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0" r:id="rId4"/>
    <p:sldMasterId id="2147483694" r:id="rId5"/>
  </p:sldMasterIdLst>
  <p:notesMasterIdLst>
    <p:notesMasterId r:id="rId35"/>
  </p:notesMasterIdLst>
  <p:handoutMasterIdLst>
    <p:handoutMasterId r:id="rId36"/>
  </p:handoutMasterIdLst>
  <p:sldIdLst>
    <p:sldId id="256" r:id="rId6"/>
    <p:sldId id="2147472336" r:id="rId7"/>
    <p:sldId id="2147472341" r:id="rId8"/>
    <p:sldId id="2147472359" r:id="rId9"/>
    <p:sldId id="270" r:id="rId10"/>
    <p:sldId id="2147472342" r:id="rId11"/>
    <p:sldId id="271" r:id="rId12"/>
    <p:sldId id="272" r:id="rId13"/>
    <p:sldId id="1929" r:id="rId14"/>
    <p:sldId id="2147472360" r:id="rId15"/>
    <p:sldId id="2147472340" r:id="rId16"/>
    <p:sldId id="2147472161" r:id="rId17"/>
    <p:sldId id="2147472313" r:id="rId18"/>
    <p:sldId id="1935" r:id="rId19"/>
    <p:sldId id="2012" r:id="rId20"/>
    <p:sldId id="1936" r:id="rId21"/>
    <p:sldId id="2147472377" r:id="rId22"/>
    <p:sldId id="2147472378" r:id="rId23"/>
    <p:sldId id="896" r:id="rId24"/>
    <p:sldId id="2147472338" r:id="rId25"/>
    <p:sldId id="2147472337" r:id="rId26"/>
    <p:sldId id="267" r:id="rId27"/>
    <p:sldId id="2147472335" r:id="rId28"/>
    <p:sldId id="2147472379" r:id="rId29"/>
    <p:sldId id="2147472380" r:id="rId30"/>
    <p:sldId id="2147472381" r:id="rId31"/>
    <p:sldId id="263" r:id="rId32"/>
    <p:sldId id="2147472382" r:id="rId33"/>
    <p:sldId id="265" r:id="rId34"/>
  </p:sldIdLst>
  <p:sldSz cx="12192000" cy="6858000"/>
  <p:notesSz cx="6858000" cy="9144000"/>
  <p:defaultText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46F890A9-2807-4EBB-B81D-B2AA78EC7F39}" styleName="Stijl, donker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2A488322-F2BA-4B5B-9748-0D474271808F}" styleName="Stijl, gemiddeld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74C1A8A3-306A-4EB7-A6B1-4F7E0EB9C5D6}" styleName="Stijl, gemiddeld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1E4AEA4-8DFA-4A89-87EB-49C32662AFE0}" styleName="Stijl, gemiddeld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Stijl, gemiddeld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Stijl, gemiddeld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Stijl, gemiddeld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710" autoAdjust="0"/>
  </p:normalViewPr>
  <p:slideViewPr>
    <p:cSldViewPr snapToGrid="0">
      <p:cViewPr varScale="1">
        <p:scale>
          <a:sx n="60" d="100"/>
          <a:sy n="60" d="100"/>
        </p:scale>
        <p:origin x="96" y="1080"/>
      </p:cViewPr>
      <p:guideLst/>
    </p:cSldViewPr>
  </p:slideViewPr>
  <p:outlineViewPr>
    <p:cViewPr>
      <p:scale>
        <a:sx n="33" d="100"/>
        <a:sy n="33" d="100"/>
      </p:scale>
      <p:origin x="0" y="0"/>
    </p:cViewPr>
  </p:outlineViewPr>
  <p:notesTextViewPr>
    <p:cViewPr>
      <p:scale>
        <a:sx n="3" d="2"/>
        <a:sy n="3" d="2"/>
      </p:scale>
      <p:origin x="0" y="0"/>
    </p:cViewPr>
  </p:notesTextViewPr>
  <p:sorterViewPr>
    <p:cViewPr>
      <p:scale>
        <a:sx n="100" d="100"/>
        <a:sy n="100" d="100"/>
      </p:scale>
      <p:origin x="0" y="0"/>
    </p:cViewPr>
  </p:sorterViewPr>
  <p:notesViewPr>
    <p:cSldViewPr snapToGrid="0">
      <p:cViewPr varScale="1">
        <p:scale>
          <a:sx n="63" d="100"/>
          <a:sy n="63" d="100"/>
        </p:scale>
        <p:origin x="3206" y="77"/>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heme" Target="theme/theme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customXml" Target="../customXml/item4.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handoutMaster" Target="handoutMasters/handout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notesMaster" Target="notesMasters/notesMaster1.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om Thielemans" userId="6e3f7515-ee07-46b2-93db-4ee53aa5db81" providerId="ADAL" clId="{941B4A79-216F-449C-BF95-7AE189339A2B}"/>
    <pc:docChg chg="undo custSel modSld sldOrd">
      <pc:chgData name="Tom Thielemans" userId="6e3f7515-ee07-46b2-93db-4ee53aa5db81" providerId="ADAL" clId="{941B4A79-216F-449C-BF95-7AE189339A2B}" dt="2025-04-01T07:02:53.787" v="5"/>
      <pc:docMkLst>
        <pc:docMk/>
      </pc:docMkLst>
      <pc:sldChg chg="ord">
        <pc:chgData name="Tom Thielemans" userId="6e3f7515-ee07-46b2-93db-4ee53aa5db81" providerId="ADAL" clId="{941B4A79-216F-449C-BF95-7AE189339A2B}" dt="2025-04-01T07:02:53.787" v="5"/>
        <pc:sldMkLst>
          <pc:docMk/>
          <pc:sldMk cId="4243194360" sldId="2147472378"/>
        </pc:sldMkLst>
      </pc:sldChg>
      <pc:sldChg chg="addSp delSp modSp mod">
        <pc:chgData name="Tom Thielemans" userId="6e3f7515-ee07-46b2-93db-4ee53aa5db81" providerId="ADAL" clId="{941B4A79-216F-449C-BF95-7AE189339A2B}" dt="2025-04-01T07:01:48.262" v="3" actId="27309"/>
        <pc:sldMkLst>
          <pc:docMk/>
          <pc:sldMk cId="2633005467" sldId="2147472381"/>
        </pc:sldMkLst>
        <pc:spChg chg="mod">
          <ac:chgData name="Tom Thielemans" userId="6e3f7515-ee07-46b2-93db-4ee53aa5db81" providerId="ADAL" clId="{941B4A79-216F-449C-BF95-7AE189339A2B}" dt="2025-04-01T06:59:29.474" v="1" actId="1076"/>
          <ac:spMkLst>
            <pc:docMk/>
            <pc:sldMk cId="2633005467" sldId="2147472381"/>
            <ac:spMk id="6" creationId="{419ACD35-AB8A-5508-C89F-746EB8F82F36}"/>
          </ac:spMkLst>
        </pc:spChg>
        <pc:graphicFrameChg chg="add del modGraphic">
          <ac:chgData name="Tom Thielemans" userId="6e3f7515-ee07-46b2-93db-4ee53aa5db81" providerId="ADAL" clId="{941B4A79-216F-449C-BF95-7AE189339A2B}" dt="2025-04-01T07:01:48.262" v="3" actId="27309"/>
          <ac:graphicFrameMkLst>
            <pc:docMk/>
            <pc:sldMk cId="2633005467" sldId="2147472381"/>
            <ac:graphicFrameMk id="5" creationId="{2A8130D6-8839-969A-BCB4-0DB74AB6A4CA}"/>
          </ac:graphicFrameMkLst>
        </pc:graphicFrameChg>
      </pc:sldChg>
    </pc:docChg>
  </pc:docChgLst>
  <pc:docChgLst>
    <pc:chgData name="Stefanie Pieters" userId="de6d0aff-7c6f-4f83-9d88-f7dca641fb4c" providerId="ADAL" clId="{B62BEEF9-13F0-4297-BE4C-B5AD3722E81C}"/>
    <pc:docChg chg="custSel addSld delSld modSld sldOrd">
      <pc:chgData name="Stefanie Pieters" userId="de6d0aff-7c6f-4f83-9d88-f7dca641fb4c" providerId="ADAL" clId="{B62BEEF9-13F0-4297-BE4C-B5AD3722E81C}" dt="2025-03-21T15:09:18.170" v="20" actId="27636"/>
      <pc:docMkLst>
        <pc:docMk/>
      </pc:docMkLst>
      <pc:sldChg chg="delSp modSp add del mod">
        <pc:chgData name="Stefanie Pieters" userId="de6d0aff-7c6f-4f83-9d88-f7dca641fb4c" providerId="ADAL" clId="{B62BEEF9-13F0-4297-BE4C-B5AD3722E81C}" dt="2025-03-21T15:09:18.170" v="20" actId="27636"/>
        <pc:sldMkLst>
          <pc:docMk/>
          <pc:sldMk cId="789364046" sldId="256"/>
        </pc:sldMkLst>
        <pc:spChg chg="mod">
          <ac:chgData name="Stefanie Pieters" userId="de6d0aff-7c6f-4f83-9d88-f7dca641fb4c" providerId="ADAL" clId="{B62BEEF9-13F0-4297-BE4C-B5AD3722E81C}" dt="2025-03-21T15:09:18.170" v="20" actId="27636"/>
          <ac:spMkLst>
            <pc:docMk/>
            <pc:sldMk cId="789364046" sldId="256"/>
            <ac:spMk id="2" creationId="{23635467-EF04-08BC-D0C2-ABC196FA1974}"/>
          </ac:spMkLst>
        </pc:spChg>
      </pc:sldChg>
      <pc:sldChg chg="del">
        <pc:chgData name="Stefanie Pieters" userId="de6d0aff-7c6f-4f83-9d88-f7dca641fb4c" providerId="ADAL" clId="{B62BEEF9-13F0-4297-BE4C-B5AD3722E81C}" dt="2025-03-21T15:05:34.546" v="0" actId="47"/>
        <pc:sldMkLst>
          <pc:docMk/>
          <pc:sldMk cId="2200392781" sldId="260"/>
        </pc:sldMkLst>
      </pc:sldChg>
      <pc:sldChg chg="add">
        <pc:chgData name="Stefanie Pieters" userId="de6d0aff-7c6f-4f83-9d88-f7dca641fb4c" providerId="ADAL" clId="{B62BEEF9-13F0-4297-BE4C-B5AD3722E81C}" dt="2025-03-21T15:05:35.882" v="1"/>
        <pc:sldMkLst>
          <pc:docMk/>
          <pc:sldMk cId="842187988" sldId="263"/>
        </pc:sldMkLst>
      </pc:sldChg>
      <pc:sldChg chg="del">
        <pc:chgData name="Stefanie Pieters" userId="de6d0aff-7c6f-4f83-9d88-f7dca641fb4c" providerId="ADAL" clId="{B62BEEF9-13F0-4297-BE4C-B5AD3722E81C}" dt="2025-03-21T15:05:34.546" v="0" actId="47"/>
        <pc:sldMkLst>
          <pc:docMk/>
          <pc:sldMk cId="4200448568" sldId="263"/>
        </pc:sldMkLst>
      </pc:sldChg>
      <pc:sldChg chg="del">
        <pc:chgData name="Stefanie Pieters" userId="de6d0aff-7c6f-4f83-9d88-f7dca641fb4c" providerId="ADAL" clId="{B62BEEF9-13F0-4297-BE4C-B5AD3722E81C}" dt="2025-03-21T15:05:34.546" v="0" actId="47"/>
        <pc:sldMkLst>
          <pc:docMk/>
          <pc:sldMk cId="4217175806" sldId="264"/>
        </pc:sldMkLst>
      </pc:sldChg>
      <pc:sldChg chg="add">
        <pc:chgData name="Stefanie Pieters" userId="de6d0aff-7c6f-4f83-9d88-f7dca641fb4c" providerId="ADAL" clId="{B62BEEF9-13F0-4297-BE4C-B5AD3722E81C}" dt="2025-03-21T15:05:35.882" v="1"/>
        <pc:sldMkLst>
          <pc:docMk/>
          <pc:sldMk cId="2791841085" sldId="265"/>
        </pc:sldMkLst>
      </pc:sldChg>
      <pc:sldChg chg="add">
        <pc:chgData name="Stefanie Pieters" userId="de6d0aff-7c6f-4f83-9d88-f7dca641fb4c" providerId="ADAL" clId="{B62BEEF9-13F0-4297-BE4C-B5AD3722E81C}" dt="2025-03-21T15:08:38.682" v="17"/>
        <pc:sldMkLst>
          <pc:docMk/>
          <pc:sldMk cId="1798873637" sldId="267"/>
        </pc:sldMkLst>
      </pc:sldChg>
      <pc:sldChg chg="add">
        <pc:chgData name="Stefanie Pieters" userId="de6d0aff-7c6f-4f83-9d88-f7dca641fb4c" providerId="ADAL" clId="{B62BEEF9-13F0-4297-BE4C-B5AD3722E81C}" dt="2025-03-21T15:05:35.882" v="1"/>
        <pc:sldMkLst>
          <pc:docMk/>
          <pc:sldMk cId="2016055320" sldId="270"/>
        </pc:sldMkLst>
      </pc:sldChg>
      <pc:sldChg chg="add">
        <pc:chgData name="Stefanie Pieters" userId="de6d0aff-7c6f-4f83-9d88-f7dca641fb4c" providerId="ADAL" clId="{B62BEEF9-13F0-4297-BE4C-B5AD3722E81C}" dt="2025-03-21T15:05:35.882" v="1"/>
        <pc:sldMkLst>
          <pc:docMk/>
          <pc:sldMk cId="1722820544" sldId="271"/>
        </pc:sldMkLst>
      </pc:sldChg>
      <pc:sldChg chg="add">
        <pc:chgData name="Stefanie Pieters" userId="de6d0aff-7c6f-4f83-9d88-f7dca641fb4c" providerId="ADAL" clId="{B62BEEF9-13F0-4297-BE4C-B5AD3722E81C}" dt="2025-03-21T15:05:35.882" v="1"/>
        <pc:sldMkLst>
          <pc:docMk/>
          <pc:sldMk cId="4043154055" sldId="272"/>
        </pc:sldMkLst>
      </pc:sldChg>
      <pc:sldChg chg="add ord">
        <pc:chgData name="Stefanie Pieters" userId="de6d0aff-7c6f-4f83-9d88-f7dca641fb4c" providerId="ADAL" clId="{B62BEEF9-13F0-4297-BE4C-B5AD3722E81C}" dt="2025-03-21T15:06:40.533" v="10"/>
        <pc:sldMkLst>
          <pc:docMk/>
          <pc:sldMk cId="1574382908" sldId="896"/>
        </pc:sldMkLst>
      </pc:sldChg>
      <pc:sldChg chg="add del">
        <pc:chgData name="Stefanie Pieters" userId="de6d0aff-7c6f-4f83-9d88-f7dca641fb4c" providerId="ADAL" clId="{B62BEEF9-13F0-4297-BE4C-B5AD3722E81C}" dt="2025-03-21T15:07:58.015" v="15" actId="47"/>
        <pc:sldMkLst>
          <pc:docMk/>
          <pc:sldMk cId="349461361" sldId="1239"/>
        </pc:sldMkLst>
      </pc:sldChg>
      <pc:sldChg chg="add">
        <pc:chgData name="Stefanie Pieters" userId="de6d0aff-7c6f-4f83-9d88-f7dca641fb4c" providerId="ADAL" clId="{B62BEEF9-13F0-4297-BE4C-B5AD3722E81C}" dt="2025-03-21T15:05:35.882" v="1"/>
        <pc:sldMkLst>
          <pc:docMk/>
          <pc:sldMk cId="2941826133" sldId="1929"/>
        </pc:sldMkLst>
      </pc:sldChg>
      <pc:sldChg chg="add">
        <pc:chgData name="Stefanie Pieters" userId="de6d0aff-7c6f-4f83-9d88-f7dca641fb4c" providerId="ADAL" clId="{B62BEEF9-13F0-4297-BE4C-B5AD3722E81C}" dt="2025-03-21T15:05:35.882" v="1"/>
        <pc:sldMkLst>
          <pc:docMk/>
          <pc:sldMk cId="1192016" sldId="1935"/>
        </pc:sldMkLst>
      </pc:sldChg>
      <pc:sldChg chg="add">
        <pc:chgData name="Stefanie Pieters" userId="de6d0aff-7c6f-4f83-9d88-f7dca641fb4c" providerId="ADAL" clId="{B62BEEF9-13F0-4297-BE4C-B5AD3722E81C}" dt="2025-03-21T15:05:35.882" v="1"/>
        <pc:sldMkLst>
          <pc:docMk/>
          <pc:sldMk cId="2836870475" sldId="1936"/>
        </pc:sldMkLst>
      </pc:sldChg>
      <pc:sldChg chg="add">
        <pc:chgData name="Stefanie Pieters" userId="de6d0aff-7c6f-4f83-9d88-f7dca641fb4c" providerId="ADAL" clId="{B62BEEF9-13F0-4297-BE4C-B5AD3722E81C}" dt="2025-03-21T15:05:35.882" v="1"/>
        <pc:sldMkLst>
          <pc:docMk/>
          <pc:sldMk cId="1133897347" sldId="2012"/>
        </pc:sldMkLst>
      </pc:sldChg>
      <pc:sldChg chg="del">
        <pc:chgData name="Stefanie Pieters" userId="de6d0aff-7c6f-4f83-9d88-f7dca641fb4c" providerId="ADAL" clId="{B62BEEF9-13F0-4297-BE4C-B5AD3722E81C}" dt="2025-03-21T15:05:34.546" v="0" actId="47"/>
        <pc:sldMkLst>
          <pc:docMk/>
          <pc:sldMk cId="1647987740" sldId="2147472155"/>
        </pc:sldMkLst>
      </pc:sldChg>
      <pc:sldChg chg="add">
        <pc:chgData name="Stefanie Pieters" userId="de6d0aff-7c6f-4f83-9d88-f7dca641fb4c" providerId="ADAL" clId="{B62BEEF9-13F0-4297-BE4C-B5AD3722E81C}" dt="2025-03-21T15:08:19.441" v="16"/>
        <pc:sldMkLst>
          <pc:docMk/>
          <pc:sldMk cId="337173623" sldId="2147472161"/>
        </pc:sldMkLst>
      </pc:sldChg>
      <pc:sldChg chg="add">
        <pc:chgData name="Stefanie Pieters" userId="de6d0aff-7c6f-4f83-9d88-f7dca641fb4c" providerId="ADAL" clId="{B62BEEF9-13F0-4297-BE4C-B5AD3722E81C}" dt="2025-03-21T15:05:35.882" v="1"/>
        <pc:sldMkLst>
          <pc:docMk/>
          <pc:sldMk cId="3426469991" sldId="2147472313"/>
        </pc:sldMkLst>
      </pc:sldChg>
      <pc:sldChg chg="add">
        <pc:chgData name="Stefanie Pieters" userId="de6d0aff-7c6f-4f83-9d88-f7dca641fb4c" providerId="ADAL" clId="{B62BEEF9-13F0-4297-BE4C-B5AD3722E81C}" dt="2025-03-21T15:08:38.682" v="17"/>
        <pc:sldMkLst>
          <pc:docMk/>
          <pc:sldMk cId="168202429" sldId="2147472335"/>
        </pc:sldMkLst>
      </pc:sldChg>
      <pc:sldChg chg="add">
        <pc:chgData name="Stefanie Pieters" userId="de6d0aff-7c6f-4f83-9d88-f7dca641fb4c" providerId="ADAL" clId="{B62BEEF9-13F0-4297-BE4C-B5AD3722E81C}" dt="2025-03-21T15:07:51.303" v="14"/>
        <pc:sldMkLst>
          <pc:docMk/>
          <pc:sldMk cId="3703070836" sldId="2147472336"/>
        </pc:sldMkLst>
      </pc:sldChg>
      <pc:sldChg chg="add">
        <pc:chgData name="Stefanie Pieters" userId="de6d0aff-7c6f-4f83-9d88-f7dca641fb4c" providerId="ADAL" clId="{B62BEEF9-13F0-4297-BE4C-B5AD3722E81C}" dt="2025-03-21T15:08:38.682" v="17"/>
        <pc:sldMkLst>
          <pc:docMk/>
          <pc:sldMk cId="2468263599" sldId="2147472337"/>
        </pc:sldMkLst>
      </pc:sldChg>
      <pc:sldChg chg="add">
        <pc:chgData name="Stefanie Pieters" userId="de6d0aff-7c6f-4f83-9d88-f7dca641fb4c" providerId="ADAL" clId="{B62BEEF9-13F0-4297-BE4C-B5AD3722E81C}" dt="2025-03-21T15:08:38.682" v="17"/>
        <pc:sldMkLst>
          <pc:docMk/>
          <pc:sldMk cId="1326811592" sldId="2147472338"/>
        </pc:sldMkLst>
      </pc:sldChg>
      <pc:sldChg chg="add">
        <pc:chgData name="Stefanie Pieters" userId="de6d0aff-7c6f-4f83-9d88-f7dca641fb4c" providerId="ADAL" clId="{B62BEEF9-13F0-4297-BE4C-B5AD3722E81C}" dt="2025-03-21T15:05:35.882" v="1"/>
        <pc:sldMkLst>
          <pc:docMk/>
          <pc:sldMk cId="103313266" sldId="2147472340"/>
        </pc:sldMkLst>
      </pc:sldChg>
      <pc:sldChg chg="add">
        <pc:chgData name="Stefanie Pieters" userId="de6d0aff-7c6f-4f83-9d88-f7dca641fb4c" providerId="ADAL" clId="{B62BEEF9-13F0-4297-BE4C-B5AD3722E81C}" dt="2025-03-21T15:07:51.303" v="14"/>
        <pc:sldMkLst>
          <pc:docMk/>
          <pc:sldMk cId="1876230309" sldId="2147472341"/>
        </pc:sldMkLst>
      </pc:sldChg>
      <pc:sldChg chg="add">
        <pc:chgData name="Stefanie Pieters" userId="de6d0aff-7c6f-4f83-9d88-f7dca641fb4c" providerId="ADAL" clId="{B62BEEF9-13F0-4297-BE4C-B5AD3722E81C}" dt="2025-03-21T15:05:35.882" v="1"/>
        <pc:sldMkLst>
          <pc:docMk/>
          <pc:sldMk cId="625337780" sldId="2147472342"/>
        </pc:sldMkLst>
      </pc:sldChg>
      <pc:sldChg chg="add">
        <pc:chgData name="Stefanie Pieters" userId="de6d0aff-7c6f-4f83-9d88-f7dca641fb4c" providerId="ADAL" clId="{B62BEEF9-13F0-4297-BE4C-B5AD3722E81C}" dt="2025-03-21T15:05:35.882" v="1"/>
        <pc:sldMkLst>
          <pc:docMk/>
          <pc:sldMk cId="3082785332" sldId="2147472359"/>
        </pc:sldMkLst>
      </pc:sldChg>
      <pc:sldChg chg="add">
        <pc:chgData name="Stefanie Pieters" userId="de6d0aff-7c6f-4f83-9d88-f7dca641fb4c" providerId="ADAL" clId="{B62BEEF9-13F0-4297-BE4C-B5AD3722E81C}" dt="2025-03-21T15:05:35.882" v="1"/>
        <pc:sldMkLst>
          <pc:docMk/>
          <pc:sldMk cId="3987903970" sldId="2147472360"/>
        </pc:sldMkLst>
      </pc:sldChg>
      <pc:sldChg chg="add del setBg">
        <pc:chgData name="Stefanie Pieters" userId="de6d0aff-7c6f-4f83-9d88-f7dca641fb4c" providerId="ADAL" clId="{B62BEEF9-13F0-4297-BE4C-B5AD3722E81C}" dt="2025-03-21T15:06:50.322" v="13" actId="47"/>
        <pc:sldMkLst>
          <pc:docMk/>
          <pc:sldMk cId="2270635146" sldId="2147472361"/>
        </pc:sldMkLst>
      </pc:sldChg>
      <pc:sldChg chg="add del setBg">
        <pc:chgData name="Stefanie Pieters" userId="de6d0aff-7c6f-4f83-9d88-f7dca641fb4c" providerId="ADAL" clId="{B62BEEF9-13F0-4297-BE4C-B5AD3722E81C}" dt="2025-03-21T15:06:37.285" v="8" actId="47"/>
        <pc:sldMkLst>
          <pc:docMk/>
          <pc:sldMk cId="3498336164" sldId="2147472362"/>
        </pc:sldMkLst>
      </pc:sldChg>
      <pc:sldChg chg="add del setBg">
        <pc:chgData name="Stefanie Pieters" userId="de6d0aff-7c6f-4f83-9d88-f7dca641fb4c" providerId="ADAL" clId="{B62BEEF9-13F0-4297-BE4C-B5AD3722E81C}" dt="2025-03-21T15:06:49.292" v="12" actId="47"/>
        <pc:sldMkLst>
          <pc:docMk/>
          <pc:sldMk cId="1235859578" sldId="2147472363"/>
        </pc:sldMkLst>
      </pc:sldChg>
      <pc:sldChg chg="add del setBg">
        <pc:chgData name="Stefanie Pieters" userId="de6d0aff-7c6f-4f83-9d88-f7dca641fb4c" providerId="ADAL" clId="{B62BEEF9-13F0-4297-BE4C-B5AD3722E81C}" dt="2025-03-21T15:06:43.421" v="11" actId="47"/>
        <pc:sldMkLst>
          <pc:docMk/>
          <pc:sldMk cId="3101432994" sldId="2147472364"/>
        </pc:sldMkLst>
      </pc:sldChg>
      <pc:sldChg chg="add">
        <pc:chgData name="Stefanie Pieters" userId="de6d0aff-7c6f-4f83-9d88-f7dca641fb4c" providerId="ADAL" clId="{B62BEEF9-13F0-4297-BE4C-B5AD3722E81C}" dt="2025-03-21T15:05:35.882" v="1"/>
        <pc:sldMkLst>
          <pc:docMk/>
          <pc:sldMk cId="3953464517" sldId="2147472377"/>
        </pc:sldMkLst>
      </pc:sldChg>
      <pc:sldChg chg="add del setBg">
        <pc:chgData name="Stefanie Pieters" userId="de6d0aff-7c6f-4f83-9d88-f7dca641fb4c" providerId="ADAL" clId="{B62BEEF9-13F0-4297-BE4C-B5AD3722E81C}" dt="2025-03-21T15:06:30.478" v="6"/>
        <pc:sldMkLst>
          <pc:docMk/>
          <pc:sldMk cId="135238932" sldId="2147472378"/>
        </pc:sldMkLst>
      </pc:sldChg>
      <pc:sldChg chg="add">
        <pc:chgData name="Stefanie Pieters" userId="de6d0aff-7c6f-4f83-9d88-f7dca641fb4c" providerId="ADAL" clId="{B62BEEF9-13F0-4297-BE4C-B5AD3722E81C}" dt="2025-03-21T15:06:30.506" v="7"/>
        <pc:sldMkLst>
          <pc:docMk/>
          <pc:sldMk cId="4243194360" sldId="2147472378"/>
        </pc:sldMkLst>
      </pc:sldChg>
      <pc:sldChg chg="add del setBg">
        <pc:chgData name="Stefanie Pieters" userId="de6d0aff-7c6f-4f83-9d88-f7dca641fb4c" providerId="ADAL" clId="{B62BEEF9-13F0-4297-BE4C-B5AD3722E81C}" dt="2025-03-21T15:06:30.478" v="6"/>
        <pc:sldMkLst>
          <pc:docMk/>
          <pc:sldMk cId="552843873" sldId="2147472379"/>
        </pc:sldMkLst>
      </pc:sldChg>
      <pc:sldChg chg="add">
        <pc:chgData name="Stefanie Pieters" userId="de6d0aff-7c6f-4f83-9d88-f7dca641fb4c" providerId="ADAL" clId="{B62BEEF9-13F0-4297-BE4C-B5AD3722E81C}" dt="2025-03-21T15:06:30.506" v="7"/>
        <pc:sldMkLst>
          <pc:docMk/>
          <pc:sldMk cId="3029218437" sldId="2147472379"/>
        </pc:sldMkLst>
      </pc:sldChg>
      <pc:sldChg chg="add">
        <pc:chgData name="Stefanie Pieters" userId="de6d0aff-7c6f-4f83-9d88-f7dca641fb4c" providerId="ADAL" clId="{B62BEEF9-13F0-4297-BE4C-B5AD3722E81C}" dt="2025-03-21T15:06:30.506" v="7"/>
        <pc:sldMkLst>
          <pc:docMk/>
          <pc:sldMk cId="2091023588" sldId="2147472380"/>
        </pc:sldMkLst>
      </pc:sldChg>
      <pc:sldChg chg="add del setBg">
        <pc:chgData name="Stefanie Pieters" userId="de6d0aff-7c6f-4f83-9d88-f7dca641fb4c" providerId="ADAL" clId="{B62BEEF9-13F0-4297-BE4C-B5AD3722E81C}" dt="2025-03-21T15:06:30.478" v="6"/>
        <pc:sldMkLst>
          <pc:docMk/>
          <pc:sldMk cId="4207345262" sldId="2147472380"/>
        </pc:sldMkLst>
      </pc:sldChg>
      <pc:sldChg chg="add del setBg">
        <pc:chgData name="Stefanie Pieters" userId="de6d0aff-7c6f-4f83-9d88-f7dca641fb4c" providerId="ADAL" clId="{B62BEEF9-13F0-4297-BE4C-B5AD3722E81C}" dt="2025-03-21T15:06:30.478" v="6"/>
        <pc:sldMkLst>
          <pc:docMk/>
          <pc:sldMk cId="2208315249" sldId="2147472381"/>
        </pc:sldMkLst>
      </pc:sldChg>
      <pc:sldChg chg="add">
        <pc:chgData name="Stefanie Pieters" userId="de6d0aff-7c6f-4f83-9d88-f7dca641fb4c" providerId="ADAL" clId="{B62BEEF9-13F0-4297-BE4C-B5AD3722E81C}" dt="2025-03-21T15:06:30.506" v="7"/>
        <pc:sldMkLst>
          <pc:docMk/>
          <pc:sldMk cId="2633005467" sldId="2147472381"/>
        </pc:sldMkLst>
      </pc:sldChg>
      <pc:sldChg chg="add">
        <pc:chgData name="Stefanie Pieters" userId="de6d0aff-7c6f-4f83-9d88-f7dca641fb4c" providerId="ADAL" clId="{B62BEEF9-13F0-4297-BE4C-B5AD3722E81C}" dt="2025-03-21T15:08:48.338" v="18"/>
        <pc:sldMkLst>
          <pc:docMk/>
          <pc:sldMk cId="2775246739" sldId="2147472382"/>
        </pc:sldMkLst>
      </pc:sldChg>
      <pc:sldMasterChg chg="delSldLayout">
        <pc:chgData name="Stefanie Pieters" userId="de6d0aff-7c6f-4f83-9d88-f7dca641fb4c" providerId="ADAL" clId="{B62BEEF9-13F0-4297-BE4C-B5AD3722E81C}" dt="2025-03-21T15:06:50.322" v="13" actId="47"/>
        <pc:sldMasterMkLst>
          <pc:docMk/>
          <pc:sldMasterMk cId="1449034391" sldId="2147483680"/>
        </pc:sldMasterMkLst>
        <pc:sldLayoutChg chg="del">
          <pc:chgData name="Stefanie Pieters" userId="de6d0aff-7c6f-4f83-9d88-f7dca641fb4c" providerId="ADAL" clId="{B62BEEF9-13F0-4297-BE4C-B5AD3722E81C}" dt="2025-03-21T15:06:50.322" v="13" actId="47"/>
          <pc:sldLayoutMkLst>
            <pc:docMk/>
            <pc:sldMasterMk cId="1449034391" sldId="2147483680"/>
            <pc:sldLayoutMk cId="3379448050" sldId="2147483692"/>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7C95A5D-159A-4D36-9406-4C61A4405877}"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nl-BE"/>
        </a:p>
      </dgm:t>
    </dgm:pt>
    <dgm:pt modelId="{8E8E0920-CEED-458A-BA03-A4BCFE272BBB}">
      <dgm:prSet phldrT="[Tekst]"/>
      <dgm:spPr/>
      <dgm:t>
        <a:bodyPr/>
        <a:lstStyle/>
        <a:p>
          <a:r>
            <a:rPr lang="nl-NL"/>
            <a:t>Aanbodgestuurde leerlingenbegeleiding</a:t>
          </a:r>
          <a:endParaRPr lang="nl-BE"/>
        </a:p>
      </dgm:t>
    </dgm:pt>
    <dgm:pt modelId="{F4FE8E6D-503D-4F7C-A2A9-28E2D86FDB9B}" type="parTrans" cxnId="{DD01078B-A103-49A3-9634-7A8BFC46AFD6}">
      <dgm:prSet/>
      <dgm:spPr/>
      <dgm:t>
        <a:bodyPr/>
        <a:lstStyle/>
        <a:p>
          <a:endParaRPr lang="nl-BE"/>
        </a:p>
      </dgm:t>
    </dgm:pt>
    <dgm:pt modelId="{97E5D1AE-E6A9-442D-81C5-E24E4188D032}" type="sibTrans" cxnId="{DD01078B-A103-49A3-9634-7A8BFC46AFD6}">
      <dgm:prSet/>
      <dgm:spPr/>
      <dgm:t>
        <a:bodyPr/>
        <a:lstStyle/>
        <a:p>
          <a:endParaRPr lang="nl-BE"/>
        </a:p>
      </dgm:t>
    </dgm:pt>
    <dgm:pt modelId="{4CF8FC54-D0B7-4061-B7DD-0B30B8D1503F}">
      <dgm:prSet phldrT="[Tekst]"/>
      <dgm:spPr/>
      <dgm:t>
        <a:bodyPr/>
        <a:lstStyle/>
        <a:p>
          <a:r>
            <a:rPr lang="nl-NL"/>
            <a:t>Schoolteamversterkende leerlingenbegeleiding</a:t>
          </a:r>
          <a:endParaRPr lang="nl-BE"/>
        </a:p>
      </dgm:t>
    </dgm:pt>
    <dgm:pt modelId="{5562EADB-9677-40D6-862B-C1FED82D5719}" type="parTrans" cxnId="{247540DF-7D8E-443B-90B6-960971FC39D6}">
      <dgm:prSet/>
      <dgm:spPr/>
      <dgm:t>
        <a:bodyPr/>
        <a:lstStyle/>
        <a:p>
          <a:endParaRPr lang="nl-BE"/>
        </a:p>
      </dgm:t>
    </dgm:pt>
    <dgm:pt modelId="{D663519A-D193-42AF-BEE6-7F82C953E3AC}" type="sibTrans" cxnId="{247540DF-7D8E-443B-90B6-960971FC39D6}">
      <dgm:prSet/>
      <dgm:spPr/>
      <dgm:t>
        <a:bodyPr/>
        <a:lstStyle/>
        <a:p>
          <a:endParaRPr lang="nl-BE"/>
        </a:p>
      </dgm:t>
    </dgm:pt>
    <dgm:pt modelId="{799285A6-EE96-4D51-B8EA-B0938C39D176}">
      <dgm:prSet phldrT="[Tekst]"/>
      <dgm:spPr>
        <a:solidFill>
          <a:schemeClr val="accent5"/>
        </a:solidFill>
      </dgm:spPr>
      <dgm:t>
        <a:bodyPr/>
        <a:lstStyle/>
        <a:p>
          <a:r>
            <a:rPr lang="nl-NL"/>
            <a:t>Vraaggestuurde leerlingenbegeleiding</a:t>
          </a:r>
          <a:endParaRPr lang="nl-BE"/>
        </a:p>
      </dgm:t>
    </dgm:pt>
    <dgm:pt modelId="{FE00110A-C4E9-4621-850A-F832F0F1E2E2}" type="parTrans" cxnId="{16148890-2A2C-422C-B122-D07FD37789DE}">
      <dgm:prSet/>
      <dgm:spPr/>
      <dgm:t>
        <a:bodyPr/>
        <a:lstStyle/>
        <a:p>
          <a:endParaRPr lang="nl-BE"/>
        </a:p>
      </dgm:t>
    </dgm:pt>
    <dgm:pt modelId="{3FF31363-54C6-4D82-ACF0-2B917A213817}" type="sibTrans" cxnId="{16148890-2A2C-422C-B122-D07FD37789DE}">
      <dgm:prSet/>
      <dgm:spPr/>
      <dgm:t>
        <a:bodyPr/>
        <a:lstStyle/>
        <a:p>
          <a:endParaRPr lang="nl-BE"/>
        </a:p>
      </dgm:t>
    </dgm:pt>
    <dgm:pt modelId="{02FDA194-3511-4DCB-9B0C-922FBFE93824}" type="pres">
      <dgm:prSet presAssocID="{E7C95A5D-159A-4D36-9406-4C61A4405877}" presName="diagram" presStyleCnt="0">
        <dgm:presLayoutVars>
          <dgm:dir/>
          <dgm:resizeHandles val="exact"/>
        </dgm:presLayoutVars>
      </dgm:prSet>
      <dgm:spPr/>
    </dgm:pt>
    <dgm:pt modelId="{AF81322B-CDDA-4DF0-8F43-E449ADF014C2}" type="pres">
      <dgm:prSet presAssocID="{8E8E0920-CEED-458A-BA03-A4BCFE272BBB}" presName="node" presStyleLbl="node1" presStyleIdx="0" presStyleCnt="3">
        <dgm:presLayoutVars>
          <dgm:bulletEnabled val="1"/>
        </dgm:presLayoutVars>
      </dgm:prSet>
      <dgm:spPr/>
    </dgm:pt>
    <dgm:pt modelId="{67103995-726A-4BE8-ACA8-03DCE0EB3D6C}" type="pres">
      <dgm:prSet presAssocID="{97E5D1AE-E6A9-442D-81C5-E24E4188D032}" presName="sibTrans" presStyleCnt="0"/>
      <dgm:spPr/>
    </dgm:pt>
    <dgm:pt modelId="{F47A1DAE-B9F3-43A9-BA72-5256C5D9CA58}" type="pres">
      <dgm:prSet presAssocID="{4CF8FC54-D0B7-4061-B7DD-0B30B8D1503F}" presName="node" presStyleLbl="node1" presStyleIdx="1" presStyleCnt="3">
        <dgm:presLayoutVars>
          <dgm:bulletEnabled val="1"/>
        </dgm:presLayoutVars>
      </dgm:prSet>
      <dgm:spPr/>
    </dgm:pt>
    <dgm:pt modelId="{1FD13DC9-B7C5-49E0-8A67-1EA08AB4E160}" type="pres">
      <dgm:prSet presAssocID="{D663519A-D193-42AF-BEE6-7F82C953E3AC}" presName="sibTrans" presStyleCnt="0"/>
      <dgm:spPr/>
    </dgm:pt>
    <dgm:pt modelId="{11226B34-B385-4FEA-A491-60FE8D2A4CF9}" type="pres">
      <dgm:prSet presAssocID="{799285A6-EE96-4D51-B8EA-B0938C39D176}" presName="node" presStyleLbl="node1" presStyleIdx="2" presStyleCnt="3">
        <dgm:presLayoutVars>
          <dgm:bulletEnabled val="1"/>
        </dgm:presLayoutVars>
      </dgm:prSet>
      <dgm:spPr/>
    </dgm:pt>
  </dgm:ptLst>
  <dgm:cxnLst>
    <dgm:cxn modelId="{FD8FC023-CF76-472F-B7A4-B9804315C07B}" type="presOf" srcId="{799285A6-EE96-4D51-B8EA-B0938C39D176}" destId="{11226B34-B385-4FEA-A491-60FE8D2A4CF9}" srcOrd="0" destOrd="0" presId="urn:microsoft.com/office/officeart/2005/8/layout/default"/>
    <dgm:cxn modelId="{DD01078B-A103-49A3-9634-7A8BFC46AFD6}" srcId="{E7C95A5D-159A-4D36-9406-4C61A4405877}" destId="{8E8E0920-CEED-458A-BA03-A4BCFE272BBB}" srcOrd="0" destOrd="0" parTransId="{F4FE8E6D-503D-4F7C-A2A9-28E2D86FDB9B}" sibTransId="{97E5D1AE-E6A9-442D-81C5-E24E4188D032}"/>
    <dgm:cxn modelId="{16148890-2A2C-422C-B122-D07FD37789DE}" srcId="{E7C95A5D-159A-4D36-9406-4C61A4405877}" destId="{799285A6-EE96-4D51-B8EA-B0938C39D176}" srcOrd="2" destOrd="0" parTransId="{FE00110A-C4E9-4621-850A-F832F0F1E2E2}" sibTransId="{3FF31363-54C6-4D82-ACF0-2B917A213817}"/>
    <dgm:cxn modelId="{BAB431BB-BC13-4AC5-9408-14C2B9163548}" type="presOf" srcId="{4CF8FC54-D0B7-4061-B7DD-0B30B8D1503F}" destId="{F47A1DAE-B9F3-43A9-BA72-5256C5D9CA58}" srcOrd="0" destOrd="0" presId="urn:microsoft.com/office/officeart/2005/8/layout/default"/>
    <dgm:cxn modelId="{247540DF-7D8E-443B-90B6-960971FC39D6}" srcId="{E7C95A5D-159A-4D36-9406-4C61A4405877}" destId="{4CF8FC54-D0B7-4061-B7DD-0B30B8D1503F}" srcOrd="1" destOrd="0" parTransId="{5562EADB-9677-40D6-862B-C1FED82D5719}" sibTransId="{D663519A-D193-42AF-BEE6-7F82C953E3AC}"/>
    <dgm:cxn modelId="{429E2FF5-BA8A-4271-A4AC-1D3D35A9CB5C}" type="presOf" srcId="{E7C95A5D-159A-4D36-9406-4C61A4405877}" destId="{02FDA194-3511-4DCB-9B0C-922FBFE93824}" srcOrd="0" destOrd="0" presId="urn:microsoft.com/office/officeart/2005/8/layout/default"/>
    <dgm:cxn modelId="{D9AA5FFD-852E-48DD-9BAE-55D4C5C13CA7}" type="presOf" srcId="{8E8E0920-CEED-458A-BA03-A4BCFE272BBB}" destId="{AF81322B-CDDA-4DF0-8F43-E449ADF014C2}" srcOrd="0" destOrd="0" presId="urn:microsoft.com/office/officeart/2005/8/layout/default"/>
    <dgm:cxn modelId="{D2E0D5BE-D196-4EC0-992E-2BD15A321D02}" type="presParOf" srcId="{02FDA194-3511-4DCB-9B0C-922FBFE93824}" destId="{AF81322B-CDDA-4DF0-8F43-E449ADF014C2}" srcOrd="0" destOrd="0" presId="urn:microsoft.com/office/officeart/2005/8/layout/default"/>
    <dgm:cxn modelId="{ED49C3A6-370F-49A8-9898-80CF5F5C05D6}" type="presParOf" srcId="{02FDA194-3511-4DCB-9B0C-922FBFE93824}" destId="{67103995-726A-4BE8-ACA8-03DCE0EB3D6C}" srcOrd="1" destOrd="0" presId="urn:microsoft.com/office/officeart/2005/8/layout/default"/>
    <dgm:cxn modelId="{49CB609F-5CE7-4A2E-ACBF-4B36F3FDE7EB}" type="presParOf" srcId="{02FDA194-3511-4DCB-9B0C-922FBFE93824}" destId="{F47A1DAE-B9F3-43A9-BA72-5256C5D9CA58}" srcOrd="2" destOrd="0" presId="urn:microsoft.com/office/officeart/2005/8/layout/default"/>
    <dgm:cxn modelId="{D7F83603-EFA4-4AE1-8142-5AE9C5C081C9}" type="presParOf" srcId="{02FDA194-3511-4DCB-9B0C-922FBFE93824}" destId="{1FD13DC9-B7C5-49E0-8A67-1EA08AB4E160}" srcOrd="3" destOrd="0" presId="urn:microsoft.com/office/officeart/2005/8/layout/default"/>
    <dgm:cxn modelId="{1AEC0E7F-908C-407D-B1CF-CC6C81807610}" type="presParOf" srcId="{02FDA194-3511-4DCB-9B0C-922FBFE93824}" destId="{11226B34-B385-4FEA-A491-60FE8D2A4CF9}"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7C95A5D-159A-4D36-9406-4C61A4405877}"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nl-BE"/>
        </a:p>
      </dgm:t>
    </dgm:pt>
    <dgm:pt modelId="{8E8E0920-CEED-458A-BA03-A4BCFE272BBB}">
      <dgm:prSet phldrT="[Tekst]"/>
      <dgm:spPr/>
      <dgm:t>
        <a:bodyPr/>
        <a:lstStyle/>
        <a:p>
          <a:r>
            <a:rPr lang="nl-NL"/>
            <a:t>Aanbodgestuurde leerlingenbegeleiding</a:t>
          </a:r>
          <a:endParaRPr lang="nl-BE"/>
        </a:p>
      </dgm:t>
    </dgm:pt>
    <dgm:pt modelId="{F4FE8E6D-503D-4F7C-A2A9-28E2D86FDB9B}" type="parTrans" cxnId="{DD01078B-A103-49A3-9634-7A8BFC46AFD6}">
      <dgm:prSet/>
      <dgm:spPr/>
      <dgm:t>
        <a:bodyPr/>
        <a:lstStyle/>
        <a:p>
          <a:endParaRPr lang="nl-BE"/>
        </a:p>
      </dgm:t>
    </dgm:pt>
    <dgm:pt modelId="{97E5D1AE-E6A9-442D-81C5-E24E4188D032}" type="sibTrans" cxnId="{DD01078B-A103-49A3-9634-7A8BFC46AFD6}">
      <dgm:prSet/>
      <dgm:spPr/>
      <dgm:t>
        <a:bodyPr/>
        <a:lstStyle/>
        <a:p>
          <a:endParaRPr lang="nl-BE"/>
        </a:p>
      </dgm:t>
    </dgm:pt>
    <dgm:pt modelId="{4CF8FC54-D0B7-4061-B7DD-0B30B8D1503F}">
      <dgm:prSet phldrT="[Tekst]"/>
      <dgm:spPr>
        <a:solidFill>
          <a:schemeClr val="accent4"/>
        </a:solidFill>
      </dgm:spPr>
      <dgm:t>
        <a:bodyPr/>
        <a:lstStyle/>
        <a:p>
          <a:r>
            <a:rPr lang="nl-NL"/>
            <a:t>Schoolteamversterkende leerlingenbegeleiding</a:t>
          </a:r>
          <a:endParaRPr lang="nl-BE"/>
        </a:p>
      </dgm:t>
    </dgm:pt>
    <dgm:pt modelId="{5562EADB-9677-40D6-862B-C1FED82D5719}" type="parTrans" cxnId="{247540DF-7D8E-443B-90B6-960971FC39D6}">
      <dgm:prSet/>
      <dgm:spPr/>
      <dgm:t>
        <a:bodyPr/>
        <a:lstStyle/>
        <a:p>
          <a:endParaRPr lang="nl-BE"/>
        </a:p>
      </dgm:t>
    </dgm:pt>
    <dgm:pt modelId="{D663519A-D193-42AF-BEE6-7F82C953E3AC}" type="sibTrans" cxnId="{247540DF-7D8E-443B-90B6-960971FC39D6}">
      <dgm:prSet/>
      <dgm:spPr/>
      <dgm:t>
        <a:bodyPr/>
        <a:lstStyle/>
        <a:p>
          <a:endParaRPr lang="nl-BE"/>
        </a:p>
      </dgm:t>
    </dgm:pt>
    <dgm:pt modelId="{799285A6-EE96-4D51-B8EA-B0938C39D176}">
      <dgm:prSet phldrT="[Tekst]"/>
      <dgm:spPr>
        <a:solidFill>
          <a:schemeClr val="accent4"/>
        </a:solidFill>
      </dgm:spPr>
      <dgm:t>
        <a:bodyPr/>
        <a:lstStyle/>
        <a:p>
          <a:r>
            <a:rPr lang="nl-NL"/>
            <a:t>Vraaggestuurde leerlingenbegeleiding</a:t>
          </a:r>
          <a:endParaRPr lang="nl-BE"/>
        </a:p>
      </dgm:t>
    </dgm:pt>
    <dgm:pt modelId="{FE00110A-C4E9-4621-850A-F832F0F1E2E2}" type="parTrans" cxnId="{16148890-2A2C-422C-B122-D07FD37789DE}">
      <dgm:prSet/>
      <dgm:spPr/>
      <dgm:t>
        <a:bodyPr/>
        <a:lstStyle/>
        <a:p>
          <a:endParaRPr lang="nl-BE"/>
        </a:p>
      </dgm:t>
    </dgm:pt>
    <dgm:pt modelId="{3FF31363-54C6-4D82-ACF0-2B917A213817}" type="sibTrans" cxnId="{16148890-2A2C-422C-B122-D07FD37789DE}">
      <dgm:prSet/>
      <dgm:spPr/>
      <dgm:t>
        <a:bodyPr/>
        <a:lstStyle/>
        <a:p>
          <a:endParaRPr lang="nl-BE"/>
        </a:p>
      </dgm:t>
    </dgm:pt>
    <dgm:pt modelId="{02FDA194-3511-4DCB-9B0C-922FBFE93824}" type="pres">
      <dgm:prSet presAssocID="{E7C95A5D-159A-4D36-9406-4C61A4405877}" presName="diagram" presStyleCnt="0">
        <dgm:presLayoutVars>
          <dgm:dir/>
          <dgm:resizeHandles val="exact"/>
        </dgm:presLayoutVars>
      </dgm:prSet>
      <dgm:spPr/>
    </dgm:pt>
    <dgm:pt modelId="{AF81322B-CDDA-4DF0-8F43-E449ADF014C2}" type="pres">
      <dgm:prSet presAssocID="{8E8E0920-CEED-458A-BA03-A4BCFE272BBB}" presName="node" presStyleLbl="node1" presStyleIdx="0" presStyleCnt="3">
        <dgm:presLayoutVars>
          <dgm:bulletEnabled val="1"/>
        </dgm:presLayoutVars>
      </dgm:prSet>
      <dgm:spPr/>
    </dgm:pt>
    <dgm:pt modelId="{67103995-726A-4BE8-ACA8-03DCE0EB3D6C}" type="pres">
      <dgm:prSet presAssocID="{97E5D1AE-E6A9-442D-81C5-E24E4188D032}" presName="sibTrans" presStyleCnt="0"/>
      <dgm:spPr/>
    </dgm:pt>
    <dgm:pt modelId="{F47A1DAE-B9F3-43A9-BA72-5256C5D9CA58}" type="pres">
      <dgm:prSet presAssocID="{4CF8FC54-D0B7-4061-B7DD-0B30B8D1503F}" presName="node" presStyleLbl="node1" presStyleIdx="1" presStyleCnt="3">
        <dgm:presLayoutVars>
          <dgm:bulletEnabled val="1"/>
        </dgm:presLayoutVars>
      </dgm:prSet>
      <dgm:spPr/>
    </dgm:pt>
    <dgm:pt modelId="{1FD13DC9-B7C5-49E0-8A67-1EA08AB4E160}" type="pres">
      <dgm:prSet presAssocID="{D663519A-D193-42AF-BEE6-7F82C953E3AC}" presName="sibTrans" presStyleCnt="0"/>
      <dgm:spPr/>
    </dgm:pt>
    <dgm:pt modelId="{11226B34-B385-4FEA-A491-60FE8D2A4CF9}" type="pres">
      <dgm:prSet presAssocID="{799285A6-EE96-4D51-B8EA-B0938C39D176}" presName="node" presStyleLbl="node1" presStyleIdx="2" presStyleCnt="3">
        <dgm:presLayoutVars>
          <dgm:bulletEnabled val="1"/>
        </dgm:presLayoutVars>
      </dgm:prSet>
      <dgm:spPr/>
    </dgm:pt>
  </dgm:ptLst>
  <dgm:cxnLst>
    <dgm:cxn modelId="{FD8FC023-CF76-472F-B7A4-B9804315C07B}" type="presOf" srcId="{799285A6-EE96-4D51-B8EA-B0938C39D176}" destId="{11226B34-B385-4FEA-A491-60FE8D2A4CF9}" srcOrd="0" destOrd="0" presId="urn:microsoft.com/office/officeart/2005/8/layout/default"/>
    <dgm:cxn modelId="{DD01078B-A103-49A3-9634-7A8BFC46AFD6}" srcId="{E7C95A5D-159A-4D36-9406-4C61A4405877}" destId="{8E8E0920-CEED-458A-BA03-A4BCFE272BBB}" srcOrd="0" destOrd="0" parTransId="{F4FE8E6D-503D-4F7C-A2A9-28E2D86FDB9B}" sibTransId="{97E5D1AE-E6A9-442D-81C5-E24E4188D032}"/>
    <dgm:cxn modelId="{16148890-2A2C-422C-B122-D07FD37789DE}" srcId="{E7C95A5D-159A-4D36-9406-4C61A4405877}" destId="{799285A6-EE96-4D51-B8EA-B0938C39D176}" srcOrd="2" destOrd="0" parTransId="{FE00110A-C4E9-4621-850A-F832F0F1E2E2}" sibTransId="{3FF31363-54C6-4D82-ACF0-2B917A213817}"/>
    <dgm:cxn modelId="{BAB431BB-BC13-4AC5-9408-14C2B9163548}" type="presOf" srcId="{4CF8FC54-D0B7-4061-B7DD-0B30B8D1503F}" destId="{F47A1DAE-B9F3-43A9-BA72-5256C5D9CA58}" srcOrd="0" destOrd="0" presId="urn:microsoft.com/office/officeart/2005/8/layout/default"/>
    <dgm:cxn modelId="{247540DF-7D8E-443B-90B6-960971FC39D6}" srcId="{E7C95A5D-159A-4D36-9406-4C61A4405877}" destId="{4CF8FC54-D0B7-4061-B7DD-0B30B8D1503F}" srcOrd="1" destOrd="0" parTransId="{5562EADB-9677-40D6-862B-C1FED82D5719}" sibTransId="{D663519A-D193-42AF-BEE6-7F82C953E3AC}"/>
    <dgm:cxn modelId="{429E2FF5-BA8A-4271-A4AC-1D3D35A9CB5C}" type="presOf" srcId="{E7C95A5D-159A-4D36-9406-4C61A4405877}" destId="{02FDA194-3511-4DCB-9B0C-922FBFE93824}" srcOrd="0" destOrd="0" presId="urn:microsoft.com/office/officeart/2005/8/layout/default"/>
    <dgm:cxn modelId="{D9AA5FFD-852E-48DD-9BAE-55D4C5C13CA7}" type="presOf" srcId="{8E8E0920-CEED-458A-BA03-A4BCFE272BBB}" destId="{AF81322B-CDDA-4DF0-8F43-E449ADF014C2}" srcOrd="0" destOrd="0" presId="urn:microsoft.com/office/officeart/2005/8/layout/default"/>
    <dgm:cxn modelId="{D2E0D5BE-D196-4EC0-992E-2BD15A321D02}" type="presParOf" srcId="{02FDA194-3511-4DCB-9B0C-922FBFE93824}" destId="{AF81322B-CDDA-4DF0-8F43-E449ADF014C2}" srcOrd="0" destOrd="0" presId="urn:microsoft.com/office/officeart/2005/8/layout/default"/>
    <dgm:cxn modelId="{ED49C3A6-370F-49A8-9898-80CF5F5C05D6}" type="presParOf" srcId="{02FDA194-3511-4DCB-9B0C-922FBFE93824}" destId="{67103995-726A-4BE8-ACA8-03DCE0EB3D6C}" srcOrd="1" destOrd="0" presId="urn:microsoft.com/office/officeart/2005/8/layout/default"/>
    <dgm:cxn modelId="{49CB609F-5CE7-4A2E-ACBF-4B36F3FDE7EB}" type="presParOf" srcId="{02FDA194-3511-4DCB-9B0C-922FBFE93824}" destId="{F47A1DAE-B9F3-43A9-BA72-5256C5D9CA58}" srcOrd="2" destOrd="0" presId="urn:microsoft.com/office/officeart/2005/8/layout/default"/>
    <dgm:cxn modelId="{D7F83603-EFA4-4AE1-8142-5AE9C5C081C9}" type="presParOf" srcId="{02FDA194-3511-4DCB-9B0C-922FBFE93824}" destId="{1FD13DC9-B7C5-49E0-8A67-1EA08AB4E160}" srcOrd="3" destOrd="0" presId="urn:microsoft.com/office/officeart/2005/8/layout/default"/>
    <dgm:cxn modelId="{1AEC0E7F-908C-407D-B1CF-CC6C81807610}" type="presParOf" srcId="{02FDA194-3511-4DCB-9B0C-922FBFE93824}" destId="{11226B34-B385-4FEA-A491-60FE8D2A4CF9}"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7C95A5D-159A-4D36-9406-4C61A4405877}"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nl-BE"/>
        </a:p>
      </dgm:t>
    </dgm:pt>
    <dgm:pt modelId="{8E8E0920-CEED-458A-BA03-A4BCFE272BBB}">
      <dgm:prSet phldrT="[Tekst]"/>
      <dgm:spPr>
        <a:solidFill>
          <a:schemeClr val="accent4"/>
        </a:solidFill>
      </dgm:spPr>
      <dgm:t>
        <a:bodyPr/>
        <a:lstStyle/>
        <a:p>
          <a:r>
            <a:rPr lang="nl-NL"/>
            <a:t>Aanbodgestuurde leerlingenbegeleiding</a:t>
          </a:r>
          <a:endParaRPr lang="nl-BE"/>
        </a:p>
      </dgm:t>
    </dgm:pt>
    <dgm:pt modelId="{F4FE8E6D-503D-4F7C-A2A9-28E2D86FDB9B}" type="parTrans" cxnId="{DD01078B-A103-49A3-9634-7A8BFC46AFD6}">
      <dgm:prSet/>
      <dgm:spPr/>
      <dgm:t>
        <a:bodyPr/>
        <a:lstStyle/>
        <a:p>
          <a:endParaRPr lang="nl-BE"/>
        </a:p>
      </dgm:t>
    </dgm:pt>
    <dgm:pt modelId="{97E5D1AE-E6A9-442D-81C5-E24E4188D032}" type="sibTrans" cxnId="{DD01078B-A103-49A3-9634-7A8BFC46AFD6}">
      <dgm:prSet/>
      <dgm:spPr/>
      <dgm:t>
        <a:bodyPr/>
        <a:lstStyle/>
        <a:p>
          <a:endParaRPr lang="nl-BE"/>
        </a:p>
      </dgm:t>
    </dgm:pt>
    <dgm:pt modelId="{4CF8FC54-D0B7-4061-B7DD-0B30B8D1503F}">
      <dgm:prSet phldrT="[Tekst]"/>
      <dgm:spPr/>
      <dgm:t>
        <a:bodyPr/>
        <a:lstStyle/>
        <a:p>
          <a:r>
            <a:rPr lang="nl-NL"/>
            <a:t>Schoolteamversterkende leerlingenbegeleiding</a:t>
          </a:r>
          <a:endParaRPr lang="nl-BE"/>
        </a:p>
      </dgm:t>
    </dgm:pt>
    <dgm:pt modelId="{5562EADB-9677-40D6-862B-C1FED82D5719}" type="parTrans" cxnId="{247540DF-7D8E-443B-90B6-960971FC39D6}">
      <dgm:prSet/>
      <dgm:spPr/>
      <dgm:t>
        <a:bodyPr/>
        <a:lstStyle/>
        <a:p>
          <a:endParaRPr lang="nl-BE"/>
        </a:p>
      </dgm:t>
    </dgm:pt>
    <dgm:pt modelId="{D663519A-D193-42AF-BEE6-7F82C953E3AC}" type="sibTrans" cxnId="{247540DF-7D8E-443B-90B6-960971FC39D6}">
      <dgm:prSet/>
      <dgm:spPr/>
      <dgm:t>
        <a:bodyPr/>
        <a:lstStyle/>
        <a:p>
          <a:endParaRPr lang="nl-BE"/>
        </a:p>
      </dgm:t>
    </dgm:pt>
    <dgm:pt modelId="{799285A6-EE96-4D51-B8EA-B0938C39D176}">
      <dgm:prSet phldrT="[Tekst]"/>
      <dgm:spPr>
        <a:solidFill>
          <a:schemeClr val="accent4"/>
        </a:solidFill>
      </dgm:spPr>
      <dgm:t>
        <a:bodyPr/>
        <a:lstStyle/>
        <a:p>
          <a:r>
            <a:rPr lang="nl-NL"/>
            <a:t>Vraaggestuurde leerlingenbegeleiding</a:t>
          </a:r>
          <a:endParaRPr lang="nl-BE"/>
        </a:p>
      </dgm:t>
    </dgm:pt>
    <dgm:pt modelId="{FE00110A-C4E9-4621-850A-F832F0F1E2E2}" type="parTrans" cxnId="{16148890-2A2C-422C-B122-D07FD37789DE}">
      <dgm:prSet/>
      <dgm:spPr/>
      <dgm:t>
        <a:bodyPr/>
        <a:lstStyle/>
        <a:p>
          <a:endParaRPr lang="nl-BE"/>
        </a:p>
      </dgm:t>
    </dgm:pt>
    <dgm:pt modelId="{3FF31363-54C6-4D82-ACF0-2B917A213817}" type="sibTrans" cxnId="{16148890-2A2C-422C-B122-D07FD37789DE}">
      <dgm:prSet/>
      <dgm:spPr/>
      <dgm:t>
        <a:bodyPr/>
        <a:lstStyle/>
        <a:p>
          <a:endParaRPr lang="nl-BE"/>
        </a:p>
      </dgm:t>
    </dgm:pt>
    <dgm:pt modelId="{02FDA194-3511-4DCB-9B0C-922FBFE93824}" type="pres">
      <dgm:prSet presAssocID="{E7C95A5D-159A-4D36-9406-4C61A4405877}" presName="diagram" presStyleCnt="0">
        <dgm:presLayoutVars>
          <dgm:dir/>
          <dgm:resizeHandles val="exact"/>
        </dgm:presLayoutVars>
      </dgm:prSet>
      <dgm:spPr/>
    </dgm:pt>
    <dgm:pt modelId="{AF81322B-CDDA-4DF0-8F43-E449ADF014C2}" type="pres">
      <dgm:prSet presAssocID="{8E8E0920-CEED-458A-BA03-A4BCFE272BBB}" presName="node" presStyleLbl="node1" presStyleIdx="0" presStyleCnt="3">
        <dgm:presLayoutVars>
          <dgm:bulletEnabled val="1"/>
        </dgm:presLayoutVars>
      </dgm:prSet>
      <dgm:spPr/>
    </dgm:pt>
    <dgm:pt modelId="{67103995-726A-4BE8-ACA8-03DCE0EB3D6C}" type="pres">
      <dgm:prSet presAssocID="{97E5D1AE-E6A9-442D-81C5-E24E4188D032}" presName="sibTrans" presStyleCnt="0"/>
      <dgm:spPr/>
    </dgm:pt>
    <dgm:pt modelId="{F47A1DAE-B9F3-43A9-BA72-5256C5D9CA58}" type="pres">
      <dgm:prSet presAssocID="{4CF8FC54-D0B7-4061-B7DD-0B30B8D1503F}" presName="node" presStyleLbl="node1" presStyleIdx="1" presStyleCnt="3">
        <dgm:presLayoutVars>
          <dgm:bulletEnabled val="1"/>
        </dgm:presLayoutVars>
      </dgm:prSet>
      <dgm:spPr/>
    </dgm:pt>
    <dgm:pt modelId="{1FD13DC9-B7C5-49E0-8A67-1EA08AB4E160}" type="pres">
      <dgm:prSet presAssocID="{D663519A-D193-42AF-BEE6-7F82C953E3AC}" presName="sibTrans" presStyleCnt="0"/>
      <dgm:spPr/>
    </dgm:pt>
    <dgm:pt modelId="{11226B34-B385-4FEA-A491-60FE8D2A4CF9}" type="pres">
      <dgm:prSet presAssocID="{799285A6-EE96-4D51-B8EA-B0938C39D176}" presName="node" presStyleLbl="node1" presStyleIdx="2" presStyleCnt="3">
        <dgm:presLayoutVars>
          <dgm:bulletEnabled val="1"/>
        </dgm:presLayoutVars>
      </dgm:prSet>
      <dgm:spPr/>
    </dgm:pt>
  </dgm:ptLst>
  <dgm:cxnLst>
    <dgm:cxn modelId="{FD8FC023-CF76-472F-B7A4-B9804315C07B}" type="presOf" srcId="{799285A6-EE96-4D51-B8EA-B0938C39D176}" destId="{11226B34-B385-4FEA-A491-60FE8D2A4CF9}" srcOrd="0" destOrd="0" presId="urn:microsoft.com/office/officeart/2005/8/layout/default"/>
    <dgm:cxn modelId="{DD01078B-A103-49A3-9634-7A8BFC46AFD6}" srcId="{E7C95A5D-159A-4D36-9406-4C61A4405877}" destId="{8E8E0920-CEED-458A-BA03-A4BCFE272BBB}" srcOrd="0" destOrd="0" parTransId="{F4FE8E6D-503D-4F7C-A2A9-28E2D86FDB9B}" sibTransId="{97E5D1AE-E6A9-442D-81C5-E24E4188D032}"/>
    <dgm:cxn modelId="{16148890-2A2C-422C-B122-D07FD37789DE}" srcId="{E7C95A5D-159A-4D36-9406-4C61A4405877}" destId="{799285A6-EE96-4D51-B8EA-B0938C39D176}" srcOrd="2" destOrd="0" parTransId="{FE00110A-C4E9-4621-850A-F832F0F1E2E2}" sibTransId="{3FF31363-54C6-4D82-ACF0-2B917A213817}"/>
    <dgm:cxn modelId="{BAB431BB-BC13-4AC5-9408-14C2B9163548}" type="presOf" srcId="{4CF8FC54-D0B7-4061-B7DD-0B30B8D1503F}" destId="{F47A1DAE-B9F3-43A9-BA72-5256C5D9CA58}" srcOrd="0" destOrd="0" presId="urn:microsoft.com/office/officeart/2005/8/layout/default"/>
    <dgm:cxn modelId="{247540DF-7D8E-443B-90B6-960971FC39D6}" srcId="{E7C95A5D-159A-4D36-9406-4C61A4405877}" destId="{4CF8FC54-D0B7-4061-B7DD-0B30B8D1503F}" srcOrd="1" destOrd="0" parTransId="{5562EADB-9677-40D6-862B-C1FED82D5719}" sibTransId="{D663519A-D193-42AF-BEE6-7F82C953E3AC}"/>
    <dgm:cxn modelId="{429E2FF5-BA8A-4271-A4AC-1D3D35A9CB5C}" type="presOf" srcId="{E7C95A5D-159A-4D36-9406-4C61A4405877}" destId="{02FDA194-3511-4DCB-9B0C-922FBFE93824}" srcOrd="0" destOrd="0" presId="urn:microsoft.com/office/officeart/2005/8/layout/default"/>
    <dgm:cxn modelId="{D9AA5FFD-852E-48DD-9BAE-55D4C5C13CA7}" type="presOf" srcId="{8E8E0920-CEED-458A-BA03-A4BCFE272BBB}" destId="{AF81322B-CDDA-4DF0-8F43-E449ADF014C2}" srcOrd="0" destOrd="0" presId="urn:microsoft.com/office/officeart/2005/8/layout/default"/>
    <dgm:cxn modelId="{D2E0D5BE-D196-4EC0-992E-2BD15A321D02}" type="presParOf" srcId="{02FDA194-3511-4DCB-9B0C-922FBFE93824}" destId="{AF81322B-CDDA-4DF0-8F43-E449ADF014C2}" srcOrd="0" destOrd="0" presId="urn:microsoft.com/office/officeart/2005/8/layout/default"/>
    <dgm:cxn modelId="{ED49C3A6-370F-49A8-9898-80CF5F5C05D6}" type="presParOf" srcId="{02FDA194-3511-4DCB-9B0C-922FBFE93824}" destId="{67103995-726A-4BE8-ACA8-03DCE0EB3D6C}" srcOrd="1" destOrd="0" presId="urn:microsoft.com/office/officeart/2005/8/layout/default"/>
    <dgm:cxn modelId="{49CB609F-5CE7-4A2E-ACBF-4B36F3FDE7EB}" type="presParOf" srcId="{02FDA194-3511-4DCB-9B0C-922FBFE93824}" destId="{F47A1DAE-B9F3-43A9-BA72-5256C5D9CA58}" srcOrd="2" destOrd="0" presId="urn:microsoft.com/office/officeart/2005/8/layout/default"/>
    <dgm:cxn modelId="{D7F83603-EFA4-4AE1-8142-5AE9C5C081C9}" type="presParOf" srcId="{02FDA194-3511-4DCB-9B0C-922FBFE93824}" destId="{1FD13DC9-B7C5-49E0-8A67-1EA08AB4E160}" srcOrd="3" destOrd="0" presId="urn:microsoft.com/office/officeart/2005/8/layout/default"/>
    <dgm:cxn modelId="{1AEC0E7F-908C-407D-B1CF-CC6C81807610}" type="presParOf" srcId="{02FDA194-3511-4DCB-9B0C-922FBFE93824}" destId="{11226B34-B385-4FEA-A491-60FE8D2A4CF9}"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7C95A5D-159A-4D36-9406-4C61A4405877}"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nl-BE"/>
        </a:p>
      </dgm:t>
    </dgm:pt>
    <dgm:pt modelId="{8E8E0920-CEED-458A-BA03-A4BCFE272BBB}">
      <dgm:prSet phldrT="[Tekst]"/>
      <dgm:spPr>
        <a:solidFill>
          <a:schemeClr val="accent4"/>
        </a:solidFill>
      </dgm:spPr>
      <dgm:t>
        <a:bodyPr/>
        <a:lstStyle/>
        <a:p>
          <a:r>
            <a:rPr lang="nl-NL"/>
            <a:t>Aanbodgestuurde leerlingenbegeleiding</a:t>
          </a:r>
          <a:endParaRPr lang="nl-BE"/>
        </a:p>
      </dgm:t>
    </dgm:pt>
    <dgm:pt modelId="{F4FE8E6D-503D-4F7C-A2A9-28E2D86FDB9B}" type="parTrans" cxnId="{DD01078B-A103-49A3-9634-7A8BFC46AFD6}">
      <dgm:prSet/>
      <dgm:spPr/>
      <dgm:t>
        <a:bodyPr/>
        <a:lstStyle/>
        <a:p>
          <a:endParaRPr lang="nl-BE"/>
        </a:p>
      </dgm:t>
    </dgm:pt>
    <dgm:pt modelId="{97E5D1AE-E6A9-442D-81C5-E24E4188D032}" type="sibTrans" cxnId="{DD01078B-A103-49A3-9634-7A8BFC46AFD6}">
      <dgm:prSet/>
      <dgm:spPr/>
      <dgm:t>
        <a:bodyPr/>
        <a:lstStyle/>
        <a:p>
          <a:endParaRPr lang="nl-BE"/>
        </a:p>
      </dgm:t>
    </dgm:pt>
    <dgm:pt modelId="{4CF8FC54-D0B7-4061-B7DD-0B30B8D1503F}">
      <dgm:prSet phldrT="[Tekst]"/>
      <dgm:spPr>
        <a:solidFill>
          <a:schemeClr val="accent4"/>
        </a:solidFill>
      </dgm:spPr>
      <dgm:t>
        <a:bodyPr/>
        <a:lstStyle/>
        <a:p>
          <a:r>
            <a:rPr lang="nl-NL"/>
            <a:t>Schoolteamversterkende leerlingenbegeleiding</a:t>
          </a:r>
          <a:endParaRPr lang="nl-BE"/>
        </a:p>
      </dgm:t>
    </dgm:pt>
    <dgm:pt modelId="{5562EADB-9677-40D6-862B-C1FED82D5719}" type="parTrans" cxnId="{247540DF-7D8E-443B-90B6-960971FC39D6}">
      <dgm:prSet/>
      <dgm:spPr/>
      <dgm:t>
        <a:bodyPr/>
        <a:lstStyle/>
        <a:p>
          <a:endParaRPr lang="nl-BE"/>
        </a:p>
      </dgm:t>
    </dgm:pt>
    <dgm:pt modelId="{D663519A-D193-42AF-BEE6-7F82C953E3AC}" type="sibTrans" cxnId="{247540DF-7D8E-443B-90B6-960971FC39D6}">
      <dgm:prSet/>
      <dgm:spPr/>
      <dgm:t>
        <a:bodyPr/>
        <a:lstStyle/>
        <a:p>
          <a:endParaRPr lang="nl-BE"/>
        </a:p>
      </dgm:t>
    </dgm:pt>
    <dgm:pt modelId="{799285A6-EE96-4D51-B8EA-B0938C39D176}">
      <dgm:prSet phldrT="[Tekst]"/>
      <dgm:spPr>
        <a:solidFill>
          <a:schemeClr val="accent5"/>
        </a:solidFill>
      </dgm:spPr>
      <dgm:t>
        <a:bodyPr/>
        <a:lstStyle/>
        <a:p>
          <a:r>
            <a:rPr lang="nl-NL"/>
            <a:t>Vraaggestuurde leerlingenbegeleiding</a:t>
          </a:r>
          <a:endParaRPr lang="nl-BE"/>
        </a:p>
      </dgm:t>
    </dgm:pt>
    <dgm:pt modelId="{FE00110A-C4E9-4621-850A-F832F0F1E2E2}" type="parTrans" cxnId="{16148890-2A2C-422C-B122-D07FD37789DE}">
      <dgm:prSet/>
      <dgm:spPr/>
      <dgm:t>
        <a:bodyPr/>
        <a:lstStyle/>
        <a:p>
          <a:endParaRPr lang="nl-BE"/>
        </a:p>
      </dgm:t>
    </dgm:pt>
    <dgm:pt modelId="{3FF31363-54C6-4D82-ACF0-2B917A213817}" type="sibTrans" cxnId="{16148890-2A2C-422C-B122-D07FD37789DE}">
      <dgm:prSet/>
      <dgm:spPr/>
      <dgm:t>
        <a:bodyPr/>
        <a:lstStyle/>
        <a:p>
          <a:endParaRPr lang="nl-BE"/>
        </a:p>
      </dgm:t>
    </dgm:pt>
    <dgm:pt modelId="{02FDA194-3511-4DCB-9B0C-922FBFE93824}" type="pres">
      <dgm:prSet presAssocID="{E7C95A5D-159A-4D36-9406-4C61A4405877}" presName="diagram" presStyleCnt="0">
        <dgm:presLayoutVars>
          <dgm:dir/>
          <dgm:resizeHandles val="exact"/>
        </dgm:presLayoutVars>
      </dgm:prSet>
      <dgm:spPr/>
    </dgm:pt>
    <dgm:pt modelId="{AF81322B-CDDA-4DF0-8F43-E449ADF014C2}" type="pres">
      <dgm:prSet presAssocID="{8E8E0920-CEED-458A-BA03-A4BCFE272BBB}" presName="node" presStyleLbl="node1" presStyleIdx="0" presStyleCnt="3">
        <dgm:presLayoutVars>
          <dgm:bulletEnabled val="1"/>
        </dgm:presLayoutVars>
      </dgm:prSet>
      <dgm:spPr/>
    </dgm:pt>
    <dgm:pt modelId="{67103995-726A-4BE8-ACA8-03DCE0EB3D6C}" type="pres">
      <dgm:prSet presAssocID="{97E5D1AE-E6A9-442D-81C5-E24E4188D032}" presName="sibTrans" presStyleCnt="0"/>
      <dgm:spPr/>
    </dgm:pt>
    <dgm:pt modelId="{F47A1DAE-B9F3-43A9-BA72-5256C5D9CA58}" type="pres">
      <dgm:prSet presAssocID="{4CF8FC54-D0B7-4061-B7DD-0B30B8D1503F}" presName="node" presStyleLbl="node1" presStyleIdx="1" presStyleCnt="3">
        <dgm:presLayoutVars>
          <dgm:bulletEnabled val="1"/>
        </dgm:presLayoutVars>
      </dgm:prSet>
      <dgm:spPr/>
    </dgm:pt>
    <dgm:pt modelId="{1FD13DC9-B7C5-49E0-8A67-1EA08AB4E160}" type="pres">
      <dgm:prSet presAssocID="{D663519A-D193-42AF-BEE6-7F82C953E3AC}" presName="sibTrans" presStyleCnt="0"/>
      <dgm:spPr/>
    </dgm:pt>
    <dgm:pt modelId="{11226B34-B385-4FEA-A491-60FE8D2A4CF9}" type="pres">
      <dgm:prSet presAssocID="{799285A6-EE96-4D51-B8EA-B0938C39D176}" presName="node" presStyleLbl="node1" presStyleIdx="2" presStyleCnt="3">
        <dgm:presLayoutVars>
          <dgm:bulletEnabled val="1"/>
        </dgm:presLayoutVars>
      </dgm:prSet>
      <dgm:spPr/>
    </dgm:pt>
  </dgm:ptLst>
  <dgm:cxnLst>
    <dgm:cxn modelId="{FD8FC023-CF76-472F-B7A4-B9804315C07B}" type="presOf" srcId="{799285A6-EE96-4D51-B8EA-B0938C39D176}" destId="{11226B34-B385-4FEA-A491-60FE8D2A4CF9}" srcOrd="0" destOrd="0" presId="urn:microsoft.com/office/officeart/2005/8/layout/default"/>
    <dgm:cxn modelId="{DD01078B-A103-49A3-9634-7A8BFC46AFD6}" srcId="{E7C95A5D-159A-4D36-9406-4C61A4405877}" destId="{8E8E0920-CEED-458A-BA03-A4BCFE272BBB}" srcOrd="0" destOrd="0" parTransId="{F4FE8E6D-503D-4F7C-A2A9-28E2D86FDB9B}" sibTransId="{97E5D1AE-E6A9-442D-81C5-E24E4188D032}"/>
    <dgm:cxn modelId="{16148890-2A2C-422C-B122-D07FD37789DE}" srcId="{E7C95A5D-159A-4D36-9406-4C61A4405877}" destId="{799285A6-EE96-4D51-B8EA-B0938C39D176}" srcOrd="2" destOrd="0" parTransId="{FE00110A-C4E9-4621-850A-F832F0F1E2E2}" sibTransId="{3FF31363-54C6-4D82-ACF0-2B917A213817}"/>
    <dgm:cxn modelId="{BAB431BB-BC13-4AC5-9408-14C2B9163548}" type="presOf" srcId="{4CF8FC54-D0B7-4061-B7DD-0B30B8D1503F}" destId="{F47A1DAE-B9F3-43A9-BA72-5256C5D9CA58}" srcOrd="0" destOrd="0" presId="urn:microsoft.com/office/officeart/2005/8/layout/default"/>
    <dgm:cxn modelId="{247540DF-7D8E-443B-90B6-960971FC39D6}" srcId="{E7C95A5D-159A-4D36-9406-4C61A4405877}" destId="{4CF8FC54-D0B7-4061-B7DD-0B30B8D1503F}" srcOrd="1" destOrd="0" parTransId="{5562EADB-9677-40D6-862B-C1FED82D5719}" sibTransId="{D663519A-D193-42AF-BEE6-7F82C953E3AC}"/>
    <dgm:cxn modelId="{429E2FF5-BA8A-4271-A4AC-1D3D35A9CB5C}" type="presOf" srcId="{E7C95A5D-159A-4D36-9406-4C61A4405877}" destId="{02FDA194-3511-4DCB-9B0C-922FBFE93824}" srcOrd="0" destOrd="0" presId="urn:microsoft.com/office/officeart/2005/8/layout/default"/>
    <dgm:cxn modelId="{D9AA5FFD-852E-48DD-9BAE-55D4C5C13CA7}" type="presOf" srcId="{8E8E0920-CEED-458A-BA03-A4BCFE272BBB}" destId="{AF81322B-CDDA-4DF0-8F43-E449ADF014C2}" srcOrd="0" destOrd="0" presId="urn:microsoft.com/office/officeart/2005/8/layout/default"/>
    <dgm:cxn modelId="{D2E0D5BE-D196-4EC0-992E-2BD15A321D02}" type="presParOf" srcId="{02FDA194-3511-4DCB-9B0C-922FBFE93824}" destId="{AF81322B-CDDA-4DF0-8F43-E449ADF014C2}" srcOrd="0" destOrd="0" presId="urn:microsoft.com/office/officeart/2005/8/layout/default"/>
    <dgm:cxn modelId="{ED49C3A6-370F-49A8-9898-80CF5F5C05D6}" type="presParOf" srcId="{02FDA194-3511-4DCB-9B0C-922FBFE93824}" destId="{67103995-726A-4BE8-ACA8-03DCE0EB3D6C}" srcOrd="1" destOrd="0" presId="urn:microsoft.com/office/officeart/2005/8/layout/default"/>
    <dgm:cxn modelId="{49CB609F-5CE7-4A2E-ACBF-4B36F3FDE7EB}" type="presParOf" srcId="{02FDA194-3511-4DCB-9B0C-922FBFE93824}" destId="{F47A1DAE-B9F3-43A9-BA72-5256C5D9CA58}" srcOrd="2" destOrd="0" presId="urn:microsoft.com/office/officeart/2005/8/layout/default"/>
    <dgm:cxn modelId="{D7F83603-EFA4-4AE1-8142-5AE9C5C081C9}" type="presParOf" srcId="{02FDA194-3511-4DCB-9B0C-922FBFE93824}" destId="{1FD13DC9-B7C5-49E0-8A67-1EA08AB4E160}" srcOrd="3" destOrd="0" presId="urn:microsoft.com/office/officeart/2005/8/layout/default"/>
    <dgm:cxn modelId="{1AEC0E7F-908C-407D-B1CF-CC6C81807610}" type="presParOf" srcId="{02FDA194-3511-4DCB-9B0C-922FBFE93824}" destId="{11226B34-B385-4FEA-A491-60FE8D2A4CF9}"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81322B-CDDA-4DF0-8F43-E449ADF014C2}">
      <dsp:nvSpPr>
        <dsp:cNvPr id="0" name=""/>
        <dsp:cNvSpPr/>
      </dsp:nvSpPr>
      <dsp:spPr>
        <a:xfrm>
          <a:off x="0" y="747857"/>
          <a:ext cx="3080594" cy="1848356"/>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nl-NL" sz="2200" kern="1200"/>
            <a:t>Aanbodgestuurde leerlingenbegeleiding</a:t>
          </a:r>
          <a:endParaRPr lang="nl-BE" sz="2200" kern="1200"/>
        </a:p>
      </dsp:txBody>
      <dsp:txXfrm>
        <a:off x="0" y="747857"/>
        <a:ext cx="3080594" cy="1848356"/>
      </dsp:txXfrm>
    </dsp:sp>
    <dsp:sp modelId="{F47A1DAE-B9F3-43A9-BA72-5256C5D9CA58}">
      <dsp:nvSpPr>
        <dsp:cNvPr id="0" name=""/>
        <dsp:cNvSpPr/>
      </dsp:nvSpPr>
      <dsp:spPr>
        <a:xfrm>
          <a:off x="3388653" y="747857"/>
          <a:ext cx="3080594" cy="1848356"/>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nl-NL" sz="2200" kern="1200"/>
            <a:t>Schoolteamversterkende leerlingenbegeleiding</a:t>
          </a:r>
          <a:endParaRPr lang="nl-BE" sz="2200" kern="1200"/>
        </a:p>
      </dsp:txBody>
      <dsp:txXfrm>
        <a:off x="3388653" y="747857"/>
        <a:ext cx="3080594" cy="1848356"/>
      </dsp:txXfrm>
    </dsp:sp>
    <dsp:sp modelId="{11226B34-B385-4FEA-A491-60FE8D2A4CF9}">
      <dsp:nvSpPr>
        <dsp:cNvPr id="0" name=""/>
        <dsp:cNvSpPr/>
      </dsp:nvSpPr>
      <dsp:spPr>
        <a:xfrm>
          <a:off x="6777307" y="747857"/>
          <a:ext cx="3080594" cy="1848356"/>
        </a:xfrm>
        <a:prstGeom prst="rect">
          <a:avLst/>
        </a:prstGeom>
        <a:solidFill>
          <a:schemeClr val="accent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nl-NL" sz="2200" kern="1200"/>
            <a:t>Vraaggestuurde leerlingenbegeleiding</a:t>
          </a:r>
          <a:endParaRPr lang="nl-BE" sz="2200" kern="1200"/>
        </a:p>
      </dsp:txBody>
      <dsp:txXfrm>
        <a:off x="6777307" y="747857"/>
        <a:ext cx="3080594" cy="18483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81322B-CDDA-4DF0-8F43-E449ADF014C2}">
      <dsp:nvSpPr>
        <dsp:cNvPr id="0" name=""/>
        <dsp:cNvSpPr/>
      </dsp:nvSpPr>
      <dsp:spPr>
        <a:xfrm>
          <a:off x="0" y="317689"/>
          <a:ext cx="1980739" cy="118844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nl-NL" sz="1400" kern="1200"/>
            <a:t>Aanbodgestuurde leerlingenbegeleiding</a:t>
          </a:r>
          <a:endParaRPr lang="nl-BE" sz="1400" kern="1200"/>
        </a:p>
      </dsp:txBody>
      <dsp:txXfrm>
        <a:off x="0" y="317689"/>
        <a:ext cx="1980739" cy="1188443"/>
      </dsp:txXfrm>
    </dsp:sp>
    <dsp:sp modelId="{F47A1DAE-B9F3-43A9-BA72-5256C5D9CA58}">
      <dsp:nvSpPr>
        <dsp:cNvPr id="0" name=""/>
        <dsp:cNvSpPr/>
      </dsp:nvSpPr>
      <dsp:spPr>
        <a:xfrm>
          <a:off x="2178813" y="317689"/>
          <a:ext cx="1980739" cy="1188443"/>
        </a:xfrm>
        <a:prstGeom prst="rect">
          <a:avLst/>
        </a:prstGeom>
        <a:solidFill>
          <a:schemeClr val="accent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nl-NL" sz="1400" kern="1200"/>
            <a:t>Schoolteamversterkende leerlingenbegeleiding</a:t>
          </a:r>
          <a:endParaRPr lang="nl-BE" sz="1400" kern="1200"/>
        </a:p>
      </dsp:txBody>
      <dsp:txXfrm>
        <a:off x="2178813" y="317689"/>
        <a:ext cx="1980739" cy="1188443"/>
      </dsp:txXfrm>
    </dsp:sp>
    <dsp:sp modelId="{11226B34-B385-4FEA-A491-60FE8D2A4CF9}">
      <dsp:nvSpPr>
        <dsp:cNvPr id="0" name=""/>
        <dsp:cNvSpPr/>
      </dsp:nvSpPr>
      <dsp:spPr>
        <a:xfrm>
          <a:off x="4357626" y="317689"/>
          <a:ext cx="1980739" cy="1188443"/>
        </a:xfrm>
        <a:prstGeom prst="rect">
          <a:avLst/>
        </a:prstGeom>
        <a:solidFill>
          <a:schemeClr val="accent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nl-NL" sz="1400" kern="1200"/>
            <a:t>Vraaggestuurde leerlingenbegeleiding</a:t>
          </a:r>
          <a:endParaRPr lang="nl-BE" sz="1400" kern="1200"/>
        </a:p>
      </dsp:txBody>
      <dsp:txXfrm>
        <a:off x="4357626" y="317689"/>
        <a:ext cx="1980739" cy="118844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81322B-CDDA-4DF0-8F43-E449ADF014C2}">
      <dsp:nvSpPr>
        <dsp:cNvPr id="0" name=""/>
        <dsp:cNvSpPr/>
      </dsp:nvSpPr>
      <dsp:spPr>
        <a:xfrm>
          <a:off x="0" y="317689"/>
          <a:ext cx="1980739" cy="1188443"/>
        </a:xfrm>
        <a:prstGeom prst="rect">
          <a:avLst/>
        </a:prstGeom>
        <a:solidFill>
          <a:schemeClr val="accent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nl-NL" sz="1400" kern="1200"/>
            <a:t>Aanbodgestuurde leerlingenbegeleiding</a:t>
          </a:r>
          <a:endParaRPr lang="nl-BE" sz="1400" kern="1200"/>
        </a:p>
      </dsp:txBody>
      <dsp:txXfrm>
        <a:off x="0" y="317689"/>
        <a:ext cx="1980739" cy="1188443"/>
      </dsp:txXfrm>
    </dsp:sp>
    <dsp:sp modelId="{F47A1DAE-B9F3-43A9-BA72-5256C5D9CA58}">
      <dsp:nvSpPr>
        <dsp:cNvPr id="0" name=""/>
        <dsp:cNvSpPr/>
      </dsp:nvSpPr>
      <dsp:spPr>
        <a:xfrm>
          <a:off x="2178813" y="317689"/>
          <a:ext cx="1980739" cy="1188443"/>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nl-NL" sz="1400" kern="1200"/>
            <a:t>Schoolteamversterkende leerlingenbegeleiding</a:t>
          </a:r>
          <a:endParaRPr lang="nl-BE" sz="1400" kern="1200"/>
        </a:p>
      </dsp:txBody>
      <dsp:txXfrm>
        <a:off x="2178813" y="317689"/>
        <a:ext cx="1980739" cy="1188443"/>
      </dsp:txXfrm>
    </dsp:sp>
    <dsp:sp modelId="{11226B34-B385-4FEA-A491-60FE8D2A4CF9}">
      <dsp:nvSpPr>
        <dsp:cNvPr id="0" name=""/>
        <dsp:cNvSpPr/>
      </dsp:nvSpPr>
      <dsp:spPr>
        <a:xfrm>
          <a:off x="4357626" y="317689"/>
          <a:ext cx="1980739" cy="1188443"/>
        </a:xfrm>
        <a:prstGeom prst="rect">
          <a:avLst/>
        </a:prstGeom>
        <a:solidFill>
          <a:schemeClr val="accent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nl-NL" sz="1400" kern="1200"/>
            <a:t>Vraaggestuurde leerlingenbegeleiding</a:t>
          </a:r>
          <a:endParaRPr lang="nl-BE" sz="1400" kern="1200"/>
        </a:p>
      </dsp:txBody>
      <dsp:txXfrm>
        <a:off x="4357626" y="317689"/>
        <a:ext cx="1980739" cy="118844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81322B-CDDA-4DF0-8F43-E449ADF014C2}">
      <dsp:nvSpPr>
        <dsp:cNvPr id="0" name=""/>
        <dsp:cNvSpPr/>
      </dsp:nvSpPr>
      <dsp:spPr>
        <a:xfrm>
          <a:off x="0" y="317689"/>
          <a:ext cx="1980739" cy="1188443"/>
        </a:xfrm>
        <a:prstGeom prst="rect">
          <a:avLst/>
        </a:prstGeom>
        <a:solidFill>
          <a:schemeClr val="accent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nl-NL" sz="1400" kern="1200"/>
            <a:t>Aanbodgestuurde leerlingenbegeleiding</a:t>
          </a:r>
          <a:endParaRPr lang="nl-BE" sz="1400" kern="1200"/>
        </a:p>
      </dsp:txBody>
      <dsp:txXfrm>
        <a:off x="0" y="317689"/>
        <a:ext cx="1980739" cy="1188443"/>
      </dsp:txXfrm>
    </dsp:sp>
    <dsp:sp modelId="{F47A1DAE-B9F3-43A9-BA72-5256C5D9CA58}">
      <dsp:nvSpPr>
        <dsp:cNvPr id="0" name=""/>
        <dsp:cNvSpPr/>
      </dsp:nvSpPr>
      <dsp:spPr>
        <a:xfrm>
          <a:off x="2178813" y="317689"/>
          <a:ext cx="1980739" cy="1188443"/>
        </a:xfrm>
        <a:prstGeom prst="rect">
          <a:avLst/>
        </a:prstGeom>
        <a:solidFill>
          <a:schemeClr val="accent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nl-NL" sz="1400" kern="1200"/>
            <a:t>Schoolteamversterkende leerlingenbegeleiding</a:t>
          </a:r>
          <a:endParaRPr lang="nl-BE" sz="1400" kern="1200"/>
        </a:p>
      </dsp:txBody>
      <dsp:txXfrm>
        <a:off x="2178813" y="317689"/>
        <a:ext cx="1980739" cy="1188443"/>
      </dsp:txXfrm>
    </dsp:sp>
    <dsp:sp modelId="{11226B34-B385-4FEA-A491-60FE8D2A4CF9}">
      <dsp:nvSpPr>
        <dsp:cNvPr id="0" name=""/>
        <dsp:cNvSpPr/>
      </dsp:nvSpPr>
      <dsp:spPr>
        <a:xfrm>
          <a:off x="4357626" y="317689"/>
          <a:ext cx="1980739" cy="1188443"/>
        </a:xfrm>
        <a:prstGeom prst="rect">
          <a:avLst/>
        </a:prstGeom>
        <a:solidFill>
          <a:schemeClr val="accent5"/>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nl-NL" sz="1400" kern="1200"/>
            <a:t>Vraaggestuurde leerlingenbegeleiding</a:t>
          </a:r>
          <a:endParaRPr lang="nl-BE" sz="1400" kern="1200"/>
        </a:p>
      </dsp:txBody>
      <dsp:txXfrm>
        <a:off x="4357626" y="317689"/>
        <a:ext cx="1980739" cy="1188443"/>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a:extLst>
              <a:ext uri="{FF2B5EF4-FFF2-40B4-BE49-F238E27FC236}">
                <a16:creationId xmlns:a16="http://schemas.microsoft.com/office/drawing/2014/main" id="{39B2ED83-2173-CEA6-CDD1-906BF629365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a:extLst>
              <a:ext uri="{FF2B5EF4-FFF2-40B4-BE49-F238E27FC236}">
                <a16:creationId xmlns:a16="http://schemas.microsoft.com/office/drawing/2014/main" id="{6AF5810F-FFF1-6CFC-DA13-538FB3F32B37}"/>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82E1DBB-C405-4E82-91B4-E9F9EF58318C}" type="datetimeFigureOut">
              <a:rPr lang="nl-BE" smtClean="0"/>
              <a:t>1/04/2025</a:t>
            </a:fld>
            <a:endParaRPr lang="nl-BE"/>
          </a:p>
        </p:txBody>
      </p:sp>
      <p:sp>
        <p:nvSpPr>
          <p:cNvPr id="4" name="Tijdelijke aanduiding voor voettekst 3">
            <a:extLst>
              <a:ext uri="{FF2B5EF4-FFF2-40B4-BE49-F238E27FC236}">
                <a16:creationId xmlns:a16="http://schemas.microsoft.com/office/drawing/2014/main" id="{041AA9F3-0E96-9C3F-C50E-E29BEDBF9F9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nl-BE"/>
          </a:p>
        </p:txBody>
      </p:sp>
      <p:sp>
        <p:nvSpPr>
          <p:cNvPr id="5" name="Tijdelijke aanduiding voor dianummer 4">
            <a:extLst>
              <a:ext uri="{FF2B5EF4-FFF2-40B4-BE49-F238E27FC236}">
                <a16:creationId xmlns:a16="http://schemas.microsoft.com/office/drawing/2014/main" id="{1FA8BC93-31A5-040B-7AB0-2F7A5AE884A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7C6AC0F-FC74-4F35-A284-CCCDA9BC292A}" type="slidenum">
              <a:rPr lang="nl-BE" smtClean="0"/>
              <a:t>‹nr.›</a:t>
            </a:fld>
            <a:endParaRPr lang="nl-BE"/>
          </a:p>
        </p:txBody>
      </p:sp>
    </p:spTree>
    <p:extLst>
      <p:ext uri="{BB962C8B-B14F-4D97-AF65-F5344CB8AC3E}">
        <p14:creationId xmlns:p14="http://schemas.microsoft.com/office/powerpoint/2010/main" val="348295264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DAD3639-E185-4F74-936D-0559E36C05A7}" type="datetimeFigureOut">
              <a:rPr lang="nl-BE" smtClean="0"/>
              <a:t>1/04/2025</a:t>
            </a:fld>
            <a:endParaRPr lang="nl-BE"/>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BE"/>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BE"/>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4EC03CF-72A9-4EEA-BA35-8C1E2C45B1D5}" type="slidenum">
              <a:rPr lang="nl-BE" smtClean="0"/>
              <a:t>‹nr.›</a:t>
            </a:fld>
            <a:endParaRPr lang="nl-BE"/>
          </a:p>
        </p:txBody>
      </p:sp>
    </p:spTree>
    <p:extLst>
      <p:ext uri="{BB962C8B-B14F-4D97-AF65-F5344CB8AC3E}">
        <p14:creationId xmlns:p14="http://schemas.microsoft.com/office/powerpoint/2010/main" val="28882475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8527CD8D-EBB1-47EE-B17C-7C8E0CB0CBBE}" type="slidenum">
              <a:rPr lang="nl-BE" smtClean="0"/>
              <a:t>1</a:t>
            </a:fld>
            <a:endParaRPr lang="nl-BE"/>
          </a:p>
        </p:txBody>
      </p:sp>
    </p:spTree>
    <p:extLst>
      <p:ext uri="{BB962C8B-B14F-4D97-AF65-F5344CB8AC3E}">
        <p14:creationId xmlns:p14="http://schemas.microsoft.com/office/powerpoint/2010/main" val="21970916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100" b="0"/>
              <a:t>Hoe komen we daartoe? En waarom?</a:t>
            </a:r>
            <a:br>
              <a:rPr lang="nl-NL" sz="1100" b="0"/>
            </a:br>
            <a:r>
              <a:rPr lang="nl-NL" sz="1100" b="0"/>
              <a:t>De context van leerlingenbegeleiding is continu in beweging, net zoals de ondersteuning van leerlingen met specifieke onderwijsbehoeften (SOB) en de zoektocht naar inclusiever onderwijs. Denk aan de evoluties van GON/ION, de prewaarborgregeling, waarborgregeling, ondersteuningsnetwerken en uiteindelijk de leersteuncentra.</a:t>
            </a:r>
          </a:p>
          <a:p>
            <a:endParaRPr lang="nl-NL" sz="1100" b="0"/>
          </a:p>
          <a:p>
            <a:r>
              <a:rPr lang="nl-NL" sz="1100" b="0"/>
              <a:t>Hoewel het CLB en de leersteuncentra op papier twee aparte instellingen zijn, delen we één groot en krachtig doel: alle leerlingen maximale leer- en ontwikkelingskansen bieden. Dat doen we elk vanuit onze eigen specifieke opdracht en onze decreten:</a:t>
            </a:r>
          </a:p>
          <a:p>
            <a:pPr>
              <a:buFont typeface="Arial" panose="020B0604020202020204" pitchFamily="34" charset="0"/>
              <a:buChar char="•"/>
            </a:pPr>
            <a:r>
              <a:rPr lang="nl-NL" sz="1100" b="0"/>
              <a:t> LSC: de ondersteuning van leerkrachten, schoolteams en leerlingen met specifieke onderwijsbehoeften. </a:t>
            </a:r>
          </a:p>
          <a:p>
            <a:pPr>
              <a:buFont typeface="Arial" panose="020B0604020202020204" pitchFamily="34" charset="0"/>
              <a:buChar char="•"/>
            </a:pPr>
            <a:r>
              <a:rPr lang="nl-NL" sz="1100" b="0"/>
              <a:t> CLB: handelingsgericht werken (HGD), begeleiding, het versterken van schoolteams en onze preventieve opdracht.</a:t>
            </a:r>
          </a:p>
          <a:p>
            <a:pPr>
              <a:buFont typeface="Arial" panose="020B0604020202020204" pitchFamily="34" charset="0"/>
              <a:buNone/>
            </a:pPr>
            <a:endParaRPr lang="nl-NL" sz="1100" b="0"/>
          </a:p>
          <a:p>
            <a:pPr>
              <a:buFont typeface="Arial" panose="020B0604020202020204" pitchFamily="34" charset="0"/>
              <a:buNone/>
            </a:pPr>
            <a:r>
              <a:rPr lang="nl-NL" sz="1100" b="0"/>
              <a:t>Heel veel onderzoeksrapporten en studies hebben het al aangetoond. Om écht het verschil te maken – zeker voor die leerlingen die extra kwetsbaar zijn – is het cruciaal dat we nog meer samenwerken en afstemmen. Samen kunnen we die optimale leer- en ontwikkelingskansen organiseren, niet in het minst voor die leerlingen die daarin bedreigd worden, zijnde leerlingen met SOB</a:t>
            </a:r>
          </a:p>
          <a:p>
            <a:r>
              <a:rPr lang="nl-NL" sz="1100" b="0"/>
              <a:t>Want daar doen we het voor, allebei!</a:t>
            </a:r>
          </a:p>
        </p:txBody>
      </p:sp>
      <p:sp>
        <p:nvSpPr>
          <p:cNvPr id="4" name="Tijdelijke aanduiding voor dianummer 3"/>
          <p:cNvSpPr>
            <a:spLocks noGrp="1"/>
          </p:cNvSpPr>
          <p:nvPr>
            <p:ph type="sldNum" sz="quarter" idx="5"/>
          </p:nvPr>
        </p:nvSpPr>
        <p:spPr/>
        <p:txBody>
          <a:bodyPr/>
          <a:lstStyle/>
          <a:p>
            <a:fld id="{F4EC03CF-72A9-4EEA-BA35-8C1E2C45B1D5}" type="slidenum">
              <a:rPr lang="nl-BE" smtClean="0"/>
              <a:t>2</a:t>
            </a:fld>
            <a:endParaRPr lang="nl-BE"/>
          </a:p>
        </p:txBody>
      </p:sp>
    </p:spTree>
    <p:extLst>
      <p:ext uri="{BB962C8B-B14F-4D97-AF65-F5344CB8AC3E}">
        <p14:creationId xmlns:p14="http://schemas.microsoft.com/office/powerpoint/2010/main" val="3514108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ED0986-3205-41B7-4C72-0FFB38884962}"/>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58552201-743F-4DCE-EE47-27DDFA1281ED}"/>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15484888-1515-6CF0-E48B-8048E4638425}"/>
              </a:ext>
            </a:extLst>
          </p:cNvPr>
          <p:cNvSpPr>
            <a:spLocks noGrp="1"/>
          </p:cNvSpPr>
          <p:nvPr>
            <p:ph type="body" idx="1"/>
          </p:nvPr>
        </p:nvSpPr>
        <p:spPr/>
        <p:txBody>
          <a:bodyPr/>
          <a:lstStyle/>
          <a:p>
            <a:r>
              <a:rPr lang="nl-NL"/>
              <a:t>Sarah </a:t>
            </a:r>
          </a:p>
          <a:p>
            <a:endParaRPr lang="nl-NL"/>
          </a:p>
          <a:p>
            <a:r>
              <a:rPr lang="nl-NL"/>
              <a:t>We werken allen samen in een zorgcontinuüm.</a:t>
            </a:r>
          </a:p>
          <a:p>
            <a:r>
              <a:rPr lang="nl-NL"/>
              <a:t>Wat is nieuw in deze visualisatie?</a:t>
            </a:r>
          </a:p>
          <a:p>
            <a:r>
              <a:rPr lang="nl-NL"/>
              <a:t>Waar situeert zich de CLB-werking hierbinnen?</a:t>
            </a:r>
          </a:p>
          <a:p>
            <a:r>
              <a:rPr lang="nl-NL"/>
              <a:t>Fase 0 en 1: versterken schoolteam via signaalfunctie en consultatieve leerlingenbegeleiding, en daarnaast ook vaccinaties, bestrijden van besmettelijke ziekten, systematische contacten, objectieve informatieverstrekking</a:t>
            </a:r>
          </a:p>
          <a:p>
            <a:endParaRPr lang="nl-NL"/>
          </a:p>
          <a:p>
            <a:r>
              <a:rPr lang="nl-NL"/>
              <a:t>Fase 2: Onthaal en vraagverheldering </a:t>
            </a:r>
            <a:r>
              <a:rPr lang="nl-NL">
                <a:sym typeface="Wingdings" panose="05000000000000000000" pitchFamily="2" charset="2"/>
              </a:rPr>
              <a:t> welk aanbod is specifiek voor deze leerling nodig? (HGD, HGA, begeleiding, draaischijf) en wat kunnen we betekenen ter versterking van de LLB op school in fase 0/1? + handelen en evalueren </a:t>
            </a:r>
            <a:r>
              <a:rPr lang="nl-NL" err="1">
                <a:sym typeface="Wingdings" panose="05000000000000000000" pitchFamily="2" charset="2"/>
              </a:rPr>
              <a:t>obv</a:t>
            </a:r>
            <a:r>
              <a:rPr lang="nl-NL">
                <a:sym typeface="Wingdings" panose="05000000000000000000" pitchFamily="2" charset="2"/>
              </a:rPr>
              <a:t> een GC verslag (link toevoegen op slide!)</a:t>
            </a:r>
          </a:p>
          <a:p>
            <a:endParaRPr lang="nl-NL">
              <a:sym typeface="Wingdings" panose="05000000000000000000" pitchFamily="2" charset="2"/>
            </a:endParaRPr>
          </a:p>
          <a:p>
            <a:r>
              <a:rPr lang="nl-NL">
                <a:sym typeface="Wingdings" panose="05000000000000000000" pitchFamily="2" charset="2"/>
              </a:rPr>
              <a:t>Fase 3: IAC en OV4 – handelen en evalueren </a:t>
            </a:r>
            <a:r>
              <a:rPr lang="nl-NL" err="1">
                <a:sym typeface="Wingdings" panose="05000000000000000000" pitchFamily="2" charset="2"/>
              </a:rPr>
              <a:t>obv</a:t>
            </a:r>
            <a:r>
              <a:rPr lang="nl-NL">
                <a:sym typeface="Wingdings" panose="05000000000000000000" pitchFamily="2" charset="2"/>
              </a:rPr>
              <a:t> een IAC of OV 4 verslag (link toevoegen op slide!)</a:t>
            </a:r>
          </a:p>
        </p:txBody>
      </p:sp>
      <p:sp>
        <p:nvSpPr>
          <p:cNvPr id="4" name="Tijdelijke aanduiding voor dianummer 3">
            <a:extLst>
              <a:ext uri="{FF2B5EF4-FFF2-40B4-BE49-F238E27FC236}">
                <a16:creationId xmlns:a16="http://schemas.microsoft.com/office/drawing/2014/main" id="{17F1CCFD-0AAF-64F1-AC5A-684D5317DDE6}"/>
              </a:ext>
            </a:extLst>
          </p:cNvPr>
          <p:cNvSpPr>
            <a:spLocks noGrp="1"/>
          </p:cNvSpPr>
          <p:nvPr>
            <p:ph type="sldNum" sz="quarter" idx="5"/>
          </p:nvPr>
        </p:nvSpPr>
        <p:spPr/>
        <p:txBody>
          <a:bodyPr/>
          <a:lstStyle/>
          <a:p>
            <a:fld id="{F4EC03CF-72A9-4EEA-BA35-8C1E2C45B1D5}" type="slidenum">
              <a:rPr lang="nl-BE" smtClean="0"/>
              <a:t>3</a:t>
            </a:fld>
            <a:endParaRPr lang="nl-BE"/>
          </a:p>
        </p:txBody>
      </p:sp>
    </p:spTree>
    <p:extLst>
      <p:ext uri="{BB962C8B-B14F-4D97-AF65-F5344CB8AC3E}">
        <p14:creationId xmlns:p14="http://schemas.microsoft.com/office/powerpoint/2010/main" val="33623152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nSpc>
                <a:spcPct val="107000"/>
              </a:lnSpc>
              <a:spcAft>
                <a:spcPts val="800"/>
              </a:spcAft>
            </a:pPr>
            <a:r>
              <a:rPr lang="nl-BE" sz="1100" b="0">
                <a:effectLst/>
                <a:latin typeface="Calibri" panose="020F0502020204030204" pitchFamily="34" charset="0"/>
                <a:ea typeface="Calibri" panose="020F0502020204030204" pitchFamily="34" charset="0"/>
                <a:cs typeface="Times New Roman" panose="02020603050405020304" pitchFamily="18" charset="0"/>
              </a:rPr>
              <a:t>Stefanie</a:t>
            </a:r>
          </a:p>
          <a:p>
            <a:pPr>
              <a:lnSpc>
                <a:spcPct val="107000"/>
              </a:lnSpc>
              <a:spcAft>
                <a:spcPts val="800"/>
              </a:spcAft>
            </a:pPr>
            <a:endParaRPr lang="nl-BE" sz="1100" b="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l-BE" sz="1100" b="1">
                <a:effectLst/>
                <a:latin typeface="Calibri" panose="020F0502020204030204" pitchFamily="34" charset="0"/>
                <a:ea typeface="Calibri" panose="020F0502020204030204" pitchFamily="34" charset="0"/>
                <a:cs typeface="Times New Roman" panose="02020603050405020304" pitchFamily="18" charset="0"/>
              </a:rPr>
              <a:t>Artikel 2 uit decreet LLB:</a:t>
            </a:r>
            <a:endParaRPr lang="nl-BE"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l-BE" sz="1100">
                <a:effectLst/>
                <a:latin typeface="Calibri" panose="020F0502020204030204" pitchFamily="34" charset="0"/>
                <a:ea typeface="Calibri" panose="020F0502020204030204" pitchFamily="34" charset="0"/>
                <a:cs typeface="Times New Roman" panose="02020603050405020304" pitchFamily="18" charset="0"/>
              </a:rPr>
              <a:t>15° leerlingenbegeleiding: een geheel van preventieve en begeleidende maatregelen. Leerlingenbegeleiding situeert zich op vier domeinen: de onderwijsloopbaan, leren en studeren, psychisch en sociaal functioneren en preventieve gezondheidszorg. De maatregelen vertrekken steeds vanuit een geïntegreerde en holistische benadering voor de vier begeleidingsdomeinen en dit vanuit een continuüm van zorg.</a:t>
            </a:r>
          </a:p>
          <a:p>
            <a:pPr>
              <a:lnSpc>
                <a:spcPct val="107000"/>
              </a:lnSpc>
              <a:spcAft>
                <a:spcPts val="800"/>
              </a:spcAft>
            </a:pPr>
            <a:endParaRPr lang="nl-BE" sz="1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nl-BE" sz="1100">
                <a:effectLst/>
                <a:latin typeface="Calibri" panose="020F0502020204030204" pitchFamily="34" charset="0"/>
                <a:ea typeface="Calibri" panose="020F0502020204030204" pitchFamily="34" charset="0"/>
                <a:cs typeface="Times New Roman" panose="02020603050405020304" pitchFamily="18" charset="0"/>
              </a:rPr>
              <a:t>Multidisciplinair team: artsen, psychologen, pedagogen, verpleegkundigen, maatschappelijk werkers, intercultureel bemiddelaar…</a:t>
            </a:r>
          </a:p>
        </p:txBody>
      </p:sp>
      <p:sp>
        <p:nvSpPr>
          <p:cNvPr id="4" name="Tijdelijke aanduiding voor dianummer 3"/>
          <p:cNvSpPr>
            <a:spLocks noGrp="1"/>
          </p:cNvSpPr>
          <p:nvPr>
            <p:ph type="sldNum" sz="quarter" idx="5"/>
          </p:nvPr>
        </p:nvSpPr>
        <p:spPr/>
        <p:txBody>
          <a:bodyPr/>
          <a:lstStyle/>
          <a:p>
            <a:fld id="{F4EC03CF-72A9-4EEA-BA35-8C1E2C45B1D5}" type="slidenum">
              <a:rPr lang="nl-BE" smtClean="0"/>
              <a:t>4</a:t>
            </a:fld>
            <a:endParaRPr lang="nl-BE"/>
          </a:p>
        </p:txBody>
      </p:sp>
    </p:spTree>
    <p:extLst>
      <p:ext uri="{BB962C8B-B14F-4D97-AF65-F5344CB8AC3E}">
        <p14:creationId xmlns:p14="http://schemas.microsoft.com/office/powerpoint/2010/main" val="23341911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200"/>
              <a:t>Stefanie</a:t>
            </a:r>
          </a:p>
          <a:p>
            <a:endParaRPr lang="nl-NL" sz="1200"/>
          </a:p>
          <a:p>
            <a:r>
              <a:rPr lang="nl-NL" sz="1200"/>
              <a:t>Enerzijds 4 begeleidingsdomeinen, anderzijds ook kernactiviteiten en opdrachten.</a:t>
            </a:r>
          </a:p>
          <a:p>
            <a:r>
              <a:rPr lang="nl-NL" sz="1200"/>
              <a:t>Decreet, BVR en omzendbrieven rond LLB staan verschillende kernactiviteiten en opdrachten vernoemd die we als GO! CLB clusteren aan de hand van drie kernprocessen, die wij geïntegreerd inzetten (daarover straks meer).</a:t>
            </a:r>
          </a:p>
          <a:p>
            <a:endParaRPr lang="nl-NL" sz="1200"/>
          </a:p>
          <a:p>
            <a:r>
              <a:rPr lang="nl-NL" sz="1200"/>
              <a:t>Hoe doet CLB dit precies? </a:t>
            </a:r>
            <a:endParaRPr lang="nl-BE" sz="1200"/>
          </a:p>
        </p:txBody>
      </p:sp>
      <p:sp>
        <p:nvSpPr>
          <p:cNvPr id="4" name="Tijdelijke aanduiding voor dianummer 3"/>
          <p:cNvSpPr>
            <a:spLocks noGrp="1"/>
          </p:cNvSpPr>
          <p:nvPr>
            <p:ph type="sldNum" sz="quarter" idx="5"/>
          </p:nvPr>
        </p:nvSpPr>
        <p:spPr/>
        <p:txBody>
          <a:bodyPr/>
          <a:lstStyle/>
          <a:p>
            <a:fld id="{F4EC03CF-72A9-4EEA-BA35-8C1E2C45B1D5}" type="slidenum">
              <a:rPr lang="nl-BE" smtClean="0"/>
              <a:t>5</a:t>
            </a:fld>
            <a:endParaRPr lang="nl-BE"/>
          </a:p>
        </p:txBody>
      </p:sp>
    </p:spTree>
    <p:extLst>
      <p:ext uri="{BB962C8B-B14F-4D97-AF65-F5344CB8AC3E}">
        <p14:creationId xmlns:p14="http://schemas.microsoft.com/office/powerpoint/2010/main" val="11570455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40089C-D4A5-BD2A-DE8A-2C333393F880}"/>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D018E403-CC54-D81B-5775-E605CBAC3227}"/>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82839EEB-43E4-8305-737E-0E635EF241B5}"/>
              </a:ext>
            </a:extLst>
          </p:cNvPr>
          <p:cNvSpPr>
            <a:spLocks noGrp="1"/>
          </p:cNvSpPr>
          <p:nvPr>
            <p:ph type="body" idx="1"/>
          </p:nvPr>
        </p:nvSpPr>
        <p:spPr/>
        <p:txBody>
          <a:bodyPr/>
          <a:lstStyle/>
          <a:p>
            <a:r>
              <a:rPr lang="nl-NL" sz="1200"/>
              <a:t>Stefanie</a:t>
            </a:r>
          </a:p>
          <a:p>
            <a:endParaRPr lang="nl-NL" sz="1200"/>
          </a:p>
          <a:p>
            <a:r>
              <a:rPr lang="nl-NL" sz="1200"/>
              <a:t>Is een doelgroep die bijzondere aandacht vergt en specifieke accenten binnen de andere opdrachten (</a:t>
            </a:r>
            <a:r>
              <a:rPr lang="nl-NL" sz="1200" err="1"/>
              <a:t>bvb</a:t>
            </a:r>
            <a:r>
              <a:rPr lang="nl-NL" sz="1200"/>
              <a:t> keuzeprocessen OLB…). </a:t>
            </a:r>
          </a:p>
          <a:p>
            <a:endParaRPr lang="nl-NL" sz="1200"/>
          </a:p>
          <a:p>
            <a:r>
              <a:rPr lang="nl-NL" sz="1200"/>
              <a:t>Dit is een essentieel verschil met hoe leerlingen aangemeld worden via de vraaggestuurde leerlingenbegeleiding (zie verder). Om binnen deze groep een kwaliteitsvol aanbod te bieden en te triëren naar wie wat (bijkomend) nodig heeft, gebruikt het CLB onder andere de standaarden van de Vlaamse Wetenschappelijke Vereniging voor Jeugdgezondheidszorg (VWVJ), het 3-traps preventiemodel (educatief groepsaanbod, screening en </a:t>
            </a:r>
            <a:r>
              <a:rPr lang="nl-NL" sz="1200" err="1"/>
              <a:t>vroegdetectie</a:t>
            </a:r>
            <a:r>
              <a:rPr lang="nl-NL" sz="1200"/>
              <a:t> van risicosignalen en </a:t>
            </a:r>
            <a:r>
              <a:rPr lang="nl-NL" sz="1200" err="1"/>
              <a:t>vroeginterventie</a:t>
            </a:r>
            <a:r>
              <a:rPr lang="nl-NL" sz="1200"/>
              <a:t> en geïndiceerd aanbod), Response </a:t>
            </a:r>
            <a:r>
              <a:rPr lang="nl-NL" sz="1200" err="1"/>
              <a:t>to</a:t>
            </a:r>
            <a:r>
              <a:rPr lang="nl-NL" sz="1200"/>
              <a:t> </a:t>
            </a:r>
            <a:r>
              <a:rPr lang="nl-NL" sz="1200" err="1"/>
              <a:t>Intervention</a:t>
            </a:r>
            <a:r>
              <a:rPr lang="nl-NL" sz="1200"/>
              <a:t> (RTI) model en Universal Design </a:t>
            </a:r>
            <a:r>
              <a:rPr lang="nl-NL" sz="1200" err="1"/>
              <a:t>for</a:t>
            </a:r>
            <a:r>
              <a:rPr lang="nl-NL" sz="1200"/>
              <a:t> Learning (UDL). Hoe ernstiger en complexer de vraag of de nood, hoe groter de kans dat het CLB ook kernactiviteiten binnen de vraaggestuurde leerlingenbegeleiding dient in te zetten.</a:t>
            </a:r>
            <a:endParaRPr lang="nl-BE" sz="1200"/>
          </a:p>
        </p:txBody>
      </p:sp>
      <p:sp>
        <p:nvSpPr>
          <p:cNvPr id="4" name="Tijdelijke aanduiding voor dianummer 3">
            <a:extLst>
              <a:ext uri="{FF2B5EF4-FFF2-40B4-BE49-F238E27FC236}">
                <a16:creationId xmlns:a16="http://schemas.microsoft.com/office/drawing/2014/main" id="{4D368D0A-0D2C-6BB8-6CF5-ECAA4A7D35FF}"/>
              </a:ext>
            </a:extLst>
          </p:cNvPr>
          <p:cNvSpPr>
            <a:spLocks noGrp="1"/>
          </p:cNvSpPr>
          <p:nvPr>
            <p:ph type="sldNum" sz="quarter" idx="5"/>
          </p:nvPr>
        </p:nvSpPr>
        <p:spPr/>
        <p:txBody>
          <a:bodyPr/>
          <a:lstStyle/>
          <a:p>
            <a:fld id="{F4EC03CF-72A9-4EEA-BA35-8C1E2C45B1D5}" type="slidenum">
              <a:rPr lang="nl-BE" smtClean="0"/>
              <a:t>6</a:t>
            </a:fld>
            <a:endParaRPr lang="nl-BE"/>
          </a:p>
        </p:txBody>
      </p:sp>
    </p:spTree>
    <p:extLst>
      <p:ext uri="{BB962C8B-B14F-4D97-AF65-F5344CB8AC3E}">
        <p14:creationId xmlns:p14="http://schemas.microsoft.com/office/powerpoint/2010/main" val="1229396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80C9C4-8D42-381E-1A0B-51662CFC704F}"/>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5BFD503D-5243-C14B-6012-B122F22DC872}"/>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61F1E9C5-9470-9075-AB26-6C2404BCE66E}"/>
              </a:ext>
            </a:extLst>
          </p:cNvPr>
          <p:cNvSpPr>
            <a:spLocks noGrp="1"/>
          </p:cNvSpPr>
          <p:nvPr>
            <p:ph type="body" idx="1"/>
          </p:nvPr>
        </p:nvSpPr>
        <p:spPr/>
        <p:txBody>
          <a:bodyPr/>
          <a:lstStyle/>
          <a:p>
            <a:endParaRPr lang="nl-BE"/>
          </a:p>
        </p:txBody>
      </p:sp>
      <p:sp>
        <p:nvSpPr>
          <p:cNvPr id="4" name="Tijdelijke aanduiding voor dianummer 3">
            <a:extLst>
              <a:ext uri="{FF2B5EF4-FFF2-40B4-BE49-F238E27FC236}">
                <a16:creationId xmlns:a16="http://schemas.microsoft.com/office/drawing/2014/main" id="{F3BE1B38-0E7F-156B-3D65-800F442A6B0D}"/>
              </a:ext>
            </a:extLst>
          </p:cNvPr>
          <p:cNvSpPr>
            <a:spLocks noGrp="1"/>
          </p:cNvSpPr>
          <p:nvPr>
            <p:ph type="sldNum" sz="quarter" idx="5"/>
          </p:nvPr>
        </p:nvSpPr>
        <p:spPr/>
        <p:txBody>
          <a:bodyPr/>
          <a:lstStyle/>
          <a:p>
            <a:fld id="{F4EC03CF-72A9-4EEA-BA35-8C1E2C45B1D5}" type="slidenum">
              <a:rPr lang="nl-BE" smtClean="0"/>
              <a:t>7</a:t>
            </a:fld>
            <a:endParaRPr lang="nl-BE"/>
          </a:p>
        </p:txBody>
      </p:sp>
    </p:spTree>
    <p:extLst>
      <p:ext uri="{BB962C8B-B14F-4D97-AF65-F5344CB8AC3E}">
        <p14:creationId xmlns:p14="http://schemas.microsoft.com/office/powerpoint/2010/main" val="11836568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FE1591-74B6-3E3E-2C08-A41E3065631F}"/>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93D528CE-CB2B-5BC8-5DDE-7B9293745DF4}"/>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7D5EA9FE-2015-7C36-EC8F-DE85819B7B33}"/>
              </a:ext>
            </a:extLst>
          </p:cNvPr>
          <p:cNvSpPr>
            <a:spLocks noGrp="1"/>
          </p:cNvSpPr>
          <p:nvPr>
            <p:ph type="body" idx="1"/>
          </p:nvPr>
        </p:nvSpPr>
        <p:spPr/>
        <p:txBody>
          <a:bodyPr/>
          <a:lstStyle/>
          <a:p>
            <a:r>
              <a:rPr lang="nl-NL" b="1">
                <a:latin typeface="Calibri" panose="020F0502020204030204" pitchFamily="34" charset="0"/>
              </a:rPr>
              <a:t>Begeleiding = subjectivering</a:t>
            </a:r>
            <a:r>
              <a:rPr lang="nl-NL">
                <a:latin typeface="Calibri" panose="020F0502020204030204" pitchFamily="34" charset="0"/>
              </a:rPr>
              <a:t>: </a:t>
            </a:r>
            <a:r>
              <a:rPr lang="nl-NL" sz="1200" b="0" i="0">
                <a:effectLst/>
                <a:latin typeface="Calibri" panose="020F0502020204030204" pitchFamily="34" charset="0"/>
              </a:rPr>
              <a:t>duidelijk doel, focus = motiveren, sensibiliseren en/of versterken in eigen kracht en het besluitvormingsproces</a:t>
            </a:r>
            <a:r>
              <a:rPr lang="nl-NL" sz="1200" b="0" i="0">
                <a:solidFill>
                  <a:srgbClr val="000000"/>
                </a:solidFill>
                <a:effectLst/>
                <a:latin typeface="Calibri" panose="020F0502020204030204" pitchFamily="34" charset="0"/>
              </a:rPr>
              <a:t>. </a:t>
            </a:r>
          </a:p>
          <a:p>
            <a:r>
              <a:rPr lang="nl-NL" sz="1200" b="0" i="0">
                <a:solidFill>
                  <a:srgbClr val="000000"/>
                </a:solidFill>
                <a:effectLst/>
                <a:latin typeface="Calibri" panose="020F0502020204030204" pitchFamily="34" charset="0"/>
              </a:rPr>
              <a:t>De leerling aan het stuur, de leerling heeft het kompas vast.</a:t>
            </a:r>
          </a:p>
          <a:p>
            <a:endParaRPr lang="nl-BE"/>
          </a:p>
          <a:p>
            <a:r>
              <a:rPr lang="nl-BE" b="1"/>
              <a:t>Draaischijffunctie = bijschakelen</a:t>
            </a:r>
          </a:p>
        </p:txBody>
      </p:sp>
      <p:sp>
        <p:nvSpPr>
          <p:cNvPr id="4" name="Tijdelijke aanduiding voor dianummer 3">
            <a:extLst>
              <a:ext uri="{FF2B5EF4-FFF2-40B4-BE49-F238E27FC236}">
                <a16:creationId xmlns:a16="http://schemas.microsoft.com/office/drawing/2014/main" id="{5A9AD61A-3597-1D05-7AD4-2D3C8B127FC8}"/>
              </a:ext>
            </a:extLst>
          </p:cNvPr>
          <p:cNvSpPr>
            <a:spLocks noGrp="1"/>
          </p:cNvSpPr>
          <p:nvPr>
            <p:ph type="sldNum" sz="quarter" idx="5"/>
          </p:nvPr>
        </p:nvSpPr>
        <p:spPr/>
        <p:txBody>
          <a:bodyPr/>
          <a:lstStyle/>
          <a:p>
            <a:fld id="{F4EC03CF-72A9-4EEA-BA35-8C1E2C45B1D5}" type="slidenum">
              <a:rPr lang="nl-BE" smtClean="0"/>
              <a:t>8</a:t>
            </a:fld>
            <a:endParaRPr lang="nl-BE"/>
          </a:p>
        </p:txBody>
      </p:sp>
    </p:spTree>
    <p:extLst>
      <p:ext uri="{BB962C8B-B14F-4D97-AF65-F5344CB8AC3E}">
        <p14:creationId xmlns:p14="http://schemas.microsoft.com/office/powerpoint/2010/main" val="1717873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sym typeface="Wingdings" panose="05000000000000000000" pitchFamily="2" charset="2"/>
              </a:rPr>
              <a:t>Deze die kernprocessen zijn niet losstaand, maar benaderen we geïntegreerd. Dit is onze nieuwe GO! CLB visie op leerlingenbegeleiding. </a:t>
            </a:r>
          </a:p>
          <a:p>
            <a:endParaRPr lang="nl-NL">
              <a:sym typeface="Wingdings" panose="05000000000000000000" pitchFamily="2" charset="2"/>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nl-NL" b="0" i="1">
                <a:solidFill>
                  <a:schemeClr val="accent1"/>
                </a:solidFill>
                <a:effectLst/>
                <a:highlight>
                  <a:srgbClr val="FFFFFF"/>
                </a:highlight>
                <a:latin typeface="Trebuchet MS" panose="020B0603020202020204" pitchFamily="34" charset="0"/>
              </a:rPr>
              <a:t>Ideale wereld: betrokkenheid bij HGD-begeleiding-draaischijf maar de realiteit maakt dit niet altijd haalbaar.</a:t>
            </a:r>
          </a:p>
          <a:p>
            <a:endParaRPr lang="nl-NL">
              <a:sym typeface="Wingdings" panose="05000000000000000000" pitchFamily="2" charset="2"/>
            </a:endParaRPr>
          </a:p>
          <a:p>
            <a:endParaRPr lang="nl-BE">
              <a:sym typeface="Wingdings" panose="05000000000000000000" pitchFamily="2" charset="2"/>
            </a:endParaRPr>
          </a:p>
        </p:txBody>
      </p:sp>
      <p:sp>
        <p:nvSpPr>
          <p:cNvPr id="4" name="Tijdelijke aanduiding voor dianummer 3"/>
          <p:cNvSpPr>
            <a:spLocks noGrp="1"/>
          </p:cNvSpPr>
          <p:nvPr>
            <p:ph type="sldNum" sz="quarter" idx="5"/>
          </p:nvPr>
        </p:nvSpPr>
        <p:spPr/>
        <p:txBody>
          <a:bodyPr/>
          <a:lstStyle/>
          <a:p>
            <a:fld id="{F4EC03CF-72A9-4EEA-BA35-8C1E2C45B1D5}" type="slidenum">
              <a:rPr lang="nl-BE" smtClean="0"/>
              <a:t>9</a:t>
            </a:fld>
            <a:endParaRPr lang="nl-BE"/>
          </a:p>
        </p:txBody>
      </p:sp>
    </p:spTree>
    <p:extLst>
      <p:ext uri="{BB962C8B-B14F-4D97-AF65-F5344CB8AC3E}">
        <p14:creationId xmlns:p14="http://schemas.microsoft.com/office/powerpoint/2010/main" val="24431209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8FDBA7-E9AB-1992-3FA9-2B4F7BA7E128}"/>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6682AD76-743B-C31C-2FBC-65DD197C56AA}"/>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1F605B63-4FDD-52F5-19AA-FA14DAC467B1}"/>
              </a:ext>
            </a:extLst>
          </p:cNvPr>
          <p:cNvSpPr>
            <a:spLocks noGrp="1"/>
          </p:cNvSpPr>
          <p:nvPr>
            <p:ph type="body" idx="1"/>
          </p:nvPr>
        </p:nvSpPr>
        <p:spPr/>
        <p:txBody>
          <a:bodyPr/>
          <a:lstStyle/>
          <a:p>
            <a:r>
              <a:rPr lang="nl-BE" sz="1200"/>
              <a:t>Nieuwe kernactiviteit sinds decreet LLB</a:t>
            </a:r>
          </a:p>
          <a:p>
            <a:r>
              <a:rPr lang="nl-BE" sz="1200"/>
              <a:t>Signaalfunctie wordt beperkt tot op de hoogte brengen. Definitie vrij negatief, vanuit noden, problemen of onregelmatigheden.</a:t>
            </a:r>
          </a:p>
          <a:p>
            <a:endParaRPr lang="nl-BE" sz="1200"/>
          </a:p>
          <a:p>
            <a:r>
              <a:rPr lang="nl-BE" sz="1200"/>
              <a:t>Bij uitstek preventief en schoolversterkende kernactiviteit, net zoals consultatieve LLB.</a:t>
            </a:r>
            <a:br>
              <a:rPr lang="nl-BE" sz="1200"/>
            </a:br>
            <a:r>
              <a:rPr lang="nl-BE" sz="1200"/>
              <a:t>Wat zien wij gebeuren in de school, vanuit onze unieke samenwerkingsrelatie met de school? Welke signalen capteren wij frequent? Kan heel groot zijn: vb. aantal afwezigheden, aantal tucht stijgt of heel klein. Vb. L6 veel vragen rond menstruatie</a:t>
            </a:r>
          </a:p>
          <a:p>
            <a:endParaRPr lang="nl-BE"/>
          </a:p>
          <a:p>
            <a:endParaRPr lang="nl-BE"/>
          </a:p>
        </p:txBody>
      </p:sp>
      <p:sp>
        <p:nvSpPr>
          <p:cNvPr id="4" name="Tijdelijke aanduiding voor dianummer 3">
            <a:extLst>
              <a:ext uri="{FF2B5EF4-FFF2-40B4-BE49-F238E27FC236}">
                <a16:creationId xmlns:a16="http://schemas.microsoft.com/office/drawing/2014/main" id="{B2CF9914-0880-C725-7128-2C457D3B3D77}"/>
              </a:ext>
            </a:extLst>
          </p:cNvPr>
          <p:cNvSpPr>
            <a:spLocks noGrp="1"/>
          </p:cNvSpPr>
          <p:nvPr>
            <p:ph type="sldNum" sz="quarter" idx="5"/>
          </p:nvPr>
        </p:nvSpPr>
        <p:spPr/>
        <p:txBody>
          <a:bodyPr/>
          <a:lstStyle/>
          <a:p>
            <a:fld id="{F4EC03CF-72A9-4EEA-BA35-8C1E2C45B1D5}" type="slidenum">
              <a:rPr lang="nl-BE" smtClean="0"/>
              <a:t>10</a:t>
            </a:fld>
            <a:endParaRPr lang="nl-BE"/>
          </a:p>
        </p:txBody>
      </p:sp>
    </p:spTree>
    <p:extLst>
      <p:ext uri="{BB962C8B-B14F-4D97-AF65-F5344CB8AC3E}">
        <p14:creationId xmlns:p14="http://schemas.microsoft.com/office/powerpoint/2010/main" val="5622660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F4EC03CF-72A9-4EEA-BA35-8C1E2C45B1D5}" type="slidenum">
              <a:rPr lang="nl-BE" smtClean="0"/>
              <a:t>11</a:t>
            </a:fld>
            <a:endParaRPr lang="nl-BE"/>
          </a:p>
        </p:txBody>
      </p:sp>
    </p:spTree>
    <p:extLst>
      <p:ext uri="{BB962C8B-B14F-4D97-AF65-F5344CB8AC3E}">
        <p14:creationId xmlns:p14="http://schemas.microsoft.com/office/powerpoint/2010/main" val="22166564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F4EC03CF-72A9-4EEA-BA35-8C1E2C45B1D5}" type="slidenum">
              <a:rPr lang="nl-BE" smtClean="0"/>
              <a:t>12</a:t>
            </a:fld>
            <a:endParaRPr lang="nl-BE"/>
          </a:p>
        </p:txBody>
      </p:sp>
    </p:spTree>
    <p:extLst>
      <p:ext uri="{BB962C8B-B14F-4D97-AF65-F5344CB8AC3E}">
        <p14:creationId xmlns:p14="http://schemas.microsoft.com/office/powerpoint/2010/main" val="58476319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Sarah</a:t>
            </a:r>
          </a:p>
          <a:p>
            <a:endParaRPr lang="nl-NL"/>
          </a:p>
          <a:p>
            <a:r>
              <a:rPr lang="nl-NL"/>
              <a:t>Belangrijk:</a:t>
            </a:r>
          </a:p>
          <a:p>
            <a:pPr marL="171450" indent="-171450">
              <a:buFontTx/>
              <a:buChar char="-"/>
            </a:pPr>
            <a:r>
              <a:rPr lang="nl-NL"/>
              <a:t>Ter versterking van de verhoogde zorg</a:t>
            </a:r>
          </a:p>
          <a:p>
            <a:pPr marL="171450" indent="-171450">
              <a:buFontTx/>
              <a:buChar char="-"/>
            </a:pPr>
            <a:r>
              <a:rPr lang="nl-NL"/>
              <a:t>Op initiatief van CLB of op vraag van school</a:t>
            </a:r>
          </a:p>
          <a:p>
            <a:pPr marL="171450" indent="-171450">
              <a:buFontTx/>
              <a:buChar char="-"/>
            </a:pPr>
            <a:r>
              <a:rPr lang="nl-NL"/>
              <a:t>Geen toestemming van leerling of ouders nodig</a:t>
            </a:r>
            <a:endParaRPr lang="nl-BE"/>
          </a:p>
        </p:txBody>
      </p:sp>
      <p:sp>
        <p:nvSpPr>
          <p:cNvPr id="4" name="Tijdelijke aanduiding voor dianummer 3"/>
          <p:cNvSpPr>
            <a:spLocks noGrp="1"/>
          </p:cNvSpPr>
          <p:nvPr>
            <p:ph type="sldNum" sz="quarter" idx="5"/>
          </p:nvPr>
        </p:nvSpPr>
        <p:spPr/>
        <p:txBody>
          <a:bodyPr/>
          <a:lstStyle/>
          <a:p>
            <a:fld id="{F4EC03CF-72A9-4EEA-BA35-8C1E2C45B1D5}" type="slidenum">
              <a:rPr lang="nl-BE" smtClean="0"/>
              <a:t>13</a:t>
            </a:fld>
            <a:endParaRPr lang="nl-BE"/>
          </a:p>
        </p:txBody>
      </p:sp>
    </p:spTree>
    <p:extLst>
      <p:ext uri="{BB962C8B-B14F-4D97-AF65-F5344CB8AC3E}">
        <p14:creationId xmlns:p14="http://schemas.microsoft.com/office/powerpoint/2010/main" val="6034264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sz="1200"/>
              <a:t>Wij bundelden dit voor jullie in een GO! CLB definitie. Er is net een nieuwe visietekst ontwikkeld, samen met de leden van de PLG CONS LLB en het SWV.</a:t>
            </a:r>
          </a:p>
          <a:p>
            <a:r>
              <a:rPr lang="nl-BE" sz="1200"/>
              <a:t>Jullie hebben dit misschien ook zien verschijnen in onze </a:t>
            </a:r>
            <a:r>
              <a:rPr lang="nl-BE" sz="1200" err="1"/>
              <a:t>poc</a:t>
            </a:r>
            <a:r>
              <a:rPr lang="nl-BE" sz="1200"/>
              <a:t>-a-</a:t>
            </a:r>
            <a:r>
              <a:rPr lang="nl-BE" sz="1200" err="1"/>
              <a:t>tizer</a:t>
            </a:r>
            <a:r>
              <a:rPr lang="nl-BE" sz="1200"/>
              <a:t>. In deze thematische nieuwsbrief over CONS LLB hebben we het over onze nieuwe visietekst, een nieuwe leermodule en een nieuwe poster die je hier ziet staan.</a:t>
            </a:r>
          </a:p>
          <a:p>
            <a:endParaRPr lang="nl-BE" sz="1200"/>
          </a:p>
          <a:p>
            <a:r>
              <a:rPr lang="nl-BE" sz="1200"/>
              <a:t>Onze definitie.</a:t>
            </a:r>
          </a:p>
          <a:p>
            <a:r>
              <a:rPr lang="nl-BE" sz="1200"/>
              <a:t>Het doel is het sterker maken van het schoolteam.</a:t>
            </a:r>
          </a:p>
          <a:p>
            <a:r>
              <a:rPr lang="nl-BE" sz="1200"/>
              <a:t>We willen via CONS LLB indirect een positief effect verkrijgen op de ontwikkeling en het welbevinden van de </a:t>
            </a:r>
            <a:r>
              <a:rPr lang="nl-BE" sz="1200" err="1"/>
              <a:t>lln</a:t>
            </a:r>
            <a:endParaRPr lang="nl-BE" sz="1200"/>
          </a:p>
          <a:p>
            <a:endParaRPr lang="nl-BE"/>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14</a:t>
            </a:fld>
            <a:endParaRPr lang="nl-BE"/>
          </a:p>
        </p:txBody>
      </p:sp>
    </p:spTree>
    <p:extLst>
      <p:ext uri="{BB962C8B-B14F-4D97-AF65-F5344CB8AC3E}">
        <p14:creationId xmlns:p14="http://schemas.microsoft.com/office/powerpoint/2010/main" val="286898574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171450" indent="-171450">
              <a:buFont typeface="Arial" panose="020B0604020202020204" pitchFamily="34" charset="0"/>
              <a:buChar char="•"/>
            </a:pPr>
            <a:r>
              <a:rPr lang="nl-NL" sz="1200">
                <a:solidFill>
                  <a:schemeClr val="tx1"/>
                </a:solidFill>
              </a:rPr>
              <a:t>Verschillende niveaus en dus een brede kijk op deze kernactiviteit: </a:t>
            </a:r>
            <a:r>
              <a:rPr lang="nl-NL" sz="1200" err="1">
                <a:solidFill>
                  <a:schemeClr val="tx1"/>
                </a:solidFill>
              </a:rPr>
              <a:t>tav</a:t>
            </a:r>
            <a:r>
              <a:rPr lang="nl-NL" sz="1200">
                <a:solidFill>
                  <a:schemeClr val="tx1"/>
                </a:solidFill>
              </a:rPr>
              <a:t> </a:t>
            </a:r>
            <a:r>
              <a:rPr lang="nl-NL" sz="1200" err="1">
                <a:solidFill>
                  <a:schemeClr val="tx1"/>
                </a:solidFill>
              </a:rPr>
              <a:t>lln</a:t>
            </a:r>
            <a:r>
              <a:rPr lang="nl-NL" sz="1200">
                <a:solidFill>
                  <a:schemeClr val="tx1"/>
                </a:solidFill>
              </a:rPr>
              <a:t>, groepje </a:t>
            </a:r>
            <a:r>
              <a:rPr lang="nl-NL" sz="1200" err="1">
                <a:solidFill>
                  <a:schemeClr val="tx1"/>
                </a:solidFill>
              </a:rPr>
              <a:t>lln</a:t>
            </a:r>
            <a:r>
              <a:rPr lang="nl-NL" sz="1200">
                <a:solidFill>
                  <a:schemeClr val="tx1"/>
                </a:solidFill>
              </a:rPr>
              <a:t>, klas, klassen, school, scholengemeenschap, scholengroep.</a:t>
            </a:r>
          </a:p>
          <a:p>
            <a:pPr marL="171450" indent="-171450">
              <a:buFont typeface="Arial" panose="020B0604020202020204" pitchFamily="34" charset="0"/>
              <a:buChar char="•"/>
            </a:pPr>
            <a:r>
              <a:rPr lang="nl-NL" sz="1200" b="0">
                <a:solidFill>
                  <a:schemeClr val="tx1"/>
                </a:solidFill>
              </a:rPr>
              <a:t>Vier begeleidingsdomeinen</a:t>
            </a:r>
          </a:p>
          <a:p>
            <a:pPr marL="171450" indent="-171450">
              <a:buFont typeface="Arial" panose="020B0604020202020204" pitchFamily="34" charset="0"/>
              <a:buChar char="•"/>
            </a:pPr>
            <a:r>
              <a:rPr lang="nl-NL" sz="1200" b="0">
                <a:solidFill>
                  <a:schemeClr val="tx1"/>
                </a:solidFill>
              </a:rPr>
              <a:t>We zetten deze kernactiviteit in, al dan niet aanvullend op een andere kernactiviteit (de consultatieve reflex zit in veel kernactiviteiten vervat, vb. HGD…)</a:t>
            </a:r>
          </a:p>
          <a:p>
            <a:pPr marL="171450" indent="-171450">
              <a:buFont typeface="Arial" panose="020B0604020202020204" pitchFamily="34" charset="0"/>
              <a:buChar char="•"/>
            </a:pPr>
            <a:endParaRPr lang="nl-NL" sz="1200" b="0">
              <a:solidFill>
                <a:schemeClr val="tx1"/>
              </a:solidFill>
            </a:endParaRPr>
          </a:p>
          <a:p>
            <a:pPr marL="171450" indent="-171450">
              <a:buFont typeface="Arial" panose="020B0604020202020204" pitchFamily="34" charset="0"/>
              <a:buChar char="•"/>
            </a:pPr>
            <a:r>
              <a:rPr lang="nl-NL" sz="1200" b="0">
                <a:solidFill>
                  <a:schemeClr val="tx1"/>
                </a:solidFill>
              </a:rPr>
              <a:t>1. op initiatief van het CLB (vaak na signaal), na een vraag van de school, of na de inzet van een andere kernactiviteit</a:t>
            </a:r>
          </a:p>
          <a:p>
            <a:pPr marL="171450" indent="-171450">
              <a:buFont typeface="Arial" panose="020B0604020202020204" pitchFamily="34" charset="0"/>
              <a:buChar char="•"/>
            </a:pPr>
            <a:r>
              <a:rPr lang="nl-NL" sz="1200" b="0">
                <a:solidFill>
                  <a:schemeClr val="tx1"/>
                </a:solidFill>
              </a:rPr>
              <a:t>2. leerkrachtgericht in functie van leerling(</a:t>
            </a:r>
            <a:r>
              <a:rPr lang="nl-NL" sz="1200" b="0" err="1">
                <a:solidFill>
                  <a:schemeClr val="tx1"/>
                </a:solidFill>
              </a:rPr>
              <a:t>engroep</a:t>
            </a:r>
            <a:r>
              <a:rPr lang="nl-NL" sz="1200" b="0">
                <a:solidFill>
                  <a:schemeClr val="tx1"/>
                </a:solidFill>
              </a:rPr>
              <a:t>)</a:t>
            </a:r>
          </a:p>
          <a:p>
            <a:pPr marL="171450" indent="-171450">
              <a:buFont typeface="Arial" panose="020B0604020202020204" pitchFamily="34" charset="0"/>
              <a:buChar char="•"/>
            </a:pPr>
            <a:r>
              <a:rPr lang="nl-NL" sz="1200" b="0">
                <a:solidFill>
                  <a:schemeClr val="tx1"/>
                </a:solidFill>
              </a:rPr>
              <a:t>3. welke vragen komen frequent op ons af? Bundelen? Eerder preventief dan curatief begeleiden?</a:t>
            </a:r>
          </a:p>
          <a:p>
            <a:pPr marL="171450" indent="-171450">
              <a:buFont typeface="Arial" panose="020B0604020202020204" pitchFamily="34" charset="0"/>
              <a:buChar char="•"/>
            </a:pPr>
            <a:r>
              <a:rPr lang="nl-NL" sz="1200" b="0">
                <a:solidFill>
                  <a:schemeClr val="tx1"/>
                </a:solidFill>
              </a:rPr>
              <a:t>4. zie volgende slide</a:t>
            </a:r>
          </a:p>
          <a:p>
            <a:pPr marL="171450" indent="-171450">
              <a:buFont typeface="Arial" panose="020B0604020202020204" pitchFamily="34" charset="0"/>
              <a:buChar char="•"/>
            </a:pPr>
            <a:r>
              <a:rPr lang="nl-NL" sz="1200" b="0">
                <a:solidFill>
                  <a:schemeClr val="tx1"/>
                </a:solidFill>
              </a:rPr>
              <a:t>5. school zelf verantwoordelijk voor verhoogde zorg, CLB: coachend, gidsend en versterkend en inhakend op… eerste verantwoordelijke is </a:t>
            </a:r>
            <a:r>
              <a:rPr lang="nl-NL" sz="1200" b="0" err="1">
                <a:solidFill>
                  <a:schemeClr val="tx1"/>
                </a:solidFill>
              </a:rPr>
              <a:t>zoco</a:t>
            </a:r>
            <a:r>
              <a:rPr lang="nl-NL" sz="1200" b="0">
                <a:solidFill>
                  <a:schemeClr val="tx1"/>
                </a:solidFill>
              </a:rPr>
              <a:t> of ILB. </a:t>
            </a:r>
            <a:r>
              <a:rPr lang="nl-NL" sz="1200" b="0" err="1">
                <a:solidFill>
                  <a:schemeClr val="tx1"/>
                </a:solidFill>
              </a:rPr>
              <a:t>Lkr</a:t>
            </a:r>
            <a:r>
              <a:rPr lang="nl-NL" sz="1200" b="0">
                <a:solidFill>
                  <a:schemeClr val="tx1"/>
                </a:solidFill>
              </a:rPr>
              <a:t> laten aansluiten heeft meer effect. Het is echter de bedoeling om in die leerkrachtgerichte acties het zorgteam ook te versterken zodat zij deze rol ook kunnen opnemen.</a:t>
            </a:r>
          </a:p>
          <a:p>
            <a:pPr marL="171450" indent="-171450">
              <a:buFont typeface="Arial" panose="020B0604020202020204" pitchFamily="34" charset="0"/>
              <a:buChar char="•"/>
            </a:pPr>
            <a:r>
              <a:rPr lang="nl-NL" sz="1200" b="0">
                <a:solidFill>
                  <a:schemeClr val="tx1"/>
                </a:solidFill>
              </a:rPr>
              <a:t>6. </a:t>
            </a:r>
            <a:r>
              <a:rPr lang="nl-NL" sz="1200" b="0" err="1">
                <a:solidFill>
                  <a:schemeClr val="tx1"/>
                </a:solidFill>
              </a:rPr>
              <a:t>cons</a:t>
            </a:r>
            <a:r>
              <a:rPr lang="nl-NL" sz="1200" b="0">
                <a:solidFill>
                  <a:schemeClr val="tx1"/>
                </a:solidFill>
              </a:rPr>
              <a:t> LLB kan voor of na signaalfunctie worden ingezet. Hier ook een link met SWA, want daarin nemen we dit op.</a:t>
            </a:r>
          </a:p>
          <a:p>
            <a:pPr marL="171450" indent="-171450">
              <a:buFont typeface="Arial" panose="020B0604020202020204" pitchFamily="34" charset="0"/>
              <a:buChar char="•"/>
            </a:pPr>
            <a:r>
              <a:rPr lang="nl-NL" sz="1200" b="0">
                <a:solidFill>
                  <a:schemeClr val="tx1"/>
                </a:solidFill>
              </a:rPr>
              <a:t>7. vroegtijdig signalen capteren via signaalfunctie en aansluiting CONS LLB hierop. Verruiming naar casussen waar zich nog geen problemen voordoen en waar het schoolteam nog kan versterkt worden</a:t>
            </a:r>
          </a:p>
          <a:p>
            <a:pPr marL="171450" indent="-171450">
              <a:buFont typeface="Arial" panose="020B0604020202020204" pitchFamily="34" charset="0"/>
              <a:buChar char="•"/>
            </a:pPr>
            <a:r>
              <a:rPr lang="nl-NL" sz="1200" b="0">
                <a:solidFill>
                  <a:schemeClr val="tx1"/>
                </a:solidFill>
              </a:rPr>
              <a:t>8. ook afstemming met PBD, LSC en eventuele andere partners waaronder NAFT. SWA is hier ook een opportuniteit</a:t>
            </a:r>
          </a:p>
          <a:p>
            <a:pPr marL="171450" indent="-171450">
              <a:buFont typeface="Arial" panose="020B0604020202020204" pitchFamily="34" charset="0"/>
              <a:buChar char="•"/>
            </a:pPr>
            <a:r>
              <a:rPr lang="nl-NL" sz="1200" b="0">
                <a:solidFill>
                  <a:schemeClr val="tx1"/>
                </a:solidFill>
              </a:rPr>
              <a:t>9. wordt doelgericht ingezet en geëvalueerd. Zo versterken we het schoolbeleid en hebben we ook een link met signaalfunctie</a:t>
            </a:r>
          </a:p>
          <a:p>
            <a:endParaRPr lang="nl-BE"/>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15</a:t>
            </a:fld>
            <a:endParaRPr lang="nl-BE"/>
          </a:p>
        </p:txBody>
      </p:sp>
    </p:spTree>
    <p:extLst>
      <p:ext uri="{BB962C8B-B14F-4D97-AF65-F5344CB8AC3E}">
        <p14:creationId xmlns:p14="http://schemas.microsoft.com/office/powerpoint/2010/main" val="292772433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BE" sz="1200"/>
              <a:t>Sterktes die ook aanwezig zijn bij leerondersteuners, soms misschien ook dieper didactisch en </a:t>
            </a:r>
            <a:r>
              <a:rPr lang="nl-BE" sz="1200" err="1"/>
              <a:t>handicapspecifiek</a:t>
            </a:r>
            <a:r>
              <a:rPr lang="nl-BE" sz="1200"/>
              <a:t>.</a:t>
            </a:r>
          </a:p>
          <a:p>
            <a:r>
              <a:rPr lang="nl-BE" sz="1200"/>
              <a:t>Afstemming omtrent expertises hierrond met CLB is zeker zinvol.</a:t>
            </a:r>
          </a:p>
          <a:p>
            <a:r>
              <a:rPr lang="nl-BE" sz="1200"/>
              <a:t>Belang van coachende attitude, voor eenieder die de school versterkt.</a:t>
            </a:r>
          </a:p>
          <a:p>
            <a:endParaRPr lang="nl-BE" sz="1200"/>
          </a:p>
          <a:p>
            <a:r>
              <a:rPr lang="nl-BE" sz="1200"/>
              <a:t>De basissterkte die het CLB-team inzet is samenwerking. Het CLB-team versterkt het schoolteam in en door samenwerking.  Dit zorgt ervoor dat er deuren worden geopend voor dialoog en een open gesprek over waar de school tegenaan loopt. </a:t>
            </a:r>
          </a:p>
          <a:p>
            <a:r>
              <a:rPr lang="nl-BE" sz="1200"/>
              <a:t>Binnen die dialoog kan het CLB-team hun sterkte rond onderwijs, ontwikkeling en beeldvorming inzetten.</a:t>
            </a:r>
          </a:p>
          <a:p>
            <a:br>
              <a:rPr lang="nl-BE" sz="1200">
                <a:cs typeface="+mn-lt"/>
              </a:rPr>
            </a:br>
            <a:r>
              <a:rPr lang="nl-BE" sz="1200"/>
              <a:t>Onderwijs: waar we veel kennis en vertrouwdheid mee hebben: maatregelen afstemmen op behoeften en context, ook door transfer te leggen naar bredere aanpak, schoolvisie, beleid op LLB…</a:t>
            </a:r>
          </a:p>
          <a:p>
            <a:r>
              <a:rPr lang="nl-BE" sz="1200"/>
              <a:t>Ontwikkeling: kennis over de normale ontwikkeling en ontwikkelingsproblemen binnen de vier domeinen. Inzetten op </a:t>
            </a:r>
            <a:r>
              <a:rPr lang="nl-BE" sz="1200" err="1"/>
              <a:t>vroegdetectie</a:t>
            </a:r>
            <a:r>
              <a:rPr lang="nl-BE" sz="1200"/>
              <a:t>, signalering, </a:t>
            </a:r>
            <a:r>
              <a:rPr lang="nl-BE" sz="1200" err="1"/>
              <a:t>psycho</a:t>
            </a:r>
            <a:r>
              <a:rPr lang="nl-BE" sz="1200"/>
              <a:t>-educatie</a:t>
            </a:r>
            <a:r>
              <a:rPr lang="nl-BE"/>
              <a:t> (terugkoppeling aan leerkracht aan SC)</a:t>
            </a:r>
            <a:endParaRPr lang="nl-BE" sz="1200"/>
          </a:p>
          <a:p>
            <a:r>
              <a:rPr lang="nl-BE" sz="1200"/>
              <a:t>Beeldvorming: kennis en vaardigheden in beeldvorming van het functioneren van een leerling of groep leerlingen en van daaruit een aanpak bepalen. Expertise in bio-</a:t>
            </a:r>
            <a:r>
              <a:rPr lang="nl-BE" sz="1200" err="1"/>
              <a:t>psycho</a:t>
            </a:r>
            <a:r>
              <a:rPr lang="nl-BE" sz="1200"/>
              <a:t>-sociaal kijken, blinde vlekken…</a:t>
            </a:r>
          </a:p>
          <a:p>
            <a:endParaRPr lang="nl-BE" sz="1200"/>
          </a:p>
          <a:p>
            <a:r>
              <a:rPr lang="nl-BE" sz="1200"/>
              <a:t>De drie sterktes zijn kwaliteiten die aanwezig zijn binnen het CLB-team. Van elke CLB-medewerker wordt verwacht dat hij sterk is in samenwerking (de basissterkte). De andere drie sterktes vertrekken vanuit de aanvullende expertises van verschillende CLB-medewerkers. Om gepaste CONS LLB in te zetten, maakt de CLB-medewerker gebruik van de aanwezige expertise van zijn CLB-team.</a:t>
            </a:r>
          </a:p>
        </p:txBody>
      </p:sp>
      <p:sp>
        <p:nvSpPr>
          <p:cNvPr id="4" name="Tijdelijke aanduiding voor dianummer 3"/>
          <p:cNvSpPr>
            <a:spLocks noGrp="1"/>
          </p:cNvSpPr>
          <p:nvPr>
            <p:ph type="sldNum" sz="quarter" idx="5"/>
          </p:nvPr>
        </p:nvSpPr>
        <p:spPr/>
        <p:txBody>
          <a:bodyPr/>
          <a:lstStyle/>
          <a:p>
            <a:fld id="{3DE71038-0F01-804C-8B58-40148AC75176}" type="slidenum">
              <a:rPr lang="nl-BE" smtClean="0"/>
              <a:t>16</a:t>
            </a:fld>
            <a:endParaRPr lang="nl-BE"/>
          </a:p>
        </p:txBody>
      </p:sp>
    </p:spTree>
    <p:extLst>
      <p:ext uri="{BB962C8B-B14F-4D97-AF65-F5344CB8AC3E}">
        <p14:creationId xmlns:p14="http://schemas.microsoft.com/office/powerpoint/2010/main" val="36963663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982F81-B934-8170-69E0-5A1706BBCC94}"/>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5919345C-D8A6-D60A-841D-AFBC95402F90}"/>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47BEB197-04D1-1BF0-6C4D-C0E6378A12F0}"/>
              </a:ext>
            </a:extLst>
          </p:cNvPr>
          <p:cNvSpPr>
            <a:spLocks noGrp="1"/>
          </p:cNvSpPr>
          <p:nvPr>
            <p:ph type="body" idx="1"/>
          </p:nvPr>
        </p:nvSpPr>
        <p:spPr/>
        <p:txBody>
          <a:bodyPr/>
          <a:lstStyle/>
          <a:p>
            <a:r>
              <a:rPr lang="nl-NL"/>
              <a:t>Sarah</a:t>
            </a:r>
          </a:p>
          <a:p>
            <a:endParaRPr lang="nl-NL"/>
          </a:p>
        </p:txBody>
      </p:sp>
      <p:sp>
        <p:nvSpPr>
          <p:cNvPr id="4" name="Tijdelijke aanduiding voor dianummer 3">
            <a:extLst>
              <a:ext uri="{FF2B5EF4-FFF2-40B4-BE49-F238E27FC236}">
                <a16:creationId xmlns:a16="http://schemas.microsoft.com/office/drawing/2014/main" id="{7658C974-21DE-9C73-F847-B02A7F05873C}"/>
              </a:ext>
            </a:extLst>
          </p:cNvPr>
          <p:cNvSpPr>
            <a:spLocks noGrp="1"/>
          </p:cNvSpPr>
          <p:nvPr>
            <p:ph type="sldNum" sz="quarter" idx="5"/>
          </p:nvPr>
        </p:nvSpPr>
        <p:spPr/>
        <p:txBody>
          <a:bodyPr/>
          <a:lstStyle/>
          <a:p>
            <a:fld id="{F4EC03CF-72A9-4EEA-BA35-8C1E2C45B1D5}" type="slidenum">
              <a:rPr lang="nl-BE" smtClean="0"/>
              <a:t>17</a:t>
            </a:fld>
            <a:endParaRPr lang="nl-BE"/>
          </a:p>
        </p:txBody>
      </p:sp>
    </p:spTree>
    <p:extLst>
      <p:ext uri="{BB962C8B-B14F-4D97-AF65-F5344CB8AC3E}">
        <p14:creationId xmlns:p14="http://schemas.microsoft.com/office/powerpoint/2010/main" val="6719679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a:latin typeface="+mn-lt"/>
              </a:rPr>
              <a:t>HGD: </a:t>
            </a:r>
            <a:r>
              <a:rPr lang="en-US" err="1">
                <a:latin typeface="+mn-lt"/>
              </a:rPr>
              <a:t>Doelen</a:t>
            </a:r>
            <a:r>
              <a:rPr lang="en-US">
                <a:latin typeface="+mn-lt"/>
              </a:rPr>
              <a:t> </a:t>
            </a:r>
            <a:r>
              <a:rPr lang="en-US" err="1">
                <a:latin typeface="+mn-lt"/>
              </a:rPr>
              <a:t>bepalen</a:t>
            </a:r>
            <a:r>
              <a:rPr lang="en-US">
                <a:latin typeface="+mn-lt"/>
              </a:rPr>
              <a:t> </a:t>
            </a:r>
            <a:r>
              <a:rPr lang="en-US" err="1">
                <a:latin typeface="+mn-lt"/>
              </a:rPr>
              <a:t>en</a:t>
            </a:r>
            <a:r>
              <a:rPr lang="en-US">
                <a:latin typeface="+mn-lt"/>
              </a:rPr>
              <a:t> </a:t>
            </a:r>
            <a:r>
              <a:rPr lang="nl-NL" sz="1200" b="0" i="0">
                <a:effectLst/>
                <a:latin typeface="+mn-lt"/>
              </a:rPr>
              <a:t>OOO-behoeften in kaart brengen (= weg naar doelen)</a:t>
            </a:r>
          </a:p>
          <a:p>
            <a:endParaRPr lang="nl-BE">
              <a:latin typeface="+mn-lt"/>
            </a:endParaRPr>
          </a:p>
          <a:p>
            <a:r>
              <a:rPr lang="nl-BE">
                <a:latin typeface="+mn-lt"/>
              </a:rPr>
              <a:t>Voorbeelden binnen </a:t>
            </a:r>
            <a:r>
              <a:rPr lang="nl-BE" err="1">
                <a:latin typeface="+mn-lt"/>
              </a:rPr>
              <a:t>BuO</a:t>
            </a:r>
            <a:r>
              <a:rPr lang="nl-BE">
                <a:latin typeface="+mn-lt"/>
              </a:rPr>
              <a:t>:</a:t>
            </a:r>
          </a:p>
        </p:txBody>
      </p:sp>
      <p:sp>
        <p:nvSpPr>
          <p:cNvPr id="4" name="Tijdelijke aanduiding voor dianummer 3"/>
          <p:cNvSpPr>
            <a:spLocks noGrp="1"/>
          </p:cNvSpPr>
          <p:nvPr>
            <p:ph type="sldNum" sz="quarter" idx="5"/>
          </p:nvPr>
        </p:nvSpPr>
        <p:spPr/>
        <p:txBody>
          <a:bodyPr/>
          <a:lstStyle/>
          <a:p>
            <a:pPr marL="0" marR="0" lvl="0" indent="0" algn="r" defTabSz="1828709" rtl="0" eaLnBrk="1" fontAlgn="auto" latinLnBrk="0" hangingPunct="1">
              <a:lnSpc>
                <a:spcPct val="100000"/>
              </a:lnSpc>
              <a:spcBef>
                <a:spcPts val="0"/>
              </a:spcBef>
              <a:spcAft>
                <a:spcPts val="0"/>
              </a:spcAft>
              <a:buClrTx/>
              <a:buSzTx/>
              <a:buFontTx/>
              <a:buNone/>
              <a:tabLst/>
              <a:defRPr/>
            </a:pPr>
            <a:fld id="{3DE71038-0F01-804C-8B58-40148AC75176}"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1828709" rtl="0" eaLnBrk="1" fontAlgn="auto" latinLnBrk="0" hangingPunct="1">
                <a:lnSpc>
                  <a:spcPct val="100000"/>
                </a:lnSpc>
                <a:spcBef>
                  <a:spcPts val="0"/>
                </a:spcBef>
                <a:spcAft>
                  <a:spcPts val="0"/>
                </a:spcAft>
                <a:buClrTx/>
                <a:buSzTx/>
                <a:buFontTx/>
                <a:buNone/>
                <a:tabLst/>
                <a:defRPr/>
              </a:pPr>
              <a:t>18</a:t>
            </a:fld>
            <a:endParaRPr kumimoji="0" lang="nl-B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83698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BE" sz="1200" b="0">
                <a:latin typeface="+mn-lt"/>
                <a:sym typeface="Wingdings" panose="05000000000000000000" pitchFamily="2" charset="2"/>
              </a:rPr>
              <a:t>Belang </a:t>
            </a:r>
            <a:r>
              <a:rPr lang="nl-BE" sz="1200" b="1">
                <a:latin typeface="+mn-lt"/>
                <a:sym typeface="Wingdings" panose="05000000000000000000" pitchFamily="2" charset="2"/>
              </a:rPr>
              <a:t>externe factoren</a:t>
            </a:r>
            <a:r>
              <a:rPr lang="nl-BE" sz="1200" b="0">
                <a:latin typeface="+mn-lt"/>
                <a:sym typeface="Wingdings" panose="05000000000000000000" pitchFamily="2" charset="2"/>
              </a:rPr>
              <a:t>: vaak </a:t>
            </a:r>
            <a:r>
              <a:rPr lang="nl-BE" sz="1200" b="1">
                <a:latin typeface="+mn-lt"/>
                <a:sym typeface="Wingdings" panose="05000000000000000000" pitchFamily="2" charset="2"/>
              </a:rPr>
              <a:t>hefbomen</a:t>
            </a:r>
            <a:r>
              <a:rPr lang="nl-BE" sz="1200" b="0">
                <a:latin typeface="+mn-lt"/>
                <a:sym typeface="Wingdings" panose="05000000000000000000" pitchFamily="2" charset="2"/>
              </a:rPr>
              <a:t> voor verandering en sneller te beïnvloeden dan </a:t>
            </a:r>
            <a:r>
              <a:rPr lang="nl-BE" sz="1200" b="0" err="1">
                <a:latin typeface="+mn-lt"/>
                <a:sym typeface="Wingdings" panose="05000000000000000000" pitchFamily="2" charset="2"/>
              </a:rPr>
              <a:t>kindkenmerken</a:t>
            </a:r>
            <a:endParaRPr lang="nl-BE" sz="1200" b="0">
              <a:latin typeface="+mn-lt"/>
              <a:sym typeface="Wingdings" panose="05000000000000000000" pitchFamily="2" charset="2"/>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BE" sz="1200" b="1">
                <a:latin typeface="+mn-lt"/>
              </a:rPr>
              <a:t>Gebruik externe factoren en sterktes als kantelpunt: Dit vraagt soms extra onderzoek </a:t>
            </a:r>
            <a:r>
              <a:rPr lang="nl-BE" sz="1200">
                <a:latin typeface="+mn-lt"/>
              </a:rPr>
              <a:t>om ze vast te stellen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nl-BE" sz="1200" b="0">
              <a:latin typeface="+mn-lt"/>
              <a:sym typeface="Wingdings" panose="05000000000000000000" pitchFamily="2" charset="2"/>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BE" sz="1200" b="0">
                <a:latin typeface="+mn-lt"/>
                <a:sym typeface="Wingdings" panose="05000000000000000000" pitchFamily="2" charset="2"/>
              </a:rPr>
              <a:t> Blijven nog vaak redelijk beperkt: zie zeker ook naar het </a:t>
            </a:r>
            <a:r>
              <a:rPr lang="nl-BE" sz="1200" b="0" err="1">
                <a:latin typeface="+mn-lt"/>
                <a:sym typeface="Wingdings" panose="05000000000000000000" pitchFamily="2" charset="2"/>
              </a:rPr>
              <a:t>prodia</a:t>
            </a:r>
            <a:r>
              <a:rPr lang="nl-BE" sz="1200" b="0">
                <a:latin typeface="+mn-lt"/>
                <a:sym typeface="Wingdings" panose="05000000000000000000" pitchFamily="2" charset="2"/>
              </a:rPr>
              <a:t>-model om je hierin extra te ondersteunen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BE" sz="1200" b="0">
                <a:latin typeface="+mn-lt"/>
                <a:sym typeface="Wingdings" panose="05000000000000000000" pitchFamily="2" charset="2"/>
              </a:rPr>
              <a:t> Link met VOS-dossiers: Ondersteuning en relaties en Attitudes (van bv familieleden) zullen hier veel aandacht krijgen.</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nl-BE" sz="1200" b="0">
                <a:latin typeface="+mn-lt"/>
                <a:sym typeface="Wingdings" panose="05000000000000000000" pitchFamily="2" charset="2"/>
              </a:rPr>
              <a:t>Denk zowel formeel als informeel netwerk</a:t>
            </a:r>
            <a:endParaRPr lang="nl-BE" sz="1200">
              <a:latin typeface="+mn-lt"/>
            </a:endParaRPr>
          </a:p>
          <a:p>
            <a:endParaRPr lang="nl-BE" sz="1200">
              <a:latin typeface="+mn-lt"/>
            </a:endParaRPr>
          </a:p>
        </p:txBody>
      </p:sp>
      <p:sp>
        <p:nvSpPr>
          <p:cNvPr id="4" name="Tijdelijke aanduiding voor koptekst 3"/>
          <p:cNvSpPr>
            <a:spLocks noGrp="1"/>
          </p:cNvSpPr>
          <p:nvPr>
            <p:ph type="hdr" sz="quarter"/>
          </p:nvPr>
        </p:nvSpPr>
        <p:spPr/>
        <p:txBody>
          <a:bodyPr/>
          <a:lstStyle/>
          <a:p>
            <a:pPr marL="0" marR="0" lvl="0" indent="0" algn="l" defTabSz="1828709" rtl="0" eaLnBrk="1" fontAlgn="auto" latinLnBrk="0" hangingPunct="1">
              <a:lnSpc>
                <a:spcPct val="100000"/>
              </a:lnSpc>
              <a:spcBef>
                <a:spcPts val="0"/>
              </a:spcBef>
              <a:spcAft>
                <a:spcPts val="0"/>
              </a:spcAft>
              <a:buClrTx/>
              <a:buSzTx/>
              <a:buFontTx/>
              <a:buNone/>
              <a:tabLst/>
              <a:defRPr/>
            </a:pPr>
            <a:r>
              <a:rPr kumimoji="0" lang="nl-NL" sz="1200" b="0" i="0" u="none" strike="noStrike" kern="1200" cap="none" spc="0" normalizeH="0" baseline="0" noProof="0">
                <a:ln>
                  <a:noFill/>
                </a:ln>
                <a:solidFill>
                  <a:prstClr val="black"/>
                </a:solidFill>
                <a:effectLst/>
                <a:uLnTx/>
                <a:uFillTx/>
                <a:latin typeface="Calibri" panose="020F0502020204030204"/>
                <a:ea typeface="+mn-ea"/>
                <a:cs typeface="+mn-cs"/>
              </a:rPr>
              <a:t>Leertraject: Handelingsgerichte diagnostiek en de Prodia-protocollen</a:t>
            </a:r>
            <a:endParaRPr kumimoji="0" lang="nl-B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Tijdelijke aanduiding voor datum 4"/>
          <p:cNvSpPr>
            <a:spLocks noGrp="1"/>
          </p:cNvSpPr>
          <p:nvPr>
            <p:ph type="dt" idx="1"/>
          </p:nvPr>
        </p:nvSpPr>
        <p:spPr/>
        <p:txBody>
          <a:bodyPr/>
          <a:lstStyle/>
          <a:p>
            <a:pPr marL="0" marR="0" lvl="0" indent="0" algn="r" defTabSz="1828709" rtl="0" eaLnBrk="1" fontAlgn="auto" latinLnBrk="0" hangingPunct="1">
              <a:lnSpc>
                <a:spcPct val="100000"/>
              </a:lnSpc>
              <a:spcBef>
                <a:spcPts val="0"/>
              </a:spcBef>
              <a:spcAft>
                <a:spcPts val="0"/>
              </a:spcAft>
              <a:buClrTx/>
              <a:buSzTx/>
              <a:buFontTx/>
              <a:buNone/>
              <a:tabLst/>
              <a:defRPr/>
            </a:pPr>
            <a:r>
              <a:rPr kumimoji="0" lang="nl-BE" sz="1200" b="0" i="0" u="none" strike="noStrike" kern="1200" cap="none" spc="0" normalizeH="0" baseline="0" noProof="0">
                <a:ln>
                  <a:noFill/>
                </a:ln>
                <a:solidFill>
                  <a:prstClr val="black"/>
                </a:solidFill>
                <a:effectLst/>
                <a:uLnTx/>
                <a:uFillTx/>
                <a:latin typeface="Calibri" panose="020F0502020204030204"/>
                <a:ea typeface="+mn-ea"/>
                <a:cs typeface="+mn-cs"/>
              </a:rPr>
              <a:t>jan-feb 2024</a:t>
            </a:r>
          </a:p>
        </p:txBody>
      </p:sp>
      <p:sp>
        <p:nvSpPr>
          <p:cNvPr id="6" name="Tijdelijke aanduiding voor voettekst 5"/>
          <p:cNvSpPr>
            <a:spLocks noGrp="1"/>
          </p:cNvSpPr>
          <p:nvPr>
            <p:ph type="ftr" sz="quarter" idx="4"/>
          </p:nvPr>
        </p:nvSpPr>
        <p:spPr/>
        <p:txBody>
          <a:bodyPr/>
          <a:lstStyle/>
          <a:p>
            <a:pPr marL="0" marR="0" lvl="0" indent="0" algn="l" defTabSz="1828709" rtl="0" eaLnBrk="1" fontAlgn="auto" latinLnBrk="0" hangingPunct="1">
              <a:lnSpc>
                <a:spcPct val="100000"/>
              </a:lnSpc>
              <a:spcBef>
                <a:spcPts val="0"/>
              </a:spcBef>
              <a:spcAft>
                <a:spcPts val="0"/>
              </a:spcAft>
              <a:buClrTx/>
              <a:buSzTx/>
              <a:buFontTx/>
              <a:buNone/>
              <a:tabLst/>
              <a:defRPr/>
            </a:pPr>
            <a:r>
              <a:rPr kumimoji="0" lang="nl-BE" sz="1200" b="0" i="0" u="none" strike="noStrike" kern="1200" cap="none" spc="0" normalizeH="0" baseline="0" noProof="0">
                <a:ln>
                  <a:noFill/>
                </a:ln>
                <a:solidFill>
                  <a:prstClr val="black"/>
                </a:solidFill>
                <a:effectLst/>
                <a:uLnTx/>
                <a:uFillTx/>
                <a:latin typeface="Calibri" panose="020F0502020204030204"/>
                <a:ea typeface="+mn-ea"/>
                <a:cs typeface="+mn-cs"/>
              </a:rPr>
              <a:t>Permanente Ondersteuningscel CLB GO!</a:t>
            </a:r>
          </a:p>
        </p:txBody>
      </p:sp>
      <p:sp>
        <p:nvSpPr>
          <p:cNvPr id="7" name="Tijdelijke aanduiding voor dianummer 6"/>
          <p:cNvSpPr>
            <a:spLocks noGrp="1"/>
          </p:cNvSpPr>
          <p:nvPr>
            <p:ph type="sldNum" sz="quarter" idx="5"/>
          </p:nvPr>
        </p:nvSpPr>
        <p:spPr/>
        <p:txBody>
          <a:bodyPr/>
          <a:lstStyle/>
          <a:p>
            <a:pPr marL="0" marR="0" lvl="0" indent="0" algn="r" defTabSz="1828709" rtl="0" eaLnBrk="1" fontAlgn="auto" latinLnBrk="0" hangingPunct="1">
              <a:lnSpc>
                <a:spcPct val="100000"/>
              </a:lnSpc>
              <a:spcBef>
                <a:spcPts val="0"/>
              </a:spcBef>
              <a:spcAft>
                <a:spcPts val="0"/>
              </a:spcAft>
              <a:buClrTx/>
              <a:buSzTx/>
              <a:buFontTx/>
              <a:buNone/>
              <a:tabLst/>
              <a:defRPr/>
            </a:pPr>
            <a:fld id="{50482DCF-5597-4FF7-8846-9FF2D91CFF0E}"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1828709" rtl="0" eaLnBrk="1" fontAlgn="auto" latinLnBrk="0" hangingPunct="1">
                <a:lnSpc>
                  <a:spcPct val="100000"/>
                </a:lnSpc>
                <a:spcBef>
                  <a:spcPts val="0"/>
                </a:spcBef>
                <a:spcAft>
                  <a:spcPts val="0"/>
                </a:spcAft>
                <a:buClrTx/>
                <a:buSzTx/>
                <a:buFontTx/>
                <a:buNone/>
                <a:tabLst/>
                <a:defRPr/>
              </a:pPr>
              <a:t>19</a:t>
            </a:fld>
            <a:endParaRPr kumimoji="0" lang="nl-B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3773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4490E4-4573-FB33-8E3D-B8B769AA7E74}"/>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9B251DA5-4B0E-283F-200C-69C3758F8BFB}"/>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167CE08E-0C4D-0F42-9DB9-98C419B2EFA2}"/>
              </a:ext>
            </a:extLst>
          </p:cNvPr>
          <p:cNvSpPr>
            <a:spLocks noGrp="1"/>
          </p:cNvSpPr>
          <p:nvPr>
            <p:ph type="body" idx="1"/>
          </p:nvPr>
        </p:nvSpPr>
        <p:spPr/>
        <p:txBody>
          <a:bodyPr/>
          <a:lstStyle/>
          <a:p>
            <a:pPr algn="just" rtl="0" fontAlgn="base"/>
            <a:r>
              <a:rPr lang="nl-BE" sz="1200" b="0" i="0">
                <a:solidFill>
                  <a:srgbClr val="000000"/>
                </a:solidFill>
                <a:effectLst/>
                <a:highlight>
                  <a:srgbClr val="FFFFFF"/>
                </a:highlight>
                <a:latin typeface="+mn-lt"/>
              </a:rPr>
              <a:t>Er kunnen zich drie scenario’s voordoen:  </a:t>
            </a:r>
            <a:endParaRPr lang="nl-BE" b="0" i="0">
              <a:solidFill>
                <a:srgbClr val="000000"/>
              </a:solidFill>
              <a:effectLst/>
              <a:highlight>
                <a:srgbClr val="FFFFFF"/>
              </a:highlight>
              <a:latin typeface="+mn-lt"/>
            </a:endParaRPr>
          </a:p>
          <a:p>
            <a:pPr algn="just" rtl="0" fontAlgn="base"/>
            <a:r>
              <a:rPr lang="nl-BE" sz="1200" b="0" i="0">
                <a:solidFill>
                  <a:srgbClr val="000000"/>
                </a:solidFill>
                <a:effectLst/>
                <a:highlight>
                  <a:srgbClr val="FFFFFF"/>
                </a:highlight>
                <a:latin typeface="+mn-lt"/>
              </a:rPr>
              <a:t>In het eerste scenario schat het CLB in dat het antwoord op de hulpvraag enkel ligt bij het versterken van het schoolteam. In dit geval is bijsturing van aanpassingen – waaronder compenserende en dispenserende maatregelen – aangewezen. De vraag naar leersteun voor een individuele leerling wordt dan </a:t>
            </a:r>
            <a:r>
              <a:rPr lang="nl-BE" sz="1200" b="1" i="0">
                <a:solidFill>
                  <a:srgbClr val="000000"/>
                </a:solidFill>
                <a:effectLst/>
                <a:highlight>
                  <a:srgbClr val="FFFFFF"/>
                </a:highlight>
                <a:latin typeface="+mn-lt"/>
              </a:rPr>
              <a:t>nog </a:t>
            </a:r>
            <a:r>
              <a:rPr lang="nl-BE" sz="1200" b="0" i="0">
                <a:solidFill>
                  <a:srgbClr val="000000"/>
                </a:solidFill>
                <a:effectLst/>
                <a:highlight>
                  <a:srgbClr val="FFFFFF"/>
                </a:highlight>
                <a:latin typeface="+mn-lt"/>
              </a:rPr>
              <a:t>niet opgenomen. Als het CLB inschat dat de school structurele versterking nodig heeft binnen brede basiszorg en verhoogde zorg, kan ze de school adviseren om haar pedagogische begeleidingsdienst te betrekken. </a:t>
            </a:r>
            <a:endParaRPr lang="nl-BE" b="0" i="0">
              <a:solidFill>
                <a:srgbClr val="000000"/>
              </a:solidFill>
              <a:effectLst/>
              <a:highlight>
                <a:srgbClr val="FFFFFF"/>
              </a:highlight>
              <a:latin typeface="+mn-lt"/>
            </a:endParaRPr>
          </a:p>
          <a:p>
            <a:endParaRPr lang="nl-BE">
              <a:solidFill>
                <a:srgbClr val="FF0000"/>
              </a:solidFill>
              <a:latin typeface="+mn-lt"/>
            </a:endParaRPr>
          </a:p>
          <a:p>
            <a:endParaRPr lang="nl-BE">
              <a:latin typeface="+mn-lt"/>
            </a:endParaRPr>
          </a:p>
        </p:txBody>
      </p:sp>
      <p:sp>
        <p:nvSpPr>
          <p:cNvPr id="4" name="Tijdelijke aanduiding voor dianummer 3">
            <a:extLst>
              <a:ext uri="{FF2B5EF4-FFF2-40B4-BE49-F238E27FC236}">
                <a16:creationId xmlns:a16="http://schemas.microsoft.com/office/drawing/2014/main" id="{CAAC9037-51B4-9C81-6DAE-3352323D43E5}"/>
              </a:ext>
            </a:extLst>
          </p:cNvPr>
          <p:cNvSpPr>
            <a:spLocks noGrp="1"/>
          </p:cNvSpPr>
          <p:nvPr>
            <p:ph type="sldNum" sz="quarter" idx="5"/>
          </p:nvPr>
        </p:nvSpPr>
        <p:spPr/>
        <p:txBody>
          <a:bodyPr/>
          <a:lstStyle/>
          <a:p>
            <a:fld id="{F4EC03CF-72A9-4EEA-BA35-8C1E2C45B1D5}" type="slidenum">
              <a:rPr lang="nl-BE" smtClean="0"/>
              <a:t>20</a:t>
            </a:fld>
            <a:endParaRPr lang="nl-BE"/>
          </a:p>
        </p:txBody>
      </p:sp>
    </p:spTree>
    <p:extLst>
      <p:ext uri="{BB962C8B-B14F-4D97-AF65-F5344CB8AC3E}">
        <p14:creationId xmlns:p14="http://schemas.microsoft.com/office/powerpoint/2010/main" val="11527024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D259F9-8CCD-F410-2636-6275FA9D29CF}"/>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E6B7ED39-3DF2-429E-CF67-9D5D9747DD71}"/>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BC4B546F-6D54-9C75-0FBD-9E99829E8ED7}"/>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nl-BE" sz="1200" b="0" i="0">
                <a:solidFill>
                  <a:srgbClr val="000000"/>
                </a:solidFill>
                <a:effectLst/>
                <a:highlight>
                  <a:srgbClr val="FFFFFF"/>
                </a:highlight>
                <a:latin typeface="Aptos" panose="020B0004020202020204" pitchFamily="34" charset="0"/>
              </a:rPr>
              <a:t>Bij een tweede scenario schat het CLB in dat een handelingsgericht diagnostisch traject nodig is om een antwoord te bieden op de hulpvraag van een individuele leerling. De CLB-medewerker start een HGD-traject omdat er bijkomende vragen opduiken over het functioneren van de leerling binnen zijn context en omdat de doelen en onderwijs- en opvoedingsbehoeften van de leerling nog niet of onvoldoende duidelijk zijn.  </a:t>
            </a:r>
            <a:endParaRPr lang="nl-BE">
              <a:solidFill>
                <a:srgbClr val="FF0000"/>
              </a:solidFill>
            </a:endParaRPr>
          </a:p>
          <a:p>
            <a:endParaRPr lang="nl-BE">
              <a:solidFill>
                <a:srgbClr val="FF0000"/>
              </a:solidFill>
              <a:latin typeface="+mn-lt"/>
            </a:endParaRPr>
          </a:p>
          <a:p>
            <a:endParaRPr lang="nl-BE">
              <a:latin typeface="+mn-lt"/>
            </a:endParaRPr>
          </a:p>
        </p:txBody>
      </p:sp>
      <p:sp>
        <p:nvSpPr>
          <p:cNvPr id="4" name="Tijdelijke aanduiding voor dianummer 3">
            <a:extLst>
              <a:ext uri="{FF2B5EF4-FFF2-40B4-BE49-F238E27FC236}">
                <a16:creationId xmlns:a16="http://schemas.microsoft.com/office/drawing/2014/main" id="{1B350337-F855-E050-17D8-7157AFD7DA77}"/>
              </a:ext>
            </a:extLst>
          </p:cNvPr>
          <p:cNvSpPr>
            <a:spLocks noGrp="1"/>
          </p:cNvSpPr>
          <p:nvPr>
            <p:ph type="sldNum" sz="quarter" idx="5"/>
          </p:nvPr>
        </p:nvSpPr>
        <p:spPr/>
        <p:txBody>
          <a:bodyPr/>
          <a:lstStyle/>
          <a:p>
            <a:fld id="{F4EC03CF-72A9-4EEA-BA35-8C1E2C45B1D5}" type="slidenum">
              <a:rPr lang="nl-BE" smtClean="0"/>
              <a:t>21</a:t>
            </a:fld>
            <a:endParaRPr lang="nl-BE"/>
          </a:p>
        </p:txBody>
      </p:sp>
    </p:spTree>
    <p:extLst>
      <p:ext uri="{BB962C8B-B14F-4D97-AF65-F5344CB8AC3E}">
        <p14:creationId xmlns:p14="http://schemas.microsoft.com/office/powerpoint/2010/main" val="18583171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gn="just" rtl="0" fontAlgn="base"/>
            <a:r>
              <a:rPr lang="nl-BE" sz="1200" b="0" i="0">
                <a:solidFill>
                  <a:srgbClr val="000000"/>
                </a:solidFill>
                <a:effectLst/>
                <a:highlight>
                  <a:srgbClr val="FFFFFF"/>
                </a:highlight>
                <a:latin typeface="Aptos" panose="020B0004020202020204" pitchFamily="34" charset="0"/>
              </a:rPr>
              <a:t>Bij een laatste scenario, schat het CLB in dat een HGD-traject niet meer nodig is om een antwoord te bieden op de hulpvraag van de individuele leerling.  Op basis van de reeds aanwezige beeldvorming komt het CLB tot het advies rond de opmaak van een GC-verslag. Dit is de kernactiviteit handelingsgericht advies. De inzet van leersteun maakt de aanpassingen die nodig zijn om het gemeenschappelijk curriculum te blijven volgen nodig en voldoende. </a:t>
            </a:r>
            <a:endParaRPr lang="nl-BE" b="0" i="0">
              <a:solidFill>
                <a:srgbClr val="000000"/>
              </a:solidFill>
              <a:effectLst/>
              <a:highlight>
                <a:srgbClr val="FFFFFF"/>
              </a:highlight>
              <a:latin typeface="Segoe UI" panose="020B0502040204020203" pitchFamily="34" charset="0"/>
            </a:endParaRPr>
          </a:p>
          <a:p>
            <a:pPr algn="just" rtl="0" fontAlgn="base"/>
            <a:r>
              <a:rPr lang="nl-BE" sz="1200" b="0" i="0">
                <a:solidFill>
                  <a:srgbClr val="000000"/>
                </a:solidFill>
                <a:effectLst/>
                <a:highlight>
                  <a:srgbClr val="FFFFFF"/>
                </a:highlight>
                <a:latin typeface="Aptos" panose="020B0004020202020204" pitchFamily="34" charset="0"/>
              </a:rPr>
              <a:t>Let wel op: vanuit de kernactiviteit handelingsgericht advies kan in het kader van leersteun enkel een GC-verslag opgemaakt worden en geen IAC- of OV4-verslag! </a:t>
            </a:r>
            <a:endParaRPr lang="nl-BE" b="0" i="0">
              <a:solidFill>
                <a:srgbClr val="000000"/>
              </a:solidFill>
              <a:effectLst/>
              <a:highlight>
                <a:srgbClr val="FFFFFF"/>
              </a:highlight>
              <a:latin typeface="Segoe UI" panose="020B0502040204020203" pitchFamily="34" charset="0"/>
            </a:endParaRPr>
          </a:p>
        </p:txBody>
      </p:sp>
      <p:sp>
        <p:nvSpPr>
          <p:cNvPr id="4" name="Tijdelijke aanduiding voor dianummer 3"/>
          <p:cNvSpPr>
            <a:spLocks noGrp="1"/>
          </p:cNvSpPr>
          <p:nvPr>
            <p:ph type="sldNum" sz="quarter" idx="5"/>
          </p:nvPr>
        </p:nvSpPr>
        <p:spPr/>
        <p:txBody>
          <a:bodyPr/>
          <a:lstStyle/>
          <a:p>
            <a:fld id="{F4EC03CF-72A9-4EEA-BA35-8C1E2C45B1D5}" type="slidenum">
              <a:rPr lang="nl-BE" smtClean="0"/>
              <a:t>22</a:t>
            </a:fld>
            <a:endParaRPr lang="nl-BE"/>
          </a:p>
        </p:txBody>
      </p:sp>
    </p:spTree>
    <p:extLst>
      <p:ext uri="{BB962C8B-B14F-4D97-AF65-F5344CB8AC3E}">
        <p14:creationId xmlns:p14="http://schemas.microsoft.com/office/powerpoint/2010/main" val="32373051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algn="just" rtl="0" fontAlgn="base"/>
            <a:r>
              <a:rPr lang="nl-NL" sz="1200" b="0" i="0">
                <a:solidFill>
                  <a:srgbClr val="000000"/>
                </a:solidFill>
                <a:effectLst/>
                <a:highlight>
                  <a:srgbClr val="FFFFFF"/>
                </a:highlight>
                <a:latin typeface="+mn-lt"/>
              </a:rPr>
              <a:t>Door tijdig signalen op te merken op niveau van leerling, klas en school EN deze te bespreken, voorkomen school en CLB dat de problemen van leerlingen zo groot worden dat leersteun of andere extra ondersteuning nodig is. Hoe meer samen drempels worden weggenomen voor de optimale participatie van elke leerling, hoe minder er nood is aan het bijschakelen van leersteun.  </a:t>
            </a:r>
            <a:br>
              <a:rPr lang="nl-NL" sz="1200" b="0" i="0">
                <a:solidFill>
                  <a:srgbClr val="000000"/>
                </a:solidFill>
                <a:effectLst/>
                <a:highlight>
                  <a:srgbClr val="FFFFFF"/>
                </a:highlight>
                <a:latin typeface="+mn-lt"/>
              </a:rPr>
            </a:br>
            <a:r>
              <a:rPr lang="nl-NL" sz="1200" b="0" i="0">
                <a:solidFill>
                  <a:srgbClr val="000000"/>
                </a:solidFill>
                <a:effectLst/>
                <a:highlight>
                  <a:srgbClr val="FFFFFF"/>
                </a:highlight>
                <a:latin typeface="+mn-lt"/>
              </a:rPr>
              <a:t>Een CLB-medewerker is naast </a:t>
            </a:r>
            <a:r>
              <a:rPr lang="nl-NL" sz="1200" b="0" i="0" err="1">
                <a:solidFill>
                  <a:srgbClr val="000000"/>
                </a:solidFill>
                <a:effectLst/>
                <a:highlight>
                  <a:srgbClr val="FFFFFF"/>
                </a:highlight>
                <a:latin typeface="+mn-lt"/>
              </a:rPr>
              <a:t>toeleider</a:t>
            </a:r>
            <a:r>
              <a:rPr lang="nl-NL" sz="1200" b="0" i="0">
                <a:solidFill>
                  <a:srgbClr val="000000"/>
                </a:solidFill>
                <a:effectLst/>
                <a:highlight>
                  <a:srgbClr val="FFFFFF"/>
                </a:highlight>
                <a:latin typeface="+mn-lt"/>
              </a:rPr>
              <a:t> naar leersteun, ook partner binnen de leersteun. Dat doet het hij door bij te dragen aan de beeldvorming van de leerling waarvoor leersteun wordt opgestart. De CLB-medewerker zorgt voor bijsturing, opvolging, </a:t>
            </a:r>
            <a:r>
              <a:rPr lang="nl-NL" sz="1200" b="0" i="0" err="1">
                <a:solidFill>
                  <a:srgbClr val="000000"/>
                </a:solidFill>
                <a:effectLst/>
                <a:highlight>
                  <a:srgbClr val="FFFFFF"/>
                </a:highlight>
                <a:latin typeface="+mn-lt"/>
              </a:rPr>
              <a:t>bijschakeling</a:t>
            </a:r>
            <a:r>
              <a:rPr lang="nl-NL" sz="1200" b="0" i="0">
                <a:solidFill>
                  <a:srgbClr val="000000"/>
                </a:solidFill>
                <a:effectLst/>
                <a:highlight>
                  <a:srgbClr val="FFFFFF"/>
                </a:highlight>
                <a:latin typeface="+mn-lt"/>
              </a:rPr>
              <a:t> en terugkoppeling waar nodig. Hij is een partner in het gezamenlijk beleid en visie en kan een bemiddelende rol opnemen. </a:t>
            </a:r>
            <a:endParaRPr lang="nl-NL" b="0" i="0">
              <a:solidFill>
                <a:srgbClr val="000000"/>
              </a:solidFill>
              <a:effectLst/>
              <a:highlight>
                <a:srgbClr val="FFFFFF"/>
              </a:highlight>
              <a:latin typeface="+mn-lt"/>
            </a:endParaRPr>
          </a:p>
          <a:p>
            <a:pPr algn="just" rtl="0" fontAlgn="base"/>
            <a:r>
              <a:rPr lang="nl-NL" sz="1200" b="0" i="0">
                <a:solidFill>
                  <a:srgbClr val="000000"/>
                </a:solidFill>
                <a:effectLst/>
                <a:highlight>
                  <a:srgbClr val="FFFFFF"/>
                </a:highlight>
                <a:latin typeface="+mn-lt"/>
              </a:rPr>
              <a:t>In deze kennisclip spitsen we ons </a:t>
            </a:r>
            <a:r>
              <a:rPr lang="nl-NL" sz="1200" b="1" i="0">
                <a:solidFill>
                  <a:srgbClr val="000000"/>
                </a:solidFill>
                <a:effectLst/>
                <a:highlight>
                  <a:srgbClr val="FFFFFF"/>
                </a:highlight>
                <a:latin typeface="+mn-lt"/>
              </a:rPr>
              <a:t>enkel </a:t>
            </a:r>
            <a:r>
              <a:rPr lang="nl-NL" sz="1200" b="0" i="0">
                <a:solidFill>
                  <a:srgbClr val="000000"/>
                </a:solidFill>
                <a:effectLst/>
                <a:highlight>
                  <a:srgbClr val="FFFFFF"/>
                </a:highlight>
                <a:latin typeface="+mn-lt"/>
              </a:rPr>
              <a:t>toe op de rol van de CLB-medewerker als </a:t>
            </a:r>
            <a:r>
              <a:rPr lang="nl-NL" sz="1200" b="0" i="0" err="1">
                <a:solidFill>
                  <a:srgbClr val="000000"/>
                </a:solidFill>
                <a:effectLst/>
                <a:highlight>
                  <a:srgbClr val="FFFFFF"/>
                </a:highlight>
                <a:latin typeface="+mn-lt"/>
              </a:rPr>
              <a:t>toeleider</a:t>
            </a:r>
            <a:r>
              <a:rPr lang="nl-NL" sz="1200" b="0" i="0">
                <a:solidFill>
                  <a:srgbClr val="000000"/>
                </a:solidFill>
                <a:effectLst/>
                <a:highlight>
                  <a:srgbClr val="FFFFFF"/>
                </a:highlight>
                <a:latin typeface="+mn-lt"/>
              </a:rPr>
              <a:t>. </a:t>
            </a:r>
            <a:endParaRPr lang="nl-NL" b="0" i="0">
              <a:solidFill>
                <a:srgbClr val="000000"/>
              </a:solidFill>
              <a:effectLst/>
              <a:highlight>
                <a:srgbClr val="FFFFFF"/>
              </a:highlight>
              <a:latin typeface="+mn-lt"/>
            </a:endParaRPr>
          </a:p>
          <a:p>
            <a:endParaRPr lang="nl-BE">
              <a:latin typeface="+mn-lt"/>
            </a:endParaRPr>
          </a:p>
          <a:p>
            <a:r>
              <a:rPr lang="nl-BE" sz="1200" b="0" i="0">
                <a:solidFill>
                  <a:srgbClr val="000000"/>
                </a:solidFill>
                <a:effectLst/>
                <a:highlight>
                  <a:srgbClr val="FFFFFF"/>
                </a:highlight>
                <a:latin typeface="+mn-lt"/>
              </a:rPr>
              <a:t>Net zoals bij andere leerlinggebonden vragen wordt in het kader van leersteun verwacht dat de school tijdig de CLB-contactpersoon aanspreekt. Dit gebeurt wanneer de aanpassingen binnen brede basiszorg en/of verhoogde zorg niet of niet meer voldoende zijn om tegemoet te komen aan de onderwijs- en opvoedingsbehoeften van de leerling. Dit kan aanleiding geven tot het inzetten van consultatieve leerlingenbegeleiding of het bijschakelen van uitbreiding van zorg. Het CLB onthaalt en verheldert de vraag met alle betrokken actoren. </a:t>
            </a:r>
            <a:endParaRPr lang="nl-BE">
              <a:latin typeface="+mn-lt"/>
            </a:endParaRPr>
          </a:p>
          <a:p>
            <a:endParaRPr lang="nl-BE">
              <a:latin typeface="+mn-lt"/>
            </a:endParaRPr>
          </a:p>
        </p:txBody>
      </p:sp>
      <p:sp>
        <p:nvSpPr>
          <p:cNvPr id="4" name="Tijdelijke aanduiding voor dianummer 3"/>
          <p:cNvSpPr>
            <a:spLocks noGrp="1"/>
          </p:cNvSpPr>
          <p:nvPr>
            <p:ph type="sldNum" sz="quarter" idx="5"/>
          </p:nvPr>
        </p:nvSpPr>
        <p:spPr/>
        <p:txBody>
          <a:bodyPr/>
          <a:lstStyle/>
          <a:p>
            <a:fld id="{F4EC03CF-72A9-4EEA-BA35-8C1E2C45B1D5}" type="slidenum">
              <a:rPr lang="nl-BE" smtClean="0"/>
              <a:t>23</a:t>
            </a:fld>
            <a:endParaRPr lang="nl-BE"/>
          </a:p>
        </p:txBody>
      </p:sp>
    </p:spTree>
    <p:extLst>
      <p:ext uri="{BB962C8B-B14F-4D97-AF65-F5344CB8AC3E}">
        <p14:creationId xmlns:p14="http://schemas.microsoft.com/office/powerpoint/2010/main" val="66501236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sz="1100">
                <a:latin typeface="Calibri" panose="020F0502020204030204" pitchFamily="34" charset="0"/>
                <a:ea typeface="Calibri" panose="020F0502020204030204" pitchFamily="34" charset="0"/>
                <a:cs typeface="Calibri" panose="020F0502020204030204" pitchFamily="34" charset="0"/>
              </a:rPr>
              <a:t>Algemeen geldende adviezen: je legt de opties voor aan leerling of context en de leerling/context kan hiermee zelf aan de slag.</a:t>
            </a:r>
          </a:p>
          <a:p>
            <a:r>
              <a:rPr lang="nl-NL" sz="1100">
                <a:latin typeface="Calibri" panose="020F0502020204030204" pitchFamily="34" charset="0"/>
                <a:ea typeface="Calibri" panose="020F0502020204030204" pitchFamily="34" charset="0"/>
                <a:cs typeface="Calibri" panose="020F0502020204030204" pitchFamily="34" charset="0"/>
              </a:rPr>
              <a:t>Je geeft adviezen en gaat ook na of de mensen ermee aan de slag kunnen. Als je merkt dat ze daar niet mee aan de slag kunnen gaan, zo niet zal je moeten zoeken naar eventuele andere kernactiviteiten.</a:t>
            </a:r>
          </a:p>
          <a:p>
            <a:endParaRPr lang="nl-NL" sz="1100">
              <a:latin typeface="Calibri" panose="020F0502020204030204" pitchFamily="34" charset="0"/>
              <a:ea typeface="Calibri" panose="020F0502020204030204" pitchFamily="34" charset="0"/>
              <a:cs typeface="Calibri" panose="020F0502020204030204" pitchFamily="34" charset="0"/>
            </a:endParaRPr>
          </a:p>
          <a:p>
            <a:r>
              <a:rPr lang="nl-NL" sz="1100">
                <a:latin typeface="Calibri" panose="020F0502020204030204" pitchFamily="34" charset="0"/>
                <a:ea typeface="Calibri" panose="020F0502020204030204" pitchFamily="34" charset="0"/>
                <a:cs typeface="Calibri" panose="020F0502020204030204" pitchFamily="34" charset="0"/>
              </a:rPr>
              <a:t>Voorbeelden binnen </a:t>
            </a:r>
            <a:r>
              <a:rPr lang="nl-NL" sz="1100" err="1">
                <a:latin typeface="Calibri" panose="020F0502020204030204" pitchFamily="34" charset="0"/>
                <a:ea typeface="Calibri" panose="020F0502020204030204" pitchFamily="34" charset="0"/>
                <a:cs typeface="Calibri" panose="020F0502020204030204" pitchFamily="34" charset="0"/>
              </a:rPr>
              <a:t>BuO</a:t>
            </a:r>
            <a:r>
              <a:rPr lang="nl-NL" sz="1100">
                <a:latin typeface="Calibri" panose="020F0502020204030204" pitchFamily="34" charset="0"/>
                <a:ea typeface="Calibri" panose="020F0502020204030204" pitchFamily="34" charset="0"/>
                <a:cs typeface="Calibri" panose="020F0502020204030204" pitchFamily="34" charset="0"/>
              </a:rPr>
              <a:t>:</a:t>
            </a:r>
          </a:p>
          <a:p>
            <a:r>
              <a:rPr lang="nl-NL" sz="1100">
                <a:latin typeface="Calibri" panose="020F0502020204030204" pitchFamily="34" charset="0"/>
                <a:ea typeface="Calibri" panose="020F0502020204030204" pitchFamily="34" charset="0"/>
                <a:cs typeface="Calibri" panose="020F0502020204030204" pitchFamily="34" charset="0"/>
              </a:rPr>
              <a:t>- Kan niet voor een IAC of OV 4 verslag, enkel voor een GC verslag</a:t>
            </a:r>
            <a:endParaRPr lang="nl-BE" sz="1100">
              <a:latin typeface="Calibri" panose="020F0502020204030204" pitchFamily="34" charset="0"/>
              <a:ea typeface="Calibri" panose="020F0502020204030204" pitchFamily="34" charset="0"/>
              <a:cs typeface="Calibri" panose="020F0502020204030204" pitchFamily="34" charset="0"/>
            </a:endParaRPr>
          </a:p>
        </p:txBody>
      </p:sp>
      <p:sp>
        <p:nvSpPr>
          <p:cNvPr id="4" name="Tijdelijke aanduiding voor dianummer 3"/>
          <p:cNvSpPr>
            <a:spLocks noGrp="1"/>
          </p:cNvSpPr>
          <p:nvPr>
            <p:ph type="sldNum" sz="quarter" idx="5"/>
          </p:nvPr>
        </p:nvSpPr>
        <p:spPr/>
        <p:txBody>
          <a:bodyPr/>
          <a:lstStyle/>
          <a:p>
            <a:pPr marL="0" marR="0" lvl="0" indent="0" algn="r" defTabSz="1828709" rtl="0" eaLnBrk="1" fontAlgn="auto" latinLnBrk="0" hangingPunct="1">
              <a:lnSpc>
                <a:spcPct val="100000"/>
              </a:lnSpc>
              <a:spcBef>
                <a:spcPts val="0"/>
              </a:spcBef>
              <a:spcAft>
                <a:spcPts val="0"/>
              </a:spcAft>
              <a:buClrTx/>
              <a:buSzTx/>
              <a:buFontTx/>
              <a:buNone/>
              <a:tabLst/>
              <a:defRPr/>
            </a:pPr>
            <a:fld id="{3DE71038-0F01-804C-8B58-40148AC75176}"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1828709" rtl="0" eaLnBrk="1" fontAlgn="auto" latinLnBrk="0" hangingPunct="1">
                <a:lnSpc>
                  <a:spcPct val="100000"/>
                </a:lnSpc>
                <a:spcBef>
                  <a:spcPts val="0"/>
                </a:spcBef>
                <a:spcAft>
                  <a:spcPts val="0"/>
                </a:spcAft>
                <a:buClrTx/>
                <a:buSzTx/>
                <a:buFontTx/>
                <a:buNone/>
                <a:tabLst/>
                <a:defRPr/>
              </a:pPr>
              <a:t>24</a:t>
            </a:fld>
            <a:endParaRPr kumimoji="0" lang="nl-B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484675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a:t>Bijschakelen van andere diensten en mensen omwille van complexiteit.</a:t>
            </a:r>
          </a:p>
          <a:p>
            <a:r>
              <a:rPr lang="nl-NL"/>
              <a:t>Dat kan gaan voor bijkomende expertise in het kader van diagnostiek (arts-specialist, een multidisciplinair centrum) maar ook in het kader van begeleiding oef therapie van de leerling of zijn context.</a:t>
            </a:r>
          </a:p>
          <a:p>
            <a:r>
              <a:rPr lang="nl-NL"/>
              <a:t>Als al van bij de vraag blijkt dat het veel te complex is en meteen bijschakelt.</a:t>
            </a:r>
          </a:p>
          <a:p>
            <a:r>
              <a:rPr lang="nl-NL"/>
              <a:t>Je blijft wel de hartslag meten en je laat niet los. Vandaar dat we niet meer spreken van ‘doorverwijzen’ maar eerder van bijschakelen of inschakelen.</a:t>
            </a:r>
          </a:p>
          <a:p>
            <a:r>
              <a:rPr lang="nl-NL"/>
              <a:t>Belangrijk om te blijven de transfer te maken naar onderwijs, bijvoorbeeld na een opname en diagnostiek: wat heeft deze leerling nodig om te </a:t>
            </a:r>
            <a:r>
              <a:rPr lang="nl-NL" err="1"/>
              <a:t>herintegreren</a:t>
            </a:r>
            <a:r>
              <a:rPr lang="nl-NL"/>
              <a:t>?</a:t>
            </a:r>
          </a:p>
          <a:p>
            <a:r>
              <a:rPr lang="nl-NL"/>
              <a:t>Bijvoorbeeld Positieve Heroriëntering: signaal komt van de school, ik leid de mensen door in het kader van communicatie versterken binnen het gezin. Zal ik geen transfer opnemen naar onderwijs tenzij dat uit het traject behoeften komen die meegenomen moeten worden naar onderwijs en dat ik daar leerling of ouders bij kan helpen.</a:t>
            </a:r>
            <a:endParaRPr lang="nl-BE"/>
          </a:p>
        </p:txBody>
      </p:sp>
      <p:sp>
        <p:nvSpPr>
          <p:cNvPr id="4" name="Tijdelijke aanduiding voor dianummer 3"/>
          <p:cNvSpPr>
            <a:spLocks noGrp="1"/>
          </p:cNvSpPr>
          <p:nvPr>
            <p:ph type="sldNum" sz="quarter" idx="5"/>
          </p:nvPr>
        </p:nvSpPr>
        <p:spPr/>
        <p:txBody>
          <a:bodyPr/>
          <a:lstStyle/>
          <a:p>
            <a:pPr marL="0" marR="0" lvl="0" indent="0" algn="r" defTabSz="1828709" rtl="0" eaLnBrk="1" fontAlgn="auto" latinLnBrk="0" hangingPunct="1">
              <a:lnSpc>
                <a:spcPct val="100000"/>
              </a:lnSpc>
              <a:spcBef>
                <a:spcPts val="0"/>
              </a:spcBef>
              <a:spcAft>
                <a:spcPts val="0"/>
              </a:spcAft>
              <a:buClrTx/>
              <a:buSzTx/>
              <a:buFontTx/>
              <a:buNone/>
              <a:tabLst/>
              <a:defRPr/>
            </a:pPr>
            <a:fld id="{3DE71038-0F01-804C-8B58-40148AC75176}"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1828709" rtl="0" eaLnBrk="1" fontAlgn="auto" latinLnBrk="0" hangingPunct="1">
                <a:lnSpc>
                  <a:spcPct val="100000"/>
                </a:lnSpc>
                <a:spcBef>
                  <a:spcPts val="0"/>
                </a:spcBef>
                <a:spcAft>
                  <a:spcPts val="0"/>
                </a:spcAft>
                <a:buClrTx/>
                <a:buSzTx/>
                <a:buFontTx/>
                <a:buNone/>
                <a:tabLst/>
                <a:defRPr/>
              </a:pPr>
              <a:t>25</a:t>
            </a:fld>
            <a:endParaRPr kumimoji="0" lang="nl-B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7243085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r>
              <a:rPr lang="nl-NL" b="1">
                <a:latin typeface="Calibri" panose="020F0502020204030204" pitchFamily="34" charset="0"/>
              </a:rPr>
              <a:t>Begeleiding</a:t>
            </a:r>
            <a:r>
              <a:rPr lang="nl-NL">
                <a:latin typeface="Calibri" panose="020F0502020204030204" pitchFamily="34" charset="0"/>
              </a:rPr>
              <a:t>: </a:t>
            </a:r>
            <a:r>
              <a:rPr lang="nl-NL" sz="1200" b="0" i="0">
                <a:effectLst/>
                <a:latin typeface="Calibri" panose="020F0502020204030204" pitchFamily="34" charset="0"/>
              </a:rPr>
              <a:t>duidelijk doel, focus = motiveren, sensibiliseren en/of versterken in eigen kracht en het besluitvormingsproces</a:t>
            </a:r>
            <a:r>
              <a:rPr lang="nl-NL" sz="1200" b="0" i="0">
                <a:solidFill>
                  <a:srgbClr val="000000"/>
                </a:solidFill>
                <a:effectLst/>
                <a:latin typeface="Calibri" panose="020F0502020204030204" pitchFamily="34" charset="0"/>
              </a:rPr>
              <a:t>. </a:t>
            </a:r>
          </a:p>
          <a:p>
            <a:r>
              <a:rPr lang="nl-NL" sz="1200" b="0" i="0">
                <a:solidFill>
                  <a:srgbClr val="000000"/>
                </a:solidFill>
                <a:effectLst/>
                <a:latin typeface="Calibri" panose="020F0502020204030204" pitchFamily="34" charset="0"/>
              </a:rPr>
              <a:t>De leerling aan het stuur, de leerling heeft het kompas vast.</a:t>
            </a:r>
          </a:p>
          <a:p>
            <a:endParaRPr lang="nl-NL" sz="1200" b="0" i="0">
              <a:solidFill>
                <a:srgbClr val="000000"/>
              </a:solidFill>
              <a:effectLst/>
              <a:latin typeface="Calibri" panose="020F0502020204030204" pitchFamily="34" charset="0"/>
            </a:endParaRPr>
          </a:p>
          <a:p>
            <a:r>
              <a:rPr lang="nl-NL" sz="1200" b="0" i="0">
                <a:solidFill>
                  <a:srgbClr val="000000"/>
                </a:solidFill>
                <a:effectLst/>
                <a:latin typeface="Calibri" panose="020F0502020204030204" pitchFamily="34" charset="0"/>
              </a:rPr>
              <a:t>Voorbeelden binnen </a:t>
            </a:r>
            <a:r>
              <a:rPr lang="nl-NL" sz="1200" b="0" i="0" err="1">
                <a:solidFill>
                  <a:srgbClr val="000000"/>
                </a:solidFill>
                <a:effectLst/>
                <a:latin typeface="Calibri" panose="020F0502020204030204" pitchFamily="34" charset="0"/>
              </a:rPr>
              <a:t>BuO</a:t>
            </a:r>
            <a:r>
              <a:rPr lang="nl-NL" sz="1200" b="0" i="0">
                <a:solidFill>
                  <a:srgbClr val="000000"/>
                </a:solidFill>
                <a:effectLst/>
                <a:latin typeface="Calibri" panose="020F0502020204030204" pitchFamily="34" charset="0"/>
              </a:rPr>
              <a:t>:</a:t>
            </a:r>
          </a:p>
          <a:p>
            <a:endParaRPr lang="nl-BE"/>
          </a:p>
        </p:txBody>
      </p:sp>
      <p:sp>
        <p:nvSpPr>
          <p:cNvPr id="4" name="Tijdelijke aanduiding voor dianummer 3"/>
          <p:cNvSpPr>
            <a:spLocks noGrp="1"/>
          </p:cNvSpPr>
          <p:nvPr>
            <p:ph type="sldNum" sz="quarter" idx="5"/>
          </p:nvPr>
        </p:nvSpPr>
        <p:spPr/>
        <p:txBody>
          <a:bodyPr/>
          <a:lstStyle/>
          <a:p>
            <a:pPr marL="0" marR="0" lvl="0" indent="0" algn="r" defTabSz="1828709" rtl="0" eaLnBrk="1" fontAlgn="auto" latinLnBrk="0" hangingPunct="1">
              <a:lnSpc>
                <a:spcPct val="100000"/>
              </a:lnSpc>
              <a:spcBef>
                <a:spcPts val="0"/>
              </a:spcBef>
              <a:spcAft>
                <a:spcPts val="0"/>
              </a:spcAft>
              <a:buClrTx/>
              <a:buSzTx/>
              <a:buFontTx/>
              <a:buNone/>
              <a:tabLst/>
              <a:defRPr/>
            </a:pPr>
            <a:fld id="{3DE71038-0F01-804C-8B58-40148AC75176}" type="slidenum">
              <a:rPr kumimoji="0" lang="nl-B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1828709" rtl="0" eaLnBrk="1" fontAlgn="auto" latinLnBrk="0" hangingPunct="1">
                <a:lnSpc>
                  <a:spcPct val="100000"/>
                </a:lnSpc>
                <a:spcBef>
                  <a:spcPts val="0"/>
                </a:spcBef>
                <a:spcAft>
                  <a:spcPts val="0"/>
                </a:spcAft>
                <a:buClrTx/>
                <a:buSzTx/>
                <a:buFontTx/>
                <a:buNone/>
                <a:tabLst/>
                <a:defRPr/>
              </a:pPr>
              <a:t>26</a:t>
            </a:fld>
            <a:endParaRPr kumimoji="0" lang="nl-B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4528644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F4EC03CF-72A9-4EEA-BA35-8C1E2C45B1D5}" type="slidenum">
              <a:rPr lang="nl-BE" smtClean="0"/>
              <a:t>27</a:t>
            </a:fld>
            <a:endParaRPr lang="nl-BE"/>
          </a:p>
        </p:txBody>
      </p:sp>
    </p:spTree>
    <p:extLst>
      <p:ext uri="{BB962C8B-B14F-4D97-AF65-F5344CB8AC3E}">
        <p14:creationId xmlns:p14="http://schemas.microsoft.com/office/powerpoint/2010/main" val="328590066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F4EC03CF-72A9-4EEA-BA35-8C1E2C45B1D5}" type="slidenum">
              <a:rPr lang="nl-BE" smtClean="0"/>
              <a:t>28</a:t>
            </a:fld>
            <a:endParaRPr lang="nl-BE"/>
          </a:p>
        </p:txBody>
      </p:sp>
    </p:spTree>
    <p:extLst>
      <p:ext uri="{BB962C8B-B14F-4D97-AF65-F5344CB8AC3E}">
        <p14:creationId xmlns:p14="http://schemas.microsoft.com/office/powerpoint/2010/main" val="154927231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F4EC03CF-72A9-4EEA-BA35-8C1E2C45B1D5}" type="slidenum">
              <a:rPr lang="nl-BE" smtClean="0"/>
              <a:t>29</a:t>
            </a:fld>
            <a:endParaRPr lang="nl-BE"/>
          </a:p>
        </p:txBody>
      </p:sp>
    </p:spTree>
    <p:extLst>
      <p:ext uri="{BB962C8B-B14F-4D97-AF65-F5344CB8AC3E}">
        <p14:creationId xmlns:p14="http://schemas.microsoft.com/office/powerpoint/2010/main" val="253763553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svg"/><Relationship Id="rId7" Type="http://schemas.openxmlformats.org/officeDocument/2006/relationships/image" Target="../media/image12.svg"/><Relationship Id="rId12" Type="http://schemas.openxmlformats.org/officeDocument/2006/relationships/image" Target="../media/image4.png"/><Relationship Id="rId2" Type="http://schemas.openxmlformats.org/officeDocument/2006/relationships/image" Target="../media/image7.png"/><Relationship Id="rId1" Type="http://schemas.openxmlformats.org/officeDocument/2006/relationships/slideMaster" Target="../slideMasters/slideMaster1.xml"/><Relationship Id="rId6" Type="http://schemas.openxmlformats.org/officeDocument/2006/relationships/image" Target="../media/image11.png"/><Relationship Id="rId11" Type="http://schemas.openxmlformats.org/officeDocument/2006/relationships/image" Target="../media/image16.svg"/><Relationship Id="rId5" Type="http://schemas.openxmlformats.org/officeDocument/2006/relationships/image" Target="../media/image10.sv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svg"/></Relationships>
</file>

<file path=ppt/slideLayouts/_rels/slideLayout4.xml.rels><?xml version="1.0" encoding="UTF-8" standalone="yes"?>
<Relationships xmlns="http://schemas.openxmlformats.org/package/2006/relationships"><Relationship Id="rId13" Type="http://schemas.openxmlformats.org/officeDocument/2006/relationships/image" Target="../media/image28.svg"/><Relationship Id="rId18" Type="http://schemas.openxmlformats.org/officeDocument/2006/relationships/image" Target="../media/image33.png"/><Relationship Id="rId26" Type="http://schemas.openxmlformats.org/officeDocument/2006/relationships/image" Target="../media/image41.png"/><Relationship Id="rId3" Type="http://schemas.openxmlformats.org/officeDocument/2006/relationships/image" Target="../media/image18.svg"/><Relationship Id="rId21" Type="http://schemas.openxmlformats.org/officeDocument/2006/relationships/image" Target="../media/image36.svg"/><Relationship Id="rId34" Type="http://schemas.openxmlformats.org/officeDocument/2006/relationships/image" Target="../media/image4.png"/><Relationship Id="rId7" Type="http://schemas.openxmlformats.org/officeDocument/2006/relationships/image" Target="../media/image22.svg"/><Relationship Id="rId12" Type="http://schemas.openxmlformats.org/officeDocument/2006/relationships/image" Target="../media/image27.png"/><Relationship Id="rId17" Type="http://schemas.openxmlformats.org/officeDocument/2006/relationships/image" Target="../media/image32.svg"/><Relationship Id="rId25" Type="http://schemas.openxmlformats.org/officeDocument/2006/relationships/image" Target="../media/image40.svg"/><Relationship Id="rId33" Type="http://schemas.openxmlformats.org/officeDocument/2006/relationships/image" Target="../media/image48.svg"/><Relationship Id="rId2" Type="http://schemas.openxmlformats.org/officeDocument/2006/relationships/image" Target="../media/image17.png"/><Relationship Id="rId16" Type="http://schemas.openxmlformats.org/officeDocument/2006/relationships/image" Target="../media/image31.png"/><Relationship Id="rId20" Type="http://schemas.openxmlformats.org/officeDocument/2006/relationships/image" Target="../media/image35.png"/><Relationship Id="rId29" Type="http://schemas.openxmlformats.org/officeDocument/2006/relationships/image" Target="../media/image44.svg"/><Relationship Id="rId1" Type="http://schemas.openxmlformats.org/officeDocument/2006/relationships/slideMaster" Target="../slideMasters/slideMaster1.xml"/><Relationship Id="rId6" Type="http://schemas.openxmlformats.org/officeDocument/2006/relationships/image" Target="../media/image21.png"/><Relationship Id="rId11" Type="http://schemas.openxmlformats.org/officeDocument/2006/relationships/image" Target="../media/image26.svg"/><Relationship Id="rId24" Type="http://schemas.openxmlformats.org/officeDocument/2006/relationships/image" Target="../media/image39.png"/><Relationship Id="rId32" Type="http://schemas.openxmlformats.org/officeDocument/2006/relationships/image" Target="../media/image47.png"/><Relationship Id="rId5" Type="http://schemas.openxmlformats.org/officeDocument/2006/relationships/image" Target="../media/image20.svg"/><Relationship Id="rId15" Type="http://schemas.openxmlformats.org/officeDocument/2006/relationships/image" Target="../media/image30.svg"/><Relationship Id="rId23" Type="http://schemas.openxmlformats.org/officeDocument/2006/relationships/image" Target="../media/image38.svg"/><Relationship Id="rId28" Type="http://schemas.openxmlformats.org/officeDocument/2006/relationships/image" Target="../media/image43.png"/><Relationship Id="rId10" Type="http://schemas.openxmlformats.org/officeDocument/2006/relationships/image" Target="../media/image25.png"/><Relationship Id="rId19" Type="http://schemas.openxmlformats.org/officeDocument/2006/relationships/image" Target="../media/image34.svg"/><Relationship Id="rId31" Type="http://schemas.openxmlformats.org/officeDocument/2006/relationships/image" Target="../media/image46.svg"/><Relationship Id="rId4" Type="http://schemas.openxmlformats.org/officeDocument/2006/relationships/image" Target="../media/image19.png"/><Relationship Id="rId9" Type="http://schemas.openxmlformats.org/officeDocument/2006/relationships/image" Target="../media/image24.svg"/><Relationship Id="rId14" Type="http://schemas.openxmlformats.org/officeDocument/2006/relationships/image" Target="../media/image29.png"/><Relationship Id="rId22" Type="http://schemas.openxmlformats.org/officeDocument/2006/relationships/image" Target="../media/image37.png"/><Relationship Id="rId27" Type="http://schemas.openxmlformats.org/officeDocument/2006/relationships/image" Target="../media/image42.svg"/><Relationship Id="rId30" Type="http://schemas.openxmlformats.org/officeDocument/2006/relationships/image" Target="../media/image45.png"/><Relationship Id="rId8" Type="http://schemas.openxmlformats.org/officeDocument/2006/relationships/image" Target="../media/image2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Master" Target="../slideMasters/slideMaster1.xml"/><Relationship Id="rId6" Type="http://schemas.openxmlformats.org/officeDocument/2006/relationships/image" Target="../media/image53.svg"/><Relationship Id="rId5" Type="http://schemas.openxmlformats.org/officeDocument/2006/relationships/image" Target="../media/image52.png"/><Relationship Id="rId4" Type="http://schemas.openxmlformats.org/officeDocument/2006/relationships/image" Target="../media/image51.sv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49.png"/><Relationship Id="rId1" Type="http://schemas.openxmlformats.org/officeDocument/2006/relationships/slideMaster" Target="../slideMasters/slideMaster1.xml"/><Relationship Id="rId4" Type="http://schemas.openxmlformats.org/officeDocument/2006/relationships/image" Target="../media/image55.sv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49.png"/><Relationship Id="rId1" Type="http://schemas.openxmlformats.org/officeDocument/2006/relationships/slideMaster" Target="../slideMasters/slideMaster1.xml"/><Relationship Id="rId5" Type="http://schemas.openxmlformats.org/officeDocument/2006/relationships/image" Target="../media/image1.png"/><Relationship Id="rId4" Type="http://schemas.openxmlformats.org/officeDocument/2006/relationships/image" Target="../media/image57.sv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image" Target="../media/image64.svg"/><Relationship Id="rId3" Type="http://schemas.openxmlformats.org/officeDocument/2006/relationships/image" Target="../media/image59.svg"/><Relationship Id="rId7" Type="http://schemas.openxmlformats.org/officeDocument/2006/relationships/image" Target="../media/image46.svg"/><Relationship Id="rId12" Type="http://schemas.openxmlformats.org/officeDocument/2006/relationships/image" Target="../media/image63.png"/><Relationship Id="rId17" Type="http://schemas.openxmlformats.org/officeDocument/2006/relationships/image" Target="../media/image1.png"/><Relationship Id="rId2" Type="http://schemas.openxmlformats.org/officeDocument/2006/relationships/image" Target="../media/image58.png"/><Relationship Id="rId16" Type="http://schemas.openxmlformats.org/officeDocument/2006/relationships/image" Target="../media/image49.png"/><Relationship Id="rId1" Type="http://schemas.openxmlformats.org/officeDocument/2006/relationships/slideMaster" Target="../slideMasters/slideMaster1.xml"/><Relationship Id="rId6" Type="http://schemas.openxmlformats.org/officeDocument/2006/relationships/image" Target="../media/image45.png"/><Relationship Id="rId11" Type="http://schemas.openxmlformats.org/officeDocument/2006/relationships/image" Target="../media/image62.svg"/><Relationship Id="rId5" Type="http://schemas.openxmlformats.org/officeDocument/2006/relationships/image" Target="../media/image42.svg"/><Relationship Id="rId15" Type="http://schemas.openxmlformats.org/officeDocument/2006/relationships/image" Target="../media/image66.svg"/><Relationship Id="rId10" Type="http://schemas.openxmlformats.org/officeDocument/2006/relationships/image" Target="../media/image13.png"/><Relationship Id="rId4" Type="http://schemas.openxmlformats.org/officeDocument/2006/relationships/image" Target="../media/image41.png"/><Relationship Id="rId9" Type="http://schemas.openxmlformats.org/officeDocument/2006/relationships/image" Target="../media/image61.svg"/><Relationship Id="rId14" Type="http://schemas.openxmlformats.org/officeDocument/2006/relationships/image" Target="../media/image65.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71.png"/><Relationship Id="rId13" Type="http://schemas.openxmlformats.org/officeDocument/2006/relationships/image" Target="../media/image1.png"/><Relationship Id="rId3" Type="http://schemas.openxmlformats.org/officeDocument/2006/relationships/image" Target="../media/image68.svg"/><Relationship Id="rId7" Type="http://schemas.openxmlformats.org/officeDocument/2006/relationships/image" Target="../media/image20.svg"/><Relationship Id="rId12" Type="http://schemas.openxmlformats.org/officeDocument/2006/relationships/image" Target="../media/image49.png"/><Relationship Id="rId2" Type="http://schemas.openxmlformats.org/officeDocument/2006/relationships/image" Target="../media/image67.png"/><Relationship Id="rId1" Type="http://schemas.openxmlformats.org/officeDocument/2006/relationships/slideMaster" Target="../slideMasters/slideMaster1.xml"/><Relationship Id="rId6" Type="http://schemas.openxmlformats.org/officeDocument/2006/relationships/image" Target="../media/image19.png"/><Relationship Id="rId11" Type="http://schemas.openxmlformats.org/officeDocument/2006/relationships/image" Target="../media/image64.svg"/><Relationship Id="rId5" Type="http://schemas.openxmlformats.org/officeDocument/2006/relationships/image" Target="../media/image70.svg"/><Relationship Id="rId10" Type="http://schemas.openxmlformats.org/officeDocument/2006/relationships/image" Target="../media/image63.png"/><Relationship Id="rId4" Type="http://schemas.openxmlformats.org/officeDocument/2006/relationships/image" Target="../media/image69.png"/><Relationship Id="rId9" Type="http://schemas.openxmlformats.org/officeDocument/2006/relationships/image" Target="../media/image72.sv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68.svg"/><Relationship Id="rId2" Type="http://schemas.openxmlformats.org/officeDocument/2006/relationships/image" Target="../media/image67.png"/><Relationship Id="rId1" Type="http://schemas.openxmlformats.org/officeDocument/2006/relationships/slideMaster" Target="../slideMasters/slideMaster1.xml"/><Relationship Id="rId6" Type="http://schemas.openxmlformats.org/officeDocument/2006/relationships/image" Target="../media/image49.png"/><Relationship Id="rId5" Type="http://schemas.openxmlformats.org/officeDocument/2006/relationships/image" Target="../media/image74.svg"/><Relationship Id="rId4" Type="http://schemas.openxmlformats.org/officeDocument/2006/relationships/image" Target="../media/image73.png"/></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49.png"/><Relationship Id="rId3" Type="http://schemas.openxmlformats.org/officeDocument/2006/relationships/image" Target="../media/image75.svg"/><Relationship Id="rId7" Type="http://schemas.openxmlformats.org/officeDocument/2006/relationships/image" Target="../media/image48.svg"/><Relationship Id="rId2" Type="http://schemas.openxmlformats.org/officeDocument/2006/relationships/image" Target="../media/image67.png"/><Relationship Id="rId1" Type="http://schemas.openxmlformats.org/officeDocument/2006/relationships/slideMaster" Target="../slideMasters/slideMaster1.xml"/><Relationship Id="rId6" Type="http://schemas.openxmlformats.org/officeDocument/2006/relationships/image" Target="../media/image47.png"/><Relationship Id="rId5" Type="http://schemas.openxmlformats.org/officeDocument/2006/relationships/image" Target="../media/image77.svg"/><Relationship Id="rId4" Type="http://schemas.openxmlformats.org/officeDocument/2006/relationships/image" Target="../media/image76.png"/></Relationships>
</file>

<file path=ppt/slideLayouts/_rels/slideLayout12.xml.rels><?xml version="1.0" encoding="UTF-8" standalone="yes"?>
<Relationships xmlns="http://schemas.openxmlformats.org/package/2006/relationships"><Relationship Id="rId8" Type="http://schemas.openxmlformats.org/officeDocument/2006/relationships/image" Target="../media/image83.svg"/><Relationship Id="rId3" Type="http://schemas.openxmlformats.org/officeDocument/2006/relationships/image" Target="../media/image78.png"/><Relationship Id="rId7" Type="http://schemas.openxmlformats.org/officeDocument/2006/relationships/image" Target="../media/image82.png"/><Relationship Id="rId2" Type="http://schemas.openxmlformats.org/officeDocument/2006/relationships/image" Target="../media/image49.png"/><Relationship Id="rId1" Type="http://schemas.openxmlformats.org/officeDocument/2006/relationships/slideMaster" Target="../slideMasters/slideMaster1.xml"/><Relationship Id="rId6" Type="http://schemas.openxmlformats.org/officeDocument/2006/relationships/image" Target="../media/image81.svg"/><Relationship Id="rId5" Type="http://schemas.openxmlformats.org/officeDocument/2006/relationships/image" Target="../media/image80.png"/><Relationship Id="rId10" Type="http://schemas.openxmlformats.org/officeDocument/2006/relationships/image" Target="../media/image85.svg"/><Relationship Id="rId4" Type="http://schemas.openxmlformats.org/officeDocument/2006/relationships/image" Target="../media/image79.svg"/><Relationship Id="rId9" Type="http://schemas.openxmlformats.org/officeDocument/2006/relationships/image" Target="../media/image84.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image" Target="../media/image49.png"/><Relationship Id="rId1" Type="http://schemas.openxmlformats.org/officeDocument/2006/relationships/slideMaster" Target="../slideMasters/slideMaster1.xml"/><Relationship Id="rId4" Type="http://schemas.openxmlformats.org/officeDocument/2006/relationships/image" Target="../media/image87.svg"/></Relationships>
</file>

<file path=ppt/slideLayouts/_rels/slideLayout14.xml.rels><?xml version="1.0" encoding="UTF-8" standalone="yes"?>
<Relationships xmlns="http://schemas.openxmlformats.org/package/2006/relationships"><Relationship Id="rId8" Type="http://schemas.openxmlformats.org/officeDocument/2006/relationships/image" Target="../media/image91.svg"/><Relationship Id="rId3" Type="http://schemas.openxmlformats.org/officeDocument/2006/relationships/image" Target="../media/image88.png"/><Relationship Id="rId7" Type="http://schemas.openxmlformats.org/officeDocument/2006/relationships/image" Target="../media/image90.png"/><Relationship Id="rId2" Type="http://schemas.openxmlformats.org/officeDocument/2006/relationships/image" Target="../media/image49.png"/><Relationship Id="rId1" Type="http://schemas.openxmlformats.org/officeDocument/2006/relationships/slideMaster" Target="../slideMasters/slideMaster1.xml"/><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89.sv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93.svg"/><Relationship Id="rId7" Type="http://schemas.openxmlformats.org/officeDocument/2006/relationships/image" Target="../media/image1.png"/><Relationship Id="rId2" Type="http://schemas.openxmlformats.org/officeDocument/2006/relationships/image" Target="../media/image92.png"/><Relationship Id="rId1" Type="http://schemas.openxmlformats.org/officeDocument/2006/relationships/slideMaster" Target="../slideMasters/slideMaster1.xml"/><Relationship Id="rId6" Type="http://schemas.openxmlformats.org/officeDocument/2006/relationships/image" Target="../media/image49.png"/><Relationship Id="rId5" Type="http://schemas.openxmlformats.org/officeDocument/2006/relationships/image" Target="../media/image20.svg"/><Relationship Id="rId4" Type="http://schemas.openxmlformats.org/officeDocument/2006/relationships/image" Target="../media/image19.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100.png"/><Relationship Id="rId3" Type="http://schemas.openxmlformats.org/officeDocument/2006/relationships/image" Target="../media/image95.svg"/><Relationship Id="rId7" Type="http://schemas.openxmlformats.org/officeDocument/2006/relationships/image" Target="../media/image99.svg"/><Relationship Id="rId2" Type="http://schemas.openxmlformats.org/officeDocument/2006/relationships/image" Target="../media/image94.png"/><Relationship Id="rId1" Type="http://schemas.openxmlformats.org/officeDocument/2006/relationships/slideMaster" Target="../slideMasters/slideMaster1.xml"/><Relationship Id="rId6" Type="http://schemas.openxmlformats.org/officeDocument/2006/relationships/image" Target="../media/image98.png"/><Relationship Id="rId5" Type="http://schemas.openxmlformats.org/officeDocument/2006/relationships/image" Target="../media/image97.svg"/><Relationship Id="rId4" Type="http://schemas.openxmlformats.org/officeDocument/2006/relationships/image" Target="../media/image96.png"/><Relationship Id="rId9" Type="http://schemas.openxmlformats.org/officeDocument/2006/relationships/image" Target="../media/image101.svg"/></Relationships>
</file>

<file path=ppt/slideLayouts/_rels/slideLayout17.xml.rels><?xml version="1.0" encoding="UTF-8" standalone="yes"?>
<Relationships xmlns="http://schemas.openxmlformats.org/package/2006/relationships"><Relationship Id="rId8" Type="http://schemas.openxmlformats.org/officeDocument/2006/relationships/image" Target="../media/image108.png"/><Relationship Id="rId13" Type="http://schemas.openxmlformats.org/officeDocument/2006/relationships/image" Target="../media/image42.svg"/><Relationship Id="rId18" Type="http://schemas.openxmlformats.org/officeDocument/2006/relationships/image" Target="../media/image49.png"/><Relationship Id="rId3" Type="http://schemas.openxmlformats.org/officeDocument/2006/relationships/image" Target="../media/image103.svg"/><Relationship Id="rId7" Type="http://schemas.openxmlformats.org/officeDocument/2006/relationships/image" Target="../media/image107.svg"/><Relationship Id="rId12" Type="http://schemas.openxmlformats.org/officeDocument/2006/relationships/image" Target="../media/image41.png"/><Relationship Id="rId17" Type="http://schemas.openxmlformats.org/officeDocument/2006/relationships/image" Target="../media/image64.svg"/><Relationship Id="rId2" Type="http://schemas.openxmlformats.org/officeDocument/2006/relationships/image" Target="../media/image102.png"/><Relationship Id="rId16" Type="http://schemas.openxmlformats.org/officeDocument/2006/relationships/image" Target="../media/image63.png"/><Relationship Id="rId1" Type="http://schemas.openxmlformats.org/officeDocument/2006/relationships/slideMaster" Target="../slideMasters/slideMaster1.xml"/><Relationship Id="rId6" Type="http://schemas.openxmlformats.org/officeDocument/2006/relationships/image" Target="../media/image106.png"/><Relationship Id="rId11" Type="http://schemas.openxmlformats.org/officeDocument/2006/relationships/image" Target="../media/image34.svg"/><Relationship Id="rId5" Type="http://schemas.openxmlformats.org/officeDocument/2006/relationships/image" Target="../media/image105.svg"/><Relationship Id="rId15" Type="http://schemas.openxmlformats.org/officeDocument/2006/relationships/image" Target="../media/image111.svg"/><Relationship Id="rId10" Type="http://schemas.openxmlformats.org/officeDocument/2006/relationships/image" Target="../media/image33.png"/><Relationship Id="rId4" Type="http://schemas.openxmlformats.org/officeDocument/2006/relationships/image" Target="../media/image104.png"/><Relationship Id="rId9" Type="http://schemas.openxmlformats.org/officeDocument/2006/relationships/image" Target="../media/image109.svg"/><Relationship Id="rId14" Type="http://schemas.openxmlformats.org/officeDocument/2006/relationships/image" Target="../media/image110.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13.svg"/><Relationship Id="rId2" Type="http://schemas.openxmlformats.org/officeDocument/2006/relationships/image" Target="../media/image112.png"/><Relationship Id="rId1" Type="http://schemas.openxmlformats.org/officeDocument/2006/relationships/slideMaster" Target="../slideMasters/slideMaster1.xml"/><Relationship Id="rId4" Type="http://schemas.openxmlformats.org/officeDocument/2006/relationships/image" Target="../media/image114.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16.svg"/><Relationship Id="rId2" Type="http://schemas.openxmlformats.org/officeDocument/2006/relationships/image" Target="../media/image115.png"/><Relationship Id="rId1" Type="http://schemas.openxmlformats.org/officeDocument/2006/relationships/slideMaster" Target="../slideMasters/slideMaster1.xml"/><Relationship Id="rId4" Type="http://schemas.openxmlformats.org/officeDocument/2006/relationships/image" Target="../media/image114.png"/></Relationships>
</file>

<file path=ppt/slideLayouts/_rels/slideLayout20.xml.rels><?xml version="1.0" encoding="UTF-8" standalone="yes"?>
<Relationships xmlns="http://schemas.openxmlformats.org/package/2006/relationships"><Relationship Id="rId8" Type="http://schemas.openxmlformats.org/officeDocument/2006/relationships/image" Target="../media/image108.png"/><Relationship Id="rId13" Type="http://schemas.openxmlformats.org/officeDocument/2006/relationships/image" Target="../media/image42.svg"/><Relationship Id="rId3" Type="http://schemas.openxmlformats.org/officeDocument/2006/relationships/image" Target="../media/image103.svg"/><Relationship Id="rId7" Type="http://schemas.openxmlformats.org/officeDocument/2006/relationships/image" Target="../media/image107.svg"/><Relationship Id="rId12" Type="http://schemas.openxmlformats.org/officeDocument/2006/relationships/image" Target="../media/image41.png"/><Relationship Id="rId17" Type="http://schemas.openxmlformats.org/officeDocument/2006/relationships/image" Target="../media/image64.svg"/><Relationship Id="rId2" Type="http://schemas.openxmlformats.org/officeDocument/2006/relationships/image" Target="../media/image102.png"/><Relationship Id="rId16" Type="http://schemas.openxmlformats.org/officeDocument/2006/relationships/image" Target="../media/image63.png"/><Relationship Id="rId1" Type="http://schemas.openxmlformats.org/officeDocument/2006/relationships/slideMaster" Target="../slideMasters/slideMaster1.xml"/><Relationship Id="rId6" Type="http://schemas.openxmlformats.org/officeDocument/2006/relationships/image" Target="../media/image106.png"/><Relationship Id="rId11" Type="http://schemas.openxmlformats.org/officeDocument/2006/relationships/image" Target="../media/image34.svg"/><Relationship Id="rId5" Type="http://schemas.openxmlformats.org/officeDocument/2006/relationships/image" Target="../media/image105.svg"/><Relationship Id="rId15" Type="http://schemas.openxmlformats.org/officeDocument/2006/relationships/image" Target="../media/image111.svg"/><Relationship Id="rId10" Type="http://schemas.openxmlformats.org/officeDocument/2006/relationships/image" Target="../media/image33.png"/><Relationship Id="rId4" Type="http://schemas.openxmlformats.org/officeDocument/2006/relationships/image" Target="../media/image104.png"/><Relationship Id="rId9" Type="http://schemas.openxmlformats.org/officeDocument/2006/relationships/image" Target="../media/image109.svg"/><Relationship Id="rId14" Type="http://schemas.openxmlformats.org/officeDocument/2006/relationships/image" Target="../media/image110.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38.svg"/><Relationship Id="rId2" Type="http://schemas.openxmlformats.org/officeDocument/2006/relationships/image" Target="../media/image37.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40.svg"/><Relationship Id="rId2" Type="http://schemas.openxmlformats.org/officeDocument/2006/relationships/image" Target="../media/image39.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image" Target="../media/image46.svg"/><Relationship Id="rId18" Type="http://schemas.openxmlformats.org/officeDocument/2006/relationships/image" Target="../media/image4.png"/><Relationship Id="rId3" Type="http://schemas.openxmlformats.org/officeDocument/2006/relationships/image" Target="../media/image30.svg"/><Relationship Id="rId7" Type="http://schemas.openxmlformats.org/officeDocument/2006/relationships/image" Target="../media/image64.svg"/><Relationship Id="rId12" Type="http://schemas.openxmlformats.org/officeDocument/2006/relationships/image" Target="../media/image45.png"/><Relationship Id="rId17" Type="http://schemas.openxmlformats.org/officeDocument/2006/relationships/image" Target="../media/image38.svg"/><Relationship Id="rId2" Type="http://schemas.openxmlformats.org/officeDocument/2006/relationships/image" Target="../media/image29.png"/><Relationship Id="rId16" Type="http://schemas.openxmlformats.org/officeDocument/2006/relationships/image" Target="../media/image37.png"/><Relationship Id="rId1" Type="http://schemas.openxmlformats.org/officeDocument/2006/relationships/slideMaster" Target="../slideMasters/slideMaster1.xml"/><Relationship Id="rId6" Type="http://schemas.openxmlformats.org/officeDocument/2006/relationships/image" Target="../media/image63.png"/><Relationship Id="rId11" Type="http://schemas.openxmlformats.org/officeDocument/2006/relationships/image" Target="../media/image28.svg"/><Relationship Id="rId5" Type="http://schemas.openxmlformats.org/officeDocument/2006/relationships/image" Target="../media/image42.svg"/><Relationship Id="rId15" Type="http://schemas.openxmlformats.org/officeDocument/2006/relationships/image" Target="../media/image26.svg"/><Relationship Id="rId10" Type="http://schemas.openxmlformats.org/officeDocument/2006/relationships/image" Target="../media/image27.png"/><Relationship Id="rId4" Type="http://schemas.openxmlformats.org/officeDocument/2006/relationships/image" Target="../media/image41.png"/><Relationship Id="rId9" Type="http://schemas.openxmlformats.org/officeDocument/2006/relationships/image" Target="../media/image40.svg"/><Relationship Id="rId14" Type="http://schemas.openxmlformats.org/officeDocument/2006/relationships/image" Target="../media/image25.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18.svg"/><Relationship Id="rId2" Type="http://schemas.openxmlformats.org/officeDocument/2006/relationships/image" Target="../media/image117.pn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20.svg"/><Relationship Id="rId2" Type="http://schemas.openxmlformats.org/officeDocument/2006/relationships/image" Target="../media/image119.png"/><Relationship Id="rId1" Type="http://schemas.openxmlformats.org/officeDocument/2006/relationships/slideMaster" Target="../slideMasters/slideMaster2.xml"/><Relationship Id="rId5" Type="http://schemas.openxmlformats.org/officeDocument/2006/relationships/image" Target="../media/image122.svg"/><Relationship Id="rId4" Type="http://schemas.openxmlformats.org/officeDocument/2006/relationships/image" Target="../media/image121.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24.svg"/><Relationship Id="rId2" Type="http://schemas.openxmlformats.org/officeDocument/2006/relationships/image" Target="../media/image123.png"/><Relationship Id="rId1" Type="http://schemas.openxmlformats.org/officeDocument/2006/relationships/slideMaster" Target="../slideMasters/slideMaster2.xml"/><Relationship Id="rId5" Type="http://schemas.openxmlformats.org/officeDocument/2006/relationships/image" Target="../media/image126.svg"/><Relationship Id="rId4" Type="http://schemas.openxmlformats.org/officeDocument/2006/relationships/image" Target="../media/image125.pn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28.svg"/><Relationship Id="rId2" Type="http://schemas.openxmlformats.org/officeDocument/2006/relationships/image" Target="../media/image127.png"/><Relationship Id="rId1" Type="http://schemas.openxmlformats.org/officeDocument/2006/relationships/slideMaster" Target="../slideMasters/slideMaster2.xml"/><Relationship Id="rId5" Type="http://schemas.openxmlformats.org/officeDocument/2006/relationships/image" Target="../media/image130.svg"/><Relationship Id="rId4" Type="http://schemas.openxmlformats.org/officeDocument/2006/relationships/image" Target="../media/image129.pn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32.svg"/><Relationship Id="rId2" Type="http://schemas.openxmlformats.org/officeDocument/2006/relationships/image" Target="../media/image131.png"/><Relationship Id="rId1" Type="http://schemas.openxmlformats.org/officeDocument/2006/relationships/slideMaster" Target="../slideMasters/slideMaster2.xml"/><Relationship Id="rId5" Type="http://schemas.openxmlformats.org/officeDocument/2006/relationships/image" Target="../media/image120.svg"/><Relationship Id="rId4" Type="http://schemas.openxmlformats.org/officeDocument/2006/relationships/image" Target="../media/image119.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20.svg"/><Relationship Id="rId2" Type="http://schemas.openxmlformats.org/officeDocument/2006/relationships/image" Target="../media/image119.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34.svg"/><Relationship Id="rId2" Type="http://schemas.openxmlformats.org/officeDocument/2006/relationships/image" Target="../media/image133.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36.svg"/><Relationship Id="rId2" Type="http://schemas.openxmlformats.org/officeDocument/2006/relationships/image" Target="../media/image135.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38.svg"/><Relationship Id="rId2" Type="http://schemas.openxmlformats.org/officeDocument/2006/relationships/image" Target="../media/image137.png"/><Relationship Id="rId1" Type="http://schemas.openxmlformats.org/officeDocument/2006/relationships/slideMaster" Target="../slideMasters/slideMaster2.xml"/><Relationship Id="rId5" Type="http://schemas.openxmlformats.org/officeDocument/2006/relationships/image" Target="../media/image140.svg"/><Relationship Id="rId4" Type="http://schemas.openxmlformats.org/officeDocument/2006/relationships/image" Target="../media/image139.pn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41.svg"/><Relationship Id="rId2" Type="http://schemas.openxmlformats.org/officeDocument/2006/relationships/image" Target="../media/image133.png"/><Relationship Id="rId1" Type="http://schemas.openxmlformats.org/officeDocument/2006/relationships/slideMaster" Target="../slideMasters/slideMaster2.xml"/><Relationship Id="rId5" Type="http://schemas.openxmlformats.org/officeDocument/2006/relationships/image" Target="../media/image140.svg"/><Relationship Id="rId4" Type="http://schemas.openxmlformats.org/officeDocument/2006/relationships/image" Target="../media/image139.png"/></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43.svg"/><Relationship Id="rId2" Type="http://schemas.openxmlformats.org/officeDocument/2006/relationships/image" Target="../media/image142.png"/><Relationship Id="rId1" Type="http://schemas.openxmlformats.org/officeDocument/2006/relationships/slideMaster" Target="../slideMasters/slideMaster2.xml"/><Relationship Id="rId5" Type="http://schemas.openxmlformats.org/officeDocument/2006/relationships/image" Target="../media/image140.svg"/><Relationship Id="rId4" Type="http://schemas.openxmlformats.org/officeDocument/2006/relationships/image" Target="../media/image139.png"/></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36.svg"/><Relationship Id="rId2" Type="http://schemas.openxmlformats.org/officeDocument/2006/relationships/image" Target="../media/image135.png"/><Relationship Id="rId1" Type="http://schemas.openxmlformats.org/officeDocument/2006/relationships/slideMaster" Target="../slideMasters/slideMaster2.xml"/><Relationship Id="rId5" Type="http://schemas.openxmlformats.org/officeDocument/2006/relationships/image" Target="../media/image140.svg"/><Relationship Id="rId4" Type="http://schemas.openxmlformats.org/officeDocument/2006/relationships/image" Target="../media/image139.pn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32.svg"/><Relationship Id="rId2" Type="http://schemas.openxmlformats.org/officeDocument/2006/relationships/image" Target="../media/image131.png"/><Relationship Id="rId1" Type="http://schemas.openxmlformats.org/officeDocument/2006/relationships/slideMaster" Target="../slideMasters/slideMaster2.xml"/><Relationship Id="rId5" Type="http://schemas.openxmlformats.org/officeDocument/2006/relationships/image" Target="../media/image120.svg"/><Relationship Id="rId4" Type="http://schemas.openxmlformats.org/officeDocument/2006/relationships/image" Target="../media/image119.png"/></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120.svg"/><Relationship Id="rId2" Type="http://schemas.openxmlformats.org/officeDocument/2006/relationships/image" Target="../media/image119.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32.svg"/><Relationship Id="rId2" Type="http://schemas.openxmlformats.org/officeDocument/2006/relationships/image" Target="../media/image131.png"/><Relationship Id="rId1" Type="http://schemas.openxmlformats.org/officeDocument/2006/relationships/slideMaster" Target="../slideMasters/slideMaster2.xml"/><Relationship Id="rId5" Type="http://schemas.openxmlformats.org/officeDocument/2006/relationships/image" Target="../media/image118.svg"/><Relationship Id="rId4" Type="http://schemas.openxmlformats.org/officeDocument/2006/relationships/image" Target="../media/image117.png"/></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18.svg"/><Relationship Id="rId2" Type="http://schemas.openxmlformats.org/officeDocument/2006/relationships/image" Target="../media/image117.pn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118.svg"/><Relationship Id="rId2" Type="http://schemas.openxmlformats.org/officeDocument/2006/relationships/image" Target="../media/image117.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45.svg"/><Relationship Id="rId7" Type="http://schemas.openxmlformats.org/officeDocument/2006/relationships/image" Target="../media/image149.svg"/><Relationship Id="rId2" Type="http://schemas.openxmlformats.org/officeDocument/2006/relationships/image" Target="../media/image144.png"/><Relationship Id="rId1" Type="http://schemas.openxmlformats.org/officeDocument/2006/relationships/slideMaster" Target="../slideMasters/slideMaster2.xml"/><Relationship Id="rId6" Type="http://schemas.openxmlformats.org/officeDocument/2006/relationships/image" Target="../media/image148.png"/><Relationship Id="rId5" Type="http://schemas.openxmlformats.org/officeDocument/2006/relationships/image" Target="../media/image147.svg"/><Relationship Id="rId4" Type="http://schemas.openxmlformats.org/officeDocument/2006/relationships/image" Target="../media/image146.png"/></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45.svg"/><Relationship Id="rId7" Type="http://schemas.openxmlformats.org/officeDocument/2006/relationships/image" Target="../media/image153.svg"/><Relationship Id="rId2" Type="http://schemas.openxmlformats.org/officeDocument/2006/relationships/image" Target="../media/image144.png"/><Relationship Id="rId1" Type="http://schemas.openxmlformats.org/officeDocument/2006/relationships/slideMaster" Target="../slideMasters/slideMaster2.xml"/><Relationship Id="rId6" Type="http://schemas.openxmlformats.org/officeDocument/2006/relationships/image" Target="../media/image152.png"/><Relationship Id="rId5" Type="http://schemas.openxmlformats.org/officeDocument/2006/relationships/image" Target="../media/image151.svg"/><Relationship Id="rId4" Type="http://schemas.openxmlformats.org/officeDocument/2006/relationships/image" Target="../media/image150.png"/></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155.svg"/><Relationship Id="rId2" Type="http://schemas.openxmlformats.org/officeDocument/2006/relationships/image" Target="../media/image154.pn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8" Type="http://schemas.openxmlformats.org/officeDocument/2006/relationships/image" Target="../media/image161.png"/><Relationship Id="rId3" Type="http://schemas.openxmlformats.org/officeDocument/2006/relationships/image" Target="../media/image156.svg"/><Relationship Id="rId7" Type="http://schemas.openxmlformats.org/officeDocument/2006/relationships/image" Target="../media/image160.svg"/><Relationship Id="rId2" Type="http://schemas.openxmlformats.org/officeDocument/2006/relationships/image" Target="../media/image139.png"/><Relationship Id="rId1" Type="http://schemas.openxmlformats.org/officeDocument/2006/relationships/slideMaster" Target="../slideMasters/slideMaster2.xml"/><Relationship Id="rId6" Type="http://schemas.openxmlformats.org/officeDocument/2006/relationships/image" Target="../media/image159.png"/><Relationship Id="rId5" Type="http://schemas.openxmlformats.org/officeDocument/2006/relationships/image" Target="../media/image158.svg"/><Relationship Id="rId4" Type="http://schemas.openxmlformats.org/officeDocument/2006/relationships/image" Target="../media/image157.png"/><Relationship Id="rId9" Type="http://schemas.openxmlformats.org/officeDocument/2006/relationships/image" Target="../media/image162.svg"/></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26.svg"/><Relationship Id="rId2" Type="http://schemas.openxmlformats.org/officeDocument/2006/relationships/image" Target="../media/image125.pn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164.png"/><Relationship Id="rId2" Type="http://schemas.openxmlformats.org/officeDocument/2006/relationships/image" Target="../media/image163.emf"/><Relationship Id="rId1" Type="http://schemas.openxmlformats.org/officeDocument/2006/relationships/slideMaster" Target="../slideMasters/slideMaster2.xml"/><Relationship Id="rId4" Type="http://schemas.openxmlformats.org/officeDocument/2006/relationships/image" Target="../media/image165.svg"/></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167.svg"/><Relationship Id="rId2" Type="http://schemas.openxmlformats.org/officeDocument/2006/relationships/image" Target="../media/image166.png"/><Relationship Id="rId1" Type="http://schemas.openxmlformats.org/officeDocument/2006/relationships/slideMaster" Target="../slideMasters/slideMaster2.xml"/><Relationship Id="rId4" Type="http://schemas.openxmlformats.org/officeDocument/2006/relationships/image" Target="../media/image163.emf"/></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167.svg"/><Relationship Id="rId2" Type="http://schemas.openxmlformats.org/officeDocument/2006/relationships/image" Target="../media/image166.png"/><Relationship Id="rId1" Type="http://schemas.openxmlformats.org/officeDocument/2006/relationships/slideMaster" Target="../slideMasters/slideMaster2.xml"/><Relationship Id="rId4" Type="http://schemas.openxmlformats.org/officeDocument/2006/relationships/image" Target="../media/image163.emf"/></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169.svg"/><Relationship Id="rId2" Type="http://schemas.openxmlformats.org/officeDocument/2006/relationships/image" Target="../media/image168.png"/><Relationship Id="rId1" Type="http://schemas.openxmlformats.org/officeDocument/2006/relationships/slideMaster" Target="../slideMasters/slideMaster2.xml"/><Relationship Id="rId4" Type="http://schemas.openxmlformats.org/officeDocument/2006/relationships/image" Target="../media/image163.emf"/></Relationships>
</file>

<file path=ppt/slideLayouts/_rels/slideLayout55.xml.rels><?xml version="1.0" encoding="UTF-8" standalone="yes"?>
<Relationships xmlns="http://schemas.openxmlformats.org/package/2006/relationships"><Relationship Id="rId8" Type="http://schemas.openxmlformats.org/officeDocument/2006/relationships/image" Target="../media/image108.png"/><Relationship Id="rId13" Type="http://schemas.openxmlformats.org/officeDocument/2006/relationships/image" Target="../media/image175.svg"/><Relationship Id="rId18" Type="http://schemas.openxmlformats.org/officeDocument/2006/relationships/image" Target="../media/image49.png"/><Relationship Id="rId3" Type="http://schemas.openxmlformats.org/officeDocument/2006/relationships/image" Target="../media/image170.svg"/><Relationship Id="rId7" Type="http://schemas.openxmlformats.org/officeDocument/2006/relationships/image" Target="../media/image172.svg"/><Relationship Id="rId12" Type="http://schemas.openxmlformats.org/officeDocument/2006/relationships/image" Target="../media/image41.png"/><Relationship Id="rId17" Type="http://schemas.openxmlformats.org/officeDocument/2006/relationships/image" Target="../media/image177.svg"/><Relationship Id="rId2" Type="http://schemas.openxmlformats.org/officeDocument/2006/relationships/image" Target="../media/image102.png"/><Relationship Id="rId16" Type="http://schemas.openxmlformats.org/officeDocument/2006/relationships/image" Target="../media/image63.png"/><Relationship Id="rId1" Type="http://schemas.openxmlformats.org/officeDocument/2006/relationships/slideMaster" Target="../slideMasters/slideMaster2.xml"/><Relationship Id="rId6" Type="http://schemas.openxmlformats.org/officeDocument/2006/relationships/image" Target="../media/image106.png"/><Relationship Id="rId11" Type="http://schemas.openxmlformats.org/officeDocument/2006/relationships/image" Target="../media/image174.svg"/><Relationship Id="rId5" Type="http://schemas.openxmlformats.org/officeDocument/2006/relationships/image" Target="../media/image171.svg"/><Relationship Id="rId15" Type="http://schemas.openxmlformats.org/officeDocument/2006/relationships/image" Target="../media/image176.svg"/><Relationship Id="rId10" Type="http://schemas.openxmlformats.org/officeDocument/2006/relationships/image" Target="../media/image33.png"/><Relationship Id="rId4" Type="http://schemas.openxmlformats.org/officeDocument/2006/relationships/image" Target="../media/image104.png"/><Relationship Id="rId9" Type="http://schemas.openxmlformats.org/officeDocument/2006/relationships/image" Target="../media/image173.svg"/><Relationship Id="rId14" Type="http://schemas.openxmlformats.org/officeDocument/2006/relationships/image" Target="../media/image110.png"/></Relationships>
</file>

<file path=ppt/slideLayouts/_rels/slideLayout56.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image" Target="../media/image177.svg"/><Relationship Id="rId3" Type="http://schemas.openxmlformats.org/officeDocument/2006/relationships/image" Target="../media/image178.svg"/><Relationship Id="rId7" Type="http://schemas.openxmlformats.org/officeDocument/2006/relationships/image" Target="../media/image179.svg"/><Relationship Id="rId12" Type="http://schemas.openxmlformats.org/officeDocument/2006/relationships/image" Target="../media/image63.png"/><Relationship Id="rId17" Type="http://schemas.openxmlformats.org/officeDocument/2006/relationships/image" Target="../media/image1.png"/><Relationship Id="rId2" Type="http://schemas.openxmlformats.org/officeDocument/2006/relationships/image" Target="../media/image58.png"/><Relationship Id="rId16" Type="http://schemas.openxmlformats.org/officeDocument/2006/relationships/image" Target="../media/image49.png"/><Relationship Id="rId1" Type="http://schemas.openxmlformats.org/officeDocument/2006/relationships/slideMaster" Target="../slideMasters/slideMaster2.xml"/><Relationship Id="rId6" Type="http://schemas.openxmlformats.org/officeDocument/2006/relationships/image" Target="../media/image45.png"/><Relationship Id="rId11" Type="http://schemas.openxmlformats.org/officeDocument/2006/relationships/image" Target="../media/image181.svg"/><Relationship Id="rId5" Type="http://schemas.openxmlformats.org/officeDocument/2006/relationships/image" Target="../media/image175.svg"/><Relationship Id="rId15" Type="http://schemas.openxmlformats.org/officeDocument/2006/relationships/image" Target="../media/image183.svg"/><Relationship Id="rId10" Type="http://schemas.openxmlformats.org/officeDocument/2006/relationships/image" Target="../media/image13.png"/><Relationship Id="rId4" Type="http://schemas.openxmlformats.org/officeDocument/2006/relationships/image" Target="../media/image41.png"/><Relationship Id="rId9" Type="http://schemas.openxmlformats.org/officeDocument/2006/relationships/image" Target="../media/image180.svg"/><Relationship Id="rId14" Type="http://schemas.openxmlformats.org/officeDocument/2006/relationships/image" Target="../media/image182.png"/></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184.svg"/><Relationship Id="rId2" Type="http://schemas.openxmlformats.org/officeDocument/2006/relationships/image" Target="../media/image5.png"/><Relationship Id="rId1" Type="http://schemas.openxmlformats.org/officeDocument/2006/relationships/slideMaster" Target="../slideMasters/slideMaster2.xml"/><Relationship Id="rId4" Type="http://schemas.openxmlformats.org/officeDocument/2006/relationships/image" Target="../media/image4.png"/></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185.svg"/><Relationship Id="rId2" Type="http://schemas.openxmlformats.org/officeDocument/2006/relationships/image" Target="../media/image39.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1_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E3B50B-7B60-6F14-71FF-690B6A723E9A}"/>
              </a:ext>
            </a:extLst>
          </p:cNvPr>
          <p:cNvSpPr>
            <a:spLocks noGrp="1"/>
          </p:cNvSpPr>
          <p:nvPr>
            <p:ph type="ctrTitle" hasCustomPrompt="1"/>
          </p:nvPr>
        </p:nvSpPr>
        <p:spPr>
          <a:xfrm>
            <a:off x="3389744" y="2752435"/>
            <a:ext cx="7112001" cy="757527"/>
          </a:xfrm>
        </p:spPr>
        <p:txBody>
          <a:bodyPr anchor="b">
            <a:normAutofit/>
          </a:bodyPr>
          <a:lstStyle>
            <a:lvl1pPr algn="l">
              <a:defRPr sz="4000" b="1">
                <a:latin typeface="Calibri" panose="020F0502020204030204" pitchFamily="34" charset="0"/>
                <a:cs typeface="Calibri" panose="020F0502020204030204" pitchFamily="34" charset="0"/>
              </a:defRPr>
            </a:lvl1pPr>
          </a:lstStyle>
          <a:p>
            <a:r>
              <a:rPr lang="nl-NL" dirty="0"/>
              <a:t>VOEG HIER JE TITEL TOE</a:t>
            </a:r>
            <a:endParaRPr lang="nl-BE" dirty="0"/>
          </a:p>
        </p:txBody>
      </p:sp>
      <p:sp>
        <p:nvSpPr>
          <p:cNvPr id="3" name="Ondertitel 2">
            <a:extLst>
              <a:ext uri="{FF2B5EF4-FFF2-40B4-BE49-F238E27FC236}">
                <a16:creationId xmlns:a16="http://schemas.microsoft.com/office/drawing/2014/main" id="{C08EFF1A-09CD-034A-84E9-D97A6CD55F4D}"/>
              </a:ext>
            </a:extLst>
          </p:cNvPr>
          <p:cNvSpPr>
            <a:spLocks noGrp="1"/>
          </p:cNvSpPr>
          <p:nvPr>
            <p:ph type="subTitle" idx="1" hasCustomPrompt="1"/>
          </p:nvPr>
        </p:nvSpPr>
        <p:spPr>
          <a:xfrm>
            <a:off x="3389744" y="3602038"/>
            <a:ext cx="7112001" cy="1655762"/>
          </a:xfrm>
        </p:spPr>
        <p:txBody>
          <a:bodyPr>
            <a:normAutofit/>
          </a:bodyPr>
          <a:lstStyle>
            <a:lvl1pPr marL="0" indent="0" algn="l">
              <a:buNone/>
              <a:defRPr sz="2800">
                <a:solidFill>
                  <a:schemeClr val="accent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dirty="0"/>
              <a:t>Voeg hier je ondertitel toe</a:t>
            </a:r>
            <a:endParaRPr lang="nl-BE" dirty="0"/>
          </a:p>
        </p:txBody>
      </p:sp>
      <p:pic>
        <p:nvPicPr>
          <p:cNvPr id="8" name="Graphic 7">
            <a:extLst>
              <a:ext uri="{FF2B5EF4-FFF2-40B4-BE49-F238E27FC236}">
                <a16:creationId xmlns:a16="http://schemas.microsoft.com/office/drawing/2014/main" id="{7F7B3B62-5AC0-832D-8776-9D62874E732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000" cy="6864404"/>
          </a:xfrm>
          <a:prstGeom prst="rect">
            <a:avLst/>
          </a:prstGeom>
        </p:spPr>
      </p:pic>
      <p:pic>
        <p:nvPicPr>
          <p:cNvPr id="5" name="Afbeelding 4" descr="Afbeelding met tekst, Lettertype, Graphics, schermopname&#10;&#10;Automatisch gegenereerde beschrijving">
            <a:extLst>
              <a:ext uri="{FF2B5EF4-FFF2-40B4-BE49-F238E27FC236}">
                <a16:creationId xmlns:a16="http://schemas.microsoft.com/office/drawing/2014/main" id="{040EC7BF-30A4-284B-B89D-6736E68AB317}"/>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117199" y="5201881"/>
            <a:ext cx="1800000" cy="1401912"/>
          </a:xfrm>
          <a:prstGeom prst="rect">
            <a:avLst/>
          </a:prstGeom>
        </p:spPr>
      </p:pic>
    </p:spTree>
    <p:extLst>
      <p:ext uri="{BB962C8B-B14F-4D97-AF65-F5344CB8AC3E}">
        <p14:creationId xmlns:p14="http://schemas.microsoft.com/office/powerpoint/2010/main" val="4136379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 2_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E3B50B-7B60-6F14-71FF-690B6A723E9A}"/>
              </a:ext>
            </a:extLst>
          </p:cNvPr>
          <p:cNvSpPr>
            <a:spLocks noGrp="1"/>
          </p:cNvSpPr>
          <p:nvPr>
            <p:ph type="ctrTitle" hasCustomPrompt="1"/>
          </p:nvPr>
        </p:nvSpPr>
        <p:spPr>
          <a:xfrm>
            <a:off x="826627" y="3696419"/>
            <a:ext cx="5632048" cy="757527"/>
          </a:xfrm>
        </p:spPr>
        <p:txBody>
          <a:bodyPr anchor="b">
            <a:normAutofit/>
          </a:bodyPr>
          <a:lstStyle>
            <a:lvl1pPr algn="l">
              <a:defRPr sz="4000" b="1">
                <a:latin typeface="Calibri" panose="020F0502020204030204" pitchFamily="34" charset="0"/>
                <a:cs typeface="Calibri" panose="020F0502020204030204" pitchFamily="34" charset="0"/>
              </a:defRPr>
            </a:lvl1pPr>
          </a:lstStyle>
          <a:p>
            <a:r>
              <a:rPr lang="nl-NL" dirty="0"/>
              <a:t>VOEG HIER JE TITEL TOE</a:t>
            </a:r>
            <a:endParaRPr lang="nl-BE" dirty="0"/>
          </a:p>
        </p:txBody>
      </p:sp>
      <p:sp>
        <p:nvSpPr>
          <p:cNvPr id="3" name="Ondertitel 2">
            <a:extLst>
              <a:ext uri="{FF2B5EF4-FFF2-40B4-BE49-F238E27FC236}">
                <a16:creationId xmlns:a16="http://schemas.microsoft.com/office/drawing/2014/main" id="{C08EFF1A-09CD-034A-84E9-D97A6CD55F4D}"/>
              </a:ext>
            </a:extLst>
          </p:cNvPr>
          <p:cNvSpPr>
            <a:spLocks noGrp="1"/>
          </p:cNvSpPr>
          <p:nvPr>
            <p:ph type="subTitle" idx="1" hasCustomPrompt="1"/>
          </p:nvPr>
        </p:nvSpPr>
        <p:spPr>
          <a:xfrm>
            <a:off x="826627" y="4634849"/>
            <a:ext cx="5632048" cy="1094619"/>
          </a:xfrm>
        </p:spPr>
        <p:txBody>
          <a:bodyPr>
            <a:normAutofit/>
          </a:bodyPr>
          <a:lstStyle>
            <a:lvl1pPr marL="0" indent="0" algn="l">
              <a:buNone/>
              <a:defRPr sz="2800">
                <a:solidFill>
                  <a:schemeClr val="accent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dirty="0"/>
              <a:t>Voeg hier je ondertitel toe</a:t>
            </a:r>
            <a:endParaRPr lang="nl-BE" dirty="0"/>
          </a:p>
        </p:txBody>
      </p:sp>
      <p:pic>
        <p:nvPicPr>
          <p:cNvPr id="9" name="Graphic 8">
            <a:extLst>
              <a:ext uri="{FF2B5EF4-FFF2-40B4-BE49-F238E27FC236}">
                <a16:creationId xmlns:a16="http://schemas.microsoft.com/office/drawing/2014/main" id="{3C4E6CC2-2ADB-506F-7E4C-A08E5665201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7044267" y="0"/>
            <a:ext cx="5147733" cy="6858000"/>
          </a:xfrm>
          <a:prstGeom prst="rect">
            <a:avLst/>
          </a:prstGeom>
        </p:spPr>
      </p:pic>
      <p:pic>
        <p:nvPicPr>
          <p:cNvPr id="5" name="Afbeelding 4" descr="Afbeelding met tekst, Lettertype, Graphics, schermopname&#10;&#10;Automatisch gegenereerde beschrijving">
            <a:extLst>
              <a:ext uri="{FF2B5EF4-FFF2-40B4-BE49-F238E27FC236}">
                <a16:creationId xmlns:a16="http://schemas.microsoft.com/office/drawing/2014/main" id="{C31993D3-A632-2A32-D6D6-6985744EA5EE}"/>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826627" y="592510"/>
            <a:ext cx="1800000" cy="1401912"/>
          </a:xfrm>
          <a:prstGeom prst="rect">
            <a:avLst/>
          </a:prstGeom>
        </p:spPr>
      </p:pic>
    </p:spTree>
    <p:extLst>
      <p:ext uri="{BB962C8B-B14F-4D97-AF65-F5344CB8AC3E}">
        <p14:creationId xmlns:p14="http://schemas.microsoft.com/office/powerpoint/2010/main" val="4645348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reserve="1">
  <p:cSld name="3_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E3B50B-7B60-6F14-71FF-690B6A723E9A}"/>
              </a:ext>
            </a:extLst>
          </p:cNvPr>
          <p:cNvSpPr>
            <a:spLocks noGrp="1"/>
          </p:cNvSpPr>
          <p:nvPr>
            <p:ph type="ctrTitle" hasCustomPrompt="1"/>
          </p:nvPr>
        </p:nvSpPr>
        <p:spPr>
          <a:xfrm>
            <a:off x="1005772" y="1688474"/>
            <a:ext cx="5915889" cy="757527"/>
          </a:xfrm>
        </p:spPr>
        <p:txBody>
          <a:bodyPr anchor="b">
            <a:normAutofit/>
          </a:bodyPr>
          <a:lstStyle>
            <a:lvl1pPr algn="l">
              <a:defRPr sz="4000" b="1">
                <a:solidFill>
                  <a:schemeClr val="tx1"/>
                </a:solidFill>
                <a:latin typeface="Calibri" panose="020F0502020204030204" pitchFamily="34" charset="0"/>
                <a:cs typeface="Calibri" panose="020F0502020204030204" pitchFamily="34" charset="0"/>
              </a:defRPr>
            </a:lvl1pPr>
          </a:lstStyle>
          <a:p>
            <a:r>
              <a:rPr lang="nl-NL" dirty="0"/>
              <a:t>VOEG HIER JE TITEL TOE</a:t>
            </a:r>
            <a:endParaRPr lang="nl-BE" dirty="0"/>
          </a:p>
        </p:txBody>
      </p:sp>
      <p:sp>
        <p:nvSpPr>
          <p:cNvPr id="3" name="Ondertitel 2">
            <a:extLst>
              <a:ext uri="{FF2B5EF4-FFF2-40B4-BE49-F238E27FC236}">
                <a16:creationId xmlns:a16="http://schemas.microsoft.com/office/drawing/2014/main" id="{C08EFF1A-09CD-034A-84E9-D97A6CD55F4D}"/>
              </a:ext>
            </a:extLst>
          </p:cNvPr>
          <p:cNvSpPr>
            <a:spLocks noGrp="1"/>
          </p:cNvSpPr>
          <p:nvPr>
            <p:ph type="subTitle" idx="1" hasCustomPrompt="1"/>
          </p:nvPr>
        </p:nvSpPr>
        <p:spPr>
          <a:xfrm>
            <a:off x="1005772" y="2568916"/>
            <a:ext cx="5915889" cy="998347"/>
          </a:xfrm>
        </p:spPr>
        <p:txBody>
          <a:bodyPr>
            <a:normAutofit/>
          </a:bodyPr>
          <a:lstStyle>
            <a:lvl1pPr marL="0" indent="0" algn="l">
              <a:buNone/>
              <a:defRPr sz="2800">
                <a:solidFill>
                  <a:schemeClr val="accent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dirty="0"/>
              <a:t>Voeg hier je ondertitel toe</a:t>
            </a:r>
            <a:endParaRPr lang="nl-BE" dirty="0"/>
          </a:p>
        </p:txBody>
      </p:sp>
      <p:pic>
        <p:nvPicPr>
          <p:cNvPr id="22" name="Graphic 21">
            <a:extLst>
              <a:ext uri="{FF2B5EF4-FFF2-40B4-BE49-F238E27FC236}">
                <a16:creationId xmlns:a16="http://schemas.microsoft.com/office/drawing/2014/main" id="{B86E86D0-D7C3-D474-DB36-0F3AC4F01F3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580856" y="622137"/>
            <a:ext cx="6225737" cy="6244489"/>
          </a:xfrm>
          <a:prstGeom prst="rect">
            <a:avLst/>
          </a:prstGeom>
        </p:spPr>
      </p:pic>
      <p:pic>
        <p:nvPicPr>
          <p:cNvPr id="23" name="Graphic 22">
            <a:extLst>
              <a:ext uri="{FF2B5EF4-FFF2-40B4-BE49-F238E27FC236}">
                <a16:creationId xmlns:a16="http://schemas.microsoft.com/office/drawing/2014/main" id="{7CA3F3E9-E82C-7E01-06A3-DC33B7706CC3}"/>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8049715" y="1312256"/>
            <a:ext cx="1389310" cy="1389310"/>
          </a:xfrm>
          <a:prstGeom prst="rect">
            <a:avLst/>
          </a:prstGeom>
        </p:spPr>
      </p:pic>
      <p:pic>
        <p:nvPicPr>
          <p:cNvPr id="25" name="Graphic 24">
            <a:extLst>
              <a:ext uri="{FF2B5EF4-FFF2-40B4-BE49-F238E27FC236}">
                <a16:creationId xmlns:a16="http://schemas.microsoft.com/office/drawing/2014/main" id="{45C1E309-1707-9D08-5FEE-8DD9B3D8E7DF}"/>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5981569" y="4083298"/>
            <a:ext cx="1379340" cy="1379340"/>
          </a:xfrm>
          <a:prstGeom prst="rect">
            <a:avLst/>
          </a:prstGeom>
        </p:spPr>
      </p:pic>
      <p:pic>
        <p:nvPicPr>
          <p:cNvPr id="26" name="Graphic 25">
            <a:extLst>
              <a:ext uri="{FF2B5EF4-FFF2-40B4-BE49-F238E27FC236}">
                <a16:creationId xmlns:a16="http://schemas.microsoft.com/office/drawing/2014/main" id="{88E043A6-5B57-59C5-F191-CCCA3F64A56D}"/>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10806593" y="1320882"/>
            <a:ext cx="1379337" cy="1379337"/>
          </a:xfrm>
          <a:prstGeom prst="rect">
            <a:avLst/>
          </a:prstGeom>
        </p:spPr>
      </p:pic>
      <p:pic>
        <p:nvPicPr>
          <p:cNvPr id="27" name="Graphic 26">
            <a:extLst>
              <a:ext uri="{FF2B5EF4-FFF2-40B4-BE49-F238E27FC236}">
                <a16:creationId xmlns:a16="http://schemas.microsoft.com/office/drawing/2014/main" id="{1231F5E7-A0EA-8860-36FC-C21101410E37}"/>
              </a:ext>
            </a:extLst>
          </p:cNvPr>
          <p:cNvPicPr>
            <a:picLocks noChangeAspect="1"/>
          </p:cNvPicPr>
          <p:nvPr userDrawn="1"/>
        </p:nvPicPr>
        <p:blipFill>
          <a:blip r:embed="rId10">
            <a:extLst>
              <a:ext uri="{96DAC541-7B7A-43D3-8B79-37D633B846F1}">
                <asvg:svgBlip xmlns:asvg="http://schemas.microsoft.com/office/drawing/2016/SVG/main" r:embed="rId11"/>
              </a:ext>
            </a:extLst>
          </a:blip>
          <a:stretch>
            <a:fillRect/>
          </a:stretch>
        </p:blipFill>
        <p:spPr>
          <a:xfrm rot="16200000">
            <a:off x="7358978" y="4083298"/>
            <a:ext cx="1385392" cy="1385392"/>
          </a:xfrm>
          <a:prstGeom prst="rect">
            <a:avLst/>
          </a:prstGeom>
        </p:spPr>
      </p:pic>
      <p:pic>
        <p:nvPicPr>
          <p:cNvPr id="5" name="Afbeelding 4" descr="Afbeelding met tekst, Lettertype, Graphics, schermopname&#10;&#10;Automatisch gegenereerde beschrijving">
            <a:extLst>
              <a:ext uri="{FF2B5EF4-FFF2-40B4-BE49-F238E27FC236}">
                <a16:creationId xmlns:a16="http://schemas.microsoft.com/office/drawing/2014/main" id="{F2C6562E-52C9-6497-563D-9B6C37707F1E}"/>
              </a:ext>
            </a:extLst>
          </p:cNvPr>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10117199" y="5201881"/>
            <a:ext cx="1800000" cy="1401912"/>
          </a:xfrm>
          <a:prstGeom prst="rect">
            <a:avLst/>
          </a:prstGeom>
        </p:spPr>
      </p:pic>
    </p:spTree>
    <p:extLst>
      <p:ext uri="{BB962C8B-B14F-4D97-AF65-F5344CB8AC3E}">
        <p14:creationId xmlns:p14="http://schemas.microsoft.com/office/powerpoint/2010/main" val="19665372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4_TIteldia">
    <p:spTree>
      <p:nvGrpSpPr>
        <p:cNvPr id="1" name=""/>
        <p:cNvGrpSpPr/>
        <p:nvPr/>
      </p:nvGrpSpPr>
      <p:grpSpPr>
        <a:xfrm>
          <a:off x="0" y="0"/>
          <a:ext cx="0" cy="0"/>
          <a:chOff x="0" y="0"/>
          <a:chExt cx="0" cy="0"/>
        </a:xfrm>
      </p:grpSpPr>
      <p:pic>
        <p:nvPicPr>
          <p:cNvPr id="10" name="Graphic 9">
            <a:extLst>
              <a:ext uri="{FF2B5EF4-FFF2-40B4-BE49-F238E27FC236}">
                <a16:creationId xmlns:a16="http://schemas.microsoft.com/office/drawing/2014/main" id="{47BF5EB1-F174-7328-6283-710CEEAB3E7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371462" y="5487070"/>
            <a:ext cx="1370393" cy="1370393"/>
          </a:xfrm>
          <a:prstGeom prst="rect">
            <a:avLst/>
          </a:prstGeom>
        </p:spPr>
      </p:pic>
      <p:pic>
        <p:nvPicPr>
          <p:cNvPr id="14" name="Graphic 13">
            <a:extLst>
              <a:ext uri="{FF2B5EF4-FFF2-40B4-BE49-F238E27FC236}">
                <a16:creationId xmlns:a16="http://schemas.microsoft.com/office/drawing/2014/main" id="{BB0B8DBD-EC0A-C1C8-B8B3-3D061E3148CA}"/>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2742389" y="4116676"/>
            <a:ext cx="1370393" cy="1370393"/>
          </a:xfrm>
          <a:prstGeom prst="rect">
            <a:avLst/>
          </a:prstGeom>
        </p:spPr>
      </p:pic>
      <p:pic>
        <p:nvPicPr>
          <p:cNvPr id="18" name="Graphic 17">
            <a:extLst>
              <a:ext uri="{FF2B5EF4-FFF2-40B4-BE49-F238E27FC236}">
                <a16:creationId xmlns:a16="http://schemas.microsoft.com/office/drawing/2014/main" id="{C29DB532-1C88-6CD6-4BA0-C3BCA6090340}"/>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2741856" y="1"/>
            <a:ext cx="1370926" cy="1370926"/>
          </a:xfrm>
          <a:prstGeom prst="rect">
            <a:avLst/>
          </a:prstGeom>
        </p:spPr>
      </p:pic>
      <p:pic>
        <p:nvPicPr>
          <p:cNvPr id="22" name="Graphic 21">
            <a:extLst>
              <a:ext uri="{FF2B5EF4-FFF2-40B4-BE49-F238E27FC236}">
                <a16:creationId xmlns:a16="http://schemas.microsoft.com/office/drawing/2014/main" id="{70FB3642-65FB-1E36-C253-89E357EE8525}"/>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1370927" y="4116676"/>
            <a:ext cx="1370928" cy="1370928"/>
          </a:xfrm>
          <a:prstGeom prst="rect">
            <a:avLst/>
          </a:prstGeom>
        </p:spPr>
      </p:pic>
      <p:pic>
        <p:nvPicPr>
          <p:cNvPr id="26" name="Graphic 25">
            <a:extLst>
              <a:ext uri="{FF2B5EF4-FFF2-40B4-BE49-F238E27FC236}">
                <a16:creationId xmlns:a16="http://schemas.microsoft.com/office/drawing/2014/main" id="{56CBF220-687F-FE75-278E-0999AAA7D184}"/>
              </a:ext>
            </a:extLst>
          </p:cNvPr>
          <p:cNvPicPr>
            <a:picLocks noChangeAspect="1"/>
          </p:cNvPicPr>
          <p:nvPr userDrawn="1"/>
        </p:nvPicPr>
        <p:blipFill>
          <a:blip r:embed="rId10">
            <a:extLst>
              <a:ext uri="{96DAC541-7B7A-43D3-8B79-37D633B846F1}">
                <asvg:svgBlip xmlns:asvg="http://schemas.microsoft.com/office/drawing/2016/SVG/main" r:embed="rId11"/>
              </a:ext>
            </a:extLst>
          </a:blip>
          <a:stretch>
            <a:fillRect/>
          </a:stretch>
        </p:blipFill>
        <p:spPr>
          <a:xfrm>
            <a:off x="2742389" y="2744526"/>
            <a:ext cx="1370393" cy="1370393"/>
          </a:xfrm>
          <a:prstGeom prst="rect">
            <a:avLst/>
          </a:prstGeom>
        </p:spPr>
      </p:pic>
      <p:pic>
        <p:nvPicPr>
          <p:cNvPr id="8" name="Graphic 7">
            <a:extLst>
              <a:ext uri="{FF2B5EF4-FFF2-40B4-BE49-F238E27FC236}">
                <a16:creationId xmlns:a16="http://schemas.microsoft.com/office/drawing/2014/main" id="{A6E2E4D2-29DF-E4D1-85ED-CDE37D6D2022}"/>
              </a:ext>
            </a:extLst>
          </p:cNvPr>
          <p:cNvPicPr>
            <a:picLocks noChangeAspect="1"/>
          </p:cNvPicPr>
          <p:nvPr userDrawn="1"/>
        </p:nvPicPr>
        <p:blipFill>
          <a:blip r:embed="rId12">
            <a:extLst>
              <a:ext uri="{96DAC541-7B7A-43D3-8B79-37D633B846F1}">
                <asvg:svgBlip xmlns:asvg="http://schemas.microsoft.com/office/drawing/2016/SVG/main" r:embed="rId13"/>
              </a:ext>
            </a:extLst>
          </a:blip>
          <a:stretch>
            <a:fillRect/>
          </a:stretch>
        </p:blipFill>
        <p:spPr>
          <a:xfrm>
            <a:off x="0" y="0"/>
            <a:ext cx="1370930" cy="1370930"/>
          </a:xfrm>
          <a:prstGeom prst="rect">
            <a:avLst/>
          </a:prstGeom>
        </p:spPr>
      </p:pic>
      <p:pic>
        <p:nvPicPr>
          <p:cNvPr id="16" name="Graphic 15">
            <a:extLst>
              <a:ext uri="{FF2B5EF4-FFF2-40B4-BE49-F238E27FC236}">
                <a16:creationId xmlns:a16="http://schemas.microsoft.com/office/drawing/2014/main" id="{73B872AB-9E97-5E0D-480F-E0B166C11C00}"/>
              </a:ext>
            </a:extLst>
          </p:cNvPr>
          <p:cNvPicPr>
            <a:picLocks noChangeAspect="1"/>
          </p:cNvPicPr>
          <p:nvPr userDrawn="1"/>
        </p:nvPicPr>
        <p:blipFill>
          <a:blip r:embed="rId14">
            <a:extLst>
              <a:ext uri="{96DAC541-7B7A-43D3-8B79-37D633B846F1}">
                <asvg:svgBlip xmlns:asvg="http://schemas.microsoft.com/office/drawing/2016/SVG/main" r:embed="rId15"/>
              </a:ext>
            </a:extLst>
          </a:blip>
          <a:stretch>
            <a:fillRect/>
          </a:stretch>
        </p:blipFill>
        <p:spPr>
          <a:xfrm>
            <a:off x="0" y="2744526"/>
            <a:ext cx="1370930" cy="1370930"/>
          </a:xfrm>
          <a:prstGeom prst="rect">
            <a:avLst/>
          </a:prstGeom>
        </p:spPr>
      </p:pic>
      <p:pic>
        <p:nvPicPr>
          <p:cNvPr id="20" name="Graphic 19">
            <a:extLst>
              <a:ext uri="{FF2B5EF4-FFF2-40B4-BE49-F238E27FC236}">
                <a16:creationId xmlns:a16="http://schemas.microsoft.com/office/drawing/2014/main" id="{48BB46EB-87F9-5D8A-80AA-C7D76B765D87}"/>
              </a:ext>
            </a:extLst>
          </p:cNvPr>
          <p:cNvPicPr>
            <a:picLocks noChangeAspect="1"/>
          </p:cNvPicPr>
          <p:nvPr userDrawn="1"/>
        </p:nvPicPr>
        <p:blipFill>
          <a:blip r:embed="rId16">
            <a:extLst>
              <a:ext uri="{96DAC541-7B7A-43D3-8B79-37D633B846F1}">
                <asvg:svgBlip xmlns:asvg="http://schemas.microsoft.com/office/drawing/2016/SVG/main" r:embed="rId17"/>
              </a:ext>
            </a:extLst>
          </a:blip>
          <a:stretch>
            <a:fillRect/>
          </a:stretch>
        </p:blipFill>
        <p:spPr>
          <a:xfrm>
            <a:off x="0" y="4116676"/>
            <a:ext cx="1370930" cy="1370930"/>
          </a:xfrm>
          <a:prstGeom prst="rect">
            <a:avLst/>
          </a:prstGeom>
        </p:spPr>
      </p:pic>
      <p:pic>
        <p:nvPicPr>
          <p:cNvPr id="24" name="Graphic 23">
            <a:extLst>
              <a:ext uri="{FF2B5EF4-FFF2-40B4-BE49-F238E27FC236}">
                <a16:creationId xmlns:a16="http://schemas.microsoft.com/office/drawing/2014/main" id="{457D9016-7799-C2AE-A038-CDC7160F3B2B}"/>
              </a:ext>
            </a:extLst>
          </p:cNvPr>
          <p:cNvPicPr>
            <a:picLocks noChangeAspect="1"/>
          </p:cNvPicPr>
          <p:nvPr userDrawn="1"/>
        </p:nvPicPr>
        <p:blipFill>
          <a:blip r:embed="rId18">
            <a:extLst>
              <a:ext uri="{96DAC541-7B7A-43D3-8B79-37D633B846F1}">
                <asvg:svgBlip xmlns:asvg="http://schemas.microsoft.com/office/drawing/2016/SVG/main" r:embed="rId19"/>
              </a:ext>
            </a:extLst>
          </a:blip>
          <a:stretch>
            <a:fillRect/>
          </a:stretch>
        </p:blipFill>
        <p:spPr>
          <a:xfrm>
            <a:off x="0" y="5487070"/>
            <a:ext cx="1370930" cy="1370930"/>
          </a:xfrm>
          <a:prstGeom prst="rect">
            <a:avLst/>
          </a:prstGeom>
        </p:spPr>
      </p:pic>
      <p:pic>
        <p:nvPicPr>
          <p:cNvPr id="28" name="Graphic 27">
            <a:extLst>
              <a:ext uri="{FF2B5EF4-FFF2-40B4-BE49-F238E27FC236}">
                <a16:creationId xmlns:a16="http://schemas.microsoft.com/office/drawing/2014/main" id="{D2575F59-7F14-CB98-C90E-ACD8B861EFB3}"/>
              </a:ext>
            </a:extLst>
          </p:cNvPr>
          <p:cNvPicPr>
            <a:picLocks noChangeAspect="1"/>
          </p:cNvPicPr>
          <p:nvPr userDrawn="1"/>
        </p:nvPicPr>
        <p:blipFill>
          <a:blip r:embed="rId20">
            <a:extLst>
              <a:ext uri="{96DAC541-7B7A-43D3-8B79-37D633B846F1}">
                <asvg:svgBlip xmlns:asvg="http://schemas.microsoft.com/office/drawing/2016/SVG/main" r:embed="rId21"/>
              </a:ext>
            </a:extLst>
          </a:blip>
          <a:stretch>
            <a:fillRect/>
          </a:stretch>
        </p:blipFill>
        <p:spPr>
          <a:xfrm>
            <a:off x="0" y="1372155"/>
            <a:ext cx="1370928" cy="1370928"/>
          </a:xfrm>
          <a:prstGeom prst="rect">
            <a:avLst/>
          </a:prstGeom>
        </p:spPr>
      </p:pic>
      <p:pic>
        <p:nvPicPr>
          <p:cNvPr id="30" name="Graphic 29">
            <a:extLst>
              <a:ext uri="{FF2B5EF4-FFF2-40B4-BE49-F238E27FC236}">
                <a16:creationId xmlns:a16="http://schemas.microsoft.com/office/drawing/2014/main" id="{F7F1FC16-E61C-A5BF-8F97-710C7EB777C8}"/>
              </a:ext>
            </a:extLst>
          </p:cNvPr>
          <p:cNvPicPr>
            <a:picLocks noChangeAspect="1"/>
          </p:cNvPicPr>
          <p:nvPr userDrawn="1"/>
        </p:nvPicPr>
        <p:blipFill>
          <a:blip r:embed="rId22">
            <a:extLst>
              <a:ext uri="{96DAC541-7B7A-43D3-8B79-37D633B846F1}">
                <asvg:svgBlip xmlns:asvg="http://schemas.microsoft.com/office/drawing/2016/SVG/main" r:embed="rId23"/>
              </a:ext>
            </a:extLst>
          </a:blip>
          <a:stretch>
            <a:fillRect/>
          </a:stretch>
        </p:blipFill>
        <p:spPr>
          <a:xfrm>
            <a:off x="1370928" y="1372155"/>
            <a:ext cx="1370927" cy="1370927"/>
          </a:xfrm>
          <a:prstGeom prst="rect">
            <a:avLst/>
          </a:prstGeom>
        </p:spPr>
      </p:pic>
      <p:pic>
        <p:nvPicPr>
          <p:cNvPr id="32" name="Graphic 31">
            <a:extLst>
              <a:ext uri="{FF2B5EF4-FFF2-40B4-BE49-F238E27FC236}">
                <a16:creationId xmlns:a16="http://schemas.microsoft.com/office/drawing/2014/main" id="{B6EA5E8E-0718-BC26-18D6-EF067C47FF47}"/>
              </a:ext>
            </a:extLst>
          </p:cNvPr>
          <p:cNvPicPr>
            <a:picLocks noChangeAspect="1"/>
          </p:cNvPicPr>
          <p:nvPr userDrawn="1"/>
        </p:nvPicPr>
        <p:blipFill>
          <a:blip r:embed="rId24">
            <a:extLst>
              <a:ext uri="{96DAC541-7B7A-43D3-8B79-37D633B846F1}">
                <asvg:svgBlip xmlns:asvg="http://schemas.microsoft.com/office/drawing/2016/SVG/main" r:embed="rId25"/>
              </a:ext>
            </a:extLst>
          </a:blip>
          <a:stretch>
            <a:fillRect/>
          </a:stretch>
        </p:blipFill>
        <p:spPr>
          <a:xfrm>
            <a:off x="1370927" y="0"/>
            <a:ext cx="1370928" cy="1370928"/>
          </a:xfrm>
          <a:prstGeom prst="rect">
            <a:avLst/>
          </a:prstGeom>
        </p:spPr>
      </p:pic>
      <p:pic>
        <p:nvPicPr>
          <p:cNvPr id="34" name="Graphic 33">
            <a:extLst>
              <a:ext uri="{FF2B5EF4-FFF2-40B4-BE49-F238E27FC236}">
                <a16:creationId xmlns:a16="http://schemas.microsoft.com/office/drawing/2014/main" id="{A9313061-DBCE-ECDA-ACD9-0C44BEBCB147}"/>
              </a:ext>
            </a:extLst>
          </p:cNvPr>
          <p:cNvPicPr>
            <a:picLocks noChangeAspect="1"/>
          </p:cNvPicPr>
          <p:nvPr userDrawn="1"/>
        </p:nvPicPr>
        <p:blipFill>
          <a:blip r:embed="rId26">
            <a:extLst>
              <a:ext uri="{96DAC541-7B7A-43D3-8B79-37D633B846F1}">
                <asvg:svgBlip xmlns:asvg="http://schemas.microsoft.com/office/drawing/2016/SVG/main" r:embed="rId27"/>
              </a:ext>
            </a:extLst>
          </a:blip>
          <a:stretch>
            <a:fillRect/>
          </a:stretch>
        </p:blipFill>
        <p:spPr>
          <a:xfrm>
            <a:off x="1370928" y="2744526"/>
            <a:ext cx="1370927" cy="1370927"/>
          </a:xfrm>
          <a:prstGeom prst="rect">
            <a:avLst/>
          </a:prstGeom>
        </p:spPr>
      </p:pic>
      <p:pic>
        <p:nvPicPr>
          <p:cNvPr id="36" name="Graphic 35">
            <a:extLst>
              <a:ext uri="{FF2B5EF4-FFF2-40B4-BE49-F238E27FC236}">
                <a16:creationId xmlns:a16="http://schemas.microsoft.com/office/drawing/2014/main" id="{0B18886B-9C3E-5CF5-78D6-50B70A9B054D}"/>
              </a:ext>
            </a:extLst>
          </p:cNvPr>
          <p:cNvPicPr>
            <a:picLocks noChangeAspect="1"/>
          </p:cNvPicPr>
          <p:nvPr userDrawn="1"/>
        </p:nvPicPr>
        <p:blipFill>
          <a:blip r:embed="rId28">
            <a:extLst>
              <a:ext uri="{96DAC541-7B7A-43D3-8B79-37D633B846F1}">
                <asvg:svgBlip xmlns:asvg="http://schemas.microsoft.com/office/drawing/2016/SVG/main" r:embed="rId29"/>
              </a:ext>
            </a:extLst>
          </a:blip>
          <a:stretch>
            <a:fillRect/>
          </a:stretch>
        </p:blipFill>
        <p:spPr>
          <a:xfrm>
            <a:off x="2741856" y="1371996"/>
            <a:ext cx="1370926" cy="1370926"/>
          </a:xfrm>
          <a:prstGeom prst="rect">
            <a:avLst/>
          </a:prstGeom>
        </p:spPr>
      </p:pic>
      <p:pic>
        <p:nvPicPr>
          <p:cNvPr id="39" name="Graphic 38">
            <a:extLst>
              <a:ext uri="{FF2B5EF4-FFF2-40B4-BE49-F238E27FC236}">
                <a16:creationId xmlns:a16="http://schemas.microsoft.com/office/drawing/2014/main" id="{C4FBE695-A95C-EBC3-964E-394B4DBC6171}"/>
              </a:ext>
            </a:extLst>
          </p:cNvPr>
          <p:cNvPicPr>
            <a:picLocks noChangeAspect="1"/>
          </p:cNvPicPr>
          <p:nvPr userDrawn="1"/>
        </p:nvPicPr>
        <p:blipFill>
          <a:blip r:embed="rId30">
            <a:extLst>
              <a:ext uri="{96DAC541-7B7A-43D3-8B79-37D633B846F1}">
                <asvg:svgBlip xmlns:asvg="http://schemas.microsoft.com/office/drawing/2016/SVG/main" r:embed="rId31"/>
              </a:ext>
            </a:extLst>
          </a:blip>
          <a:stretch>
            <a:fillRect/>
          </a:stretch>
        </p:blipFill>
        <p:spPr>
          <a:xfrm rot="10800000">
            <a:off x="2742542" y="5487070"/>
            <a:ext cx="1370240" cy="1370240"/>
          </a:xfrm>
          <a:prstGeom prst="rect">
            <a:avLst/>
          </a:prstGeom>
        </p:spPr>
      </p:pic>
      <p:pic>
        <p:nvPicPr>
          <p:cNvPr id="9" name="Graphic 8">
            <a:extLst>
              <a:ext uri="{FF2B5EF4-FFF2-40B4-BE49-F238E27FC236}">
                <a16:creationId xmlns:a16="http://schemas.microsoft.com/office/drawing/2014/main" id="{BDFEB4B9-A791-5607-1C07-E720A4F14975}"/>
              </a:ext>
            </a:extLst>
          </p:cNvPr>
          <p:cNvPicPr>
            <a:picLocks noChangeAspect="1"/>
          </p:cNvPicPr>
          <p:nvPr userDrawn="1"/>
        </p:nvPicPr>
        <p:blipFill>
          <a:blip r:embed="rId32">
            <a:extLst>
              <a:ext uri="{96DAC541-7B7A-43D3-8B79-37D633B846F1}">
                <asvg:svgBlip xmlns:asvg="http://schemas.microsoft.com/office/drawing/2016/SVG/main" r:embed="rId33"/>
              </a:ext>
            </a:extLst>
          </a:blip>
          <a:stretch>
            <a:fillRect/>
          </a:stretch>
        </p:blipFill>
        <p:spPr>
          <a:xfrm>
            <a:off x="10820400" y="0"/>
            <a:ext cx="1371600" cy="1371600"/>
          </a:xfrm>
          <a:prstGeom prst="rect">
            <a:avLst/>
          </a:prstGeom>
        </p:spPr>
      </p:pic>
      <p:sp>
        <p:nvSpPr>
          <p:cNvPr id="3" name="Titel 1">
            <a:extLst>
              <a:ext uri="{FF2B5EF4-FFF2-40B4-BE49-F238E27FC236}">
                <a16:creationId xmlns:a16="http://schemas.microsoft.com/office/drawing/2014/main" id="{1A78BF21-18B1-31CA-F506-FA7A43256D8C}"/>
              </a:ext>
            </a:extLst>
          </p:cNvPr>
          <p:cNvSpPr>
            <a:spLocks noGrp="1"/>
          </p:cNvSpPr>
          <p:nvPr>
            <p:ph type="ctrTitle" hasCustomPrompt="1"/>
          </p:nvPr>
        </p:nvSpPr>
        <p:spPr>
          <a:xfrm>
            <a:off x="4523219" y="2480086"/>
            <a:ext cx="7112001" cy="757527"/>
          </a:xfrm>
        </p:spPr>
        <p:txBody>
          <a:bodyPr anchor="b">
            <a:normAutofit/>
          </a:bodyPr>
          <a:lstStyle>
            <a:lvl1pPr algn="l">
              <a:defRPr sz="4000" b="1">
                <a:latin typeface="Calibri" panose="020F0502020204030204" pitchFamily="34" charset="0"/>
                <a:cs typeface="Calibri" panose="020F0502020204030204" pitchFamily="34" charset="0"/>
              </a:defRPr>
            </a:lvl1pPr>
          </a:lstStyle>
          <a:p>
            <a:r>
              <a:rPr lang="nl-NL" dirty="0"/>
              <a:t>VOEG HIER JE TITEL TOE</a:t>
            </a:r>
            <a:endParaRPr lang="nl-BE" dirty="0"/>
          </a:p>
        </p:txBody>
      </p:sp>
      <p:sp>
        <p:nvSpPr>
          <p:cNvPr id="4" name="Ondertitel 2">
            <a:extLst>
              <a:ext uri="{FF2B5EF4-FFF2-40B4-BE49-F238E27FC236}">
                <a16:creationId xmlns:a16="http://schemas.microsoft.com/office/drawing/2014/main" id="{C0FD8D6F-C2BA-6A5A-E8BF-171FFE6F5186}"/>
              </a:ext>
            </a:extLst>
          </p:cNvPr>
          <p:cNvSpPr>
            <a:spLocks noGrp="1"/>
          </p:cNvSpPr>
          <p:nvPr>
            <p:ph type="subTitle" idx="1" hasCustomPrompt="1"/>
          </p:nvPr>
        </p:nvSpPr>
        <p:spPr>
          <a:xfrm>
            <a:off x="4523219" y="3237613"/>
            <a:ext cx="7112001" cy="1655762"/>
          </a:xfrm>
        </p:spPr>
        <p:txBody>
          <a:bodyPr>
            <a:normAutofit/>
          </a:bodyPr>
          <a:lstStyle>
            <a:lvl1pPr marL="0" indent="0" algn="l">
              <a:buNone/>
              <a:defRPr sz="2800">
                <a:solidFill>
                  <a:schemeClr val="accent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dirty="0"/>
              <a:t>Voeg hier je ondertitel toe</a:t>
            </a:r>
            <a:endParaRPr lang="nl-BE" dirty="0"/>
          </a:p>
        </p:txBody>
      </p:sp>
      <p:pic>
        <p:nvPicPr>
          <p:cNvPr id="2" name="Afbeelding 1" descr="Afbeelding met tekst, Lettertype, Graphics, schermopname&#10;&#10;Automatisch gegenereerde beschrijving">
            <a:extLst>
              <a:ext uri="{FF2B5EF4-FFF2-40B4-BE49-F238E27FC236}">
                <a16:creationId xmlns:a16="http://schemas.microsoft.com/office/drawing/2014/main" id="{A3182643-DA2C-2749-7290-78C5AA3BF45B}"/>
              </a:ext>
            </a:extLst>
          </p:cNvPr>
          <p:cNvPicPr>
            <a:picLocks noChangeAspect="1"/>
          </p:cNvPicPr>
          <p:nvPr userDrawn="1"/>
        </p:nvPicPr>
        <p:blipFill>
          <a:blip r:embed="rId34">
            <a:extLst>
              <a:ext uri="{28A0092B-C50C-407E-A947-70E740481C1C}">
                <a14:useLocalDpi xmlns:a14="http://schemas.microsoft.com/office/drawing/2010/main" val="0"/>
              </a:ext>
            </a:extLst>
          </a:blip>
          <a:stretch>
            <a:fillRect/>
          </a:stretch>
        </p:blipFill>
        <p:spPr>
          <a:xfrm>
            <a:off x="10117199" y="5201881"/>
            <a:ext cx="1800000" cy="1401912"/>
          </a:xfrm>
          <a:prstGeom prst="rect">
            <a:avLst/>
          </a:prstGeom>
        </p:spPr>
      </p:pic>
    </p:spTree>
    <p:extLst>
      <p:ext uri="{BB962C8B-B14F-4D97-AF65-F5344CB8AC3E}">
        <p14:creationId xmlns:p14="http://schemas.microsoft.com/office/powerpoint/2010/main" val="11007444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Inhoudstaf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8D9A2C-3D64-BE67-F451-79841D776AC5}"/>
              </a:ext>
            </a:extLst>
          </p:cNvPr>
          <p:cNvSpPr>
            <a:spLocks noGrp="1"/>
          </p:cNvSpPr>
          <p:nvPr>
            <p:ph type="title" hasCustomPrompt="1"/>
          </p:nvPr>
        </p:nvSpPr>
        <p:spPr>
          <a:xfrm>
            <a:off x="4040916" y="1098330"/>
            <a:ext cx="6878096" cy="886118"/>
          </a:xfrm>
        </p:spPr>
        <p:txBody>
          <a:bodyPr anchor="b">
            <a:normAutofit/>
          </a:bodyPr>
          <a:lstStyle>
            <a:lvl1pPr>
              <a:defRPr sz="4000" b="1">
                <a:latin typeface="Calibri" panose="020F0502020204030204" pitchFamily="34" charset="0"/>
                <a:cs typeface="Calibri" panose="020F0502020204030204" pitchFamily="34" charset="0"/>
              </a:defRPr>
            </a:lvl1pPr>
          </a:lstStyle>
          <a:p>
            <a:r>
              <a:rPr lang="nl-NL" dirty="0"/>
              <a:t>INHOUDSTAFEL</a:t>
            </a:r>
            <a:endParaRPr lang="nl-BE" dirty="0"/>
          </a:p>
        </p:txBody>
      </p:sp>
      <p:sp>
        <p:nvSpPr>
          <p:cNvPr id="10" name="Tijdelijke aanduiding voor inhoud 2">
            <a:extLst>
              <a:ext uri="{FF2B5EF4-FFF2-40B4-BE49-F238E27FC236}">
                <a16:creationId xmlns:a16="http://schemas.microsoft.com/office/drawing/2014/main" id="{E181EFBC-3B3E-8410-6258-0557CF09E54A}"/>
              </a:ext>
            </a:extLst>
          </p:cNvPr>
          <p:cNvSpPr>
            <a:spLocks noGrp="1"/>
          </p:cNvSpPr>
          <p:nvPr>
            <p:ph idx="1"/>
          </p:nvPr>
        </p:nvSpPr>
        <p:spPr>
          <a:xfrm>
            <a:off x="4040917" y="2135277"/>
            <a:ext cx="6878096" cy="3631725"/>
          </a:xfrm>
        </p:spPr>
        <p:txBody>
          <a:bodyPr>
            <a:normAutofit/>
          </a:bodyPr>
          <a:lstStyle>
            <a:lvl1pPr marL="342900" indent="-342900">
              <a:buFontTx/>
              <a:buBlip>
                <a:blip r:embed="rId2"/>
              </a:buBlip>
              <a:defRPr sz="2400">
                <a:latin typeface="Calibri" panose="020F0502020204030204" pitchFamily="34" charset="0"/>
                <a:cs typeface="Calibri" panose="020F0502020204030204" pitchFamily="34" charset="0"/>
              </a:defRPr>
            </a:lvl1pPr>
            <a:lvl2pPr marL="685800" indent="-228600">
              <a:buFontTx/>
              <a:buBlip>
                <a:blip r:embed="rId2"/>
              </a:buBlip>
              <a:defRPr/>
            </a:lvl2pPr>
            <a:lvl3pPr marL="1143000" indent="-228600">
              <a:buFontTx/>
              <a:buBlip>
                <a:blip r:embed="rId2"/>
              </a:buBlip>
              <a:defRPr/>
            </a:lvl3pPr>
          </a:lstStyle>
          <a:p>
            <a:pPr lvl="0"/>
            <a:r>
              <a:rPr lang="nl-NL"/>
              <a:t>Klikken om de tekststijl van het model te bewerken</a:t>
            </a:r>
          </a:p>
        </p:txBody>
      </p:sp>
      <p:pic>
        <p:nvPicPr>
          <p:cNvPr id="7" name="Graphic 6">
            <a:extLst>
              <a:ext uri="{FF2B5EF4-FFF2-40B4-BE49-F238E27FC236}">
                <a16:creationId xmlns:a16="http://schemas.microsoft.com/office/drawing/2014/main" id="{C0B0A44C-BCA9-B547-B1F4-AF321AFC39B3}"/>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67241" y="-9720"/>
            <a:ext cx="3174203" cy="6877439"/>
          </a:xfrm>
          <a:prstGeom prst="rect">
            <a:avLst/>
          </a:prstGeom>
        </p:spPr>
      </p:pic>
      <p:pic>
        <p:nvPicPr>
          <p:cNvPr id="8" name="Graphic 7">
            <a:extLst>
              <a:ext uri="{FF2B5EF4-FFF2-40B4-BE49-F238E27FC236}">
                <a16:creationId xmlns:a16="http://schemas.microsoft.com/office/drawing/2014/main" id="{883F5325-2CA6-D310-1F44-3DBBCD5D479A}"/>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3702455" y="1338192"/>
            <a:ext cx="268908" cy="562262"/>
          </a:xfrm>
          <a:prstGeom prst="rect">
            <a:avLst/>
          </a:prstGeom>
        </p:spPr>
      </p:pic>
    </p:spTree>
    <p:extLst>
      <p:ext uri="{BB962C8B-B14F-4D97-AF65-F5344CB8AC3E}">
        <p14:creationId xmlns:p14="http://schemas.microsoft.com/office/powerpoint/2010/main" val="42186312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Opsomm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B99D46E-0B4F-48D2-E4B9-3953E0BD3EA6}"/>
              </a:ext>
            </a:extLst>
          </p:cNvPr>
          <p:cNvSpPr>
            <a:spLocks noGrp="1"/>
          </p:cNvSpPr>
          <p:nvPr>
            <p:ph type="title" hasCustomPrompt="1"/>
          </p:nvPr>
        </p:nvSpPr>
        <p:spPr>
          <a:xfrm>
            <a:off x="756139" y="524451"/>
            <a:ext cx="6744855" cy="819945"/>
          </a:xfrm>
        </p:spPr>
        <p:txBody>
          <a:bodyPr anchor="b">
            <a:normAutofit/>
          </a:bodyPr>
          <a:lstStyle>
            <a:lvl1pPr>
              <a:defRPr sz="4000" b="1">
                <a:latin typeface="Calibri" panose="020F0502020204030204" pitchFamily="34" charset="0"/>
                <a:cs typeface="Calibri" panose="020F0502020204030204" pitchFamily="34" charset="0"/>
              </a:defRPr>
            </a:lvl1pPr>
          </a:lstStyle>
          <a:p>
            <a:r>
              <a:rPr lang="nl-NL" dirty="0"/>
              <a:t>VOEG HIER JE TITEL TOE</a:t>
            </a:r>
            <a:endParaRPr lang="nl-BE" dirty="0"/>
          </a:p>
        </p:txBody>
      </p:sp>
      <p:sp>
        <p:nvSpPr>
          <p:cNvPr id="3" name="Tijdelijke aanduiding voor inhoud 2">
            <a:extLst>
              <a:ext uri="{FF2B5EF4-FFF2-40B4-BE49-F238E27FC236}">
                <a16:creationId xmlns:a16="http://schemas.microsoft.com/office/drawing/2014/main" id="{58CAD494-EE89-3FE8-7DE3-96140C27B557}"/>
              </a:ext>
            </a:extLst>
          </p:cNvPr>
          <p:cNvSpPr>
            <a:spLocks noGrp="1"/>
          </p:cNvSpPr>
          <p:nvPr>
            <p:ph idx="1" hasCustomPrompt="1"/>
          </p:nvPr>
        </p:nvSpPr>
        <p:spPr>
          <a:xfrm>
            <a:off x="756139" y="2640101"/>
            <a:ext cx="9497291" cy="3230563"/>
          </a:xfrm>
        </p:spPr>
        <p:txBody>
          <a:bodyPr>
            <a:normAutofit/>
          </a:bodyPr>
          <a:lstStyle>
            <a:lvl1pPr marL="342900" indent="-342900">
              <a:buFontTx/>
              <a:buBlip>
                <a:blip r:embed="rId2"/>
              </a:buBlip>
              <a:defRPr sz="2000">
                <a:latin typeface="Calibri" panose="020F0502020204030204" pitchFamily="34" charset="0"/>
                <a:cs typeface="Calibri" panose="020F0502020204030204" pitchFamily="34" charset="0"/>
              </a:defRPr>
            </a:lvl1pPr>
            <a:lvl2pPr marL="685800" indent="-228600">
              <a:buFontTx/>
              <a:buBlip>
                <a:blip r:embed="rId2"/>
              </a:buBlip>
              <a:defRPr sz="2000">
                <a:latin typeface="Calibri" panose="020F0502020204030204" pitchFamily="34" charset="0"/>
                <a:cs typeface="Calibri" panose="020F0502020204030204" pitchFamily="34" charset="0"/>
              </a:defRPr>
            </a:lvl2pPr>
            <a:lvl3pPr marL="1143000" indent="-228600">
              <a:buFontTx/>
              <a:buBlip>
                <a:blip r:embed="rId2"/>
              </a:buBlip>
              <a:defRPr>
                <a:latin typeface="Calibri" panose="020F0502020204030204" pitchFamily="34" charset="0"/>
                <a:cs typeface="Calibri" panose="020F0502020204030204" pitchFamily="34" charset="0"/>
              </a:defRPr>
            </a:lvl3pPr>
          </a:lstStyle>
          <a:p>
            <a:pPr lvl="0"/>
            <a:r>
              <a:rPr lang="nl-NL" dirty="0"/>
              <a:t>Klikken om een opsomming toe te voegen</a:t>
            </a:r>
          </a:p>
          <a:p>
            <a:pPr lvl="1"/>
            <a:r>
              <a:rPr lang="nl-NL" dirty="0"/>
              <a:t>Niveau twee</a:t>
            </a:r>
          </a:p>
          <a:p>
            <a:pPr lvl="2"/>
            <a:r>
              <a:rPr lang="nl-NL" dirty="0"/>
              <a:t>Niveau drie</a:t>
            </a:r>
          </a:p>
        </p:txBody>
      </p:sp>
      <p:pic>
        <p:nvPicPr>
          <p:cNvPr id="9" name="Graphic 8">
            <a:extLst>
              <a:ext uri="{FF2B5EF4-FFF2-40B4-BE49-F238E27FC236}">
                <a16:creationId xmlns:a16="http://schemas.microsoft.com/office/drawing/2014/main" id="{661EE7B6-9102-C70C-B2A0-16CC73BA2D4E}"/>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8395855" y="-1"/>
            <a:ext cx="3796145" cy="2530763"/>
          </a:xfrm>
          <a:prstGeom prst="rect">
            <a:avLst/>
          </a:prstGeom>
        </p:spPr>
      </p:pic>
      <p:sp>
        <p:nvSpPr>
          <p:cNvPr id="10" name="Ondertitel 2">
            <a:extLst>
              <a:ext uri="{FF2B5EF4-FFF2-40B4-BE49-F238E27FC236}">
                <a16:creationId xmlns:a16="http://schemas.microsoft.com/office/drawing/2014/main" id="{0E864B86-DCDA-4D18-705E-B039BEB3BD3B}"/>
              </a:ext>
            </a:extLst>
          </p:cNvPr>
          <p:cNvSpPr>
            <a:spLocks noGrp="1"/>
          </p:cNvSpPr>
          <p:nvPr>
            <p:ph type="subTitle" idx="13" hasCustomPrompt="1"/>
          </p:nvPr>
        </p:nvSpPr>
        <p:spPr>
          <a:xfrm>
            <a:off x="756139" y="1453735"/>
            <a:ext cx="6744855" cy="819945"/>
          </a:xfrm>
        </p:spPr>
        <p:txBody>
          <a:bodyPr>
            <a:normAutofit/>
          </a:bodyPr>
          <a:lstStyle>
            <a:lvl1pPr marL="0" indent="0" algn="l">
              <a:buNone/>
              <a:defRPr sz="2800">
                <a:solidFill>
                  <a:schemeClr val="accent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dirty="0"/>
              <a:t>Voeg hier je ondertitel toe</a:t>
            </a:r>
            <a:endParaRPr lang="nl-BE" dirty="0"/>
          </a:p>
        </p:txBody>
      </p:sp>
    </p:spTree>
    <p:extLst>
      <p:ext uri="{BB962C8B-B14F-4D97-AF65-F5344CB8AC3E}">
        <p14:creationId xmlns:p14="http://schemas.microsoft.com/office/powerpoint/2010/main" val="181693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1_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B99D46E-0B4F-48D2-E4B9-3953E0BD3EA6}"/>
              </a:ext>
            </a:extLst>
          </p:cNvPr>
          <p:cNvSpPr>
            <a:spLocks noGrp="1"/>
          </p:cNvSpPr>
          <p:nvPr>
            <p:ph type="title" hasCustomPrompt="1"/>
          </p:nvPr>
        </p:nvSpPr>
        <p:spPr>
          <a:xfrm>
            <a:off x="756139" y="524451"/>
            <a:ext cx="6744855" cy="819945"/>
          </a:xfrm>
        </p:spPr>
        <p:txBody>
          <a:bodyPr anchor="b">
            <a:normAutofit/>
          </a:bodyPr>
          <a:lstStyle>
            <a:lvl1pPr>
              <a:defRPr sz="4000" b="1">
                <a:latin typeface="Calibri" panose="020F0502020204030204" pitchFamily="34" charset="0"/>
                <a:cs typeface="Calibri" panose="020F0502020204030204" pitchFamily="34" charset="0"/>
              </a:defRPr>
            </a:lvl1pPr>
          </a:lstStyle>
          <a:p>
            <a:r>
              <a:rPr lang="nl-NL" dirty="0"/>
              <a:t>VOEG HIER JE TITEL TOE</a:t>
            </a:r>
            <a:endParaRPr lang="nl-BE" dirty="0"/>
          </a:p>
        </p:txBody>
      </p:sp>
      <p:sp>
        <p:nvSpPr>
          <p:cNvPr id="3" name="Tijdelijke aanduiding voor inhoud 2">
            <a:extLst>
              <a:ext uri="{FF2B5EF4-FFF2-40B4-BE49-F238E27FC236}">
                <a16:creationId xmlns:a16="http://schemas.microsoft.com/office/drawing/2014/main" id="{58CAD494-EE89-3FE8-7DE3-96140C27B557}"/>
              </a:ext>
            </a:extLst>
          </p:cNvPr>
          <p:cNvSpPr>
            <a:spLocks noGrp="1"/>
          </p:cNvSpPr>
          <p:nvPr>
            <p:ph idx="1" hasCustomPrompt="1"/>
          </p:nvPr>
        </p:nvSpPr>
        <p:spPr>
          <a:xfrm>
            <a:off x="756139" y="2640101"/>
            <a:ext cx="8808485" cy="3230563"/>
          </a:xfrm>
        </p:spPr>
        <p:txBody>
          <a:bodyPr>
            <a:normAutofit/>
          </a:bodyPr>
          <a:lstStyle>
            <a:lvl1pPr marL="0" indent="0">
              <a:buFont typeface="Arial" panose="020B0604020202020204" pitchFamily="34" charset="0"/>
              <a:buNone/>
              <a:defRPr sz="2000">
                <a:latin typeface="Calibri" panose="020F0502020204030204" pitchFamily="34" charset="0"/>
                <a:cs typeface="Calibri" panose="020F0502020204030204" pitchFamily="34" charset="0"/>
              </a:defRPr>
            </a:lvl1pPr>
            <a:lvl2pPr marL="685800" indent="-228600">
              <a:buFontTx/>
              <a:buBlip>
                <a:blip r:embed="rId2"/>
              </a:buBlip>
              <a:defRPr sz="2000"/>
            </a:lvl2pPr>
            <a:lvl3pPr marL="1143000" indent="-228600">
              <a:buFontTx/>
              <a:buBlip>
                <a:blip r:embed="rId2"/>
              </a:buBlip>
              <a:defRPr/>
            </a:lvl3pPr>
          </a:lstStyle>
          <a:p>
            <a:pPr lvl="0"/>
            <a:r>
              <a:rPr lang="nl-NL" dirty="0"/>
              <a:t>Klikken om tekst toe te voegen</a:t>
            </a:r>
          </a:p>
        </p:txBody>
      </p:sp>
      <p:sp>
        <p:nvSpPr>
          <p:cNvPr id="10" name="Ondertitel 2">
            <a:extLst>
              <a:ext uri="{FF2B5EF4-FFF2-40B4-BE49-F238E27FC236}">
                <a16:creationId xmlns:a16="http://schemas.microsoft.com/office/drawing/2014/main" id="{0E864B86-DCDA-4D18-705E-B039BEB3BD3B}"/>
              </a:ext>
            </a:extLst>
          </p:cNvPr>
          <p:cNvSpPr>
            <a:spLocks noGrp="1"/>
          </p:cNvSpPr>
          <p:nvPr>
            <p:ph type="subTitle" idx="13" hasCustomPrompt="1"/>
          </p:nvPr>
        </p:nvSpPr>
        <p:spPr>
          <a:xfrm>
            <a:off x="756139" y="1453735"/>
            <a:ext cx="6744855" cy="819945"/>
          </a:xfrm>
        </p:spPr>
        <p:txBody>
          <a:bodyPr>
            <a:normAutofit/>
          </a:bodyPr>
          <a:lstStyle>
            <a:lvl1pPr marL="0" indent="0" algn="l">
              <a:buNone/>
              <a:defRPr sz="2800">
                <a:solidFill>
                  <a:schemeClr val="accent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dirty="0"/>
              <a:t>Voeg hier je ondertitel toe</a:t>
            </a:r>
            <a:endParaRPr lang="nl-BE" dirty="0"/>
          </a:p>
        </p:txBody>
      </p:sp>
      <p:pic>
        <p:nvPicPr>
          <p:cNvPr id="11" name="Graphic 10">
            <a:extLst>
              <a:ext uri="{FF2B5EF4-FFF2-40B4-BE49-F238E27FC236}">
                <a16:creationId xmlns:a16="http://schemas.microsoft.com/office/drawing/2014/main" id="{5C9E4F41-1750-4F1C-3A5F-8AE69B76730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0824882" y="0"/>
            <a:ext cx="2055417" cy="6857006"/>
          </a:xfrm>
          <a:prstGeom prst="rect">
            <a:avLst/>
          </a:prstGeom>
        </p:spPr>
      </p:pic>
      <p:pic>
        <p:nvPicPr>
          <p:cNvPr id="5" name="Afbeelding 4" descr="Afbeelding met Lettertype, Graphics, grafische vormgeving, symbool&#10;&#10;Automatisch gegenereerde beschrijving">
            <a:extLst>
              <a:ext uri="{FF2B5EF4-FFF2-40B4-BE49-F238E27FC236}">
                <a16:creationId xmlns:a16="http://schemas.microsoft.com/office/drawing/2014/main" id="{5979C551-1B4E-8FFC-9B48-0B3AF4B9974C}"/>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285664" y="5883793"/>
            <a:ext cx="720000" cy="720000"/>
          </a:xfrm>
          <a:prstGeom prst="rect">
            <a:avLst/>
          </a:prstGeom>
        </p:spPr>
      </p:pic>
    </p:spTree>
    <p:extLst>
      <p:ext uri="{BB962C8B-B14F-4D97-AF65-F5344CB8AC3E}">
        <p14:creationId xmlns:p14="http://schemas.microsoft.com/office/powerpoint/2010/main" val="10066585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2_Tekst">
    <p:spTree>
      <p:nvGrpSpPr>
        <p:cNvPr id="1" name=""/>
        <p:cNvGrpSpPr/>
        <p:nvPr/>
      </p:nvGrpSpPr>
      <p:grpSpPr>
        <a:xfrm>
          <a:off x="0" y="0"/>
          <a:ext cx="0" cy="0"/>
          <a:chOff x="0" y="0"/>
          <a:chExt cx="0" cy="0"/>
        </a:xfrm>
      </p:grpSpPr>
      <p:sp>
        <p:nvSpPr>
          <p:cNvPr id="9" name="Ondertitel 2">
            <a:extLst>
              <a:ext uri="{FF2B5EF4-FFF2-40B4-BE49-F238E27FC236}">
                <a16:creationId xmlns:a16="http://schemas.microsoft.com/office/drawing/2014/main" id="{BFDFAD26-C510-69E4-5D8A-D526A8F207C8}"/>
              </a:ext>
            </a:extLst>
          </p:cNvPr>
          <p:cNvSpPr>
            <a:spLocks noGrp="1"/>
          </p:cNvSpPr>
          <p:nvPr>
            <p:ph type="subTitle" idx="1" hasCustomPrompt="1"/>
          </p:nvPr>
        </p:nvSpPr>
        <p:spPr>
          <a:xfrm>
            <a:off x="2171889" y="2238275"/>
            <a:ext cx="6695385" cy="838723"/>
          </a:xfrm>
        </p:spPr>
        <p:txBody>
          <a:bodyPr>
            <a:normAutofit/>
          </a:bodyPr>
          <a:lstStyle>
            <a:lvl1pPr marL="0" indent="0" algn="l">
              <a:buNone/>
              <a:defRPr sz="2800" i="0">
                <a:solidFill>
                  <a:schemeClr val="accent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dirty="0"/>
              <a:t>Voeg hier je ondertitel toe</a:t>
            </a:r>
            <a:endParaRPr lang="nl-BE" dirty="0"/>
          </a:p>
        </p:txBody>
      </p:sp>
      <p:pic>
        <p:nvPicPr>
          <p:cNvPr id="17" name="Graphic 16">
            <a:extLst>
              <a:ext uri="{FF2B5EF4-FFF2-40B4-BE49-F238E27FC236}">
                <a16:creationId xmlns:a16="http://schemas.microsoft.com/office/drawing/2014/main" id="{62EAE2DA-D40B-2246-D245-36C1DD0B539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flipH="1">
            <a:off x="10812663" y="5478663"/>
            <a:ext cx="1379337" cy="1379337"/>
          </a:xfrm>
          <a:prstGeom prst="rect">
            <a:avLst/>
          </a:prstGeom>
        </p:spPr>
      </p:pic>
      <p:pic>
        <p:nvPicPr>
          <p:cNvPr id="19" name="Graphic 18">
            <a:extLst>
              <a:ext uri="{FF2B5EF4-FFF2-40B4-BE49-F238E27FC236}">
                <a16:creationId xmlns:a16="http://schemas.microsoft.com/office/drawing/2014/main" id="{03797545-EF94-0678-25B7-929EFC014005}"/>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0812663" y="4099326"/>
            <a:ext cx="1379337" cy="1379337"/>
          </a:xfrm>
          <a:prstGeom prst="rect">
            <a:avLst/>
          </a:prstGeom>
        </p:spPr>
      </p:pic>
      <p:pic>
        <p:nvPicPr>
          <p:cNvPr id="21" name="Graphic 20">
            <a:extLst>
              <a:ext uri="{FF2B5EF4-FFF2-40B4-BE49-F238E27FC236}">
                <a16:creationId xmlns:a16="http://schemas.microsoft.com/office/drawing/2014/main" id="{64AEB808-AD0D-E1DE-02CE-2E9821691500}"/>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rot="5400000">
            <a:off x="10813354" y="2720680"/>
            <a:ext cx="1378646" cy="1378646"/>
          </a:xfrm>
          <a:prstGeom prst="rect">
            <a:avLst/>
          </a:prstGeom>
        </p:spPr>
      </p:pic>
      <p:pic>
        <p:nvPicPr>
          <p:cNvPr id="23" name="Graphic 22">
            <a:extLst>
              <a:ext uri="{FF2B5EF4-FFF2-40B4-BE49-F238E27FC236}">
                <a16:creationId xmlns:a16="http://schemas.microsoft.com/office/drawing/2014/main" id="{54B9F119-6667-ECEB-2F7B-A9DD5BD622B8}"/>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1378800" y="0"/>
            <a:ext cx="1379336" cy="1379336"/>
          </a:xfrm>
          <a:prstGeom prst="rect">
            <a:avLst/>
          </a:prstGeom>
        </p:spPr>
      </p:pic>
      <p:pic>
        <p:nvPicPr>
          <p:cNvPr id="25" name="Graphic 24">
            <a:extLst>
              <a:ext uri="{FF2B5EF4-FFF2-40B4-BE49-F238E27FC236}">
                <a16:creationId xmlns:a16="http://schemas.microsoft.com/office/drawing/2014/main" id="{489BC3CF-B456-44ED-970E-525B479306B4}"/>
              </a:ext>
            </a:extLst>
          </p:cNvPr>
          <p:cNvPicPr>
            <a:picLocks noChangeAspect="1"/>
          </p:cNvPicPr>
          <p:nvPr userDrawn="1"/>
        </p:nvPicPr>
        <p:blipFill>
          <a:blip r:embed="rId10">
            <a:extLst>
              <a:ext uri="{96DAC541-7B7A-43D3-8B79-37D633B846F1}">
                <asvg:svgBlip xmlns:asvg="http://schemas.microsoft.com/office/drawing/2016/SVG/main" r:embed="rId11"/>
              </a:ext>
            </a:extLst>
          </a:blip>
          <a:stretch>
            <a:fillRect/>
          </a:stretch>
        </p:blipFill>
        <p:spPr>
          <a:xfrm>
            <a:off x="0" y="1380086"/>
            <a:ext cx="1379337" cy="1379337"/>
          </a:xfrm>
          <a:prstGeom prst="rect">
            <a:avLst/>
          </a:prstGeom>
        </p:spPr>
      </p:pic>
      <p:pic>
        <p:nvPicPr>
          <p:cNvPr id="2" name="Graphic 1">
            <a:extLst>
              <a:ext uri="{FF2B5EF4-FFF2-40B4-BE49-F238E27FC236}">
                <a16:creationId xmlns:a16="http://schemas.microsoft.com/office/drawing/2014/main" id="{673614C7-F281-53A9-5A17-F9866028F65B}"/>
              </a:ext>
            </a:extLst>
          </p:cNvPr>
          <p:cNvPicPr>
            <a:picLocks noChangeAspect="1"/>
          </p:cNvPicPr>
          <p:nvPr userDrawn="1"/>
        </p:nvPicPr>
        <p:blipFill>
          <a:blip r:embed="rId12">
            <a:extLst>
              <a:ext uri="{96DAC541-7B7A-43D3-8B79-37D633B846F1}">
                <asvg:svgBlip xmlns:asvg="http://schemas.microsoft.com/office/drawing/2016/SVG/main" r:embed="rId13"/>
              </a:ext>
            </a:extLst>
          </a:blip>
          <a:stretch>
            <a:fillRect/>
          </a:stretch>
        </p:blipFill>
        <p:spPr>
          <a:xfrm rot="5400000">
            <a:off x="0" y="0"/>
            <a:ext cx="1378800" cy="1378800"/>
          </a:xfrm>
          <a:prstGeom prst="rect">
            <a:avLst/>
          </a:prstGeom>
        </p:spPr>
      </p:pic>
      <p:pic>
        <p:nvPicPr>
          <p:cNvPr id="3" name="Graphic 2">
            <a:extLst>
              <a:ext uri="{FF2B5EF4-FFF2-40B4-BE49-F238E27FC236}">
                <a16:creationId xmlns:a16="http://schemas.microsoft.com/office/drawing/2014/main" id="{C0B61D9E-09CD-8E7A-841B-3B7CA474677F}"/>
              </a:ext>
            </a:extLst>
          </p:cNvPr>
          <p:cNvPicPr>
            <a:picLocks noChangeAspect="1"/>
          </p:cNvPicPr>
          <p:nvPr userDrawn="1"/>
        </p:nvPicPr>
        <p:blipFill>
          <a:blip r:embed="rId14">
            <a:extLst>
              <a:ext uri="{96DAC541-7B7A-43D3-8B79-37D633B846F1}">
                <asvg:svgBlip xmlns:asvg="http://schemas.microsoft.com/office/drawing/2016/SVG/main" r:embed="rId15"/>
              </a:ext>
            </a:extLst>
          </a:blip>
          <a:stretch>
            <a:fillRect/>
          </a:stretch>
        </p:blipFill>
        <p:spPr>
          <a:xfrm rot="16200000">
            <a:off x="9433327" y="5478664"/>
            <a:ext cx="1379336" cy="1379336"/>
          </a:xfrm>
          <a:prstGeom prst="rect">
            <a:avLst/>
          </a:prstGeom>
        </p:spPr>
      </p:pic>
      <p:sp>
        <p:nvSpPr>
          <p:cNvPr id="4" name="Tijdelijke aanduiding voor inhoud 2">
            <a:extLst>
              <a:ext uri="{FF2B5EF4-FFF2-40B4-BE49-F238E27FC236}">
                <a16:creationId xmlns:a16="http://schemas.microsoft.com/office/drawing/2014/main" id="{464EFC6D-00C4-5B09-48BF-EA40B7CE8989}"/>
              </a:ext>
            </a:extLst>
          </p:cNvPr>
          <p:cNvSpPr>
            <a:spLocks noGrp="1"/>
          </p:cNvSpPr>
          <p:nvPr>
            <p:ph idx="10" hasCustomPrompt="1"/>
          </p:nvPr>
        </p:nvSpPr>
        <p:spPr>
          <a:xfrm>
            <a:off x="2171889" y="3444400"/>
            <a:ext cx="5317590" cy="2705338"/>
          </a:xfrm>
        </p:spPr>
        <p:txBody>
          <a:bodyPr>
            <a:normAutofit/>
          </a:bodyPr>
          <a:lstStyle>
            <a:lvl1pPr marL="0" indent="0">
              <a:buFontTx/>
              <a:buNone/>
              <a:defRPr sz="2000">
                <a:latin typeface="Calibri" panose="020F0502020204030204" pitchFamily="34" charset="0"/>
                <a:cs typeface="Calibri" panose="020F0502020204030204" pitchFamily="34" charset="0"/>
              </a:defRPr>
            </a:lvl1pPr>
            <a:lvl2pPr marL="685800" indent="-228600">
              <a:buFontTx/>
              <a:buBlip>
                <a:blip r:embed="rId16"/>
              </a:buBlip>
              <a:defRPr sz="2000"/>
            </a:lvl2pPr>
            <a:lvl3pPr marL="1143000" indent="-228600">
              <a:buFontTx/>
              <a:buBlip>
                <a:blip r:embed="rId16"/>
              </a:buBlip>
              <a:defRPr/>
            </a:lvl3pPr>
          </a:lstStyle>
          <a:p>
            <a:pPr lvl="0"/>
            <a:r>
              <a:rPr lang="nl-NL" dirty="0"/>
              <a:t>Klik om tekst toe te voegen</a:t>
            </a:r>
          </a:p>
        </p:txBody>
      </p:sp>
      <p:sp>
        <p:nvSpPr>
          <p:cNvPr id="7" name="Titel 1">
            <a:extLst>
              <a:ext uri="{FF2B5EF4-FFF2-40B4-BE49-F238E27FC236}">
                <a16:creationId xmlns:a16="http://schemas.microsoft.com/office/drawing/2014/main" id="{F5996E99-0AFA-9434-56A7-575AF815D34A}"/>
              </a:ext>
            </a:extLst>
          </p:cNvPr>
          <p:cNvSpPr>
            <a:spLocks noGrp="1"/>
          </p:cNvSpPr>
          <p:nvPr>
            <p:ph type="title" hasCustomPrompt="1"/>
          </p:nvPr>
        </p:nvSpPr>
        <p:spPr>
          <a:xfrm>
            <a:off x="2171889" y="1336765"/>
            <a:ext cx="6744855" cy="819945"/>
          </a:xfrm>
        </p:spPr>
        <p:txBody>
          <a:bodyPr anchor="b">
            <a:normAutofit/>
          </a:bodyPr>
          <a:lstStyle>
            <a:lvl1pPr>
              <a:defRPr sz="4000" b="1">
                <a:latin typeface="Calibri" panose="020F0502020204030204" pitchFamily="34" charset="0"/>
                <a:cs typeface="Calibri" panose="020F0502020204030204" pitchFamily="34" charset="0"/>
              </a:defRPr>
            </a:lvl1pPr>
          </a:lstStyle>
          <a:p>
            <a:r>
              <a:rPr lang="nl-NL" dirty="0"/>
              <a:t>VOEG HIER JE TITEL TOE</a:t>
            </a:r>
            <a:endParaRPr lang="nl-BE" dirty="0"/>
          </a:p>
        </p:txBody>
      </p:sp>
      <p:pic>
        <p:nvPicPr>
          <p:cNvPr id="6" name="Afbeelding 5" descr="Afbeelding met Lettertype, Graphics, grafische vormgeving, symbool&#10;&#10;Automatisch gegenereerde beschrijving">
            <a:extLst>
              <a:ext uri="{FF2B5EF4-FFF2-40B4-BE49-F238E27FC236}">
                <a16:creationId xmlns:a16="http://schemas.microsoft.com/office/drawing/2014/main" id="{4CE0F119-F2BE-C32E-9C77-F0C6EA428357}"/>
              </a:ext>
            </a:extLst>
          </p:cNvPr>
          <p:cNvPicPr>
            <a:picLocks noChangeAspect="1"/>
          </p:cNvPicPr>
          <p:nvPr userDrawn="1"/>
        </p:nvPicPr>
        <p:blipFill>
          <a:blip r:embed="rId17">
            <a:extLst>
              <a:ext uri="{28A0092B-C50C-407E-A947-70E740481C1C}">
                <a14:useLocalDpi xmlns:a14="http://schemas.microsoft.com/office/drawing/2010/main" val="0"/>
              </a:ext>
            </a:extLst>
          </a:blip>
          <a:stretch>
            <a:fillRect/>
          </a:stretch>
        </p:blipFill>
        <p:spPr>
          <a:xfrm>
            <a:off x="285664" y="5883793"/>
            <a:ext cx="720000" cy="720000"/>
          </a:xfrm>
          <a:prstGeom prst="rect">
            <a:avLst/>
          </a:prstGeom>
        </p:spPr>
      </p:pic>
    </p:spTree>
    <p:extLst>
      <p:ext uri="{BB962C8B-B14F-4D97-AF65-F5344CB8AC3E}">
        <p14:creationId xmlns:p14="http://schemas.microsoft.com/office/powerpoint/2010/main" val="4575737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3_Tekst">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697C3D4-01EB-1419-2006-B1D8122C9FA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6222" y="524451"/>
            <a:ext cx="2600325" cy="971550"/>
          </a:xfrm>
          <a:prstGeom prst="rect">
            <a:avLst/>
          </a:prstGeom>
        </p:spPr>
      </p:pic>
      <p:pic>
        <p:nvPicPr>
          <p:cNvPr id="5" name="Graphic 4">
            <a:extLst>
              <a:ext uri="{FF2B5EF4-FFF2-40B4-BE49-F238E27FC236}">
                <a16:creationId xmlns:a16="http://schemas.microsoft.com/office/drawing/2014/main" id="{03F15C22-203C-FBD8-DE6A-8EB9C3F64D66}"/>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597109" y="524451"/>
            <a:ext cx="1038225" cy="971550"/>
          </a:xfrm>
          <a:prstGeom prst="rect">
            <a:avLst/>
          </a:prstGeom>
        </p:spPr>
      </p:pic>
      <p:sp>
        <p:nvSpPr>
          <p:cNvPr id="6" name="Titel 1">
            <a:extLst>
              <a:ext uri="{FF2B5EF4-FFF2-40B4-BE49-F238E27FC236}">
                <a16:creationId xmlns:a16="http://schemas.microsoft.com/office/drawing/2014/main" id="{F50BFD56-AE8C-3715-EAE8-AC52E5247B11}"/>
              </a:ext>
            </a:extLst>
          </p:cNvPr>
          <p:cNvSpPr>
            <a:spLocks noGrp="1"/>
          </p:cNvSpPr>
          <p:nvPr>
            <p:ph type="title" hasCustomPrompt="1"/>
          </p:nvPr>
        </p:nvSpPr>
        <p:spPr>
          <a:xfrm>
            <a:off x="1809433" y="524451"/>
            <a:ext cx="6744855" cy="819945"/>
          </a:xfrm>
        </p:spPr>
        <p:txBody>
          <a:bodyPr anchor="b">
            <a:normAutofit/>
          </a:bodyPr>
          <a:lstStyle>
            <a:lvl1pPr>
              <a:defRPr sz="4000" b="1">
                <a:latin typeface="Calibri" panose="020F0502020204030204" pitchFamily="34" charset="0"/>
                <a:cs typeface="Calibri" panose="020F0502020204030204" pitchFamily="34" charset="0"/>
              </a:defRPr>
            </a:lvl1pPr>
          </a:lstStyle>
          <a:p>
            <a:r>
              <a:rPr lang="nl-NL" dirty="0"/>
              <a:t>VOEG HIER JE TITEL TOE</a:t>
            </a:r>
            <a:endParaRPr lang="nl-BE" dirty="0"/>
          </a:p>
        </p:txBody>
      </p:sp>
      <p:sp>
        <p:nvSpPr>
          <p:cNvPr id="8" name="Tijdelijke aanduiding voor tekst 7">
            <a:extLst>
              <a:ext uri="{FF2B5EF4-FFF2-40B4-BE49-F238E27FC236}">
                <a16:creationId xmlns:a16="http://schemas.microsoft.com/office/drawing/2014/main" id="{AAEC8BBA-79BF-B9C5-C734-2803F8A33848}"/>
              </a:ext>
            </a:extLst>
          </p:cNvPr>
          <p:cNvSpPr>
            <a:spLocks noGrp="1"/>
          </p:cNvSpPr>
          <p:nvPr>
            <p:ph type="body" sz="quarter" idx="10" hasCustomPrompt="1"/>
          </p:nvPr>
        </p:nvSpPr>
        <p:spPr>
          <a:xfrm>
            <a:off x="868163" y="636988"/>
            <a:ext cx="612775" cy="638175"/>
          </a:xfrm>
        </p:spPr>
        <p:txBody>
          <a:bodyPr>
            <a:noAutofit/>
          </a:bodyPr>
          <a:lstStyle>
            <a:lvl1pPr marL="0" indent="0">
              <a:buNone/>
              <a:defRPr sz="5400" b="1">
                <a:solidFill>
                  <a:schemeClr val="bg1"/>
                </a:solidFill>
                <a:latin typeface="Calibri" panose="020F0502020204030204" pitchFamily="34" charset="0"/>
                <a:cs typeface="Calibri" panose="020F0502020204030204" pitchFamily="34" charset="0"/>
              </a:defRPr>
            </a:lvl1pPr>
            <a:lvl5pPr>
              <a:defRPr/>
            </a:lvl5pPr>
          </a:lstStyle>
          <a:p>
            <a:pPr lvl="0"/>
            <a:r>
              <a:rPr lang="nl-BE" dirty="0"/>
              <a:t>1</a:t>
            </a:r>
          </a:p>
        </p:txBody>
      </p:sp>
      <p:pic>
        <p:nvPicPr>
          <p:cNvPr id="2" name="Graphic 1">
            <a:extLst>
              <a:ext uri="{FF2B5EF4-FFF2-40B4-BE49-F238E27FC236}">
                <a16:creationId xmlns:a16="http://schemas.microsoft.com/office/drawing/2014/main" id="{8F4E3FEC-0C35-55A8-537C-38A30285F23C}"/>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10812660" y="1940216"/>
            <a:ext cx="1379340" cy="1379340"/>
          </a:xfrm>
          <a:prstGeom prst="rect">
            <a:avLst/>
          </a:prstGeom>
        </p:spPr>
      </p:pic>
      <p:pic>
        <p:nvPicPr>
          <p:cNvPr id="4" name="Graphic 3">
            <a:extLst>
              <a:ext uri="{FF2B5EF4-FFF2-40B4-BE49-F238E27FC236}">
                <a16:creationId xmlns:a16="http://schemas.microsoft.com/office/drawing/2014/main" id="{D1133F00-0095-205C-82D9-57DB23033AA9}"/>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10812660" y="3319556"/>
            <a:ext cx="1379340" cy="1379340"/>
          </a:xfrm>
          <a:prstGeom prst="rect">
            <a:avLst/>
          </a:prstGeom>
        </p:spPr>
      </p:pic>
      <p:pic>
        <p:nvPicPr>
          <p:cNvPr id="7" name="Graphic 6">
            <a:extLst>
              <a:ext uri="{FF2B5EF4-FFF2-40B4-BE49-F238E27FC236}">
                <a16:creationId xmlns:a16="http://schemas.microsoft.com/office/drawing/2014/main" id="{1CA911FF-F61A-CCBF-CAE6-1AC62BE00973}"/>
              </a:ext>
            </a:extLst>
          </p:cNvPr>
          <p:cNvPicPr>
            <a:picLocks noChangeAspect="1"/>
          </p:cNvPicPr>
          <p:nvPr userDrawn="1"/>
        </p:nvPicPr>
        <p:blipFill>
          <a:blip r:embed="rId10">
            <a:extLst>
              <a:ext uri="{96DAC541-7B7A-43D3-8B79-37D633B846F1}">
                <asvg:svgBlip xmlns:asvg="http://schemas.microsoft.com/office/drawing/2016/SVG/main" r:embed="rId11"/>
              </a:ext>
            </a:extLst>
          </a:blip>
          <a:stretch>
            <a:fillRect/>
          </a:stretch>
        </p:blipFill>
        <p:spPr>
          <a:xfrm>
            <a:off x="10813200" y="4698896"/>
            <a:ext cx="1378800" cy="1378800"/>
          </a:xfrm>
          <a:prstGeom prst="rect">
            <a:avLst/>
          </a:prstGeom>
        </p:spPr>
      </p:pic>
      <p:sp>
        <p:nvSpPr>
          <p:cNvPr id="10" name="Tijdelijke aanduiding voor inhoud 2">
            <a:extLst>
              <a:ext uri="{FF2B5EF4-FFF2-40B4-BE49-F238E27FC236}">
                <a16:creationId xmlns:a16="http://schemas.microsoft.com/office/drawing/2014/main" id="{809E8EF3-8817-8756-90D5-5EA4E3A8FAE0}"/>
              </a:ext>
            </a:extLst>
          </p:cNvPr>
          <p:cNvSpPr>
            <a:spLocks noGrp="1"/>
          </p:cNvSpPr>
          <p:nvPr>
            <p:ph idx="1" hasCustomPrompt="1"/>
          </p:nvPr>
        </p:nvSpPr>
        <p:spPr>
          <a:xfrm>
            <a:off x="1809433" y="2606600"/>
            <a:ext cx="6744855" cy="3230563"/>
          </a:xfrm>
        </p:spPr>
        <p:txBody>
          <a:bodyPr>
            <a:normAutofit/>
          </a:bodyPr>
          <a:lstStyle>
            <a:lvl1pPr marL="0" indent="0">
              <a:buFont typeface="Arial" panose="020B0604020202020204" pitchFamily="34" charset="0"/>
              <a:buNone/>
              <a:defRPr sz="2000">
                <a:latin typeface="Calibri" panose="020F0502020204030204" pitchFamily="34" charset="0"/>
                <a:cs typeface="Calibri" panose="020F0502020204030204" pitchFamily="34" charset="0"/>
              </a:defRPr>
            </a:lvl1pPr>
            <a:lvl2pPr marL="685800" indent="-228600">
              <a:buFontTx/>
              <a:buBlip>
                <a:blip r:embed="rId12"/>
              </a:buBlip>
              <a:defRPr sz="2000"/>
            </a:lvl2pPr>
            <a:lvl3pPr marL="1143000" indent="-228600">
              <a:buFontTx/>
              <a:buBlip>
                <a:blip r:embed="rId12"/>
              </a:buBlip>
              <a:defRPr/>
            </a:lvl3pPr>
          </a:lstStyle>
          <a:p>
            <a:pPr lvl="0"/>
            <a:r>
              <a:rPr lang="nl-NL" dirty="0"/>
              <a:t>Klikken om een opsomming toe te voegen</a:t>
            </a:r>
          </a:p>
        </p:txBody>
      </p:sp>
      <p:sp>
        <p:nvSpPr>
          <p:cNvPr id="11" name="Ondertitel 2">
            <a:extLst>
              <a:ext uri="{FF2B5EF4-FFF2-40B4-BE49-F238E27FC236}">
                <a16:creationId xmlns:a16="http://schemas.microsoft.com/office/drawing/2014/main" id="{3343027E-F792-5022-7D1E-C717B9B99A21}"/>
              </a:ext>
            </a:extLst>
          </p:cNvPr>
          <p:cNvSpPr>
            <a:spLocks noGrp="1"/>
          </p:cNvSpPr>
          <p:nvPr>
            <p:ph type="subTitle" idx="11" hasCustomPrompt="1"/>
          </p:nvPr>
        </p:nvSpPr>
        <p:spPr>
          <a:xfrm>
            <a:off x="1809433" y="1520380"/>
            <a:ext cx="6695385" cy="838723"/>
          </a:xfrm>
        </p:spPr>
        <p:txBody>
          <a:bodyPr>
            <a:normAutofit/>
          </a:bodyPr>
          <a:lstStyle>
            <a:lvl1pPr marL="0" indent="0" algn="l">
              <a:buNone/>
              <a:defRPr sz="2800" i="0">
                <a:solidFill>
                  <a:schemeClr val="accent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dirty="0"/>
              <a:t>Voeg hier je ondertitel toe</a:t>
            </a:r>
            <a:endParaRPr lang="nl-BE" dirty="0"/>
          </a:p>
        </p:txBody>
      </p:sp>
      <p:pic>
        <p:nvPicPr>
          <p:cNvPr id="12" name="Afbeelding 11" descr="Afbeelding met Lettertype, Graphics, grafische vormgeving, symbool&#10;&#10;Automatisch gegenereerde beschrijving">
            <a:extLst>
              <a:ext uri="{FF2B5EF4-FFF2-40B4-BE49-F238E27FC236}">
                <a16:creationId xmlns:a16="http://schemas.microsoft.com/office/drawing/2014/main" id="{2F122835-12AE-0744-75F2-3C61E63180F0}"/>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285664" y="5883793"/>
            <a:ext cx="720000" cy="720000"/>
          </a:xfrm>
          <a:prstGeom prst="rect">
            <a:avLst/>
          </a:prstGeom>
        </p:spPr>
      </p:pic>
    </p:spTree>
    <p:extLst>
      <p:ext uri="{BB962C8B-B14F-4D97-AF65-F5344CB8AC3E}">
        <p14:creationId xmlns:p14="http://schemas.microsoft.com/office/powerpoint/2010/main" val="606147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4_Tekst">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697C3D4-01EB-1419-2006-B1D8122C9FA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6222" y="524451"/>
            <a:ext cx="2600325" cy="971550"/>
          </a:xfrm>
          <a:prstGeom prst="rect">
            <a:avLst/>
          </a:prstGeom>
        </p:spPr>
      </p:pic>
      <p:pic>
        <p:nvPicPr>
          <p:cNvPr id="5" name="Graphic 4">
            <a:extLst>
              <a:ext uri="{FF2B5EF4-FFF2-40B4-BE49-F238E27FC236}">
                <a16:creationId xmlns:a16="http://schemas.microsoft.com/office/drawing/2014/main" id="{03F15C22-203C-FBD8-DE6A-8EB9C3F64D66}"/>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597109" y="524451"/>
            <a:ext cx="1038225" cy="971550"/>
          </a:xfrm>
          <a:prstGeom prst="rect">
            <a:avLst/>
          </a:prstGeom>
        </p:spPr>
      </p:pic>
      <p:sp>
        <p:nvSpPr>
          <p:cNvPr id="6" name="Titel 1">
            <a:extLst>
              <a:ext uri="{FF2B5EF4-FFF2-40B4-BE49-F238E27FC236}">
                <a16:creationId xmlns:a16="http://schemas.microsoft.com/office/drawing/2014/main" id="{F50BFD56-AE8C-3715-EAE8-AC52E5247B11}"/>
              </a:ext>
            </a:extLst>
          </p:cNvPr>
          <p:cNvSpPr>
            <a:spLocks noGrp="1"/>
          </p:cNvSpPr>
          <p:nvPr>
            <p:ph type="title" hasCustomPrompt="1"/>
          </p:nvPr>
        </p:nvSpPr>
        <p:spPr>
          <a:xfrm>
            <a:off x="1809433" y="524451"/>
            <a:ext cx="6744855" cy="819945"/>
          </a:xfrm>
        </p:spPr>
        <p:txBody>
          <a:bodyPr anchor="b">
            <a:normAutofit/>
          </a:bodyPr>
          <a:lstStyle>
            <a:lvl1pPr>
              <a:defRPr sz="4000" b="1">
                <a:latin typeface="Calibri" panose="020F0502020204030204" pitchFamily="34" charset="0"/>
                <a:cs typeface="Calibri" panose="020F0502020204030204" pitchFamily="34" charset="0"/>
              </a:defRPr>
            </a:lvl1pPr>
          </a:lstStyle>
          <a:p>
            <a:r>
              <a:rPr lang="nl-NL" dirty="0"/>
              <a:t>VOEG HIER JE TITEL TOE</a:t>
            </a:r>
            <a:endParaRPr lang="nl-BE" dirty="0"/>
          </a:p>
        </p:txBody>
      </p:sp>
      <p:sp>
        <p:nvSpPr>
          <p:cNvPr id="8" name="Tijdelijke aanduiding voor tekst 7">
            <a:extLst>
              <a:ext uri="{FF2B5EF4-FFF2-40B4-BE49-F238E27FC236}">
                <a16:creationId xmlns:a16="http://schemas.microsoft.com/office/drawing/2014/main" id="{AAEC8BBA-79BF-B9C5-C734-2803F8A33848}"/>
              </a:ext>
            </a:extLst>
          </p:cNvPr>
          <p:cNvSpPr>
            <a:spLocks noGrp="1"/>
          </p:cNvSpPr>
          <p:nvPr>
            <p:ph type="body" sz="quarter" idx="10" hasCustomPrompt="1"/>
          </p:nvPr>
        </p:nvSpPr>
        <p:spPr>
          <a:xfrm>
            <a:off x="868163" y="636988"/>
            <a:ext cx="612775" cy="638175"/>
          </a:xfrm>
        </p:spPr>
        <p:txBody>
          <a:bodyPr>
            <a:noAutofit/>
          </a:bodyPr>
          <a:lstStyle>
            <a:lvl1pPr marL="0" indent="0">
              <a:buNone/>
              <a:defRPr sz="5400" b="1">
                <a:solidFill>
                  <a:schemeClr val="bg1"/>
                </a:solidFill>
                <a:latin typeface="Calibri" panose="020F0502020204030204" pitchFamily="34" charset="0"/>
                <a:cs typeface="Calibri" panose="020F0502020204030204" pitchFamily="34" charset="0"/>
              </a:defRPr>
            </a:lvl1pPr>
            <a:lvl5pPr>
              <a:defRPr/>
            </a:lvl5pPr>
          </a:lstStyle>
          <a:p>
            <a:pPr lvl="0"/>
            <a:r>
              <a:rPr lang="nl-BE" dirty="0"/>
              <a:t>1</a:t>
            </a:r>
          </a:p>
        </p:txBody>
      </p:sp>
      <p:sp>
        <p:nvSpPr>
          <p:cNvPr id="4" name="Tijdelijke aanduiding voor inhoud 2">
            <a:extLst>
              <a:ext uri="{FF2B5EF4-FFF2-40B4-BE49-F238E27FC236}">
                <a16:creationId xmlns:a16="http://schemas.microsoft.com/office/drawing/2014/main" id="{42D68562-387F-87A0-762B-0A7CEDEA8086}"/>
              </a:ext>
            </a:extLst>
          </p:cNvPr>
          <p:cNvSpPr>
            <a:spLocks noGrp="1"/>
          </p:cNvSpPr>
          <p:nvPr>
            <p:ph idx="1" hasCustomPrompt="1"/>
          </p:nvPr>
        </p:nvSpPr>
        <p:spPr>
          <a:xfrm>
            <a:off x="1809433" y="2606600"/>
            <a:ext cx="6744855" cy="3230563"/>
          </a:xfrm>
        </p:spPr>
        <p:txBody>
          <a:bodyPr>
            <a:normAutofit/>
          </a:bodyPr>
          <a:lstStyle>
            <a:lvl1pPr marL="0" indent="0">
              <a:buFont typeface="Arial" panose="020B0604020202020204" pitchFamily="34" charset="0"/>
              <a:buNone/>
              <a:defRPr sz="2000">
                <a:latin typeface="Calibri" panose="020F0502020204030204" pitchFamily="34" charset="0"/>
                <a:cs typeface="Calibri" panose="020F0502020204030204" pitchFamily="34" charset="0"/>
              </a:defRPr>
            </a:lvl1pPr>
            <a:lvl2pPr marL="685800" indent="-228600">
              <a:buFontTx/>
              <a:buBlip>
                <a:blip r:embed="rId6"/>
              </a:buBlip>
              <a:defRPr sz="2000"/>
            </a:lvl2pPr>
            <a:lvl3pPr marL="1143000" indent="-228600">
              <a:buFontTx/>
              <a:buBlip>
                <a:blip r:embed="rId6"/>
              </a:buBlip>
              <a:defRPr/>
            </a:lvl3pPr>
          </a:lstStyle>
          <a:p>
            <a:pPr lvl="0"/>
            <a:r>
              <a:rPr lang="nl-NL" dirty="0"/>
              <a:t>Klikken om een opsomming toe te voegen</a:t>
            </a:r>
          </a:p>
        </p:txBody>
      </p:sp>
      <p:sp>
        <p:nvSpPr>
          <p:cNvPr id="7" name="Ondertitel 2">
            <a:extLst>
              <a:ext uri="{FF2B5EF4-FFF2-40B4-BE49-F238E27FC236}">
                <a16:creationId xmlns:a16="http://schemas.microsoft.com/office/drawing/2014/main" id="{E218C920-F97D-05A5-8D64-10F73766BE6B}"/>
              </a:ext>
            </a:extLst>
          </p:cNvPr>
          <p:cNvSpPr>
            <a:spLocks noGrp="1"/>
          </p:cNvSpPr>
          <p:nvPr>
            <p:ph type="subTitle" idx="11" hasCustomPrompt="1"/>
          </p:nvPr>
        </p:nvSpPr>
        <p:spPr>
          <a:xfrm>
            <a:off x="1809433" y="1520380"/>
            <a:ext cx="6695385" cy="838723"/>
          </a:xfrm>
        </p:spPr>
        <p:txBody>
          <a:bodyPr>
            <a:normAutofit/>
          </a:bodyPr>
          <a:lstStyle>
            <a:lvl1pPr marL="0" indent="0" algn="l">
              <a:buNone/>
              <a:defRPr sz="2800" i="0">
                <a:solidFill>
                  <a:schemeClr val="accent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dirty="0"/>
              <a:t>Voeg hier je ondertitel toe</a:t>
            </a:r>
            <a:endParaRPr lang="nl-BE" dirty="0"/>
          </a:p>
        </p:txBody>
      </p:sp>
    </p:spTree>
    <p:extLst>
      <p:ext uri="{BB962C8B-B14F-4D97-AF65-F5344CB8AC3E}">
        <p14:creationId xmlns:p14="http://schemas.microsoft.com/office/powerpoint/2010/main" val="12894043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5_Tekst">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697C3D4-01EB-1419-2006-B1D8122C9FA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6222" y="524451"/>
            <a:ext cx="2600325" cy="971550"/>
          </a:xfrm>
          <a:prstGeom prst="rect">
            <a:avLst/>
          </a:prstGeom>
        </p:spPr>
      </p:pic>
      <p:pic>
        <p:nvPicPr>
          <p:cNvPr id="5" name="Graphic 4">
            <a:extLst>
              <a:ext uri="{FF2B5EF4-FFF2-40B4-BE49-F238E27FC236}">
                <a16:creationId xmlns:a16="http://schemas.microsoft.com/office/drawing/2014/main" id="{03F15C22-203C-FBD8-DE6A-8EB9C3F64D66}"/>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597109" y="524451"/>
            <a:ext cx="1038225" cy="971550"/>
          </a:xfrm>
          <a:prstGeom prst="rect">
            <a:avLst/>
          </a:prstGeom>
        </p:spPr>
      </p:pic>
      <p:sp>
        <p:nvSpPr>
          <p:cNvPr id="6" name="Titel 1">
            <a:extLst>
              <a:ext uri="{FF2B5EF4-FFF2-40B4-BE49-F238E27FC236}">
                <a16:creationId xmlns:a16="http://schemas.microsoft.com/office/drawing/2014/main" id="{F50BFD56-AE8C-3715-EAE8-AC52E5247B11}"/>
              </a:ext>
            </a:extLst>
          </p:cNvPr>
          <p:cNvSpPr>
            <a:spLocks noGrp="1"/>
          </p:cNvSpPr>
          <p:nvPr>
            <p:ph type="title" hasCustomPrompt="1"/>
          </p:nvPr>
        </p:nvSpPr>
        <p:spPr>
          <a:xfrm>
            <a:off x="1809433" y="524451"/>
            <a:ext cx="6744855" cy="819945"/>
          </a:xfrm>
        </p:spPr>
        <p:txBody>
          <a:bodyPr anchor="b">
            <a:normAutofit/>
          </a:bodyPr>
          <a:lstStyle>
            <a:lvl1pPr>
              <a:defRPr sz="4000" b="1">
                <a:latin typeface="Calibri" panose="020F0502020204030204" pitchFamily="34" charset="0"/>
                <a:cs typeface="Calibri" panose="020F0502020204030204" pitchFamily="34" charset="0"/>
              </a:defRPr>
            </a:lvl1pPr>
          </a:lstStyle>
          <a:p>
            <a:r>
              <a:rPr lang="nl-NL" dirty="0"/>
              <a:t>VOEG HIER JE TITEL TOE</a:t>
            </a:r>
            <a:endParaRPr lang="nl-BE" dirty="0"/>
          </a:p>
        </p:txBody>
      </p:sp>
      <p:sp>
        <p:nvSpPr>
          <p:cNvPr id="8" name="Tijdelijke aanduiding voor tekst 7">
            <a:extLst>
              <a:ext uri="{FF2B5EF4-FFF2-40B4-BE49-F238E27FC236}">
                <a16:creationId xmlns:a16="http://schemas.microsoft.com/office/drawing/2014/main" id="{AAEC8BBA-79BF-B9C5-C734-2803F8A33848}"/>
              </a:ext>
            </a:extLst>
          </p:cNvPr>
          <p:cNvSpPr>
            <a:spLocks noGrp="1"/>
          </p:cNvSpPr>
          <p:nvPr>
            <p:ph type="body" sz="quarter" idx="10" hasCustomPrompt="1"/>
          </p:nvPr>
        </p:nvSpPr>
        <p:spPr>
          <a:xfrm>
            <a:off x="868163" y="636988"/>
            <a:ext cx="612775" cy="638175"/>
          </a:xfrm>
        </p:spPr>
        <p:txBody>
          <a:bodyPr>
            <a:noAutofit/>
          </a:bodyPr>
          <a:lstStyle>
            <a:lvl1pPr marL="0" indent="0">
              <a:buNone/>
              <a:defRPr sz="5400">
                <a:solidFill>
                  <a:schemeClr val="bg1"/>
                </a:solidFill>
                <a:latin typeface="Calibri" panose="020F0502020204030204" pitchFamily="34" charset="0"/>
                <a:cs typeface="Calibri" panose="020F0502020204030204" pitchFamily="34" charset="0"/>
              </a:defRPr>
            </a:lvl1pPr>
            <a:lvl5pPr>
              <a:defRPr/>
            </a:lvl5pPr>
          </a:lstStyle>
          <a:p>
            <a:pPr lvl="0"/>
            <a:r>
              <a:rPr lang="nl-BE" dirty="0"/>
              <a:t>1</a:t>
            </a:r>
          </a:p>
        </p:txBody>
      </p:sp>
      <p:pic>
        <p:nvPicPr>
          <p:cNvPr id="2" name="Graphic 1">
            <a:extLst>
              <a:ext uri="{FF2B5EF4-FFF2-40B4-BE49-F238E27FC236}">
                <a16:creationId xmlns:a16="http://schemas.microsoft.com/office/drawing/2014/main" id="{C75FA97F-4469-2D9B-8580-CA6B52C2DAC7}"/>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10812663" y="0"/>
            <a:ext cx="1379337" cy="1379337"/>
          </a:xfrm>
          <a:prstGeom prst="rect">
            <a:avLst/>
          </a:prstGeom>
        </p:spPr>
      </p:pic>
      <p:sp>
        <p:nvSpPr>
          <p:cNvPr id="4" name="Tijdelijke aanduiding voor inhoud 2">
            <a:extLst>
              <a:ext uri="{FF2B5EF4-FFF2-40B4-BE49-F238E27FC236}">
                <a16:creationId xmlns:a16="http://schemas.microsoft.com/office/drawing/2014/main" id="{BE11CD66-5885-6BB3-E9A4-AD514DD176F2}"/>
              </a:ext>
            </a:extLst>
          </p:cNvPr>
          <p:cNvSpPr>
            <a:spLocks noGrp="1"/>
          </p:cNvSpPr>
          <p:nvPr>
            <p:ph idx="1" hasCustomPrompt="1"/>
          </p:nvPr>
        </p:nvSpPr>
        <p:spPr>
          <a:xfrm>
            <a:off x="1809433" y="2606600"/>
            <a:ext cx="6744855" cy="3230563"/>
          </a:xfrm>
        </p:spPr>
        <p:txBody>
          <a:bodyPr>
            <a:normAutofit/>
          </a:bodyPr>
          <a:lstStyle>
            <a:lvl1pPr marL="0" indent="0">
              <a:buFont typeface="Arial" panose="020B0604020202020204" pitchFamily="34" charset="0"/>
              <a:buNone/>
              <a:defRPr sz="2000">
                <a:latin typeface="Calibri" panose="020F0502020204030204" pitchFamily="34" charset="0"/>
                <a:cs typeface="Calibri" panose="020F0502020204030204" pitchFamily="34" charset="0"/>
              </a:defRPr>
            </a:lvl1pPr>
            <a:lvl2pPr marL="685800" indent="-228600">
              <a:buFontTx/>
              <a:buBlip>
                <a:blip r:embed="rId8"/>
              </a:buBlip>
              <a:defRPr sz="2000"/>
            </a:lvl2pPr>
            <a:lvl3pPr marL="1143000" indent="-228600">
              <a:buFontTx/>
              <a:buBlip>
                <a:blip r:embed="rId8"/>
              </a:buBlip>
              <a:defRPr/>
            </a:lvl3pPr>
          </a:lstStyle>
          <a:p>
            <a:pPr lvl="0"/>
            <a:r>
              <a:rPr lang="nl-NL" dirty="0"/>
              <a:t>Klikken om een opsomming toe te voegen</a:t>
            </a:r>
          </a:p>
        </p:txBody>
      </p:sp>
      <p:sp>
        <p:nvSpPr>
          <p:cNvPr id="7" name="Ondertitel 2">
            <a:extLst>
              <a:ext uri="{FF2B5EF4-FFF2-40B4-BE49-F238E27FC236}">
                <a16:creationId xmlns:a16="http://schemas.microsoft.com/office/drawing/2014/main" id="{CAD4833A-3B4D-F15A-2A59-D7D31933C631}"/>
              </a:ext>
            </a:extLst>
          </p:cNvPr>
          <p:cNvSpPr>
            <a:spLocks noGrp="1"/>
          </p:cNvSpPr>
          <p:nvPr>
            <p:ph type="subTitle" idx="11" hasCustomPrompt="1"/>
          </p:nvPr>
        </p:nvSpPr>
        <p:spPr>
          <a:xfrm>
            <a:off x="1809433" y="1520380"/>
            <a:ext cx="6695385" cy="838723"/>
          </a:xfrm>
        </p:spPr>
        <p:txBody>
          <a:bodyPr>
            <a:normAutofit/>
          </a:bodyPr>
          <a:lstStyle>
            <a:lvl1pPr marL="0" indent="0" algn="l">
              <a:buNone/>
              <a:defRPr sz="2800" i="0">
                <a:solidFill>
                  <a:schemeClr val="accent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dirty="0"/>
              <a:t>Voeg hier je ondertitel toe</a:t>
            </a:r>
            <a:endParaRPr lang="nl-BE" dirty="0"/>
          </a:p>
        </p:txBody>
      </p:sp>
    </p:spTree>
    <p:extLst>
      <p:ext uri="{BB962C8B-B14F-4D97-AF65-F5344CB8AC3E}">
        <p14:creationId xmlns:p14="http://schemas.microsoft.com/office/powerpoint/2010/main" val="7471948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Hypothese">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58CAD494-EE89-3FE8-7DE3-96140C27B557}"/>
              </a:ext>
            </a:extLst>
          </p:cNvPr>
          <p:cNvSpPr>
            <a:spLocks noGrp="1"/>
          </p:cNvSpPr>
          <p:nvPr>
            <p:ph idx="1"/>
          </p:nvPr>
        </p:nvSpPr>
        <p:spPr>
          <a:xfrm>
            <a:off x="1908600" y="3057979"/>
            <a:ext cx="8877215" cy="987187"/>
          </a:xfrm>
        </p:spPr>
        <p:txBody>
          <a:bodyPr>
            <a:normAutofit/>
          </a:bodyPr>
          <a:lstStyle>
            <a:lvl1pPr marL="0" indent="0">
              <a:buFontTx/>
              <a:buNone/>
              <a:defRPr sz="2400">
                <a:latin typeface="Calibri" panose="020F0502020204030204" pitchFamily="34" charset="0"/>
                <a:cs typeface="Calibri" panose="020F0502020204030204" pitchFamily="34" charset="0"/>
              </a:defRPr>
            </a:lvl1pPr>
            <a:lvl2pPr marL="685800" indent="-228600">
              <a:buFontTx/>
              <a:buBlip>
                <a:blip r:embed="rId2"/>
              </a:buBlip>
              <a:defRPr/>
            </a:lvl2pPr>
            <a:lvl3pPr marL="1143000" indent="-228600">
              <a:buFontTx/>
              <a:buBlip>
                <a:blip r:embed="rId2"/>
              </a:buBlip>
              <a:defRPr/>
            </a:lvl3pPr>
          </a:lstStyle>
          <a:p>
            <a:pPr lvl="0"/>
            <a:r>
              <a:rPr lang="nl-NL"/>
              <a:t>Klikken om de tekststijl van het model te bewerken</a:t>
            </a:r>
          </a:p>
        </p:txBody>
      </p:sp>
      <p:pic>
        <p:nvPicPr>
          <p:cNvPr id="8" name="Graphic 7">
            <a:extLst>
              <a:ext uri="{FF2B5EF4-FFF2-40B4-BE49-F238E27FC236}">
                <a16:creationId xmlns:a16="http://schemas.microsoft.com/office/drawing/2014/main" id="{78711C24-13B2-21D7-BFF7-66C5F06C7CA8}"/>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958194" y="3023057"/>
            <a:ext cx="699198" cy="699198"/>
          </a:xfrm>
          <a:prstGeom prst="rect">
            <a:avLst/>
          </a:prstGeom>
        </p:spPr>
      </p:pic>
      <p:pic>
        <p:nvPicPr>
          <p:cNvPr id="11" name="Graphic 10">
            <a:extLst>
              <a:ext uri="{FF2B5EF4-FFF2-40B4-BE49-F238E27FC236}">
                <a16:creationId xmlns:a16="http://schemas.microsoft.com/office/drawing/2014/main" id="{06F96DB2-D3AF-7FAC-AC41-BFDA3771127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958194" y="4404957"/>
            <a:ext cx="699198" cy="699198"/>
          </a:xfrm>
          <a:prstGeom prst="rect">
            <a:avLst/>
          </a:prstGeom>
        </p:spPr>
      </p:pic>
      <p:sp>
        <p:nvSpPr>
          <p:cNvPr id="12" name="Tijdelijke aanduiding voor inhoud 2">
            <a:extLst>
              <a:ext uri="{FF2B5EF4-FFF2-40B4-BE49-F238E27FC236}">
                <a16:creationId xmlns:a16="http://schemas.microsoft.com/office/drawing/2014/main" id="{9E347282-CBB7-6011-E6B7-09FE74356427}"/>
              </a:ext>
            </a:extLst>
          </p:cNvPr>
          <p:cNvSpPr>
            <a:spLocks noGrp="1"/>
          </p:cNvSpPr>
          <p:nvPr>
            <p:ph idx="14"/>
          </p:nvPr>
        </p:nvSpPr>
        <p:spPr>
          <a:xfrm>
            <a:off x="1908599" y="4480856"/>
            <a:ext cx="8877215" cy="987187"/>
          </a:xfrm>
        </p:spPr>
        <p:txBody>
          <a:bodyPr>
            <a:normAutofit/>
          </a:bodyPr>
          <a:lstStyle>
            <a:lvl1pPr marL="0" indent="0">
              <a:buFontTx/>
              <a:buNone/>
              <a:defRPr sz="2400">
                <a:latin typeface="Calibri" panose="020F0502020204030204" pitchFamily="34" charset="0"/>
                <a:cs typeface="Calibri" panose="020F0502020204030204" pitchFamily="34" charset="0"/>
              </a:defRPr>
            </a:lvl1pPr>
            <a:lvl2pPr marL="685800" indent="-228600">
              <a:buFontTx/>
              <a:buBlip>
                <a:blip r:embed="rId2"/>
              </a:buBlip>
              <a:defRPr/>
            </a:lvl2pPr>
            <a:lvl3pPr marL="1143000" indent="-228600">
              <a:buFontTx/>
              <a:buBlip>
                <a:blip r:embed="rId2"/>
              </a:buBlip>
              <a:defRPr/>
            </a:lvl3pPr>
          </a:lstStyle>
          <a:p>
            <a:pPr lvl="0"/>
            <a:r>
              <a:rPr lang="nl-NL"/>
              <a:t>Klikken om de tekststijl van het model te bewerken</a:t>
            </a:r>
          </a:p>
        </p:txBody>
      </p:sp>
      <p:sp>
        <p:nvSpPr>
          <p:cNvPr id="7" name="Titel 1">
            <a:extLst>
              <a:ext uri="{FF2B5EF4-FFF2-40B4-BE49-F238E27FC236}">
                <a16:creationId xmlns:a16="http://schemas.microsoft.com/office/drawing/2014/main" id="{89C0AE8D-FFC6-09B0-69E3-6E29FCCFD5ED}"/>
              </a:ext>
            </a:extLst>
          </p:cNvPr>
          <p:cNvSpPr>
            <a:spLocks noGrp="1"/>
          </p:cNvSpPr>
          <p:nvPr>
            <p:ph type="title" hasCustomPrompt="1"/>
          </p:nvPr>
        </p:nvSpPr>
        <p:spPr>
          <a:xfrm>
            <a:off x="756139" y="524451"/>
            <a:ext cx="6744855" cy="819945"/>
          </a:xfrm>
        </p:spPr>
        <p:txBody>
          <a:bodyPr anchor="b">
            <a:normAutofit/>
          </a:bodyPr>
          <a:lstStyle>
            <a:lvl1pPr>
              <a:defRPr sz="4000" b="1">
                <a:latin typeface="Calibri" panose="020F0502020204030204" pitchFamily="34" charset="0"/>
                <a:cs typeface="Calibri" panose="020F0502020204030204" pitchFamily="34" charset="0"/>
              </a:defRPr>
            </a:lvl1pPr>
          </a:lstStyle>
          <a:p>
            <a:r>
              <a:rPr lang="nl-NL" dirty="0"/>
              <a:t>VOEG HIER JE TITEL TOE</a:t>
            </a:r>
            <a:endParaRPr lang="nl-BE" dirty="0"/>
          </a:p>
        </p:txBody>
      </p:sp>
      <p:sp>
        <p:nvSpPr>
          <p:cNvPr id="9" name="Ondertitel 2">
            <a:extLst>
              <a:ext uri="{FF2B5EF4-FFF2-40B4-BE49-F238E27FC236}">
                <a16:creationId xmlns:a16="http://schemas.microsoft.com/office/drawing/2014/main" id="{F0EE2F22-3EFB-3374-BF7C-E43B879D2382}"/>
              </a:ext>
            </a:extLst>
          </p:cNvPr>
          <p:cNvSpPr>
            <a:spLocks noGrp="1"/>
          </p:cNvSpPr>
          <p:nvPr>
            <p:ph type="subTitle" idx="13" hasCustomPrompt="1"/>
          </p:nvPr>
        </p:nvSpPr>
        <p:spPr>
          <a:xfrm>
            <a:off x="756139" y="1453735"/>
            <a:ext cx="6744855" cy="819945"/>
          </a:xfrm>
        </p:spPr>
        <p:txBody>
          <a:bodyPr>
            <a:normAutofit/>
          </a:bodyPr>
          <a:lstStyle>
            <a:lvl1pPr marL="0" indent="0" algn="l">
              <a:buNone/>
              <a:defRPr sz="2800">
                <a:solidFill>
                  <a:schemeClr val="accent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dirty="0"/>
              <a:t>Voeg hier je ondertitel toe</a:t>
            </a:r>
            <a:endParaRPr lang="nl-BE" dirty="0"/>
          </a:p>
        </p:txBody>
      </p:sp>
      <p:pic>
        <p:nvPicPr>
          <p:cNvPr id="13" name="Graphic 12">
            <a:extLst>
              <a:ext uri="{FF2B5EF4-FFF2-40B4-BE49-F238E27FC236}">
                <a16:creationId xmlns:a16="http://schemas.microsoft.com/office/drawing/2014/main" id="{B1376B84-F45A-CBA2-670B-748FC9721533}"/>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rot="10800000">
            <a:off x="10812660" y="1379340"/>
            <a:ext cx="1379336" cy="1379336"/>
          </a:xfrm>
          <a:prstGeom prst="rect">
            <a:avLst/>
          </a:prstGeom>
        </p:spPr>
      </p:pic>
      <p:pic>
        <p:nvPicPr>
          <p:cNvPr id="14" name="Graphic 13">
            <a:extLst>
              <a:ext uri="{FF2B5EF4-FFF2-40B4-BE49-F238E27FC236}">
                <a16:creationId xmlns:a16="http://schemas.microsoft.com/office/drawing/2014/main" id="{B6169882-9861-CF3C-E1FB-69603B2E5932}"/>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rot="5400000">
            <a:off x="10812660" y="0"/>
            <a:ext cx="1379340" cy="1379340"/>
          </a:xfrm>
          <a:prstGeom prst="rect">
            <a:avLst/>
          </a:prstGeom>
        </p:spPr>
      </p:pic>
      <p:pic>
        <p:nvPicPr>
          <p:cNvPr id="33" name="Graphic 32">
            <a:extLst>
              <a:ext uri="{FF2B5EF4-FFF2-40B4-BE49-F238E27FC236}">
                <a16:creationId xmlns:a16="http://schemas.microsoft.com/office/drawing/2014/main" id="{0E779781-B092-68DE-15DD-CD2E333BB3A5}"/>
              </a:ext>
            </a:extLst>
          </p:cNvPr>
          <p:cNvPicPr>
            <a:picLocks noChangeAspect="1"/>
          </p:cNvPicPr>
          <p:nvPr userDrawn="1"/>
        </p:nvPicPr>
        <p:blipFill>
          <a:blip r:embed="rId9">
            <a:extLst>
              <a:ext uri="{96DAC541-7B7A-43D3-8B79-37D633B846F1}">
                <asvg:svgBlip xmlns:asvg="http://schemas.microsoft.com/office/drawing/2016/SVG/main" r:embed="rId10"/>
              </a:ext>
            </a:extLst>
          </a:blip>
          <a:stretch>
            <a:fillRect/>
          </a:stretch>
        </p:blipFill>
        <p:spPr>
          <a:xfrm>
            <a:off x="9433320" y="0"/>
            <a:ext cx="1379340" cy="1379340"/>
          </a:xfrm>
          <a:prstGeom prst="rect">
            <a:avLst/>
          </a:prstGeom>
        </p:spPr>
      </p:pic>
    </p:spTree>
    <p:extLst>
      <p:ext uri="{BB962C8B-B14F-4D97-AF65-F5344CB8AC3E}">
        <p14:creationId xmlns:p14="http://schemas.microsoft.com/office/powerpoint/2010/main" val="470050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Stappen">
    <p:spTree>
      <p:nvGrpSpPr>
        <p:cNvPr id="1" name=""/>
        <p:cNvGrpSpPr/>
        <p:nvPr/>
      </p:nvGrpSpPr>
      <p:grpSpPr>
        <a:xfrm>
          <a:off x="0" y="0"/>
          <a:ext cx="0" cy="0"/>
          <a:chOff x="0" y="0"/>
          <a:chExt cx="0" cy="0"/>
        </a:xfrm>
      </p:grpSpPr>
      <p:sp>
        <p:nvSpPr>
          <p:cNvPr id="3" name="Tijdelijke aanduiding voor inhoud 2">
            <a:extLst>
              <a:ext uri="{FF2B5EF4-FFF2-40B4-BE49-F238E27FC236}">
                <a16:creationId xmlns:a16="http://schemas.microsoft.com/office/drawing/2014/main" id="{58CAD494-EE89-3FE8-7DE3-96140C27B557}"/>
              </a:ext>
            </a:extLst>
          </p:cNvPr>
          <p:cNvSpPr>
            <a:spLocks noGrp="1"/>
          </p:cNvSpPr>
          <p:nvPr>
            <p:ph idx="1" hasCustomPrompt="1"/>
          </p:nvPr>
        </p:nvSpPr>
        <p:spPr>
          <a:xfrm>
            <a:off x="838200" y="5015217"/>
            <a:ext cx="2864224" cy="1251657"/>
          </a:xfrm>
        </p:spPr>
        <p:txBody>
          <a:bodyPr>
            <a:normAutofit/>
          </a:bodyPr>
          <a:lstStyle>
            <a:lvl1pPr marL="0" indent="0" algn="ctr">
              <a:buFontTx/>
              <a:buNone/>
              <a:defRPr sz="1800">
                <a:latin typeface="Calibri" panose="020F0502020204030204" pitchFamily="34" charset="0"/>
                <a:cs typeface="Calibri" panose="020F0502020204030204" pitchFamily="34" charset="0"/>
              </a:defRPr>
            </a:lvl1pPr>
            <a:lvl2pPr marL="685800" indent="-228600">
              <a:buFontTx/>
              <a:buBlip>
                <a:blip r:embed="rId2"/>
              </a:buBlip>
              <a:defRPr/>
            </a:lvl2pPr>
            <a:lvl3pPr marL="1143000" indent="-228600">
              <a:buFontTx/>
              <a:buBlip>
                <a:blip r:embed="rId2"/>
              </a:buBlip>
              <a:defRPr/>
            </a:lvl3pPr>
          </a:lstStyle>
          <a:p>
            <a:pPr lvl="0"/>
            <a:r>
              <a:rPr lang="nl-NL" dirty="0"/>
              <a:t>Voeg hier je tekst toe</a:t>
            </a:r>
          </a:p>
        </p:txBody>
      </p:sp>
      <p:pic>
        <p:nvPicPr>
          <p:cNvPr id="12" name="Graphic 11">
            <a:extLst>
              <a:ext uri="{FF2B5EF4-FFF2-40B4-BE49-F238E27FC236}">
                <a16:creationId xmlns:a16="http://schemas.microsoft.com/office/drawing/2014/main" id="{CD39440B-4FE4-6259-4B83-0DF97B97C284}"/>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9615055" y="0"/>
            <a:ext cx="2576945" cy="2576945"/>
          </a:xfrm>
          <a:prstGeom prst="rect">
            <a:avLst/>
          </a:prstGeom>
        </p:spPr>
      </p:pic>
      <p:sp>
        <p:nvSpPr>
          <p:cNvPr id="20" name="Tijdelijke aanduiding voor inhoud 2">
            <a:extLst>
              <a:ext uri="{FF2B5EF4-FFF2-40B4-BE49-F238E27FC236}">
                <a16:creationId xmlns:a16="http://schemas.microsoft.com/office/drawing/2014/main" id="{D89F3E02-AC74-3CEB-0BC4-7DA65A60AD06}"/>
              </a:ext>
            </a:extLst>
          </p:cNvPr>
          <p:cNvSpPr>
            <a:spLocks noGrp="1"/>
          </p:cNvSpPr>
          <p:nvPr>
            <p:ph idx="14" hasCustomPrompt="1"/>
          </p:nvPr>
        </p:nvSpPr>
        <p:spPr>
          <a:xfrm>
            <a:off x="4604336" y="4976161"/>
            <a:ext cx="2864224" cy="1251657"/>
          </a:xfrm>
        </p:spPr>
        <p:txBody>
          <a:bodyPr>
            <a:normAutofit/>
          </a:bodyPr>
          <a:lstStyle>
            <a:lvl1pPr marL="0" indent="0" algn="ctr">
              <a:buFontTx/>
              <a:buNone/>
              <a:defRPr sz="1800">
                <a:latin typeface="Calibri" panose="020F0502020204030204" pitchFamily="34" charset="0"/>
                <a:cs typeface="Calibri" panose="020F0502020204030204" pitchFamily="34" charset="0"/>
              </a:defRPr>
            </a:lvl1pPr>
            <a:lvl2pPr marL="685800" indent="-228600">
              <a:buFontTx/>
              <a:buBlip>
                <a:blip r:embed="rId2"/>
              </a:buBlip>
              <a:defRPr/>
            </a:lvl2pPr>
            <a:lvl3pPr marL="1143000" indent="-228600">
              <a:buFontTx/>
              <a:buBlip>
                <a:blip r:embed="rId2"/>
              </a:buBlip>
              <a:defRPr/>
            </a:lvl3pPr>
          </a:lstStyle>
          <a:p>
            <a:pPr lvl="0"/>
            <a:r>
              <a:rPr lang="nl-NL" dirty="0"/>
              <a:t>Voeg hier je tekst toe</a:t>
            </a:r>
          </a:p>
        </p:txBody>
      </p:sp>
      <p:sp>
        <p:nvSpPr>
          <p:cNvPr id="21" name="Tijdelijke aanduiding voor inhoud 2">
            <a:extLst>
              <a:ext uri="{FF2B5EF4-FFF2-40B4-BE49-F238E27FC236}">
                <a16:creationId xmlns:a16="http://schemas.microsoft.com/office/drawing/2014/main" id="{7DB1F150-1FEC-5316-8BB3-77327D6055A1}"/>
              </a:ext>
            </a:extLst>
          </p:cNvPr>
          <p:cNvSpPr>
            <a:spLocks noGrp="1"/>
          </p:cNvSpPr>
          <p:nvPr>
            <p:ph idx="15" hasCustomPrompt="1"/>
          </p:nvPr>
        </p:nvSpPr>
        <p:spPr>
          <a:xfrm>
            <a:off x="8372202" y="4976161"/>
            <a:ext cx="2864224" cy="1251657"/>
          </a:xfrm>
        </p:spPr>
        <p:txBody>
          <a:bodyPr>
            <a:normAutofit/>
          </a:bodyPr>
          <a:lstStyle>
            <a:lvl1pPr marL="0" indent="0" algn="ctr">
              <a:buFontTx/>
              <a:buNone/>
              <a:defRPr sz="1800">
                <a:latin typeface="Calibri" panose="020F0502020204030204" pitchFamily="34" charset="0"/>
                <a:cs typeface="Calibri" panose="020F0502020204030204" pitchFamily="34" charset="0"/>
              </a:defRPr>
            </a:lvl1pPr>
            <a:lvl2pPr marL="685800" indent="-228600">
              <a:buFontTx/>
              <a:buBlip>
                <a:blip r:embed="rId2"/>
              </a:buBlip>
              <a:defRPr/>
            </a:lvl2pPr>
            <a:lvl3pPr marL="1143000" indent="-228600">
              <a:buFontTx/>
              <a:buBlip>
                <a:blip r:embed="rId2"/>
              </a:buBlip>
              <a:defRPr/>
            </a:lvl3pPr>
          </a:lstStyle>
          <a:p>
            <a:pPr lvl="0"/>
            <a:r>
              <a:rPr lang="nl-NL" dirty="0"/>
              <a:t>Voeg hier je tekst toe</a:t>
            </a:r>
          </a:p>
        </p:txBody>
      </p:sp>
      <p:grpSp>
        <p:nvGrpSpPr>
          <p:cNvPr id="7" name="Groep 6">
            <a:extLst>
              <a:ext uri="{FF2B5EF4-FFF2-40B4-BE49-F238E27FC236}">
                <a16:creationId xmlns:a16="http://schemas.microsoft.com/office/drawing/2014/main" id="{B8CC00D6-233F-CC27-9A69-38FCEE26868D}"/>
              </a:ext>
            </a:extLst>
          </p:cNvPr>
          <p:cNvGrpSpPr/>
          <p:nvPr userDrawn="1"/>
        </p:nvGrpSpPr>
        <p:grpSpPr>
          <a:xfrm>
            <a:off x="839195" y="2842935"/>
            <a:ext cx="2861498" cy="1892435"/>
            <a:chOff x="838200" y="2880487"/>
            <a:chExt cx="2861498" cy="1892435"/>
          </a:xfrm>
        </p:grpSpPr>
        <p:sp>
          <p:nvSpPr>
            <p:cNvPr id="23" name="Rechthoek 22">
              <a:extLst>
                <a:ext uri="{FF2B5EF4-FFF2-40B4-BE49-F238E27FC236}">
                  <a16:creationId xmlns:a16="http://schemas.microsoft.com/office/drawing/2014/main" id="{3A2B7668-7F5F-9E24-ED81-3CF8E028323C}"/>
                </a:ext>
              </a:extLst>
            </p:cNvPr>
            <p:cNvSpPr/>
            <p:nvPr userDrawn="1"/>
          </p:nvSpPr>
          <p:spPr>
            <a:xfrm>
              <a:off x="838200" y="2880487"/>
              <a:ext cx="1899296" cy="1892434"/>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dirty="0"/>
            </a:p>
          </p:txBody>
        </p:sp>
        <p:sp>
          <p:nvSpPr>
            <p:cNvPr id="24" name="Gelijkbenige driehoek 23">
              <a:extLst>
                <a:ext uri="{FF2B5EF4-FFF2-40B4-BE49-F238E27FC236}">
                  <a16:creationId xmlns:a16="http://schemas.microsoft.com/office/drawing/2014/main" id="{7AF58F81-1A16-E738-E040-A2DF948723CE}"/>
                </a:ext>
              </a:extLst>
            </p:cNvPr>
            <p:cNvSpPr/>
            <p:nvPr userDrawn="1"/>
          </p:nvSpPr>
          <p:spPr>
            <a:xfrm rot="5400000">
              <a:off x="2272380" y="3345603"/>
              <a:ext cx="1892434" cy="962203"/>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grpSp>
      <p:grpSp>
        <p:nvGrpSpPr>
          <p:cNvPr id="8" name="Groep 7">
            <a:extLst>
              <a:ext uri="{FF2B5EF4-FFF2-40B4-BE49-F238E27FC236}">
                <a16:creationId xmlns:a16="http://schemas.microsoft.com/office/drawing/2014/main" id="{26005F82-F504-4F52-FC79-CCCE37C6D8DB}"/>
              </a:ext>
            </a:extLst>
          </p:cNvPr>
          <p:cNvGrpSpPr/>
          <p:nvPr userDrawn="1"/>
        </p:nvGrpSpPr>
        <p:grpSpPr>
          <a:xfrm>
            <a:off x="4604335" y="2842937"/>
            <a:ext cx="2861498" cy="1892435"/>
            <a:chOff x="838200" y="2880487"/>
            <a:chExt cx="2861498" cy="1892435"/>
          </a:xfrm>
        </p:grpSpPr>
        <p:sp>
          <p:nvSpPr>
            <p:cNvPr id="9" name="Rechthoek 8">
              <a:extLst>
                <a:ext uri="{FF2B5EF4-FFF2-40B4-BE49-F238E27FC236}">
                  <a16:creationId xmlns:a16="http://schemas.microsoft.com/office/drawing/2014/main" id="{4FA0ED5D-89F1-E4DF-F839-401B03D7780E}"/>
                </a:ext>
              </a:extLst>
            </p:cNvPr>
            <p:cNvSpPr/>
            <p:nvPr userDrawn="1"/>
          </p:nvSpPr>
          <p:spPr>
            <a:xfrm>
              <a:off x="838200" y="2880487"/>
              <a:ext cx="1899296" cy="1892434"/>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dirty="0"/>
            </a:p>
          </p:txBody>
        </p:sp>
        <p:sp>
          <p:nvSpPr>
            <p:cNvPr id="11" name="Gelijkbenige driehoek 10">
              <a:extLst>
                <a:ext uri="{FF2B5EF4-FFF2-40B4-BE49-F238E27FC236}">
                  <a16:creationId xmlns:a16="http://schemas.microsoft.com/office/drawing/2014/main" id="{0DBD320C-9CCB-E295-98DE-0A0E0608A78C}"/>
                </a:ext>
              </a:extLst>
            </p:cNvPr>
            <p:cNvSpPr/>
            <p:nvPr userDrawn="1"/>
          </p:nvSpPr>
          <p:spPr>
            <a:xfrm rot="5400000">
              <a:off x="2272380" y="3345603"/>
              <a:ext cx="1892434" cy="962203"/>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grpSp>
      <p:grpSp>
        <p:nvGrpSpPr>
          <p:cNvPr id="14" name="Groep 13">
            <a:extLst>
              <a:ext uri="{FF2B5EF4-FFF2-40B4-BE49-F238E27FC236}">
                <a16:creationId xmlns:a16="http://schemas.microsoft.com/office/drawing/2014/main" id="{0958F952-AB29-3E44-3F71-54E8FC533C34}"/>
              </a:ext>
            </a:extLst>
          </p:cNvPr>
          <p:cNvGrpSpPr/>
          <p:nvPr userDrawn="1"/>
        </p:nvGrpSpPr>
        <p:grpSpPr>
          <a:xfrm>
            <a:off x="8372202" y="2842935"/>
            <a:ext cx="2861498" cy="1892435"/>
            <a:chOff x="838200" y="2880487"/>
            <a:chExt cx="2861498" cy="1892435"/>
          </a:xfrm>
          <a:solidFill>
            <a:schemeClr val="tx2"/>
          </a:solidFill>
        </p:grpSpPr>
        <p:sp>
          <p:nvSpPr>
            <p:cNvPr id="16" name="Rechthoek 15">
              <a:extLst>
                <a:ext uri="{FF2B5EF4-FFF2-40B4-BE49-F238E27FC236}">
                  <a16:creationId xmlns:a16="http://schemas.microsoft.com/office/drawing/2014/main" id="{969A2ED5-4E91-7FFD-750C-2EE124A1858A}"/>
                </a:ext>
              </a:extLst>
            </p:cNvPr>
            <p:cNvSpPr/>
            <p:nvPr userDrawn="1"/>
          </p:nvSpPr>
          <p:spPr>
            <a:xfrm>
              <a:off x="838200" y="2880487"/>
              <a:ext cx="1899296" cy="1892434"/>
            </a:xfrm>
            <a:prstGeom prst="rect">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dirty="0"/>
            </a:p>
          </p:txBody>
        </p:sp>
        <p:sp>
          <p:nvSpPr>
            <p:cNvPr id="18" name="Gelijkbenige driehoek 17">
              <a:extLst>
                <a:ext uri="{FF2B5EF4-FFF2-40B4-BE49-F238E27FC236}">
                  <a16:creationId xmlns:a16="http://schemas.microsoft.com/office/drawing/2014/main" id="{4D542867-5BDB-0C73-5AFA-39AAFAF3BEF4}"/>
                </a:ext>
              </a:extLst>
            </p:cNvPr>
            <p:cNvSpPr/>
            <p:nvPr userDrawn="1"/>
          </p:nvSpPr>
          <p:spPr>
            <a:xfrm rot="5400000">
              <a:off x="2272380" y="3345603"/>
              <a:ext cx="1892434" cy="962203"/>
            </a:xfrm>
            <a:prstGeom prst="triangl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grpSp>
      <p:sp>
        <p:nvSpPr>
          <p:cNvPr id="10" name="Tijdelijke aanduiding voor tekst 9">
            <a:extLst>
              <a:ext uri="{FF2B5EF4-FFF2-40B4-BE49-F238E27FC236}">
                <a16:creationId xmlns:a16="http://schemas.microsoft.com/office/drawing/2014/main" id="{6191B9FA-02A5-8442-D439-FEB6C7B5A329}"/>
              </a:ext>
            </a:extLst>
          </p:cNvPr>
          <p:cNvSpPr>
            <a:spLocks noGrp="1"/>
          </p:cNvSpPr>
          <p:nvPr>
            <p:ph type="body" sz="quarter" idx="16" hasCustomPrompt="1"/>
          </p:nvPr>
        </p:nvSpPr>
        <p:spPr>
          <a:xfrm>
            <a:off x="958850" y="3025775"/>
            <a:ext cx="1619250" cy="1565275"/>
          </a:xfrm>
        </p:spPr>
        <p:txBody>
          <a:bodyPr anchor="ctr">
            <a:normAutofit/>
          </a:bodyPr>
          <a:lstStyle>
            <a:lvl1pPr marL="0" indent="0" algn="ctr">
              <a:buNone/>
              <a:defRPr sz="3600">
                <a:solidFill>
                  <a:schemeClr val="bg1"/>
                </a:solidFill>
                <a:latin typeface="Calibri" panose="020F0502020204030204" pitchFamily="34" charset="0"/>
                <a:cs typeface="Calibri" panose="020F0502020204030204" pitchFamily="34" charset="0"/>
              </a:defRPr>
            </a:lvl1pPr>
          </a:lstStyle>
          <a:p>
            <a:pPr lvl="0"/>
            <a:r>
              <a:rPr lang="nl-NL" dirty="0"/>
              <a:t>Tekst</a:t>
            </a:r>
            <a:endParaRPr lang="nl-BE" dirty="0"/>
          </a:p>
        </p:txBody>
      </p:sp>
      <p:sp>
        <p:nvSpPr>
          <p:cNvPr id="15" name="Tijdelijke aanduiding voor tekst 9">
            <a:extLst>
              <a:ext uri="{FF2B5EF4-FFF2-40B4-BE49-F238E27FC236}">
                <a16:creationId xmlns:a16="http://schemas.microsoft.com/office/drawing/2014/main" id="{FC42095C-E189-7196-B15E-72604285F0BE}"/>
              </a:ext>
            </a:extLst>
          </p:cNvPr>
          <p:cNvSpPr>
            <a:spLocks noGrp="1"/>
          </p:cNvSpPr>
          <p:nvPr>
            <p:ph type="body" sz="quarter" idx="17" hasCustomPrompt="1"/>
          </p:nvPr>
        </p:nvSpPr>
        <p:spPr>
          <a:xfrm>
            <a:off x="4745448" y="3006514"/>
            <a:ext cx="1619250" cy="1565275"/>
          </a:xfrm>
        </p:spPr>
        <p:txBody>
          <a:bodyPr anchor="ctr">
            <a:normAutofit/>
          </a:bodyPr>
          <a:lstStyle>
            <a:lvl1pPr marL="0" indent="0" algn="ctr">
              <a:buNone/>
              <a:defRPr sz="3600">
                <a:solidFill>
                  <a:schemeClr val="bg1"/>
                </a:solidFill>
                <a:latin typeface="Calibri" panose="020F0502020204030204" pitchFamily="34" charset="0"/>
                <a:cs typeface="Calibri" panose="020F0502020204030204" pitchFamily="34" charset="0"/>
              </a:defRPr>
            </a:lvl1pP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nl-NL" dirty="0"/>
              <a:t>Tekst</a:t>
            </a:r>
            <a:endParaRPr lang="nl-BE" dirty="0"/>
          </a:p>
        </p:txBody>
      </p:sp>
      <p:sp>
        <p:nvSpPr>
          <p:cNvPr id="17" name="Tijdelijke aanduiding voor tekst 9">
            <a:extLst>
              <a:ext uri="{FF2B5EF4-FFF2-40B4-BE49-F238E27FC236}">
                <a16:creationId xmlns:a16="http://schemas.microsoft.com/office/drawing/2014/main" id="{9C567F4F-2586-4790-E684-5360E925E477}"/>
              </a:ext>
            </a:extLst>
          </p:cNvPr>
          <p:cNvSpPr>
            <a:spLocks noGrp="1"/>
          </p:cNvSpPr>
          <p:nvPr>
            <p:ph type="body" sz="quarter" idx="18" hasCustomPrompt="1"/>
          </p:nvPr>
        </p:nvSpPr>
        <p:spPr>
          <a:xfrm>
            <a:off x="8512225" y="3006514"/>
            <a:ext cx="1619250" cy="1565275"/>
          </a:xfrm>
        </p:spPr>
        <p:txBody>
          <a:bodyPr anchor="ctr">
            <a:normAutofit/>
          </a:bodyPr>
          <a:lstStyle>
            <a:lvl1pPr marL="0" indent="0" algn="ctr">
              <a:buNone/>
              <a:defRPr sz="3600">
                <a:solidFill>
                  <a:schemeClr val="bg1"/>
                </a:solidFill>
                <a:latin typeface="Calibri" panose="020F0502020204030204" pitchFamily="34" charset="0"/>
                <a:cs typeface="Calibri" panose="020F0502020204030204" pitchFamily="34" charset="0"/>
              </a:defRPr>
            </a:lvl1pPr>
          </a:lstStyle>
          <a:p>
            <a:pPr lvl="0"/>
            <a:r>
              <a:rPr lang="nl-NL" dirty="0"/>
              <a:t>Tekst</a:t>
            </a:r>
            <a:endParaRPr lang="nl-BE" dirty="0"/>
          </a:p>
        </p:txBody>
      </p:sp>
      <p:sp>
        <p:nvSpPr>
          <p:cNvPr id="2" name="Titel 1">
            <a:extLst>
              <a:ext uri="{FF2B5EF4-FFF2-40B4-BE49-F238E27FC236}">
                <a16:creationId xmlns:a16="http://schemas.microsoft.com/office/drawing/2014/main" id="{34E67E47-0B56-44BD-BB76-F13A0BE76637}"/>
              </a:ext>
            </a:extLst>
          </p:cNvPr>
          <p:cNvSpPr>
            <a:spLocks noGrp="1"/>
          </p:cNvSpPr>
          <p:nvPr>
            <p:ph type="title" hasCustomPrompt="1"/>
          </p:nvPr>
        </p:nvSpPr>
        <p:spPr>
          <a:xfrm>
            <a:off x="756139" y="524451"/>
            <a:ext cx="6744855" cy="819945"/>
          </a:xfrm>
        </p:spPr>
        <p:txBody>
          <a:bodyPr anchor="b">
            <a:normAutofit/>
          </a:bodyPr>
          <a:lstStyle>
            <a:lvl1pPr>
              <a:defRPr sz="4000" b="1">
                <a:latin typeface="Calibri" panose="020F0502020204030204" pitchFamily="34" charset="0"/>
                <a:cs typeface="Calibri" panose="020F0502020204030204" pitchFamily="34" charset="0"/>
              </a:defRPr>
            </a:lvl1pPr>
          </a:lstStyle>
          <a:p>
            <a:r>
              <a:rPr lang="nl-NL" dirty="0"/>
              <a:t>VOEG HIER JE TITEL TOE</a:t>
            </a:r>
            <a:endParaRPr lang="nl-BE" dirty="0"/>
          </a:p>
        </p:txBody>
      </p:sp>
      <p:sp>
        <p:nvSpPr>
          <p:cNvPr id="13" name="Ondertitel 2">
            <a:extLst>
              <a:ext uri="{FF2B5EF4-FFF2-40B4-BE49-F238E27FC236}">
                <a16:creationId xmlns:a16="http://schemas.microsoft.com/office/drawing/2014/main" id="{F0B3B785-E43B-48E1-DE6F-F3529D0DCB8E}"/>
              </a:ext>
            </a:extLst>
          </p:cNvPr>
          <p:cNvSpPr>
            <a:spLocks noGrp="1"/>
          </p:cNvSpPr>
          <p:nvPr>
            <p:ph type="subTitle" idx="13" hasCustomPrompt="1"/>
          </p:nvPr>
        </p:nvSpPr>
        <p:spPr>
          <a:xfrm>
            <a:off x="756139" y="1453735"/>
            <a:ext cx="6744855" cy="819945"/>
          </a:xfrm>
        </p:spPr>
        <p:txBody>
          <a:bodyPr>
            <a:normAutofit/>
          </a:bodyPr>
          <a:lstStyle>
            <a:lvl1pPr marL="0" indent="0" algn="l">
              <a:buNone/>
              <a:defRPr sz="2800">
                <a:solidFill>
                  <a:schemeClr val="accent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dirty="0"/>
              <a:t>Voeg hier je ondertitel toe</a:t>
            </a:r>
            <a:endParaRPr lang="nl-BE" dirty="0"/>
          </a:p>
        </p:txBody>
      </p:sp>
    </p:spTree>
    <p:extLst>
      <p:ext uri="{BB962C8B-B14F-4D97-AF65-F5344CB8AC3E}">
        <p14:creationId xmlns:p14="http://schemas.microsoft.com/office/powerpoint/2010/main" val="42326077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Stappen">
    <p:spTree>
      <p:nvGrpSpPr>
        <p:cNvPr id="1" name=""/>
        <p:cNvGrpSpPr/>
        <p:nvPr/>
      </p:nvGrpSpPr>
      <p:grpSpPr>
        <a:xfrm>
          <a:off x="0" y="0"/>
          <a:ext cx="0" cy="0"/>
          <a:chOff x="0" y="0"/>
          <a:chExt cx="0" cy="0"/>
        </a:xfrm>
      </p:grpSpPr>
      <p:sp>
        <p:nvSpPr>
          <p:cNvPr id="37" name="Titel 1">
            <a:extLst>
              <a:ext uri="{FF2B5EF4-FFF2-40B4-BE49-F238E27FC236}">
                <a16:creationId xmlns:a16="http://schemas.microsoft.com/office/drawing/2014/main" id="{DD55CF64-20F5-6B66-AE9F-CCCEFB6C4947}"/>
              </a:ext>
            </a:extLst>
          </p:cNvPr>
          <p:cNvSpPr>
            <a:spLocks noGrp="1"/>
          </p:cNvSpPr>
          <p:nvPr>
            <p:ph type="title" hasCustomPrompt="1"/>
          </p:nvPr>
        </p:nvSpPr>
        <p:spPr>
          <a:xfrm>
            <a:off x="2862253" y="524451"/>
            <a:ext cx="6744855" cy="819945"/>
          </a:xfrm>
        </p:spPr>
        <p:txBody>
          <a:bodyPr anchor="b">
            <a:normAutofit/>
          </a:bodyPr>
          <a:lstStyle>
            <a:lvl1pPr>
              <a:defRPr sz="4000" b="1">
                <a:latin typeface="Calibri" panose="020F0502020204030204" pitchFamily="34" charset="0"/>
                <a:cs typeface="Calibri" panose="020F0502020204030204" pitchFamily="34" charset="0"/>
              </a:defRPr>
            </a:lvl1pPr>
          </a:lstStyle>
          <a:p>
            <a:r>
              <a:rPr lang="nl-NL" dirty="0"/>
              <a:t>VOEG HIER JE TITEL TOE</a:t>
            </a:r>
            <a:endParaRPr lang="nl-BE" dirty="0"/>
          </a:p>
        </p:txBody>
      </p:sp>
      <p:sp>
        <p:nvSpPr>
          <p:cNvPr id="38" name="Ondertitel 2">
            <a:extLst>
              <a:ext uri="{FF2B5EF4-FFF2-40B4-BE49-F238E27FC236}">
                <a16:creationId xmlns:a16="http://schemas.microsoft.com/office/drawing/2014/main" id="{66DE9C37-5062-A4A1-5CA9-3CBC362ED90D}"/>
              </a:ext>
            </a:extLst>
          </p:cNvPr>
          <p:cNvSpPr>
            <a:spLocks noGrp="1"/>
          </p:cNvSpPr>
          <p:nvPr>
            <p:ph type="subTitle" idx="13" hasCustomPrompt="1"/>
          </p:nvPr>
        </p:nvSpPr>
        <p:spPr>
          <a:xfrm>
            <a:off x="2862253" y="1453735"/>
            <a:ext cx="6744855" cy="819945"/>
          </a:xfrm>
        </p:spPr>
        <p:txBody>
          <a:bodyPr>
            <a:normAutofit/>
          </a:bodyPr>
          <a:lstStyle>
            <a:lvl1pPr marL="0" indent="0" algn="l">
              <a:buNone/>
              <a:defRPr sz="2800">
                <a:solidFill>
                  <a:schemeClr val="accent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dirty="0"/>
              <a:t>Voeg hier je ondertitel toe</a:t>
            </a:r>
            <a:endParaRPr lang="nl-BE" dirty="0"/>
          </a:p>
        </p:txBody>
      </p:sp>
      <p:sp>
        <p:nvSpPr>
          <p:cNvPr id="2" name="Tijdelijke aanduiding voor inhoud 2">
            <a:extLst>
              <a:ext uri="{FF2B5EF4-FFF2-40B4-BE49-F238E27FC236}">
                <a16:creationId xmlns:a16="http://schemas.microsoft.com/office/drawing/2014/main" id="{3E18F3D3-2765-37F8-1E74-CF85EA194B7C}"/>
              </a:ext>
            </a:extLst>
          </p:cNvPr>
          <p:cNvSpPr>
            <a:spLocks noGrp="1"/>
          </p:cNvSpPr>
          <p:nvPr>
            <p:ph idx="1" hasCustomPrompt="1"/>
          </p:nvPr>
        </p:nvSpPr>
        <p:spPr>
          <a:xfrm>
            <a:off x="1924155" y="4907152"/>
            <a:ext cx="2393461" cy="1263314"/>
          </a:xfrm>
        </p:spPr>
        <p:txBody>
          <a:bodyPr>
            <a:normAutofit/>
          </a:bodyPr>
          <a:lstStyle>
            <a:lvl1pPr marL="0" indent="0" algn="ctr">
              <a:buFontTx/>
              <a:buNone/>
              <a:defRPr sz="1800">
                <a:latin typeface="Calibri" panose="020F0502020204030204" pitchFamily="34" charset="0"/>
                <a:cs typeface="Calibri" panose="020F0502020204030204" pitchFamily="34" charset="0"/>
              </a:defRPr>
            </a:lvl1pPr>
            <a:lvl2pPr marL="685800" indent="-228600">
              <a:buFontTx/>
              <a:buBlip>
                <a:blip r:embed="rId2"/>
              </a:buBlip>
              <a:defRPr/>
            </a:lvl2pPr>
            <a:lvl3pPr marL="1143000" indent="-228600">
              <a:buFontTx/>
              <a:buBlip>
                <a:blip r:embed="rId2"/>
              </a:buBlip>
              <a:defRPr/>
            </a:lvl3pPr>
          </a:lstStyle>
          <a:p>
            <a:pPr lvl="0"/>
            <a:r>
              <a:rPr lang="nl-NL" dirty="0"/>
              <a:t>Voeg hier je tekst toe</a:t>
            </a:r>
          </a:p>
        </p:txBody>
      </p:sp>
      <p:sp>
        <p:nvSpPr>
          <p:cNvPr id="17" name="Tijdelijke aanduiding voor inhoud 2">
            <a:extLst>
              <a:ext uri="{FF2B5EF4-FFF2-40B4-BE49-F238E27FC236}">
                <a16:creationId xmlns:a16="http://schemas.microsoft.com/office/drawing/2014/main" id="{EB4EBB95-FFC8-8693-B958-D2D8C4C5090C}"/>
              </a:ext>
            </a:extLst>
          </p:cNvPr>
          <p:cNvSpPr>
            <a:spLocks noGrp="1"/>
          </p:cNvSpPr>
          <p:nvPr>
            <p:ph idx="14" hasCustomPrompt="1"/>
          </p:nvPr>
        </p:nvSpPr>
        <p:spPr>
          <a:xfrm>
            <a:off x="5118698" y="4927933"/>
            <a:ext cx="2393461" cy="1263315"/>
          </a:xfrm>
        </p:spPr>
        <p:txBody>
          <a:bodyPr>
            <a:normAutofit/>
          </a:bodyPr>
          <a:lstStyle>
            <a:lvl1pPr marL="0" indent="0" algn="ctr">
              <a:buFontTx/>
              <a:buNone/>
              <a:defRPr sz="1800">
                <a:latin typeface="Calibri" panose="020F0502020204030204" pitchFamily="34" charset="0"/>
                <a:cs typeface="Calibri" panose="020F0502020204030204" pitchFamily="34" charset="0"/>
              </a:defRPr>
            </a:lvl1pPr>
            <a:lvl2pPr marL="685800" indent="-228600">
              <a:buFontTx/>
              <a:buBlip>
                <a:blip r:embed="rId2"/>
              </a:buBlip>
              <a:defRPr/>
            </a:lvl2pPr>
            <a:lvl3pPr marL="1143000" indent="-228600">
              <a:buFontTx/>
              <a:buBlip>
                <a:blip r:embed="rId2"/>
              </a:buBlip>
              <a:defRPr/>
            </a:lvl3pPr>
          </a:lstStyle>
          <a:p>
            <a:pPr lvl="0"/>
            <a:r>
              <a:rPr lang="nl-NL" dirty="0"/>
              <a:t>Voeg hier je tekst toe</a:t>
            </a:r>
          </a:p>
        </p:txBody>
      </p:sp>
      <p:sp>
        <p:nvSpPr>
          <p:cNvPr id="18" name="Tijdelijke aanduiding voor inhoud 2">
            <a:extLst>
              <a:ext uri="{FF2B5EF4-FFF2-40B4-BE49-F238E27FC236}">
                <a16:creationId xmlns:a16="http://schemas.microsoft.com/office/drawing/2014/main" id="{76081165-9019-94EB-029C-1CC247094A1C}"/>
              </a:ext>
            </a:extLst>
          </p:cNvPr>
          <p:cNvSpPr>
            <a:spLocks noGrp="1"/>
          </p:cNvSpPr>
          <p:nvPr>
            <p:ph idx="15" hasCustomPrompt="1"/>
          </p:nvPr>
        </p:nvSpPr>
        <p:spPr>
          <a:xfrm>
            <a:off x="8313241" y="4907151"/>
            <a:ext cx="2393461" cy="1263315"/>
          </a:xfrm>
        </p:spPr>
        <p:txBody>
          <a:bodyPr>
            <a:normAutofit/>
          </a:bodyPr>
          <a:lstStyle>
            <a:lvl1pPr marL="0" indent="0" algn="ctr">
              <a:buFontTx/>
              <a:buNone/>
              <a:defRPr sz="1800">
                <a:latin typeface="Calibri" panose="020F0502020204030204" pitchFamily="34" charset="0"/>
                <a:cs typeface="Calibri" panose="020F0502020204030204" pitchFamily="34" charset="0"/>
              </a:defRPr>
            </a:lvl1pPr>
            <a:lvl2pPr marL="685800" indent="-228600">
              <a:buFontTx/>
              <a:buBlip>
                <a:blip r:embed="rId2"/>
              </a:buBlip>
              <a:defRPr/>
            </a:lvl2pPr>
            <a:lvl3pPr marL="1143000" indent="-228600">
              <a:buFontTx/>
              <a:buBlip>
                <a:blip r:embed="rId2"/>
              </a:buBlip>
              <a:defRPr/>
            </a:lvl3pPr>
          </a:lstStyle>
          <a:p>
            <a:pPr lvl="0"/>
            <a:r>
              <a:rPr lang="nl-NL" dirty="0"/>
              <a:t>Voeg hier je tekst toe</a:t>
            </a:r>
          </a:p>
        </p:txBody>
      </p:sp>
      <p:cxnSp>
        <p:nvCxnSpPr>
          <p:cNvPr id="8" name="Rechte verbindingslijn 7">
            <a:extLst>
              <a:ext uri="{FF2B5EF4-FFF2-40B4-BE49-F238E27FC236}">
                <a16:creationId xmlns:a16="http://schemas.microsoft.com/office/drawing/2014/main" id="{06B46672-60EF-668E-1196-125746AB90ED}"/>
              </a:ext>
            </a:extLst>
          </p:cNvPr>
          <p:cNvCxnSpPr>
            <a:cxnSpLocks/>
          </p:cNvCxnSpPr>
          <p:nvPr userDrawn="1"/>
        </p:nvCxnSpPr>
        <p:spPr>
          <a:xfrm>
            <a:off x="3278459" y="3931644"/>
            <a:ext cx="6081118" cy="1"/>
          </a:xfrm>
          <a:prstGeom prst="line">
            <a:avLst/>
          </a:prstGeom>
        </p:spPr>
        <p:style>
          <a:lnRef idx="3">
            <a:schemeClr val="accent5"/>
          </a:lnRef>
          <a:fillRef idx="0">
            <a:schemeClr val="accent5"/>
          </a:fillRef>
          <a:effectRef idx="2">
            <a:schemeClr val="accent5"/>
          </a:effectRef>
          <a:fontRef idx="minor">
            <a:schemeClr val="tx1"/>
          </a:fontRef>
        </p:style>
      </p:cxnSp>
      <p:sp>
        <p:nvSpPr>
          <p:cNvPr id="3" name="Ovaal 2">
            <a:extLst>
              <a:ext uri="{FF2B5EF4-FFF2-40B4-BE49-F238E27FC236}">
                <a16:creationId xmlns:a16="http://schemas.microsoft.com/office/drawing/2014/main" id="{F2D5C9EF-7313-4B81-0BEA-DEEAE9CE14B6}"/>
              </a:ext>
            </a:extLst>
          </p:cNvPr>
          <p:cNvSpPr/>
          <p:nvPr userDrawn="1"/>
        </p:nvSpPr>
        <p:spPr>
          <a:xfrm>
            <a:off x="2489230" y="3299987"/>
            <a:ext cx="1263315" cy="1263315"/>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dirty="0"/>
          </a:p>
        </p:txBody>
      </p:sp>
      <p:sp>
        <p:nvSpPr>
          <p:cNvPr id="4" name="Ovaal 3">
            <a:extLst>
              <a:ext uri="{FF2B5EF4-FFF2-40B4-BE49-F238E27FC236}">
                <a16:creationId xmlns:a16="http://schemas.microsoft.com/office/drawing/2014/main" id="{73C96274-D0CD-516A-05A3-17A3D0043E38}"/>
              </a:ext>
            </a:extLst>
          </p:cNvPr>
          <p:cNvSpPr/>
          <p:nvPr userDrawn="1"/>
        </p:nvSpPr>
        <p:spPr>
          <a:xfrm>
            <a:off x="8878315" y="3299987"/>
            <a:ext cx="1263315" cy="1263315"/>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dirty="0"/>
          </a:p>
        </p:txBody>
      </p:sp>
      <p:sp>
        <p:nvSpPr>
          <p:cNvPr id="5" name="Ovaal 4">
            <a:extLst>
              <a:ext uri="{FF2B5EF4-FFF2-40B4-BE49-F238E27FC236}">
                <a16:creationId xmlns:a16="http://schemas.microsoft.com/office/drawing/2014/main" id="{9077A614-6BB1-29AC-F6D3-60EC1F5A2C32}"/>
              </a:ext>
            </a:extLst>
          </p:cNvPr>
          <p:cNvSpPr/>
          <p:nvPr userDrawn="1"/>
        </p:nvSpPr>
        <p:spPr>
          <a:xfrm>
            <a:off x="5683772" y="3299988"/>
            <a:ext cx="1263315" cy="1263315"/>
          </a:xfrm>
          <a:prstGeom prst="ellipse">
            <a:avLst/>
          </a:prstGeom>
          <a:solidFill>
            <a:schemeClr val="tx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dirty="0"/>
          </a:p>
        </p:txBody>
      </p:sp>
      <p:pic>
        <p:nvPicPr>
          <p:cNvPr id="9" name="Graphic 8">
            <a:extLst>
              <a:ext uri="{FF2B5EF4-FFF2-40B4-BE49-F238E27FC236}">
                <a16:creationId xmlns:a16="http://schemas.microsoft.com/office/drawing/2014/main" id="{4A96F81F-5C76-1045-DB87-973CF73739D1}"/>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rot="5400000">
            <a:off x="-3518" y="0"/>
            <a:ext cx="1385392" cy="1385392"/>
          </a:xfrm>
          <a:prstGeom prst="rect">
            <a:avLst/>
          </a:prstGeom>
        </p:spPr>
      </p:pic>
      <p:pic>
        <p:nvPicPr>
          <p:cNvPr id="29" name="Graphic 28">
            <a:extLst>
              <a:ext uri="{FF2B5EF4-FFF2-40B4-BE49-F238E27FC236}">
                <a16:creationId xmlns:a16="http://schemas.microsoft.com/office/drawing/2014/main" id="{A22702C3-F09C-E935-6917-B80CB499C14A}"/>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rot="5400000">
            <a:off x="2534" y="1385392"/>
            <a:ext cx="1379340" cy="1379340"/>
          </a:xfrm>
          <a:prstGeom prst="rect">
            <a:avLst/>
          </a:prstGeom>
        </p:spPr>
      </p:pic>
      <p:pic>
        <p:nvPicPr>
          <p:cNvPr id="31" name="Graphic 30">
            <a:extLst>
              <a:ext uri="{FF2B5EF4-FFF2-40B4-BE49-F238E27FC236}">
                <a16:creationId xmlns:a16="http://schemas.microsoft.com/office/drawing/2014/main" id="{039C2336-8367-F905-1D0C-755ECAF110EE}"/>
              </a:ext>
            </a:extLst>
          </p:cNvPr>
          <p:cNvPicPr>
            <a:picLocks noChangeAspect="1"/>
          </p:cNvPicPr>
          <p:nvPr userDrawn="1"/>
        </p:nvPicPr>
        <p:blipFill>
          <a:blip r:embed="rId7">
            <a:extLst>
              <a:ext uri="{96DAC541-7B7A-43D3-8B79-37D633B846F1}">
                <asvg:svgBlip xmlns:asvg="http://schemas.microsoft.com/office/drawing/2016/SVG/main" r:embed="rId8"/>
              </a:ext>
            </a:extLst>
          </a:blip>
          <a:stretch>
            <a:fillRect/>
          </a:stretch>
        </p:blipFill>
        <p:spPr>
          <a:xfrm rot="16200000">
            <a:off x="1381874" y="0"/>
            <a:ext cx="1385392" cy="1385392"/>
          </a:xfrm>
          <a:prstGeom prst="rect">
            <a:avLst/>
          </a:prstGeom>
        </p:spPr>
      </p:pic>
      <p:sp>
        <p:nvSpPr>
          <p:cNvPr id="12" name="Tijdelijke aanduiding voor tekst 7">
            <a:extLst>
              <a:ext uri="{FF2B5EF4-FFF2-40B4-BE49-F238E27FC236}">
                <a16:creationId xmlns:a16="http://schemas.microsoft.com/office/drawing/2014/main" id="{5AF74EA3-80C4-8868-267C-B8A2C70F82F1}"/>
              </a:ext>
            </a:extLst>
          </p:cNvPr>
          <p:cNvSpPr>
            <a:spLocks noGrp="1"/>
          </p:cNvSpPr>
          <p:nvPr>
            <p:ph type="body" sz="quarter" idx="10" hasCustomPrompt="1"/>
          </p:nvPr>
        </p:nvSpPr>
        <p:spPr>
          <a:xfrm>
            <a:off x="2795697" y="3583117"/>
            <a:ext cx="650381" cy="638175"/>
          </a:xfrm>
        </p:spPr>
        <p:txBody>
          <a:bodyPr>
            <a:noAutofit/>
          </a:bodyPr>
          <a:lstStyle>
            <a:lvl1pPr marL="0" indent="0" algn="ctr">
              <a:buNone/>
              <a:defRPr sz="5400">
                <a:solidFill>
                  <a:schemeClr val="bg1"/>
                </a:solidFill>
                <a:latin typeface="Calibri" panose="020F0502020204030204" pitchFamily="34" charset="0"/>
                <a:cs typeface="Calibri" panose="020F0502020204030204" pitchFamily="34" charset="0"/>
              </a:defRPr>
            </a:lvl1pPr>
            <a:lvl5pPr>
              <a:defRPr/>
            </a:lvl5pPr>
          </a:lstStyle>
          <a:p>
            <a:pPr lvl="0"/>
            <a:r>
              <a:rPr lang="nl-BE" dirty="0"/>
              <a:t>1</a:t>
            </a:r>
          </a:p>
        </p:txBody>
      </p:sp>
      <p:sp>
        <p:nvSpPr>
          <p:cNvPr id="13" name="Tijdelijke aanduiding voor tekst 7">
            <a:extLst>
              <a:ext uri="{FF2B5EF4-FFF2-40B4-BE49-F238E27FC236}">
                <a16:creationId xmlns:a16="http://schemas.microsoft.com/office/drawing/2014/main" id="{D84EA972-D0BE-DCC1-DA92-4C48B3420CCD}"/>
              </a:ext>
            </a:extLst>
          </p:cNvPr>
          <p:cNvSpPr>
            <a:spLocks noGrp="1"/>
          </p:cNvSpPr>
          <p:nvPr>
            <p:ph type="body" sz="quarter" idx="16" hasCustomPrompt="1"/>
          </p:nvPr>
        </p:nvSpPr>
        <p:spPr>
          <a:xfrm>
            <a:off x="6009042" y="3583116"/>
            <a:ext cx="612775" cy="638175"/>
          </a:xfrm>
        </p:spPr>
        <p:txBody>
          <a:bodyPr>
            <a:noAutofit/>
          </a:bodyPr>
          <a:lstStyle>
            <a:lvl1pPr marL="0" indent="0" algn="ctr">
              <a:buNone/>
              <a:defRPr sz="5400">
                <a:solidFill>
                  <a:schemeClr val="bg1"/>
                </a:solidFill>
                <a:latin typeface="Calibri" panose="020F0502020204030204" pitchFamily="34" charset="0"/>
                <a:cs typeface="Calibri" panose="020F0502020204030204" pitchFamily="34" charset="0"/>
              </a:defRPr>
            </a:lvl1pPr>
            <a:lvl5pPr>
              <a:defRPr/>
            </a:lvl5pPr>
          </a:lstStyle>
          <a:p>
            <a:pPr lvl="0"/>
            <a:r>
              <a:rPr lang="nl-BE" dirty="0"/>
              <a:t>2</a:t>
            </a:r>
          </a:p>
        </p:txBody>
      </p:sp>
      <p:sp>
        <p:nvSpPr>
          <p:cNvPr id="19" name="Tijdelijke aanduiding voor tekst 7">
            <a:extLst>
              <a:ext uri="{FF2B5EF4-FFF2-40B4-BE49-F238E27FC236}">
                <a16:creationId xmlns:a16="http://schemas.microsoft.com/office/drawing/2014/main" id="{4CDAE412-33DF-6994-8119-0B8C738D3A4E}"/>
              </a:ext>
            </a:extLst>
          </p:cNvPr>
          <p:cNvSpPr>
            <a:spLocks noGrp="1"/>
          </p:cNvSpPr>
          <p:nvPr>
            <p:ph type="body" sz="quarter" idx="17" hasCustomPrompt="1"/>
          </p:nvPr>
        </p:nvSpPr>
        <p:spPr>
          <a:xfrm>
            <a:off x="9203583" y="3583115"/>
            <a:ext cx="612775" cy="638175"/>
          </a:xfrm>
        </p:spPr>
        <p:txBody>
          <a:bodyPr>
            <a:noAutofit/>
          </a:bodyPr>
          <a:lstStyle>
            <a:lvl1pPr marL="0" indent="0" algn="ctr">
              <a:buNone/>
              <a:defRPr sz="5400">
                <a:solidFill>
                  <a:schemeClr val="bg1"/>
                </a:solidFill>
                <a:latin typeface="Calibri" panose="020F0502020204030204" pitchFamily="34" charset="0"/>
                <a:cs typeface="Calibri" panose="020F0502020204030204" pitchFamily="34" charset="0"/>
              </a:defRPr>
            </a:lvl1pPr>
            <a:lvl5pPr>
              <a:defRPr/>
            </a:lvl5pPr>
          </a:lstStyle>
          <a:p>
            <a:pPr lvl="0"/>
            <a:r>
              <a:rPr lang="nl-BE" dirty="0"/>
              <a:t>3</a:t>
            </a:r>
          </a:p>
        </p:txBody>
      </p:sp>
    </p:spTree>
    <p:extLst>
      <p:ext uri="{BB962C8B-B14F-4D97-AF65-F5344CB8AC3E}">
        <p14:creationId xmlns:p14="http://schemas.microsoft.com/office/powerpoint/2010/main" val="1161205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1_Foto+tekst">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26E5EB2-158D-16FC-84CD-1FAC5A12E41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0800000">
            <a:off x="0" y="3200400"/>
            <a:ext cx="3657600" cy="3657600"/>
          </a:xfrm>
          <a:prstGeom prst="rect">
            <a:avLst/>
          </a:prstGeom>
        </p:spPr>
      </p:pic>
      <p:sp>
        <p:nvSpPr>
          <p:cNvPr id="18" name="Tijdelijke aanduiding voor afbeelding 17">
            <a:extLst>
              <a:ext uri="{FF2B5EF4-FFF2-40B4-BE49-F238E27FC236}">
                <a16:creationId xmlns:a16="http://schemas.microsoft.com/office/drawing/2014/main" id="{295B2825-CCB0-F50A-C213-1B45C9C55D37}"/>
              </a:ext>
            </a:extLst>
          </p:cNvPr>
          <p:cNvSpPr>
            <a:spLocks noGrp="1"/>
          </p:cNvSpPr>
          <p:nvPr>
            <p:ph type="pic" sz="quarter" idx="13"/>
          </p:nvPr>
        </p:nvSpPr>
        <p:spPr>
          <a:xfrm>
            <a:off x="358831" y="686246"/>
            <a:ext cx="5486879" cy="5670103"/>
          </a:xfrm>
          <a:custGeom>
            <a:avLst/>
            <a:gdLst>
              <a:gd name="connsiteX0" fmla="*/ 16395 w 4232939"/>
              <a:gd name="connsiteY0" fmla="*/ 0 h 4216134"/>
              <a:gd name="connsiteX1" fmla="*/ 4232939 w 4232939"/>
              <a:gd name="connsiteY1" fmla="*/ 0 h 4216134"/>
              <a:gd name="connsiteX2" fmla="*/ 2340229 w 4232939"/>
              <a:gd name="connsiteY2" fmla="*/ 2097388 h 4216134"/>
              <a:gd name="connsiteX3" fmla="*/ 2132786 w 4232939"/>
              <a:gd name="connsiteY3" fmla="*/ 2107862 h 4216134"/>
              <a:gd name="connsiteX4" fmla="*/ 4216544 w 4232939"/>
              <a:gd name="connsiteY4" fmla="*/ 2107862 h 4216134"/>
              <a:gd name="connsiteX5" fmla="*/ 2108272 w 4232939"/>
              <a:gd name="connsiteY5" fmla="*/ 4216134 h 4216134"/>
              <a:gd name="connsiteX6" fmla="*/ 0 w 4232939"/>
              <a:gd name="connsiteY6" fmla="*/ 2107862 h 4216134"/>
              <a:gd name="connsiteX7" fmla="*/ 2100805 w 4232939"/>
              <a:gd name="connsiteY7" fmla="*/ 2107862 h 4216134"/>
              <a:gd name="connsiteX8" fmla="*/ 2116549 w 4232939"/>
              <a:gd name="connsiteY8" fmla="*/ 2107862 h 4216134"/>
              <a:gd name="connsiteX9" fmla="*/ 1909105 w 4232939"/>
              <a:gd name="connsiteY9" fmla="*/ 2097388 h 4216134"/>
              <a:gd name="connsiteX10" fmla="*/ 16395 w 4232939"/>
              <a:gd name="connsiteY10" fmla="*/ 0 h 42161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32939" h="4216134">
                <a:moveTo>
                  <a:pt x="16395" y="0"/>
                </a:moveTo>
                <a:lnTo>
                  <a:pt x="4232939" y="0"/>
                </a:lnTo>
                <a:cubicBezTo>
                  <a:pt x="4232939" y="1091612"/>
                  <a:pt x="3403352" y="1989425"/>
                  <a:pt x="2340229" y="2097388"/>
                </a:cubicBezTo>
                <a:lnTo>
                  <a:pt x="2132786" y="2107862"/>
                </a:lnTo>
                <a:lnTo>
                  <a:pt x="4216544" y="2107862"/>
                </a:lnTo>
                <a:cubicBezTo>
                  <a:pt x="4216544" y="3272248"/>
                  <a:pt x="3272658" y="4216134"/>
                  <a:pt x="2108272" y="4216134"/>
                </a:cubicBezTo>
                <a:cubicBezTo>
                  <a:pt x="943886" y="4216134"/>
                  <a:pt x="0" y="3272248"/>
                  <a:pt x="0" y="2107862"/>
                </a:cubicBezTo>
                <a:cubicBezTo>
                  <a:pt x="0" y="2107862"/>
                  <a:pt x="1867382" y="2107862"/>
                  <a:pt x="2100805" y="2107862"/>
                </a:cubicBezTo>
                <a:lnTo>
                  <a:pt x="2116549" y="2107862"/>
                </a:lnTo>
                <a:lnTo>
                  <a:pt x="1909105" y="2097388"/>
                </a:lnTo>
                <a:cubicBezTo>
                  <a:pt x="845982" y="1989425"/>
                  <a:pt x="16395" y="1091612"/>
                  <a:pt x="16395" y="0"/>
                </a:cubicBezTo>
                <a:close/>
              </a:path>
            </a:pathLst>
          </a:custGeom>
        </p:spPr>
        <p:txBody>
          <a:bodyPr wrap="square">
            <a:noAutofit/>
          </a:bodyPr>
          <a:lstStyle/>
          <a:p>
            <a:r>
              <a:rPr lang="nl-NL"/>
              <a:t>Klik op het pictogram als u een afbeelding wilt toevoegen</a:t>
            </a:r>
            <a:endParaRPr lang="nl-BE" dirty="0"/>
          </a:p>
        </p:txBody>
      </p:sp>
      <p:sp>
        <p:nvSpPr>
          <p:cNvPr id="20" name="Titel 1">
            <a:extLst>
              <a:ext uri="{FF2B5EF4-FFF2-40B4-BE49-F238E27FC236}">
                <a16:creationId xmlns:a16="http://schemas.microsoft.com/office/drawing/2014/main" id="{BFBB1BA3-F51B-CA56-8F7A-9107C723B0F6}"/>
              </a:ext>
            </a:extLst>
          </p:cNvPr>
          <p:cNvSpPr>
            <a:spLocks noGrp="1"/>
          </p:cNvSpPr>
          <p:nvPr>
            <p:ph type="title" hasCustomPrompt="1"/>
          </p:nvPr>
        </p:nvSpPr>
        <p:spPr>
          <a:xfrm>
            <a:off x="6277511" y="654626"/>
            <a:ext cx="5317590" cy="1263074"/>
          </a:xfrm>
        </p:spPr>
        <p:txBody>
          <a:bodyPr anchor="t">
            <a:normAutofit/>
          </a:bodyPr>
          <a:lstStyle>
            <a:lvl1pPr>
              <a:defRPr sz="4000" b="1">
                <a:latin typeface="Calibri" panose="020F0502020204030204" pitchFamily="34" charset="0"/>
                <a:cs typeface="Calibri" panose="020F0502020204030204" pitchFamily="34" charset="0"/>
              </a:defRPr>
            </a:lvl1pPr>
          </a:lstStyle>
          <a:p>
            <a:r>
              <a:rPr lang="nl-NL" dirty="0"/>
              <a:t>VOEG HIER JE TITEL TOE</a:t>
            </a:r>
            <a:endParaRPr lang="nl-BE" dirty="0"/>
          </a:p>
        </p:txBody>
      </p:sp>
      <p:sp>
        <p:nvSpPr>
          <p:cNvPr id="22" name="Ondertitel 2">
            <a:extLst>
              <a:ext uri="{FF2B5EF4-FFF2-40B4-BE49-F238E27FC236}">
                <a16:creationId xmlns:a16="http://schemas.microsoft.com/office/drawing/2014/main" id="{C00534FC-EDA4-BE6B-7F62-93C8B7BFDA8A}"/>
              </a:ext>
            </a:extLst>
          </p:cNvPr>
          <p:cNvSpPr>
            <a:spLocks noGrp="1"/>
          </p:cNvSpPr>
          <p:nvPr>
            <p:ph type="subTitle" idx="14" hasCustomPrompt="1"/>
          </p:nvPr>
        </p:nvSpPr>
        <p:spPr>
          <a:xfrm>
            <a:off x="6277511" y="2017202"/>
            <a:ext cx="5317590" cy="783386"/>
          </a:xfrm>
        </p:spPr>
        <p:txBody>
          <a:bodyPr>
            <a:normAutofit/>
          </a:bodyPr>
          <a:lstStyle>
            <a:lvl1pPr marL="0" indent="0" algn="l">
              <a:buNone/>
              <a:defRPr sz="2800">
                <a:solidFill>
                  <a:schemeClr val="accent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dirty="0"/>
              <a:t>Voeg hier je ondertitel toe</a:t>
            </a:r>
            <a:endParaRPr lang="nl-BE" dirty="0"/>
          </a:p>
        </p:txBody>
      </p:sp>
      <p:pic>
        <p:nvPicPr>
          <p:cNvPr id="32" name="Graphic 31">
            <a:extLst>
              <a:ext uri="{FF2B5EF4-FFF2-40B4-BE49-F238E27FC236}">
                <a16:creationId xmlns:a16="http://schemas.microsoft.com/office/drawing/2014/main" id="{CDBC0914-C4F0-1E66-8286-C23B824E3199}"/>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10903527" y="0"/>
            <a:ext cx="1288473" cy="1288473"/>
          </a:xfrm>
          <a:prstGeom prst="rect">
            <a:avLst/>
          </a:prstGeom>
        </p:spPr>
      </p:pic>
      <p:sp>
        <p:nvSpPr>
          <p:cNvPr id="2" name="Rechthoek 1">
            <a:extLst>
              <a:ext uri="{FF2B5EF4-FFF2-40B4-BE49-F238E27FC236}">
                <a16:creationId xmlns:a16="http://schemas.microsoft.com/office/drawing/2014/main" id="{A6AB13DB-7286-B837-A62E-73E9BF4881A4}"/>
              </a:ext>
            </a:extLst>
          </p:cNvPr>
          <p:cNvSpPr/>
          <p:nvPr userDrawn="1"/>
        </p:nvSpPr>
        <p:spPr>
          <a:xfrm>
            <a:off x="10525125" y="6203374"/>
            <a:ext cx="1527176" cy="501651"/>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21" name="Tijdelijke aanduiding voor inhoud 2">
            <a:extLst>
              <a:ext uri="{FF2B5EF4-FFF2-40B4-BE49-F238E27FC236}">
                <a16:creationId xmlns:a16="http://schemas.microsoft.com/office/drawing/2014/main" id="{C8E9E6AB-5422-6FED-80A4-9DA3F2772080}"/>
              </a:ext>
            </a:extLst>
          </p:cNvPr>
          <p:cNvSpPr>
            <a:spLocks noGrp="1"/>
          </p:cNvSpPr>
          <p:nvPr>
            <p:ph idx="1" hasCustomPrompt="1"/>
          </p:nvPr>
        </p:nvSpPr>
        <p:spPr>
          <a:xfrm>
            <a:off x="6277512" y="3225800"/>
            <a:ext cx="5317590" cy="2705338"/>
          </a:xfrm>
        </p:spPr>
        <p:txBody>
          <a:bodyPr>
            <a:normAutofit/>
          </a:bodyPr>
          <a:lstStyle>
            <a:lvl1pPr marL="0" indent="0">
              <a:buFontTx/>
              <a:buNone/>
              <a:defRPr sz="2000"/>
            </a:lvl1pPr>
            <a:lvl2pPr marL="685800" indent="-228600">
              <a:buFontTx/>
              <a:buBlip>
                <a:blip r:embed="rId6"/>
              </a:buBlip>
              <a:defRPr sz="2000"/>
            </a:lvl2pPr>
            <a:lvl3pPr marL="1143000" indent="-228600">
              <a:buFontTx/>
              <a:buBlip>
                <a:blip r:embed="rId6"/>
              </a:buBlip>
              <a:defRPr/>
            </a:lvl3pPr>
          </a:lstStyle>
          <a:p>
            <a:pPr lvl="0"/>
            <a:r>
              <a:rPr lang="nl-NL" dirty="0"/>
              <a:t>Klik om tekst toe te voegen</a:t>
            </a:r>
          </a:p>
        </p:txBody>
      </p:sp>
      <p:pic>
        <p:nvPicPr>
          <p:cNvPr id="3" name="Afbeelding 2" descr="Afbeelding met Lettertype, Graphics, grafische vormgeving, symbool&#10;&#10;Automatisch gegenereerde beschrijving">
            <a:extLst>
              <a:ext uri="{FF2B5EF4-FFF2-40B4-BE49-F238E27FC236}">
                <a16:creationId xmlns:a16="http://schemas.microsoft.com/office/drawing/2014/main" id="{AAFA07F2-8E7A-E409-37F7-2BB2B4066052}"/>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285664" y="5883793"/>
            <a:ext cx="720000" cy="720000"/>
          </a:xfrm>
          <a:prstGeom prst="rect">
            <a:avLst/>
          </a:prstGeom>
        </p:spPr>
      </p:pic>
    </p:spTree>
    <p:extLst>
      <p:ext uri="{BB962C8B-B14F-4D97-AF65-F5344CB8AC3E}">
        <p14:creationId xmlns:p14="http://schemas.microsoft.com/office/powerpoint/2010/main" val="33974974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Foto's">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3E106805-D244-2464-1E4C-5CC8618412F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3794692"/>
            <a:ext cx="12192001" cy="450076"/>
          </a:xfrm>
          <a:prstGeom prst="rect">
            <a:avLst/>
          </a:prstGeom>
        </p:spPr>
      </p:pic>
      <p:pic>
        <p:nvPicPr>
          <p:cNvPr id="7" name="Graphic 6">
            <a:extLst>
              <a:ext uri="{FF2B5EF4-FFF2-40B4-BE49-F238E27FC236}">
                <a16:creationId xmlns:a16="http://schemas.microsoft.com/office/drawing/2014/main" id="{B5CBB94F-A6AC-F1ED-7389-9C9BC19229B4}"/>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302603" y="2553628"/>
            <a:ext cx="2963369" cy="2963369"/>
          </a:xfrm>
          <a:prstGeom prst="rect">
            <a:avLst/>
          </a:prstGeom>
        </p:spPr>
      </p:pic>
      <p:pic>
        <p:nvPicPr>
          <p:cNvPr id="9" name="Graphic 8">
            <a:extLst>
              <a:ext uri="{FF2B5EF4-FFF2-40B4-BE49-F238E27FC236}">
                <a16:creationId xmlns:a16="http://schemas.microsoft.com/office/drawing/2014/main" id="{6E71C601-21B7-4A22-4BD9-B529D8C91A47}"/>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4619686" y="2544024"/>
            <a:ext cx="2963369" cy="2963369"/>
          </a:xfrm>
          <a:prstGeom prst="rect">
            <a:avLst/>
          </a:prstGeom>
        </p:spPr>
      </p:pic>
      <p:pic>
        <p:nvPicPr>
          <p:cNvPr id="11" name="Graphic 10">
            <a:extLst>
              <a:ext uri="{FF2B5EF4-FFF2-40B4-BE49-F238E27FC236}">
                <a16:creationId xmlns:a16="http://schemas.microsoft.com/office/drawing/2014/main" id="{7EB8D2E4-BD1D-3DD9-039E-3CB32C4A2AA7}"/>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7936769" y="2538047"/>
            <a:ext cx="2963369" cy="2963369"/>
          </a:xfrm>
          <a:prstGeom prst="rect">
            <a:avLst/>
          </a:prstGeom>
        </p:spPr>
      </p:pic>
      <p:sp>
        <p:nvSpPr>
          <p:cNvPr id="22" name="Tijdelijke aanduiding voor afbeelding 21">
            <a:extLst>
              <a:ext uri="{FF2B5EF4-FFF2-40B4-BE49-F238E27FC236}">
                <a16:creationId xmlns:a16="http://schemas.microsoft.com/office/drawing/2014/main" id="{970D0FB8-C033-F08E-4F6F-5194837532D9}"/>
              </a:ext>
            </a:extLst>
          </p:cNvPr>
          <p:cNvSpPr>
            <a:spLocks noGrp="1"/>
          </p:cNvSpPr>
          <p:nvPr>
            <p:ph type="pic" sz="quarter" idx="17"/>
          </p:nvPr>
        </p:nvSpPr>
        <p:spPr>
          <a:xfrm>
            <a:off x="1293018" y="2543088"/>
            <a:ext cx="2980770" cy="2980770"/>
          </a:xfrm>
          <a:custGeom>
            <a:avLst/>
            <a:gdLst>
              <a:gd name="connsiteX0" fmla="*/ 1495027 w 2980770"/>
              <a:gd name="connsiteY0" fmla="*/ 0 h 2980770"/>
              <a:gd name="connsiteX1" fmla="*/ 2980770 w 2980770"/>
              <a:gd name="connsiteY1" fmla="*/ 1485744 h 2980770"/>
              <a:gd name="connsiteX2" fmla="*/ 1485744 w 2980770"/>
              <a:gd name="connsiteY2" fmla="*/ 2980770 h 2980770"/>
              <a:gd name="connsiteX3" fmla="*/ 0 w 2980770"/>
              <a:gd name="connsiteY3" fmla="*/ 1495027 h 2980770"/>
            </a:gdLst>
            <a:ahLst/>
            <a:cxnLst>
              <a:cxn ang="0">
                <a:pos x="connsiteX0" y="connsiteY0"/>
              </a:cxn>
              <a:cxn ang="0">
                <a:pos x="connsiteX1" y="connsiteY1"/>
              </a:cxn>
              <a:cxn ang="0">
                <a:pos x="connsiteX2" y="connsiteY2"/>
              </a:cxn>
              <a:cxn ang="0">
                <a:pos x="connsiteX3" y="connsiteY3"/>
              </a:cxn>
            </a:cxnLst>
            <a:rect l="l" t="t" r="r" b="b"/>
            <a:pathLst>
              <a:path w="2980770" h="2980770">
                <a:moveTo>
                  <a:pt x="1495027" y="0"/>
                </a:moveTo>
                <a:lnTo>
                  <a:pt x="2980770" y="1485744"/>
                </a:lnTo>
                <a:lnTo>
                  <a:pt x="1485744" y="2980770"/>
                </a:lnTo>
                <a:lnTo>
                  <a:pt x="0" y="1495027"/>
                </a:lnTo>
                <a:close/>
              </a:path>
            </a:pathLst>
          </a:custGeom>
        </p:spPr>
        <p:txBody>
          <a:bodyPr wrap="square">
            <a:noAutofit/>
          </a:bodyPr>
          <a:lstStyle/>
          <a:p>
            <a:r>
              <a:rPr lang="nl-NL"/>
              <a:t>Klik op het pictogram als u een afbeelding wilt toevoegen</a:t>
            </a:r>
            <a:endParaRPr lang="nl-BE" dirty="0"/>
          </a:p>
        </p:txBody>
      </p:sp>
      <p:sp>
        <p:nvSpPr>
          <p:cNvPr id="27" name="Tijdelijke aanduiding voor afbeelding 26">
            <a:extLst>
              <a:ext uri="{FF2B5EF4-FFF2-40B4-BE49-F238E27FC236}">
                <a16:creationId xmlns:a16="http://schemas.microsoft.com/office/drawing/2014/main" id="{4A96948E-E155-7A3C-DD0D-2CC7D04C2829}"/>
              </a:ext>
            </a:extLst>
          </p:cNvPr>
          <p:cNvSpPr>
            <a:spLocks noGrp="1"/>
          </p:cNvSpPr>
          <p:nvPr>
            <p:ph type="pic" sz="quarter" idx="18"/>
          </p:nvPr>
        </p:nvSpPr>
        <p:spPr>
          <a:xfrm>
            <a:off x="4972878" y="2922104"/>
            <a:ext cx="2246244" cy="2239618"/>
          </a:xfrm>
          <a:custGeom>
            <a:avLst/>
            <a:gdLst>
              <a:gd name="connsiteX0" fmla="*/ 1123122 w 2246244"/>
              <a:gd name="connsiteY0" fmla="*/ 0 h 2239618"/>
              <a:gd name="connsiteX1" fmla="*/ 2246244 w 2246244"/>
              <a:gd name="connsiteY1" fmla="*/ 1119809 h 2239618"/>
              <a:gd name="connsiteX2" fmla="*/ 1123122 w 2246244"/>
              <a:gd name="connsiteY2" fmla="*/ 2239618 h 2239618"/>
              <a:gd name="connsiteX3" fmla="*/ 0 w 2246244"/>
              <a:gd name="connsiteY3" fmla="*/ 1119809 h 2239618"/>
              <a:gd name="connsiteX4" fmla="*/ 1123122 w 2246244"/>
              <a:gd name="connsiteY4" fmla="*/ 0 h 223961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46244" h="2239618">
                <a:moveTo>
                  <a:pt x="1123122" y="0"/>
                </a:moveTo>
                <a:cubicBezTo>
                  <a:pt x="1743405" y="0"/>
                  <a:pt x="2246244" y="501356"/>
                  <a:pt x="2246244" y="1119809"/>
                </a:cubicBezTo>
                <a:cubicBezTo>
                  <a:pt x="2246244" y="1738262"/>
                  <a:pt x="1743405" y="2239618"/>
                  <a:pt x="1123122" y="2239618"/>
                </a:cubicBezTo>
                <a:cubicBezTo>
                  <a:pt x="502839" y="2239618"/>
                  <a:pt x="0" y="1738262"/>
                  <a:pt x="0" y="1119809"/>
                </a:cubicBezTo>
                <a:cubicBezTo>
                  <a:pt x="0" y="501356"/>
                  <a:pt x="502839" y="0"/>
                  <a:pt x="1123122" y="0"/>
                </a:cubicBezTo>
                <a:close/>
              </a:path>
            </a:pathLst>
          </a:custGeom>
        </p:spPr>
        <p:txBody>
          <a:bodyPr wrap="square">
            <a:noAutofit/>
          </a:bodyPr>
          <a:lstStyle/>
          <a:p>
            <a:r>
              <a:rPr lang="nl-NL"/>
              <a:t>Klik op het pictogram als u een afbeelding wilt toevoegen</a:t>
            </a:r>
            <a:endParaRPr lang="nl-BE"/>
          </a:p>
        </p:txBody>
      </p:sp>
      <p:sp>
        <p:nvSpPr>
          <p:cNvPr id="31" name="Tijdelijke aanduiding voor afbeelding 30">
            <a:extLst>
              <a:ext uri="{FF2B5EF4-FFF2-40B4-BE49-F238E27FC236}">
                <a16:creationId xmlns:a16="http://schemas.microsoft.com/office/drawing/2014/main" id="{8D5F63D7-12BF-7D57-E55E-E5B0BC8A0C02}"/>
              </a:ext>
            </a:extLst>
          </p:cNvPr>
          <p:cNvSpPr>
            <a:spLocks noGrp="1"/>
          </p:cNvSpPr>
          <p:nvPr>
            <p:ph type="pic" sz="quarter" idx="19"/>
          </p:nvPr>
        </p:nvSpPr>
        <p:spPr>
          <a:xfrm>
            <a:off x="8351520" y="2958353"/>
            <a:ext cx="2137186" cy="2130014"/>
          </a:xfrm>
          <a:custGeom>
            <a:avLst/>
            <a:gdLst>
              <a:gd name="connsiteX0" fmla="*/ 0 w 2137186"/>
              <a:gd name="connsiteY0" fmla="*/ 0 h 2130014"/>
              <a:gd name="connsiteX1" fmla="*/ 2137186 w 2137186"/>
              <a:gd name="connsiteY1" fmla="*/ 0 h 2130014"/>
              <a:gd name="connsiteX2" fmla="*/ 2137186 w 2137186"/>
              <a:gd name="connsiteY2" fmla="*/ 2130014 h 2130014"/>
              <a:gd name="connsiteX3" fmla="*/ 0 w 2137186"/>
              <a:gd name="connsiteY3" fmla="*/ 2130014 h 2130014"/>
            </a:gdLst>
            <a:ahLst/>
            <a:cxnLst>
              <a:cxn ang="0">
                <a:pos x="connsiteX0" y="connsiteY0"/>
              </a:cxn>
              <a:cxn ang="0">
                <a:pos x="connsiteX1" y="connsiteY1"/>
              </a:cxn>
              <a:cxn ang="0">
                <a:pos x="connsiteX2" y="connsiteY2"/>
              </a:cxn>
              <a:cxn ang="0">
                <a:pos x="connsiteX3" y="connsiteY3"/>
              </a:cxn>
            </a:cxnLst>
            <a:rect l="l" t="t" r="r" b="b"/>
            <a:pathLst>
              <a:path w="2137186" h="2130014">
                <a:moveTo>
                  <a:pt x="0" y="0"/>
                </a:moveTo>
                <a:lnTo>
                  <a:pt x="2137186" y="0"/>
                </a:lnTo>
                <a:lnTo>
                  <a:pt x="2137186" y="2130014"/>
                </a:lnTo>
                <a:lnTo>
                  <a:pt x="0" y="2130014"/>
                </a:lnTo>
                <a:close/>
              </a:path>
            </a:pathLst>
          </a:custGeom>
        </p:spPr>
        <p:txBody>
          <a:bodyPr wrap="square">
            <a:noAutofit/>
          </a:bodyPr>
          <a:lstStyle/>
          <a:p>
            <a:r>
              <a:rPr lang="nl-NL"/>
              <a:t>Klik op het pictogram als u een afbeelding wilt toevoegen</a:t>
            </a:r>
            <a:endParaRPr lang="nl-BE"/>
          </a:p>
        </p:txBody>
      </p:sp>
      <p:sp>
        <p:nvSpPr>
          <p:cNvPr id="2" name="Titel 1">
            <a:extLst>
              <a:ext uri="{FF2B5EF4-FFF2-40B4-BE49-F238E27FC236}">
                <a16:creationId xmlns:a16="http://schemas.microsoft.com/office/drawing/2014/main" id="{59C59DAB-572D-BBCF-4929-33FD8FDD2126}"/>
              </a:ext>
            </a:extLst>
          </p:cNvPr>
          <p:cNvSpPr>
            <a:spLocks noGrp="1"/>
          </p:cNvSpPr>
          <p:nvPr>
            <p:ph type="title" hasCustomPrompt="1"/>
          </p:nvPr>
        </p:nvSpPr>
        <p:spPr>
          <a:xfrm>
            <a:off x="756139" y="524451"/>
            <a:ext cx="6744855" cy="819945"/>
          </a:xfrm>
        </p:spPr>
        <p:txBody>
          <a:bodyPr anchor="b">
            <a:normAutofit/>
          </a:bodyPr>
          <a:lstStyle>
            <a:lvl1pPr>
              <a:defRPr sz="4000" b="1">
                <a:latin typeface="Calibri" panose="020F0502020204030204" pitchFamily="34" charset="0"/>
                <a:cs typeface="Calibri" panose="020F0502020204030204" pitchFamily="34" charset="0"/>
              </a:defRPr>
            </a:lvl1pPr>
          </a:lstStyle>
          <a:p>
            <a:r>
              <a:rPr lang="nl-NL" dirty="0"/>
              <a:t>VOEG HIER JE TITEL TOE</a:t>
            </a:r>
            <a:endParaRPr lang="nl-BE" dirty="0"/>
          </a:p>
        </p:txBody>
      </p:sp>
      <p:sp>
        <p:nvSpPr>
          <p:cNvPr id="6" name="Ondertitel 2">
            <a:extLst>
              <a:ext uri="{FF2B5EF4-FFF2-40B4-BE49-F238E27FC236}">
                <a16:creationId xmlns:a16="http://schemas.microsoft.com/office/drawing/2014/main" id="{24248417-83E5-5016-967E-A9F45E6F1C95}"/>
              </a:ext>
            </a:extLst>
          </p:cNvPr>
          <p:cNvSpPr>
            <a:spLocks noGrp="1"/>
          </p:cNvSpPr>
          <p:nvPr>
            <p:ph type="subTitle" idx="13" hasCustomPrompt="1"/>
          </p:nvPr>
        </p:nvSpPr>
        <p:spPr>
          <a:xfrm>
            <a:off x="756139" y="1453735"/>
            <a:ext cx="6744855" cy="819945"/>
          </a:xfrm>
        </p:spPr>
        <p:txBody>
          <a:bodyPr>
            <a:normAutofit/>
          </a:bodyPr>
          <a:lstStyle>
            <a:lvl1pPr marL="0" indent="0" algn="l">
              <a:buNone/>
              <a:defRPr sz="2800">
                <a:solidFill>
                  <a:schemeClr val="accent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dirty="0"/>
              <a:t>Voeg hier je ondertitel toe</a:t>
            </a:r>
            <a:endParaRPr lang="nl-BE" dirty="0"/>
          </a:p>
        </p:txBody>
      </p:sp>
    </p:spTree>
    <p:extLst>
      <p:ext uri="{BB962C8B-B14F-4D97-AF65-F5344CB8AC3E}">
        <p14:creationId xmlns:p14="http://schemas.microsoft.com/office/powerpoint/2010/main" val="37518639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Kolommen">
    <p:spTree>
      <p:nvGrpSpPr>
        <p:cNvPr id="1" name=""/>
        <p:cNvGrpSpPr/>
        <p:nvPr/>
      </p:nvGrpSpPr>
      <p:grpSpPr>
        <a:xfrm>
          <a:off x="0" y="0"/>
          <a:ext cx="0" cy="0"/>
          <a:chOff x="0" y="0"/>
          <a:chExt cx="0" cy="0"/>
        </a:xfrm>
      </p:grpSpPr>
      <p:pic>
        <p:nvPicPr>
          <p:cNvPr id="16" name="Graphic 15">
            <a:extLst>
              <a:ext uri="{FF2B5EF4-FFF2-40B4-BE49-F238E27FC236}">
                <a16:creationId xmlns:a16="http://schemas.microsoft.com/office/drawing/2014/main" id="{73B872AB-9E97-5E0D-480F-E0B166C11C0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2740830"/>
            <a:ext cx="1371600" cy="1371600"/>
          </a:xfrm>
          <a:prstGeom prst="rect">
            <a:avLst/>
          </a:prstGeom>
        </p:spPr>
      </p:pic>
      <p:pic>
        <p:nvPicPr>
          <p:cNvPr id="12" name="Graphic 11">
            <a:extLst>
              <a:ext uri="{FF2B5EF4-FFF2-40B4-BE49-F238E27FC236}">
                <a16:creationId xmlns:a16="http://schemas.microsoft.com/office/drawing/2014/main" id="{E7E35853-93E2-9755-D05D-3146E689B2C3}"/>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5400000">
            <a:off x="10820400" y="688970"/>
            <a:ext cx="1371600" cy="1371600"/>
          </a:xfrm>
          <a:prstGeom prst="rect">
            <a:avLst/>
          </a:prstGeom>
        </p:spPr>
      </p:pic>
      <p:pic>
        <p:nvPicPr>
          <p:cNvPr id="22" name="Graphic 21">
            <a:extLst>
              <a:ext uri="{FF2B5EF4-FFF2-40B4-BE49-F238E27FC236}">
                <a16:creationId xmlns:a16="http://schemas.microsoft.com/office/drawing/2014/main" id="{70FB3642-65FB-1E36-C253-89E357EE8525}"/>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11506200" y="-680713"/>
            <a:ext cx="1371600" cy="1371600"/>
          </a:xfrm>
          <a:prstGeom prst="rect">
            <a:avLst/>
          </a:prstGeom>
        </p:spPr>
      </p:pic>
      <p:pic>
        <p:nvPicPr>
          <p:cNvPr id="20" name="Graphic 19">
            <a:extLst>
              <a:ext uri="{FF2B5EF4-FFF2-40B4-BE49-F238E27FC236}">
                <a16:creationId xmlns:a16="http://schemas.microsoft.com/office/drawing/2014/main" id="{48BB46EB-87F9-5D8A-80AA-C7D76B765D87}"/>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685800" y="4113615"/>
            <a:ext cx="1371600" cy="1371600"/>
          </a:xfrm>
          <a:prstGeom prst="rect">
            <a:avLst/>
          </a:prstGeom>
        </p:spPr>
      </p:pic>
      <p:pic>
        <p:nvPicPr>
          <p:cNvPr id="24" name="Graphic 23">
            <a:extLst>
              <a:ext uri="{FF2B5EF4-FFF2-40B4-BE49-F238E27FC236}">
                <a16:creationId xmlns:a16="http://schemas.microsoft.com/office/drawing/2014/main" id="{457D9016-7799-C2AE-A038-CDC7160F3B2B}"/>
              </a:ext>
            </a:extLst>
          </p:cNvPr>
          <p:cNvPicPr>
            <a:picLocks noChangeAspect="1"/>
          </p:cNvPicPr>
          <p:nvPr userDrawn="1"/>
        </p:nvPicPr>
        <p:blipFill>
          <a:blip r:embed="rId10">
            <a:extLst>
              <a:ext uri="{96DAC541-7B7A-43D3-8B79-37D633B846F1}">
                <asvg:svgBlip xmlns:asvg="http://schemas.microsoft.com/office/drawing/2016/SVG/main" r:embed="rId11"/>
              </a:ext>
            </a:extLst>
          </a:blip>
          <a:stretch>
            <a:fillRect/>
          </a:stretch>
        </p:blipFill>
        <p:spPr>
          <a:xfrm>
            <a:off x="0" y="5486400"/>
            <a:ext cx="1371600" cy="1371600"/>
          </a:xfrm>
          <a:prstGeom prst="rect">
            <a:avLst/>
          </a:prstGeom>
        </p:spPr>
      </p:pic>
      <p:pic>
        <p:nvPicPr>
          <p:cNvPr id="34" name="Graphic 33">
            <a:extLst>
              <a:ext uri="{FF2B5EF4-FFF2-40B4-BE49-F238E27FC236}">
                <a16:creationId xmlns:a16="http://schemas.microsoft.com/office/drawing/2014/main" id="{A9313061-DBCE-ECDA-ACD9-0C44BEBCB147}"/>
              </a:ext>
            </a:extLst>
          </p:cNvPr>
          <p:cNvPicPr>
            <a:picLocks noChangeAspect="1"/>
          </p:cNvPicPr>
          <p:nvPr userDrawn="1"/>
        </p:nvPicPr>
        <p:blipFill>
          <a:blip r:embed="rId12">
            <a:extLst>
              <a:ext uri="{96DAC541-7B7A-43D3-8B79-37D633B846F1}">
                <asvg:svgBlip xmlns:asvg="http://schemas.microsoft.com/office/drawing/2016/SVG/main" r:embed="rId13"/>
              </a:ext>
            </a:extLst>
          </a:blip>
          <a:stretch>
            <a:fillRect/>
          </a:stretch>
        </p:blipFill>
        <p:spPr>
          <a:xfrm>
            <a:off x="0" y="1374770"/>
            <a:ext cx="1371600" cy="1371600"/>
          </a:xfrm>
          <a:prstGeom prst="rect">
            <a:avLst/>
          </a:prstGeom>
        </p:spPr>
      </p:pic>
      <p:pic>
        <p:nvPicPr>
          <p:cNvPr id="9" name="Graphic 8">
            <a:extLst>
              <a:ext uri="{FF2B5EF4-FFF2-40B4-BE49-F238E27FC236}">
                <a16:creationId xmlns:a16="http://schemas.microsoft.com/office/drawing/2014/main" id="{BDFEB4B9-A791-5607-1C07-E720A4F14975}"/>
              </a:ext>
            </a:extLst>
          </p:cNvPr>
          <p:cNvPicPr>
            <a:picLocks noChangeAspect="1"/>
          </p:cNvPicPr>
          <p:nvPr userDrawn="1"/>
        </p:nvPicPr>
        <p:blipFill>
          <a:blip r:embed="rId14">
            <a:extLst>
              <a:ext uri="{96DAC541-7B7A-43D3-8B79-37D633B846F1}">
                <asvg:svgBlip xmlns:asvg="http://schemas.microsoft.com/office/drawing/2016/SVG/main" r:embed="rId15"/>
              </a:ext>
            </a:extLst>
          </a:blip>
          <a:stretch>
            <a:fillRect/>
          </a:stretch>
        </p:blipFill>
        <p:spPr>
          <a:xfrm>
            <a:off x="10820400" y="2060570"/>
            <a:ext cx="1371600" cy="1371600"/>
          </a:xfrm>
          <a:prstGeom prst="rect">
            <a:avLst/>
          </a:prstGeom>
        </p:spPr>
      </p:pic>
      <p:pic>
        <p:nvPicPr>
          <p:cNvPr id="10" name="Graphic 9">
            <a:extLst>
              <a:ext uri="{FF2B5EF4-FFF2-40B4-BE49-F238E27FC236}">
                <a16:creationId xmlns:a16="http://schemas.microsoft.com/office/drawing/2014/main" id="{47BF5EB1-F174-7328-6283-710CEEAB3E7A}"/>
              </a:ext>
            </a:extLst>
          </p:cNvPr>
          <p:cNvPicPr>
            <a:picLocks noChangeAspect="1"/>
          </p:cNvPicPr>
          <p:nvPr userDrawn="1"/>
        </p:nvPicPr>
        <p:blipFill>
          <a:blip r:embed="rId16">
            <a:extLst>
              <a:ext uri="{96DAC541-7B7A-43D3-8B79-37D633B846F1}">
                <asvg:svgBlip xmlns:asvg="http://schemas.microsoft.com/office/drawing/2016/SVG/main" r:embed="rId17"/>
              </a:ext>
            </a:extLst>
          </a:blip>
          <a:stretch>
            <a:fillRect/>
          </a:stretch>
        </p:blipFill>
        <p:spPr>
          <a:xfrm rot="16200000">
            <a:off x="1" y="1"/>
            <a:ext cx="1371600" cy="1371600"/>
          </a:xfrm>
          <a:prstGeom prst="rect">
            <a:avLst/>
          </a:prstGeom>
        </p:spPr>
      </p:pic>
      <p:sp>
        <p:nvSpPr>
          <p:cNvPr id="2" name="Titel 1">
            <a:extLst>
              <a:ext uri="{FF2B5EF4-FFF2-40B4-BE49-F238E27FC236}">
                <a16:creationId xmlns:a16="http://schemas.microsoft.com/office/drawing/2014/main" id="{E4C6ED95-7CAF-8700-E378-389E0CE1F3B1}"/>
              </a:ext>
            </a:extLst>
          </p:cNvPr>
          <p:cNvSpPr>
            <a:spLocks noGrp="1"/>
          </p:cNvSpPr>
          <p:nvPr>
            <p:ph type="title" hasCustomPrompt="1"/>
          </p:nvPr>
        </p:nvSpPr>
        <p:spPr>
          <a:xfrm>
            <a:off x="1809433" y="524451"/>
            <a:ext cx="8342103" cy="819945"/>
          </a:xfrm>
        </p:spPr>
        <p:txBody>
          <a:bodyPr anchor="b">
            <a:normAutofit/>
          </a:bodyPr>
          <a:lstStyle>
            <a:lvl1pPr>
              <a:defRPr sz="4000" b="1">
                <a:latin typeface="Calibri" panose="020F0502020204030204" pitchFamily="34" charset="0"/>
                <a:cs typeface="Calibri" panose="020F0502020204030204" pitchFamily="34" charset="0"/>
              </a:defRPr>
            </a:lvl1pPr>
          </a:lstStyle>
          <a:p>
            <a:r>
              <a:rPr lang="nl-NL" dirty="0"/>
              <a:t>VOEG HIER JE TITEL TOE</a:t>
            </a:r>
            <a:endParaRPr lang="nl-BE" dirty="0"/>
          </a:p>
        </p:txBody>
      </p:sp>
      <p:sp>
        <p:nvSpPr>
          <p:cNvPr id="3" name="Tijdelijke aanduiding voor inhoud 2">
            <a:extLst>
              <a:ext uri="{FF2B5EF4-FFF2-40B4-BE49-F238E27FC236}">
                <a16:creationId xmlns:a16="http://schemas.microsoft.com/office/drawing/2014/main" id="{DE990034-F427-6562-D890-C2EE5BD7BB2E}"/>
              </a:ext>
            </a:extLst>
          </p:cNvPr>
          <p:cNvSpPr>
            <a:spLocks noGrp="1"/>
          </p:cNvSpPr>
          <p:nvPr>
            <p:ph idx="1" hasCustomPrompt="1"/>
          </p:nvPr>
        </p:nvSpPr>
        <p:spPr>
          <a:xfrm>
            <a:off x="1809434" y="2606600"/>
            <a:ext cx="3960000" cy="3230563"/>
          </a:xfrm>
        </p:spPr>
        <p:txBody>
          <a:bodyPr>
            <a:normAutofit/>
          </a:bodyPr>
          <a:lstStyle>
            <a:lvl1pPr marL="0" indent="0">
              <a:buFont typeface="Arial" panose="020B0604020202020204" pitchFamily="34" charset="0"/>
              <a:buNone/>
              <a:defRPr sz="2000">
                <a:latin typeface="Calibri" panose="020F0502020204030204" pitchFamily="34" charset="0"/>
                <a:cs typeface="Calibri" panose="020F0502020204030204" pitchFamily="34" charset="0"/>
              </a:defRPr>
            </a:lvl1pPr>
            <a:lvl2pPr marL="685800" indent="-228600">
              <a:buFontTx/>
              <a:buBlip>
                <a:blip r:embed="rId18"/>
              </a:buBlip>
              <a:defRPr sz="2000"/>
            </a:lvl2pPr>
            <a:lvl3pPr marL="1143000" indent="-228600">
              <a:buFontTx/>
              <a:buBlip>
                <a:blip r:embed="rId18"/>
              </a:buBlip>
              <a:defRPr/>
            </a:lvl3pPr>
          </a:lstStyle>
          <a:p>
            <a:pPr lvl="0"/>
            <a:r>
              <a:rPr lang="nl-NL" dirty="0"/>
              <a:t>Klikken om een opsomming toe te voegen</a:t>
            </a:r>
          </a:p>
        </p:txBody>
      </p:sp>
      <p:sp>
        <p:nvSpPr>
          <p:cNvPr id="4" name="Ondertitel 2">
            <a:extLst>
              <a:ext uri="{FF2B5EF4-FFF2-40B4-BE49-F238E27FC236}">
                <a16:creationId xmlns:a16="http://schemas.microsoft.com/office/drawing/2014/main" id="{96C79C77-6314-CE50-74BB-EC9A6597D831}"/>
              </a:ext>
            </a:extLst>
          </p:cNvPr>
          <p:cNvSpPr>
            <a:spLocks noGrp="1"/>
          </p:cNvSpPr>
          <p:nvPr>
            <p:ph type="subTitle" idx="11" hasCustomPrompt="1"/>
          </p:nvPr>
        </p:nvSpPr>
        <p:spPr>
          <a:xfrm>
            <a:off x="1809433" y="1520380"/>
            <a:ext cx="8342103" cy="838723"/>
          </a:xfrm>
        </p:spPr>
        <p:txBody>
          <a:bodyPr>
            <a:normAutofit/>
          </a:bodyPr>
          <a:lstStyle>
            <a:lvl1pPr marL="0" indent="0" algn="l">
              <a:buNone/>
              <a:defRPr sz="2800" i="0">
                <a:solidFill>
                  <a:schemeClr val="accent1"/>
                </a:solidFill>
                <a:latin typeface="Calibri" panose="020F0502020204030204" pitchFamily="34" charset="0"/>
                <a:cs typeface="Calibri" panose="020F0502020204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nl-NL" dirty="0"/>
              <a:t>Voeg hier je ondertitel toe</a:t>
            </a:r>
            <a:endParaRPr lang="nl-BE" dirty="0"/>
          </a:p>
        </p:txBody>
      </p:sp>
      <p:sp>
        <p:nvSpPr>
          <p:cNvPr id="5" name="Tijdelijke aanduiding voor inhoud 2">
            <a:extLst>
              <a:ext uri="{FF2B5EF4-FFF2-40B4-BE49-F238E27FC236}">
                <a16:creationId xmlns:a16="http://schemas.microsoft.com/office/drawing/2014/main" id="{E434143A-CAC4-80B2-F644-A36E8C74F7F4}"/>
              </a:ext>
            </a:extLst>
          </p:cNvPr>
          <p:cNvSpPr>
            <a:spLocks noGrp="1"/>
          </p:cNvSpPr>
          <p:nvPr>
            <p:ph idx="12" hasCustomPrompt="1"/>
          </p:nvPr>
        </p:nvSpPr>
        <p:spPr>
          <a:xfrm>
            <a:off x="6207268" y="2606599"/>
            <a:ext cx="3960000" cy="3230563"/>
          </a:xfrm>
        </p:spPr>
        <p:txBody>
          <a:bodyPr>
            <a:normAutofit/>
          </a:bodyPr>
          <a:lstStyle>
            <a:lvl1pPr marL="0" indent="0">
              <a:buFont typeface="Arial" panose="020B0604020202020204" pitchFamily="34" charset="0"/>
              <a:buNone/>
              <a:defRPr sz="2000">
                <a:latin typeface="Calibri" panose="020F0502020204030204" pitchFamily="34" charset="0"/>
                <a:cs typeface="Calibri" panose="020F0502020204030204" pitchFamily="34" charset="0"/>
              </a:defRPr>
            </a:lvl1pPr>
            <a:lvl2pPr marL="685800" indent="-228600">
              <a:buFontTx/>
              <a:buBlip>
                <a:blip r:embed="rId18"/>
              </a:buBlip>
              <a:defRPr sz="2000"/>
            </a:lvl2pPr>
            <a:lvl3pPr marL="1143000" indent="-228600">
              <a:buFontTx/>
              <a:buBlip>
                <a:blip r:embed="rId18"/>
              </a:buBlip>
              <a:defRPr/>
            </a:lvl3pPr>
          </a:lstStyle>
          <a:p>
            <a:pPr lvl="0"/>
            <a:r>
              <a:rPr lang="nl-NL" dirty="0"/>
              <a:t>Klikken om een opsomming toe te voegen</a:t>
            </a:r>
          </a:p>
        </p:txBody>
      </p:sp>
    </p:spTree>
    <p:extLst>
      <p:ext uri="{BB962C8B-B14F-4D97-AF65-F5344CB8AC3E}">
        <p14:creationId xmlns:p14="http://schemas.microsoft.com/office/powerpoint/2010/main" val="23540575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1_Quote">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FBF95C90-9A8E-E9CA-0235-89A7DCE0163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 y="0"/>
            <a:ext cx="12191998" cy="6857999"/>
          </a:xfrm>
          <a:prstGeom prst="rect">
            <a:avLst/>
          </a:prstGeom>
        </p:spPr>
      </p:pic>
      <p:sp>
        <p:nvSpPr>
          <p:cNvPr id="5" name="Tijdelijke aanduiding voor tekst 4">
            <a:extLst>
              <a:ext uri="{FF2B5EF4-FFF2-40B4-BE49-F238E27FC236}">
                <a16:creationId xmlns:a16="http://schemas.microsoft.com/office/drawing/2014/main" id="{6C8765DF-DABB-9BFF-7036-6EAF45BFB080}"/>
              </a:ext>
            </a:extLst>
          </p:cNvPr>
          <p:cNvSpPr>
            <a:spLocks noGrp="1"/>
          </p:cNvSpPr>
          <p:nvPr>
            <p:ph type="body" sz="quarter" idx="10" hasCustomPrompt="1"/>
          </p:nvPr>
        </p:nvSpPr>
        <p:spPr>
          <a:xfrm>
            <a:off x="2805112" y="2238375"/>
            <a:ext cx="6581775" cy="2066925"/>
          </a:xfrm>
        </p:spPr>
        <p:txBody>
          <a:bodyPr anchor="ctr">
            <a:noAutofit/>
          </a:bodyPr>
          <a:lstStyle>
            <a:lvl1pPr marL="0" indent="0" algn="ctr">
              <a:buNone/>
              <a:defRPr sz="4000" b="1">
                <a:solidFill>
                  <a:schemeClr val="bg1"/>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nl-NL" dirty="0"/>
              <a:t>“Klik om een quote of statement in te voegen”</a:t>
            </a:r>
          </a:p>
        </p:txBody>
      </p:sp>
      <p:pic>
        <p:nvPicPr>
          <p:cNvPr id="6" name="Afbeelding 5" descr="Afbeelding met Lettertype, Graphics, symbool, grafische vormgeving&#10;&#10;Automatisch gegenereerde beschrijving">
            <a:extLst>
              <a:ext uri="{FF2B5EF4-FFF2-40B4-BE49-F238E27FC236}">
                <a16:creationId xmlns:a16="http://schemas.microsoft.com/office/drawing/2014/main" id="{8E671F60-65EE-EBB4-81C4-DB34C8C42AC1}"/>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1186336" y="5883793"/>
            <a:ext cx="720000" cy="720000"/>
          </a:xfrm>
          <a:prstGeom prst="rect">
            <a:avLst/>
          </a:prstGeom>
        </p:spPr>
      </p:pic>
    </p:spTree>
    <p:extLst>
      <p:ext uri="{BB962C8B-B14F-4D97-AF65-F5344CB8AC3E}">
        <p14:creationId xmlns:p14="http://schemas.microsoft.com/office/powerpoint/2010/main" val="3584458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2_Quote">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FBF95C90-9A8E-E9CA-0235-89A7DCE0163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 y="0"/>
            <a:ext cx="12191998" cy="6857999"/>
          </a:xfrm>
          <a:prstGeom prst="rect">
            <a:avLst/>
          </a:prstGeom>
        </p:spPr>
      </p:pic>
      <p:sp>
        <p:nvSpPr>
          <p:cNvPr id="5" name="Tijdelijke aanduiding voor tekst 4">
            <a:extLst>
              <a:ext uri="{FF2B5EF4-FFF2-40B4-BE49-F238E27FC236}">
                <a16:creationId xmlns:a16="http://schemas.microsoft.com/office/drawing/2014/main" id="{6C8765DF-DABB-9BFF-7036-6EAF45BFB080}"/>
              </a:ext>
            </a:extLst>
          </p:cNvPr>
          <p:cNvSpPr>
            <a:spLocks noGrp="1"/>
          </p:cNvSpPr>
          <p:nvPr>
            <p:ph type="body" sz="quarter" idx="10" hasCustomPrompt="1"/>
          </p:nvPr>
        </p:nvSpPr>
        <p:spPr>
          <a:xfrm>
            <a:off x="2805112" y="2238375"/>
            <a:ext cx="6581775" cy="2066925"/>
          </a:xfrm>
        </p:spPr>
        <p:txBody>
          <a:bodyPr anchor="ctr">
            <a:noAutofit/>
          </a:bodyPr>
          <a:lstStyle>
            <a:lvl1pPr marL="0" indent="0" algn="ctr">
              <a:buNone/>
              <a:defRPr sz="4000" b="1">
                <a:solidFill>
                  <a:schemeClr val="tx2"/>
                </a:solidFill>
                <a:latin typeface="Calibri" panose="020F0502020204030204" pitchFamily="34" charset="0"/>
                <a:cs typeface="Calibri" panose="020F0502020204030204" pitchFamily="34" charset="0"/>
              </a:defRPr>
            </a:lvl1pPr>
            <a:lvl2pPr marL="457200" indent="0">
              <a:buNone/>
              <a:defRPr>
                <a:solidFill>
                  <a:schemeClr val="bg1"/>
                </a:solidFill>
              </a:defRPr>
            </a:lvl2pPr>
            <a:lvl3pPr marL="914400" indent="0">
              <a:buNone/>
              <a:defRPr>
                <a:solidFill>
                  <a:schemeClr val="bg1"/>
                </a:solidFill>
              </a:defRPr>
            </a:lvl3pPr>
            <a:lvl4pPr marL="1371600" indent="0">
              <a:buNone/>
              <a:defRPr>
                <a:solidFill>
                  <a:schemeClr val="bg1"/>
                </a:solidFill>
              </a:defRPr>
            </a:lvl4pPr>
            <a:lvl5pPr marL="1828800" indent="0">
              <a:buNone/>
              <a:defRPr>
                <a:solidFill>
                  <a:schemeClr val="bg1"/>
                </a:solidFill>
              </a:defRPr>
            </a:lvl5pPr>
          </a:lstStyle>
          <a:p>
            <a:pPr lvl="0"/>
            <a:r>
              <a:rPr lang="nl-NL" dirty="0"/>
              <a:t>“Klik om een quote of statement in te voegen”</a:t>
            </a:r>
          </a:p>
        </p:txBody>
      </p:sp>
      <p:pic>
        <p:nvPicPr>
          <p:cNvPr id="2" name="Afbeelding 1" descr="Afbeelding met Lettertype, Graphics, symbool, grafische vormgeving&#10;&#10;Automatisch gegenereerde beschrijving">
            <a:extLst>
              <a:ext uri="{FF2B5EF4-FFF2-40B4-BE49-F238E27FC236}">
                <a16:creationId xmlns:a16="http://schemas.microsoft.com/office/drawing/2014/main" id="{51A2713C-1C59-563A-6BA2-656AD5B5364D}"/>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1186336" y="5883793"/>
            <a:ext cx="720000" cy="720000"/>
          </a:xfrm>
          <a:prstGeom prst="rect">
            <a:avLst/>
          </a:prstGeom>
        </p:spPr>
      </p:pic>
    </p:spTree>
    <p:extLst>
      <p:ext uri="{BB962C8B-B14F-4D97-AF65-F5344CB8AC3E}">
        <p14:creationId xmlns:p14="http://schemas.microsoft.com/office/powerpoint/2010/main" val="215662372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Afbeeldingen">
    <p:spTree>
      <p:nvGrpSpPr>
        <p:cNvPr id="1" name=""/>
        <p:cNvGrpSpPr/>
        <p:nvPr/>
      </p:nvGrpSpPr>
      <p:grpSpPr>
        <a:xfrm>
          <a:off x="0" y="0"/>
          <a:ext cx="0" cy="0"/>
          <a:chOff x="0" y="0"/>
          <a:chExt cx="0" cy="0"/>
        </a:xfrm>
      </p:grpSpPr>
      <p:pic>
        <p:nvPicPr>
          <p:cNvPr id="16" name="Graphic 15">
            <a:extLst>
              <a:ext uri="{FF2B5EF4-FFF2-40B4-BE49-F238E27FC236}">
                <a16:creationId xmlns:a16="http://schemas.microsoft.com/office/drawing/2014/main" id="{73B872AB-9E97-5E0D-480F-E0B166C11C0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2740830"/>
            <a:ext cx="1371600" cy="1371600"/>
          </a:xfrm>
          <a:prstGeom prst="rect">
            <a:avLst/>
          </a:prstGeom>
        </p:spPr>
      </p:pic>
      <p:pic>
        <p:nvPicPr>
          <p:cNvPr id="12" name="Graphic 11">
            <a:extLst>
              <a:ext uri="{FF2B5EF4-FFF2-40B4-BE49-F238E27FC236}">
                <a16:creationId xmlns:a16="http://schemas.microsoft.com/office/drawing/2014/main" id="{E7E35853-93E2-9755-D05D-3146E689B2C3}"/>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5400000">
            <a:off x="10820400" y="688970"/>
            <a:ext cx="1371600" cy="1371600"/>
          </a:xfrm>
          <a:prstGeom prst="rect">
            <a:avLst/>
          </a:prstGeom>
        </p:spPr>
      </p:pic>
      <p:pic>
        <p:nvPicPr>
          <p:cNvPr id="22" name="Graphic 21">
            <a:extLst>
              <a:ext uri="{FF2B5EF4-FFF2-40B4-BE49-F238E27FC236}">
                <a16:creationId xmlns:a16="http://schemas.microsoft.com/office/drawing/2014/main" id="{70FB3642-65FB-1E36-C253-89E357EE8525}"/>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11506200" y="-680713"/>
            <a:ext cx="1371600" cy="1371600"/>
          </a:xfrm>
          <a:prstGeom prst="rect">
            <a:avLst/>
          </a:prstGeom>
        </p:spPr>
      </p:pic>
      <p:pic>
        <p:nvPicPr>
          <p:cNvPr id="20" name="Graphic 19">
            <a:extLst>
              <a:ext uri="{FF2B5EF4-FFF2-40B4-BE49-F238E27FC236}">
                <a16:creationId xmlns:a16="http://schemas.microsoft.com/office/drawing/2014/main" id="{48BB46EB-87F9-5D8A-80AA-C7D76B765D87}"/>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685800" y="4113615"/>
            <a:ext cx="1371600" cy="1371600"/>
          </a:xfrm>
          <a:prstGeom prst="rect">
            <a:avLst/>
          </a:prstGeom>
        </p:spPr>
      </p:pic>
      <p:pic>
        <p:nvPicPr>
          <p:cNvPr id="24" name="Graphic 23">
            <a:extLst>
              <a:ext uri="{FF2B5EF4-FFF2-40B4-BE49-F238E27FC236}">
                <a16:creationId xmlns:a16="http://schemas.microsoft.com/office/drawing/2014/main" id="{457D9016-7799-C2AE-A038-CDC7160F3B2B}"/>
              </a:ext>
            </a:extLst>
          </p:cNvPr>
          <p:cNvPicPr>
            <a:picLocks noChangeAspect="1"/>
          </p:cNvPicPr>
          <p:nvPr userDrawn="1"/>
        </p:nvPicPr>
        <p:blipFill>
          <a:blip r:embed="rId10">
            <a:extLst>
              <a:ext uri="{96DAC541-7B7A-43D3-8B79-37D633B846F1}">
                <asvg:svgBlip xmlns:asvg="http://schemas.microsoft.com/office/drawing/2016/SVG/main" r:embed="rId11"/>
              </a:ext>
            </a:extLst>
          </a:blip>
          <a:stretch>
            <a:fillRect/>
          </a:stretch>
        </p:blipFill>
        <p:spPr>
          <a:xfrm>
            <a:off x="0" y="5486400"/>
            <a:ext cx="1371600" cy="1371600"/>
          </a:xfrm>
          <a:prstGeom prst="rect">
            <a:avLst/>
          </a:prstGeom>
        </p:spPr>
      </p:pic>
      <p:pic>
        <p:nvPicPr>
          <p:cNvPr id="34" name="Graphic 33">
            <a:extLst>
              <a:ext uri="{FF2B5EF4-FFF2-40B4-BE49-F238E27FC236}">
                <a16:creationId xmlns:a16="http://schemas.microsoft.com/office/drawing/2014/main" id="{A9313061-DBCE-ECDA-ACD9-0C44BEBCB147}"/>
              </a:ext>
            </a:extLst>
          </p:cNvPr>
          <p:cNvPicPr>
            <a:picLocks noChangeAspect="1"/>
          </p:cNvPicPr>
          <p:nvPr userDrawn="1"/>
        </p:nvPicPr>
        <p:blipFill>
          <a:blip r:embed="rId12">
            <a:extLst>
              <a:ext uri="{96DAC541-7B7A-43D3-8B79-37D633B846F1}">
                <asvg:svgBlip xmlns:asvg="http://schemas.microsoft.com/office/drawing/2016/SVG/main" r:embed="rId13"/>
              </a:ext>
            </a:extLst>
          </a:blip>
          <a:stretch>
            <a:fillRect/>
          </a:stretch>
        </p:blipFill>
        <p:spPr>
          <a:xfrm>
            <a:off x="0" y="1374770"/>
            <a:ext cx="1371600" cy="1371600"/>
          </a:xfrm>
          <a:prstGeom prst="rect">
            <a:avLst/>
          </a:prstGeom>
        </p:spPr>
      </p:pic>
      <p:pic>
        <p:nvPicPr>
          <p:cNvPr id="9" name="Graphic 8">
            <a:extLst>
              <a:ext uri="{FF2B5EF4-FFF2-40B4-BE49-F238E27FC236}">
                <a16:creationId xmlns:a16="http://schemas.microsoft.com/office/drawing/2014/main" id="{BDFEB4B9-A791-5607-1C07-E720A4F14975}"/>
              </a:ext>
            </a:extLst>
          </p:cNvPr>
          <p:cNvPicPr>
            <a:picLocks noChangeAspect="1"/>
          </p:cNvPicPr>
          <p:nvPr userDrawn="1"/>
        </p:nvPicPr>
        <p:blipFill>
          <a:blip r:embed="rId14">
            <a:extLst>
              <a:ext uri="{96DAC541-7B7A-43D3-8B79-37D633B846F1}">
                <asvg:svgBlip xmlns:asvg="http://schemas.microsoft.com/office/drawing/2016/SVG/main" r:embed="rId15"/>
              </a:ext>
            </a:extLst>
          </a:blip>
          <a:stretch>
            <a:fillRect/>
          </a:stretch>
        </p:blipFill>
        <p:spPr>
          <a:xfrm>
            <a:off x="10820400" y="2060570"/>
            <a:ext cx="1371600" cy="1371600"/>
          </a:xfrm>
          <a:prstGeom prst="rect">
            <a:avLst/>
          </a:prstGeom>
        </p:spPr>
      </p:pic>
      <p:pic>
        <p:nvPicPr>
          <p:cNvPr id="10" name="Graphic 9">
            <a:extLst>
              <a:ext uri="{FF2B5EF4-FFF2-40B4-BE49-F238E27FC236}">
                <a16:creationId xmlns:a16="http://schemas.microsoft.com/office/drawing/2014/main" id="{47BF5EB1-F174-7328-6283-710CEEAB3E7A}"/>
              </a:ext>
            </a:extLst>
          </p:cNvPr>
          <p:cNvPicPr>
            <a:picLocks noChangeAspect="1"/>
          </p:cNvPicPr>
          <p:nvPr userDrawn="1"/>
        </p:nvPicPr>
        <p:blipFill>
          <a:blip r:embed="rId16">
            <a:extLst>
              <a:ext uri="{96DAC541-7B7A-43D3-8B79-37D633B846F1}">
                <asvg:svgBlip xmlns:asvg="http://schemas.microsoft.com/office/drawing/2016/SVG/main" r:embed="rId17"/>
              </a:ext>
            </a:extLst>
          </a:blip>
          <a:stretch>
            <a:fillRect/>
          </a:stretch>
        </p:blipFill>
        <p:spPr>
          <a:xfrm rot="16200000">
            <a:off x="1" y="1"/>
            <a:ext cx="1371600" cy="1371600"/>
          </a:xfrm>
          <a:prstGeom prst="rect">
            <a:avLst/>
          </a:prstGeom>
        </p:spPr>
      </p:pic>
      <p:sp>
        <p:nvSpPr>
          <p:cNvPr id="35" name="Tijdelijke aanduiding voor afbeelding 3">
            <a:extLst>
              <a:ext uri="{FF2B5EF4-FFF2-40B4-BE49-F238E27FC236}">
                <a16:creationId xmlns:a16="http://schemas.microsoft.com/office/drawing/2014/main" id="{AAF7C738-06CA-B5AA-9D32-880AAE69F9A2}"/>
              </a:ext>
            </a:extLst>
          </p:cNvPr>
          <p:cNvSpPr>
            <a:spLocks noGrp="1"/>
          </p:cNvSpPr>
          <p:nvPr>
            <p:ph type="pic" sz="quarter" idx="11"/>
          </p:nvPr>
        </p:nvSpPr>
        <p:spPr>
          <a:xfrm>
            <a:off x="6260592" y="898248"/>
            <a:ext cx="4046100" cy="5155079"/>
          </a:xfrm>
        </p:spPr>
        <p:txBody>
          <a:bodyPr/>
          <a:lstStyle/>
          <a:p>
            <a:r>
              <a:rPr lang="nl-NL"/>
              <a:t>Klik op het pictogram als u een afbeelding wilt toevoegen</a:t>
            </a:r>
            <a:endParaRPr lang="nl-BE" dirty="0"/>
          </a:p>
        </p:txBody>
      </p:sp>
      <p:sp>
        <p:nvSpPr>
          <p:cNvPr id="37" name="Tijdelijke aanduiding voor afbeelding 3">
            <a:extLst>
              <a:ext uri="{FF2B5EF4-FFF2-40B4-BE49-F238E27FC236}">
                <a16:creationId xmlns:a16="http://schemas.microsoft.com/office/drawing/2014/main" id="{B3F8F78C-2152-FF65-AE57-E323CABEA8F3}"/>
              </a:ext>
            </a:extLst>
          </p:cNvPr>
          <p:cNvSpPr>
            <a:spLocks noGrp="1"/>
          </p:cNvSpPr>
          <p:nvPr>
            <p:ph type="pic" sz="quarter" idx="12"/>
          </p:nvPr>
        </p:nvSpPr>
        <p:spPr>
          <a:xfrm>
            <a:off x="1885309" y="899315"/>
            <a:ext cx="4046100" cy="5155079"/>
          </a:xfrm>
        </p:spPr>
        <p:txBody>
          <a:bodyPr/>
          <a:lstStyle/>
          <a:p>
            <a:r>
              <a:rPr lang="nl-NL"/>
              <a:t>Klik op het pictogram als u een afbeelding wilt toevoegen</a:t>
            </a:r>
            <a:endParaRPr lang="nl-BE" dirty="0"/>
          </a:p>
        </p:txBody>
      </p:sp>
    </p:spTree>
    <p:extLst>
      <p:ext uri="{BB962C8B-B14F-4D97-AF65-F5344CB8AC3E}">
        <p14:creationId xmlns:p14="http://schemas.microsoft.com/office/powerpoint/2010/main" val="332726715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Afbeelding">
    <p:spTree>
      <p:nvGrpSpPr>
        <p:cNvPr id="1" name=""/>
        <p:cNvGrpSpPr/>
        <p:nvPr/>
      </p:nvGrpSpPr>
      <p:grpSpPr>
        <a:xfrm>
          <a:off x="0" y="0"/>
          <a:ext cx="0" cy="0"/>
          <a:chOff x="0" y="0"/>
          <a:chExt cx="0" cy="0"/>
        </a:xfrm>
      </p:grpSpPr>
      <p:sp>
        <p:nvSpPr>
          <p:cNvPr id="6" name="Tijdelijke aanduiding voor afbeelding 5">
            <a:extLst>
              <a:ext uri="{FF2B5EF4-FFF2-40B4-BE49-F238E27FC236}">
                <a16:creationId xmlns:a16="http://schemas.microsoft.com/office/drawing/2014/main" id="{08F9E8AA-4EB8-BE27-0D04-63134BEB314F}"/>
              </a:ext>
            </a:extLst>
          </p:cNvPr>
          <p:cNvSpPr>
            <a:spLocks noGrp="1"/>
          </p:cNvSpPr>
          <p:nvPr>
            <p:ph type="pic" sz="quarter" idx="10"/>
          </p:nvPr>
        </p:nvSpPr>
        <p:spPr>
          <a:xfrm>
            <a:off x="923925" y="561975"/>
            <a:ext cx="10344150" cy="5734050"/>
          </a:xfrm>
        </p:spPr>
        <p:txBody>
          <a:bodyPr/>
          <a:lstStyle/>
          <a:p>
            <a:r>
              <a:rPr lang="nl-NL"/>
              <a:t>Klik op het pictogram als u een afbeelding wilt toevoegen</a:t>
            </a:r>
            <a:endParaRPr lang="nl-BE"/>
          </a:p>
        </p:txBody>
      </p:sp>
      <p:pic>
        <p:nvPicPr>
          <p:cNvPr id="4" name="Graphic 3">
            <a:extLst>
              <a:ext uri="{FF2B5EF4-FFF2-40B4-BE49-F238E27FC236}">
                <a16:creationId xmlns:a16="http://schemas.microsoft.com/office/drawing/2014/main" id="{6CFC2E92-BE42-20B9-C7F6-1DACD9E03A2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5400000">
            <a:off x="-1455538" y="-1144935"/>
            <a:ext cx="2289869" cy="2289869"/>
          </a:xfrm>
          <a:prstGeom prst="rect">
            <a:avLst/>
          </a:prstGeom>
        </p:spPr>
      </p:pic>
    </p:spTree>
    <p:extLst>
      <p:ext uri="{BB962C8B-B14F-4D97-AF65-F5344CB8AC3E}">
        <p14:creationId xmlns:p14="http://schemas.microsoft.com/office/powerpoint/2010/main" val="266262732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_Afbeelding">
    <p:spTree>
      <p:nvGrpSpPr>
        <p:cNvPr id="1" name=""/>
        <p:cNvGrpSpPr/>
        <p:nvPr/>
      </p:nvGrpSpPr>
      <p:grpSpPr>
        <a:xfrm>
          <a:off x="0" y="0"/>
          <a:ext cx="0" cy="0"/>
          <a:chOff x="0" y="0"/>
          <a:chExt cx="0" cy="0"/>
        </a:xfrm>
      </p:grpSpPr>
      <p:sp>
        <p:nvSpPr>
          <p:cNvPr id="3" name="Tijdelijke aanduiding voor afbeelding 5">
            <a:extLst>
              <a:ext uri="{FF2B5EF4-FFF2-40B4-BE49-F238E27FC236}">
                <a16:creationId xmlns:a16="http://schemas.microsoft.com/office/drawing/2014/main" id="{219F28CE-FCE1-DCF7-6DD0-87B24E379ED6}"/>
              </a:ext>
            </a:extLst>
          </p:cNvPr>
          <p:cNvSpPr>
            <a:spLocks noGrp="1"/>
          </p:cNvSpPr>
          <p:nvPr>
            <p:ph type="pic" sz="quarter" idx="10"/>
          </p:nvPr>
        </p:nvSpPr>
        <p:spPr>
          <a:xfrm>
            <a:off x="1133475" y="671512"/>
            <a:ext cx="9258300" cy="5514975"/>
          </a:xfrm>
        </p:spPr>
        <p:txBody>
          <a:bodyPr/>
          <a:lstStyle/>
          <a:p>
            <a:r>
              <a:rPr lang="nl-NL"/>
              <a:t>Klik op het pictogram als u een afbeelding wilt toevoegen</a:t>
            </a:r>
            <a:endParaRPr lang="nl-BE"/>
          </a:p>
        </p:txBody>
      </p:sp>
      <p:pic>
        <p:nvPicPr>
          <p:cNvPr id="4" name="Graphic 3">
            <a:extLst>
              <a:ext uri="{FF2B5EF4-FFF2-40B4-BE49-F238E27FC236}">
                <a16:creationId xmlns:a16="http://schemas.microsoft.com/office/drawing/2014/main" id="{3555938B-B283-8CF6-8DFA-B5E86E302CC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0800000">
            <a:off x="10582275" y="-1"/>
            <a:ext cx="1609725" cy="1609725"/>
          </a:xfrm>
          <a:prstGeom prst="rect">
            <a:avLst/>
          </a:prstGeom>
        </p:spPr>
      </p:pic>
    </p:spTree>
    <p:extLst>
      <p:ext uri="{BB962C8B-B14F-4D97-AF65-F5344CB8AC3E}">
        <p14:creationId xmlns:p14="http://schemas.microsoft.com/office/powerpoint/2010/main" val="24092750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Eindslide-POC+-GO!">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D82B11F8-36C0-864A-F0E8-1F7D73A980C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371600" y="5486400"/>
            <a:ext cx="1371600" cy="1371600"/>
          </a:xfrm>
          <a:prstGeom prst="rect">
            <a:avLst/>
          </a:prstGeom>
        </p:spPr>
      </p:pic>
      <p:pic>
        <p:nvPicPr>
          <p:cNvPr id="5" name="Graphic 4">
            <a:extLst>
              <a:ext uri="{FF2B5EF4-FFF2-40B4-BE49-F238E27FC236}">
                <a16:creationId xmlns:a16="http://schemas.microsoft.com/office/drawing/2014/main" id="{215EBCB6-69FE-BA54-F116-89DE829C40FE}"/>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2743200" y="5494138"/>
            <a:ext cx="1371600" cy="1371600"/>
          </a:xfrm>
          <a:prstGeom prst="rect">
            <a:avLst/>
          </a:prstGeom>
        </p:spPr>
      </p:pic>
      <p:pic>
        <p:nvPicPr>
          <p:cNvPr id="6" name="Graphic 5">
            <a:extLst>
              <a:ext uri="{FF2B5EF4-FFF2-40B4-BE49-F238E27FC236}">
                <a16:creationId xmlns:a16="http://schemas.microsoft.com/office/drawing/2014/main" id="{E878F876-9137-8706-0738-A801D842CBD0}"/>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0" y="5486400"/>
            <a:ext cx="1371600" cy="1371600"/>
          </a:xfrm>
          <a:prstGeom prst="rect">
            <a:avLst/>
          </a:prstGeom>
        </p:spPr>
      </p:pic>
      <p:pic>
        <p:nvPicPr>
          <p:cNvPr id="7" name="Graphic 6">
            <a:extLst>
              <a:ext uri="{FF2B5EF4-FFF2-40B4-BE49-F238E27FC236}">
                <a16:creationId xmlns:a16="http://schemas.microsoft.com/office/drawing/2014/main" id="{D65BEBF1-6539-F526-7BC6-9DF4B36C4CD7}"/>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0" y="4122538"/>
            <a:ext cx="1371600" cy="1371600"/>
          </a:xfrm>
          <a:prstGeom prst="rect">
            <a:avLst/>
          </a:prstGeom>
        </p:spPr>
      </p:pic>
      <p:pic>
        <p:nvPicPr>
          <p:cNvPr id="8" name="Graphic 7">
            <a:extLst>
              <a:ext uri="{FF2B5EF4-FFF2-40B4-BE49-F238E27FC236}">
                <a16:creationId xmlns:a16="http://schemas.microsoft.com/office/drawing/2014/main" id="{259F8A6A-CDF9-EF9C-D625-A5364460F18D}"/>
              </a:ext>
            </a:extLst>
          </p:cNvPr>
          <p:cNvPicPr>
            <a:picLocks noChangeAspect="1"/>
          </p:cNvPicPr>
          <p:nvPr userDrawn="1"/>
        </p:nvPicPr>
        <p:blipFill>
          <a:blip r:embed="rId10">
            <a:extLst>
              <a:ext uri="{96DAC541-7B7A-43D3-8B79-37D633B846F1}">
                <asvg:svgBlip xmlns:asvg="http://schemas.microsoft.com/office/drawing/2016/SVG/main" r:embed="rId11"/>
              </a:ext>
            </a:extLst>
          </a:blip>
          <a:stretch>
            <a:fillRect/>
          </a:stretch>
        </p:blipFill>
        <p:spPr>
          <a:xfrm>
            <a:off x="0" y="-678062"/>
            <a:ext cx="1371600" cy="1371600"/>
          </a:xfrm>
          <a:prstGeom prst="rect">
            <a:avLst/>
          </a:prstGeom>
        </p:spPr>
      </p:pic>
      <p:pic>
        <p:nvPicPr>
          <p:cNvPr id="11" name="Graphic 10">
            <a:extLst>
              <a:ext uri="{FF2B5EF4-FFF2-40B4-BE49-F238E27FC236}">
                <a16:creationId xmlns:a16="http://schemas.microsoft.com/office/drawing/2014/main" id="{6E194311-7255-AC01-D9F7-1CC6C841DE72}"/>
              </a:ext>
            </a:extLst>
          </p:cNvPr>
          <p:cNvPicPr>
            <a:picLocks noChangeAspect="1"/>
          </p:cNvPicPr>
          <p:nvPr userDrawn="1"/>
        </p:nvPicPr>
        <p:blipFill>
          <a:blip r:embed="rId12">
            <a:extLst>
              <a:ext uri="{96DAC541-7B7A-43D3-8B79-37D633B846F1}">
                <asvg:svgBlip xmlns:asvg="http://schemas.microsoft.com/office/drawing/2016/SVG/main" r:embed="rId13"/>
              </a:ext>
            </a:extLst>
          </a:blip>
          <a:stretch>
            <a:fillRect/>
          </a:stretch>
        </p:blipFill>
        <p:spPr>
          <a:xfrm rot="10800000">
            <a:off x="1371600" y="0"/>
            <a:ext cx="1371600" cy="1371600"/>
          </a:xfrm>
          <a:prstGeom prst="rect">
            <a:avLst/>
          </a:prstGeom>
        </p:spPr>
      </p:pic>
      <p:pic>
        <p:nvPicPr>
          <p:cNvPr id="9" name="Graphic 8">
            <a:extLst>
              <a:ext uri="{FF2B5EF4-FFF2-40B4-BE49-F238E27FC236}">
                <a16:creationId xmlns:a16="http://schemas.microsoft.com/office/drawing/2014/main" id="{C496F1F3-320C-4C91-D6C6-1CDF1775D1D9}"/>
              </a:ext>
            </a:extLst>
          </p:cNvPr>
          <p:cNvPicPr>
            <a:picLocks noChangeAspect="1"/>
          </p:cNvPicPr>
          <p:nvPr userDrawn="1"/>
        </p:nvPicPr>
        <p:blipFill>
          <a:blip r:embed="rId14">
            <a:extLst>
              <a:ext uri="{96DAC541-7B7A-43D3-8B79-37D633B846F1}">
                <asvg:svgBlip xmlns:asvg="http://schemas.microsoft.com/office/drawing/2016/SVG/main" r:embed="rId15"/>
              </a:ext>
            </a:extLst>
          </a:blip>
          <a:stretch>
            <a:fillRect/>
          </a:stretch>
        </p:blipFill>
        <p:spPr>
          <a:xfrm rot="5400000">
            <a:off x="10820400" y="0"/>
            <a:ext cx="1371600" cy="1371600"/>
          </a:xfrm>
          <a:prstGeom prst="rect">
            <a:avLst/>
          </a:prstGeom>
        </p:spPr>
      </p:pic>
      <p:pic>
        <p:nvPicPr>
          <p:cNvPr id="2" name="Graphic 1">
            <a:extLst>
              <a:ext uri="{FF2B5EF4-FFF2-40B4-BE49-F238E27FC236}">
                <a16:creationId xmlns:a16="http://schemas.microsoft.com/office/drawing/2014/main" id="{57A21B78-D098-B1D2-2EBA-E804502A40D0}"/>
              </a:ext>
            </a:extLst>
          </p:cNvPr>
          <p:cNvPicPr>
            <a:picLocks noChangeAspect="1"/>
          </p:cNvPicPr>
          <p:nvPr userDrawn="1"/>
        </p:nvPicPr>
        <p:blipFill>
          <a:blip r:embed="rId16">
            <a:extLst>
              <a:ext uri="{96DAC541-7B7A-43D3-8B79-37D633B846F1}">
                <asvg:svgBlip xmlns:asvg="http://schemas.microsoft.com/office/drawing/2016/SVG/main" r:embed="rId17"/>
              </a:ext>
            </a:extLst>
          </a:blip>
          <a:stretch>
            <a:fillRect/>
          </a:stretch>
        </p:blipFill>
        <p:spPr>
          <a:xfrm>
            <a:off x="11506200" y="1372155"/>
            <a:ext cx="1370927" cy="1370927"/>
          </a:xfrm>
          <a:prstGeom prst="rect">
            <a:avLst/>
          </a:prstGeom>
        </p:spPr>
      </p:pic>
      <p:pic>
        <p:nvPicPr>
          <p:cNvPr id="13" name="Afbeelding 12" descr="Afbeelding met tekst, Lettertype, Graphics, schermopname&#10;&#10;Automatisch gegenereerde beschrijving">
            <a:extLst>
              <a:ext uri="{FF2B5EF4-FFF2-40B4-BE49-F238E27FC236}">
                <a16:creationId xmlns:a16="http://schemas.microsoft.com/office/drawing/2014/main" id="{0815E28C-DEFC-2B36-4FF4-03AE369E2970}"/>
              </a:ext>
            </a:extLst>
          </p:cNvPr>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3327827" y="1181858"/>
            <a:ext cx="5536800" cy="4312280"/>
          </a:xfrm>
          <a:prstGeom prst="rect">
            <a:avLst/>
          </a:prstGeom>
        </p:spPr>
      </p:pic>
    </p:spTree>
    <p:extLst>
      <p:ext uri="{BB962C8B-B14F-4D97-AF65-F5344CB8AC3E}">
        <p14:creationId xmlns:p14="http://schemas.microsoft.com/office/powerpoint/2010/main" val="428631232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GO-Titel+Bullets">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61449" y="361490"/>
            <a:ext cx="10318543" cy="969962"/>
          </a:xfrm>
        </p:spPr>
        <p:txBody>
          <a:bodyPr lIns="0" tIns="0" rIns="0" bIns="0" anchor="b">
            <a:noAutofit/>
          </a:bodyPr>
          <a:lstStyle>
            <a:lvl1pPr algn="l">
              <a:defRPr sz="45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761449" y="1383133"/>
            <a:ext cx="10318543" cy="527087"/>
          </a:xfrm>
          <a:prstGeom prst="rect">
            <a:avLst/>
          </a:prstGeom>
        </p:spPr>
        <p:txBody>
          <a:bodyPr lIns="0" tIns="0" rIns="0" bIns="0">
            <a:noAutofit/>
          </a:bodyPr>
          <a:lstStyle>
            <a:lvl1pPr marL="0" indent="0" algn="l">
              <a:buNone/>
              <a:defRPr sz="25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4724400" y="6445085"/>
            <a:ext cx="2743200" cy="365125"/>
          </a:xfrm>
        </p:spPr>
        <p:txBody>
          <a:bodyPr lIns="0" tIns="0" rIns="0" bIns="0" anchor="t" anchorCtr="0"/>
          <a:lstStyle>
            <a:lvl1pPr algn="ctr">
              <a:defRPr sz="15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4" name="Tijdelijke aanduiding voor tekst 8">
            <a:extLst>
              <a:ext uri="{FF2B5EF4-FFF2-40B4-BE49-F238E27FC236}">
                <a16:creationId xmlns:a16="http://schemas.microsoft.com/office/drawing/2014/main" id="{5B3936D2-4CCD-75C7-D9E8-6BFA613071B0}"/>
              </a:ext>
            </a:extLst>
          </p:cNvPr>
          <p:cNvSpPr>
            <a:spLocks noGrp="1"/>
          </p:cNvSpPr>
          <p:nvPr>
            <p:ph type="body" sz="quarter" idx="13"/>
          </p:nvPr>
        </p:nvSpPr>
        <p:spPr>
          <a:xfrm>
            <a:off x="761449" y="2107800"/>
            <a:ext cx="10318542" cy="3895542"/>
          </a:xfrm>
          <a:prstGeom prst="rect">
            <a:avLst/>
          </a:prstGeom>
        </p:spPr>
        <p:txBody>
          <a:bodyPr lIns="0"/>
          <a:lstStyle>
            <a:lvl1pPr marL="358775" indent="-358775">
              <a:buFontTx/>
              <a:buBlip>
                <a:blip r:embed="rId2">
                  <a:extLst>
                    <a:ext uri="{96DAC541-7B7A-43D3-8B79-37D633B846F1}">
                      <asvg:svgBlip xmlns:asvg="http://schemas.microsoft.com/office/drawing/2016/SVG/main" r:embed="rId3"/>
                    </a:ext>
                  </a:extLst>
                </a:blip>
              </a:buBlip>
              <a:defRPr lang="nl-NL" dirty="0"/>
            </a:lvl1pPr>
            <a:lvl2pPr marL="538163" indent="-180975">
              <a:buClr>
                <a:schemeClr val="accent1"/>
              </a:buClr>
              <a:defRPr lang="nl-NL" dirty="0"/>
            </a:lvl2pPr>
            <a:lvl3pPr marL="762000" indent="-227807">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spTree>
    <p:extLst>
      <p:ext uri="{BB962C8B-B14F-4D97-AF65-F5344CB8AC3E}">
        <p14:creationId xmlns:p14="http://schemas.microsoft.com/office/powerpoint/2010/main" val="409215420"/>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type="obj">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noChangeAspect="1"/>
          </p:cNvSpPr>
          <p:nvPr>
            <p:ph idx="1"/>
          </p:nvPr>
        </p:nvSpPr>
        <p:spPr/>
        <p:txBody>
          <a:bodyPr/>
          <a:lstStyle>
            <a:lvl2pPr marL="287986" indent="-287986">
              <a:buSzPct val="80000"/>
              <a:buFont typeface="Webdings" panose="05030102010509060703" pitchFamily="18" charset="2"/>
              <a:buChar char=""/>
              <a:defRPr/>
            </a:lvl2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endParaRPr lang="nl-NL"/>
          </a:p>
        </p:txBody>
      </p:sp>
      <p:sp>
        <p:nvSpPr>
          <p:cNvPr id="5" name="Tijdelijke aanduiding voor dianummer 4"/>
          <p:cNvSpPr>
            <a:spLocks noGrp="1"/>
          </p:cNvSpPr>
          <p:nvPr>
            <p:ph type="sldNum" sz="quarter" idx="11"/>
          </p:nvPr>
        </p:nvSpPr>
        <p:spPr/>
        <p:txBody>
          <a:bodyPr/>
          <a:lstStyle/>
          <a:p>
            <a:fld id="{CAF61F08-5B5D-4F5B-9F92-8A0E73C5D006}" type="slidenum">
              <a:rPr lang="nl-NL" smtClean="0"/>
              <a:pPr/>
              <a:t>‹nr.›</a:t>
            </a:fld>
            <a:endParaRPr lang="nl-NL"/>
          </a:p>
        </p:txBody>
      </p:sp>
      <p:sp>
        <p:nvSpPr>
          <p:cNvPr id="6" name="Tijdelijke aanduiding voor voettekst 5"/>
          <p:cNvSpPr>
            <a:spLocks noGrp="1"/>
          </p:cNvSpPr>
          <p:nvPr>
            <p:ph type="ftr" sz="quarter" idx="12"/>
          </p:nvPr>
        </p:nvSpPr>
        <p:spPr/>
        <p:txBody>
          <a:bodyPr/>
          <a:lstStyle/>
          <a:p>
            <a:endParaRPr lang="nl-NL"/>
          </a:p>
        </p:txBody>
      </p:sp>
    </p:spTree>
    <p:extLst>
      <p:ext uri="{BB962C8B-B14F-4D97-AF65-F5344CB8AC3E}">
        <p14:creationId xmlns:p14="http://schemas.microsoft.com/office/powerpoint/2010/main" val="2454995361"/>
      </p:ext>
    </p:extLst>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GO-Titel+Tekst">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270883" y="-1800"/>
            <a:ext cx="3301415" cy="16506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61449" y="361490"/>
            <a:ext cx="10318543" cy="969962"/>
          </a:xfrm>
        </p:spPr>
        <p:txBody>
          <a:bodyPr lIns="0" tIns="0" rIns="0" bIns="0" anchor="b">
            <a:noAutofit/>
          </a:bodyPr>
          <a:lstStyle>
            <a:lvl1pPr algn="l">
              <a:defRPr sz="45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761449" y="1383133"/>
            <a:ext cx="10318543" cy="527087"/>
          </a:xfrm>
          <a:prstGeom prst="rect">
            <a:avLst/>
          </a:prstGeom>
        </p:spPr>
        <p:txBody>
          <a:bodyPr lIns="0" tIns="0" rIns="0" bIns="0">
            <a:noAutofit/>
          </a:bodyPr>
          <a:lstStyle>
            <a:lvl1pPr marL="0" indent="0" algn="l">
              <a:buNone/>
              <a:defRPr sz="25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4724400" y="6445085"/>
            <a:ext cx="2743200" cy="365125"/>
          </a:xfrm>
        </p:spPr>
        <p:txBody>
          <a:bodyPr lIns="0" tIns="0" rIns="0" bIns="0" anchor="t" anchorCtr="0"/>
          <a:lstStyle>
            <a:lvl1pPr algn="ctr">
              <a:defRPr sz="15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pic>
        <p:nvPicPr>
          <p:cNvPr id="13" name="Graphic 12">
            <a:extLst>
              <a:ext uri="{FF2B5EF4-FFF2-40B4-BE49-F238E27FC236}">
                <a16:creationId xmlns:a16="http://schemas.microsoft.com/office/drawing/2014/main" id="{E8CB1427-9034-0226-3622-633B0AD006BB}"/>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1288535" y="381600"/>
            <a:ext cx="523834" cy="382406"/>
          </a:xfrm>
          <a:prstGeom prst="rect">
            <a:avLst/>
          </a:prstGeom>
        </p:spPr>
      </p:pic>
      <p:sp>
        <p:nvSpPr>
          <p:cNvPr id="6" name="Tijdelijke aanduiding voor tekst 5">
            <a:extLst>
              <a:ext uri="{FF2B5EF4-FFF2-40B4-BE49-F238E27FC236}">
                <a16:creationId xmlns:a16="http://schemas.microsoft.com/office/drawing/2014/main" id="{B7DDF089-B6DA-A74E-18C1-654AC3FE2D25}"/>
              </a:ext>
            </a:extLst>
          </p:cNvPr>
          <p:cNvSpPr>
            <a:spLocks noGrp="1"/>
          </p:cNvSpPr>
          <p:nvPr>
            <p:ph type="body" sz="quarter" idx="13"/>
          </p:nvPr>
        </p:nvSpPr>
        <p:spPr>
          <a:xfrm>
            <a:off x="761450" y="2158200"/>
            <a:ext cx="10669294" cy="3936600"/>
          </a:xfrm>
          <a:prstGeom prst="rect">
            <a:avLst/>
          </a:prstGeom>
        </p:spPr>
        <p:txBody>
          <a:bodyPr lIns="0" tIns="0" rIns="0" bIns="0" numCol="3" spcCol="360000">
            <a:noAutofit/>
          </a:bodyPr>
          <a:lstStyle>
            <a:lvl1pPr marL="0" indent="0">
              <a:lnSpc>
                <a:spcPct val="110000"/>
              </a:lnSpc>
              <a:buNone/>
              <a:defRPr sz="1400" baseline="0">
                <a:solidFill>
                  <a:schemeClr val="tx1"/>
                </a:solidFill>
                <a:latin typeface="Flanders Art Sans" pitchFamily="2" charset="77"/>
              </a:defRPr>
            </a:lvl1pPr>
          </a:lstStyle>
          <a:p>
            <a:pPr lvl="0"/>
            <a:endParaRPr lang="nl-BE"/>
          </a:p>
        </p:txBody>
      </p:sp>
    </p:spTree>
    <p:extLst>
      <p:ext uri="{BB962C8B-B14F-4D97-AF65-F5344CB8AC3E}">
        <p14:creationId xmlns:p14="http://schemas.microsoft.com/office/powerpoint/2010/main" val="150402085"/>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GO-Titeldia-1">
    <p:bg>
      <p:bgPr>
        <a:solidFill>
          <a:schemeClr val="bg2"/>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18EC9C82-6828-86DA-169D-9081D927711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00" y="0"/>
            <a:ext cx="12192194" cy="6857663"/>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61450" y="3334225"/>
            <a:ext cx="5609165" cy="2387600"/>
          </a:xfrm>
        </p:spPr>
        <p:txBody>
          <a:bodyPr lIns="0" tIns="0" rIns="0" bIns="0" anchor="b">
            <a:noAutofit/>
          </a:bodyPr>
          <a:lstStyle>
            <a:lvl1pPr algn="l">
              <a:defRPr sz="5646" baseline="0">
                <a:solidFill>
                  <a:schemeClr val="bg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761450" y="5829872"/>
            <a:ext cx="5609165" cy="969962"/>
          </a:xfrm>
          <a:prstGeom prst="rect">
            <a:avLst/>
          </a:prstGeom>
        </p:spPr>
        <p:txBody>
          <a:bodyPr lIns="0" tIns="0" rIns="0" bIns="0">
            <a:noAutofit/>
          </a:bodyPr>
          <a:lstStyle>
            <a:lvl1pPr marL="0" indent="0" algn="l">
              <a:buNone/>
              <a:defRPr sz="2515" cap="all" baseline="0">
                <a:solidFill>
                  <a:schemeClr val="bg1"/>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a:p>
        </p:txBody>
      </p:sp>
      <p:pic>
        <p:nvPicPr>
          <p:cNvPr id="14" name="Graphic 13">
            <a:extLst>
              <a:ext uri="{FF2B5EF4-FFF2-40B4-BE49-F238E27FC236}">
                <a16:creationId xmlns:a16="http://schemas.microsoft.com/office/drawing/2014/main" id="{0D53F322-2928-CD1D-38BB-C6731483314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761450" y="761400"/>
            <a:ext cx="2956426" cy="1008000"/>
          </a:xfrm>
          <a:prstGeom prst="rect">
            <a:avLst/>
          </a:prstGeom>
        </p:spPr>
      </p:pic>
      <p:sp>
        <p:nvSpPr>
          <p:cNvPr id="5" name="Tijdelijke aanduiding voor afbeelding 4">
            <a:extLst>
              <a:ext uri="{FF2B5EF4-FFF2-40B4-BE49-F238E27FC236}">
                <a16:creationId xmlns:a16="http://schemas.microsoft.com/office/drawing/2014/main" id="{61D8D466-5902-B4B2-5291-4D0AD68512D8}"/>
              </a:ext>
            </a:extLst>
          </p:cNvPr>
          <p:cNvSpPr>
            <a:spLocks noGrp="1"/>
          </p:cNvSpPr>
          <p:nvPr>
            <p:ph type="pic" sz="quarter" idx="10"/>
          </p:nvPr>
        </p:nvSpPr>
        <p:spPr>
          <a:xfrm>
            <a:off x="5334328" y="0"/>
            <a:ext cx="6857672" cy="6859251"/>
          </a:xfrm>
          <a:custGeom>
            <a:avLst/>
            <a:gdLst>
              <a:gd name="connsiteX0" fmla="*/ 0 w 13714413"/>
              <a:gd name="connsiteY0" fmla="*/ 0 h 13716000"/>
              <a:gd name="connsiteX1" fmla="*/ 13714413 w 13714413"/>
              <a:gd name="connsiteY1" fmla="*/ 0 h 13716000"/>
              <a:gd name="connsiteX2" fmla="*/ 13714413 w 13714413"/>
              <a:gd name="connsiteY2" fmla="*/ 13716000 h 13716000"/>
              <a:gd name="connsiteX3" fmla="*/ 0 w 13714413"/>
              <a:gd name="connsiteY3" fmla="*/ 13716000 h 13716000"/>
              <a:gd name="connsiteX4" fmla="*/ 0 w 13714413"/>
              <a:gd name="connsiteY4" fmla="*/ 0 h 13716000"/>
              <a:gd name="connsiteX0" fmla="*/ 0 w 13714413"/>
              <a:gd name="connsiteY0" fmla="*/ 0 h 13716000"/>
              <a:gd name="connsiteX1" fmla="*/ 13714413 w 13714413"/>
              <a:gd name="connsiteY1" fmla="*/ 0 h 13716000"/>
              <a:gd name="connsiteX2" fmla="*/ 13714413 w 13714413"/>
              <a:gd name="connsiteY2" fmla="*/ 13716000 h 13716000"/>
              <a:gd name="connsiteX3" fmla="*/ 0 w 13714413"/>
              <a:gd name="connsiteY3" fmla="*/ 0 h 13716000"/>
              <a:gd name="connsiteX0" fmla="*/ 27 w 13714440"/>
              <a:gd name="connsiteY0" fmla="*/ 0 h 13716000"/>
              <a:gd name="connsiteX1" fmla="*/ 13714440 w 13714440"/>
              <a:gd name="connsiteY1" fmla="*/ 0 h 13716000"/>
              <a:gd name="connsiteX2" fmla="*/ 13714440 w 13714440"/>
              <a:gd name="connsiteY2" fmla="*/ 13716000 h 13716000"/>
              <a:gd name="connsiteX3" fmla="*/ 27 w 13714440"/>
              <a:gd name="connsiteY3" fmla="*/ 0 h 13716000"/>
              <a:gd name="connsiteX0" fmla="*/ 38 w 13714451"/>
              <a:gd name="connsiteY0" fmla="*/ 0 h 13718501"/>
              <a:gd name="connsiteX1" fmla="*/ 13714451 w 13714451"/>
              <a:gd name="connsiteY1" fmla="*/ 0 h 13718501"/>
              <a:gd name="connsiteX2" fmla="*/ 13714451 w 13714451"/>
              <a:gd name="connsiteY2" fmla="*/ 13716000 h 13718501"/>
              <a:gd name="connsiteX3" fmla="*/ 38 w 13714451"/>
              <a:gd name="connsiteY3" fmla="*/ 0 h 13718501"/>
            </a:gdLst>
            <a:ahLst/>
            <a:cxnLst>
              <a:cxn ang="0">
                <a:pos x="connsiteX0" y="connsiteY0"/>
              </a:cxn>
              <a:cxn ang="0">
                <a:pos x="connsiteX1" y="connsiteY1"/>
              </a:cxn>
              <a:cxn ang="0">
                <a:pos x="connsiteX2" y="connsiteY2"/>
              </a:cxn>
              <a:cxn ang="0">
                <a:pos x="connsiteX3" y="connsiteY3"/>
              </a:cxn>
            </a:cxnLst>
            <a:rect l="l" t="t" r="r" b="b"/>
            <a:pathLst>
              <a:path w="13714451" h="13718501">
                <a:moveTo>
                  <a:pt x="38" y="0"/>
                </a:moveTo>
                <a:lnTo>
                  <a:pt x="13714451" y="0"/>
                </a:lnTo>
                <a:lnTo>
                  <a:pt x="13714451" y="13716000"/>
                </a:lnTo>
                <a:cubicBezTo>
                  <a:pt x="6597004" y="13859435"/>
                  <a:pt x="-18420" y="7817224"/>
                  <a:pt x="38" y="0"/>
                </a:cubicBezTo>
                <a:close/>
              </a:path>
            </a:pathLst>
          </a:custGeom>
        </p:spPr>
        <p:txBody>
          <a:bodyPr/>
          <a:lstStyle/>
          <a:p>
            <a:endParaRPr lang="nl-BE"/>
          </a:p>
        </p:txBody>
      </p:sp>
    </p:spTree>
    <p:extLst>
      <p:ext uri="{BB962C8B-B14F-4D97-AF65-F5344CB8AC3E}">
        <p14:creationId xmlns:p14="http://schemas.microsoft.com/office/powerpoint/2010/main" val="67779888"/>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GO-Titeldia-2">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61450" y="3334225"/>
            <a:ext cx="5609165" cy="2387600"/>
          </a:xfrm>
        </p:spPr>
        <p:txBody>
          <a:bodyPr lIns="0" tIns="0" rIns="0" bIns="0" anchor="b">
            <a:noAutofit/>
          </a:bodyPr>
          <a:lstStyle>
            <a:lvl1pPr algn="l">
              <a:defRPr sz="5646" baseline="0">
                <a:solidFill>
                  <a:schemeClr val="tx2"/>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761450" y="5829872"/>
            <a:ext cx="5609165" cy="969962"/>
          </a:xfrm>
          <a:prstGeom prst="rect">
            <a:avLst/>
          </a:prstGeom>
        </p:spPr>
        <p:txBody>
          <a:bodyPr lIns="0" tIns="0" rIns="0" bIns="0">
            <a:noAutofit/>
          </a:bodyPr>
          <a:lstStyle>
            <a:lvl1pPr marL="0" indent="0" algn="l">
              <a:buNone/>
              <a:defRPr sz="2515" cap="all" baseline="0">
                <a:solidFill>
                  <a:schemeClr val="accent1"/>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a:p>
        </p:txBody>
      </p:sp>
      <p:pic>
        <p:nvPicPr>
          <p:cNvPr id="14" name="Graphic 13">
            <a:extLst>
              <a:ext uri="{FF2B5EF4-FFF2-40B4-BE49-F238E27FC236}">
                <a16:creationId xmlns:a16="http://schemas.microsoft.com/office/drawing/2014/main" id="{0D53F322-2928-CD1D-38BB-C6731483314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761450" y="761400"/>
            <a:ext cx="2955792" cy="1007784"/>
          </a:xfrm>
          <a:prstGeom prst="rect">
            <a:avLst/>
          </a:prstGeom>
        </p:spPr>
      </p:pic>
      <p:pic>
        <p:nvPicPr>
          <p:cNvPr id="5" name="Graphic 4">
            <a:extLst>
              <a:ext uri="{FF2B5EF4-FFF2-40B4-BE49-F238E27FC236}">
                <a16:creationId xmlns:a16="http://schemas.microsoft.com/office/drawing/2014/main" id="{B9839EBF-8295-5BB8-D82B-8B53FE5F5E6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8170538" y="0"/>
            <a:ext cx="4021462" cy="6882601"/>
          </a:xfrm>
          <a:prstGeom prst="rect">
            <a:avLst/>
          </a:prstGeom>
        </p:spPr>
      </p:pic>
    </p:spTree>
    <p:extLst>
      <p:ext uri="{BB962C8B-B14F-4D97-AF65-F5344CB8AC3E}">
        <p14:creationId xmlns:p14="http://schemas.microsoft.com/office/powerpoint/2010/main" val="638610922"/>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GO-Inhoud+BKGimg">
    <p:bg>
      <p:bgPr>
        <a:solidFill>
          <a:schemeClr val="bg2"/>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C30C68D4-F994-F4EC-D69C-05DF2E13B95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194" cy="6857663"/>
          </a:xfrm>
          <a:prstGeom prst="rect">
            <a:avLst/>
          </a:prstGeom>
        </p:spPr>
      </p:pic>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650708" y="5207063"/>
            <a:ext cx="3301415" cy="16506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61449" y="893845"/>
            <a:ext cx="7049258" cy="969962"/>
          </a:xfrm>
        </p:spPr>
        <p:txBody>
          <a:bodyPr lIns="0" tIns="0" rIns="0" bIns="0" anchor="b">
            <a:noAutofit/>
          </a:bodyPr>
          <a:lstStyle>
            <a:lvl1pPr algn="l">
              <a:defRPr sz="6615" b="1" i="0" baseline="0">
                <a:solidFill>
                  <a:schemeClr val="accent1"/>
                </a:solidFill>
              </a:defRPr>
            </a:lvl1pPr>
          </a:lstStyle>
          <a:p>
            <a:r>
              <a:rPr lang="nl-NL"/>
              <a:t>Klik om stijl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4724400" y="6445085"/>
            <a:ext cx="2743200" cy="365125"/>
          </a:xfrm>
        </p:spPr>
        <p:txBody>
          <a:bodyPr lIns="0" tIns="0" rIns="0" bIns="0" anchor="t" anchorCtr="0"/>
          <a:lstStyle>
            <a:lvl1pPr algn="ctr">
              <a:defRPr sz="15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11" name="Tijdelijke aanduiding voor tabel 10">
            <a:extLst>
              <a:ext uri="{FF2B5EF4-FFF2-40B4-BE49-F238E27FC236}">
                <a16:creationId xmlns:a16="http://schemas.microsoft.com/office/drawing/2014/main" id="{F81E18B0-DF43-EFF0-E893-5809FCE9962E}"/>
              </a:ext>
            </a:extLst>
          </p:cNvPr>
          <p:cNvSpPr>
            <a:spLocks noGrp="1"/>
          </p:cNvSpPr>
          <p:nvPr>
            <p:ph type="tbl" sz="quarter" idx="13"/>
          </p:nvPr>
        </p:nvSpPr>
        <p:spPr>
          <a:xfrm>
            <a:off x="761450" y="2104232"/>
            <a:ext cx="7049258" cy="3780000"/>
          </a:xfrm>
          <a:prstGeom prst="rect">
            <a:avLst/>
          </a:prstGeom>
        </p:spPr>
        <p:txBody>
          <a:bodyPr>
            <a:normAutofit/>
          </a:bodyPr>
          <a:lstStyle>
            <a:lvl1pPr>
              <a:defRPr sz="2266" baseline="0">
                <a:solidFill>
                  <a:schemeClr val="tx1"/>
                </a:solidFill>
              </a:defRPr>
            </a:lvl1pPr>
          </a:lstStyle>
          <a:p>
            <a:endParaRPr lang="nl-BE"/>
          </a:p>
        </p:txBody>
      </p:sp>
      <p:sp>
        <p:nvSpPr>
          <p:cNvPr id="4" name="Picture Placeholder 3">
            <a:extLst>
              <a:ext uri="{FF2B5EF4-FFF2-40B4-BE49-F238E27FC236}">
                <a16:creationId xmlns:a16="http://schemas.microsoft.com/office/drawing/2014/main" id="{A861FB84-D54D-45FC-C4F5-A7025B22A736}"/>
              </a:ext>
            </a:extLst>
          </p:cNvPr>
          <p:cNvSpPr>
            <a:spLocks noGrp="1"/>
          </p:cNvSpPr>
          <p:nvPr>
            <p:ph type="pic" sz="quarter" idx="14"/>
          </p:nvPr>
        </p:nvSpPr>
        <p:spPr>
          <a:xfrm>
            <a:off x="8194415" y="0"/>
            <a:ext cx="3997585" cy="6866965"/>
          </a:xfrm>
          <a:custGeom>
            <a:avLst/>
            <a:gdLst>
              <a:gd name="connsiteX0" fmla="*/ 0 w 7994650"/>
              <a:gd name="connsiteY0" fmla="*/ 0 h 13716000"/>
              <a:gd name="connsiteX1" fmla="*/ 0 w 7994650"/>
              <a:gd name="connsiteY1" fmla="*/ 0 h 13716000"/>
              <a:gd name="connsiteX2" fmla="*/ 7994650 w 7994650"/>
              <a:gd name="connsiteY2" fmla="*/ 0 h 13716000"/>
              <a:gd name="connsiteX3" fmla="*/ 7994650 w 7994650"/>
              <a:gd name="connsiteY3" fmla="*/ 0 h 13716000"/>
              <a:gd name="connsiteX4" fmla="*/ 7994650 w 7994650"/>
              <a:gd name="connsiteY4" fmla="*/ 13716000 h 13716000"/>
              <a:gd name="connsiteX5" fmla="*/ 7994650 w 7994650"/>
              <a:gd name="connsiteY5" fmla="*/ 13716000 h 13716000"/>
              <a:gd name="connsiteX6" fmla="*/ 0 w 7994650"/>
              <a:gd name="connsiteY6" fmla="*/ 13716000 h 13716000"/>
              <a:gd name="connsiteX7" fmla="*/ 0 w 7994650"/>
              <a:gd name="connsiteY7" fmla="*/ 13716000 h 13716000"/>
              <a:gd name="connsiteX8" fmla="*/ 0 w 7994650"/>
              <a:gd name="connsiteY8" fmla="*/ 0 h 13716000"/>
              <a:gd name="connsiteX0" fmla="*/ 0 w 7994650"/>
              <a:gd name="connsiteY0" fmla="*/ 0 h 13716000"/>
              <a:gd name="connsiteX1" fmla="*/ 0 w 7994650"/>
              <a:gd name="connsiteY1" fmla="*/ 0 h 13716000"/>
              <a:gd name="connsiteX2" fmla="*/ 7994650 w 7994650"/>
              <a:gd name="connsiteY2" fmla="*/ 0 h 13716000"/>
              <a:gd name="connsiteX3" fmla="*/ 7994650 w 7994650"/>
              <a:gd name="connsiteY3" fmla="*/ 0 h 13716000"/>
              <a:gd name="connsiteX4" fmla="*/ 7994650 w 7994650"/>
              <a:gd name="connsiteY4" fmla="*/ 13716000 h 13716000"/>
              <a:gd name="connsiteX5" fmla="*/ 7994650 w 7994650"/>
              <a:gd name="connsiteY5" fmla="*/ 13716000 h 13716000"/>
              <a:gd name="connsiteX6" fmla="*/ 0 w 7994650"/>
              <a:gd name="connsiteY6" fmla="*/ 13716000 h 13716000"/>
              <a:gd name="connsiteX7" fmla="*/ 0 w 7994650"/>
              <a:gd name="connsiteY7" fmla="*/ 7135905 h 13716000"/>
              <a:gd name="connsiteX8" fmla="*/ 0 w 7994650"/>
              <a:gd name="connsiteY8" fmla="*/ 0 h 13716000"/>
              <a:gd name="connsiteX0" fmla="*/ 0 w 7994650"/>
              <a:gd name="connsiteY0" fmla="*/ 0 h 13733929"/>
              <a:gd name="connsiteX1" fmla="*/ 0 w 7994650"/>
              <a:gd name="connsiteY1" fmla="*/ 0 h 13733929"/>
              <a:gd name="connsiteX2" fmla="*/ 7994650 w 7994650"/>
              <a:gd name="connsiteY2" fmla="*/ 0 h 13733929"/>
              <a:gd name="connsiteX3" fmla="*/ 7994650 w 7994650"/>
              <a:gd name="connsiteY3" fmla="*/ 0 h 13733929"/>
              <a:gd name="connsiteX4" fmla="*/ 7994650 w 7994650"/>
              <a:gd name="connsiteY4" fmla="*/ 13716000 h 13733929"/>
              <a:gd name="connsiteX5" fmla="*/ 7994650 w 7994650"/>
              <a:gd name="connsiteY5" fmla="*/ 13716000 h 13733929"/>
              <a:gd name="connsiteX6" fmla="*/ 6239435 w 7994650"/>
              <a:gd name="connsiteY6" fmla="*/ 13733929 h 13733929"/>
              <a:gd name="connsiteX7" fmla="*/ 0 w 7994650"/>
              <a:gd name="connsiteY7" fmla="*/ 7135905 h 13733929"/>
              <a:gd name="connsiteX8" fmla="*/ 0 w 7994650"/>
              <a:gd name="connsiteY8" fmla="*/ 0 h 13733929"/>
              <a:gd name="connsiteX0" fmla="*/ 0 w 7994650"/>
              <a:gd name="connsiteY0" fmla="*/ 0 h 13733929"/>
              <a:gd name="connsiteX1" fmla="*/ 0 w 7994650"/>
              <a:gd name="connsiteY1" fmla="*/ 0 h 13733929"/>
              <a:gd name="connsiteX2" fmla="*/ 7994650 w 7994650"/>
              <a:gd name="connsiteY2" fmla="*/ 0 h 13733929"/>
              <a:gd name="connsiteX3" fmla="*/ 7994650 w 7994650"/>
              <a:gd name="connsiteY3" fmla="*/ 0 h 13733929"/>
              <a:gd name="connsiteX4" fmla="*/ 7994650 w 7994650"/>
              <a:gd name="connsiteY4" fmla="*/ 13716000 h 13733929"/>
              <a:gd name="connsiteX5" fmla="*/ 7994650 w 7994650"/>
              <a:gd name="connsiteY5" fmla="*/ 13716000 h 13733929"/>
              <a:gd name="connsiteX6" fmla="*/ 6239435 w 7994650"/>
              <a:gd name="connsiteY6" fmla="*/ 13733929 h 13733929"/>
              <a:gd name="connsiteX7" fmla="*/ 0 w 7994650"/>
              <a:gd name="connsiteY7" fmla="*/ 7135905 h 13733929"/>
              <a:gd name="connsiteX8" fmla="*/ 0 w 7994650"/>
              <a:gd name="connsiteY8" fmla="*/ 0 h 13733929"/>
              <a:gd name="connsiteX0" fmla="*/ 0 w 7994650"/>
              <a:gd name="connsiteY0" fmla="*/ 0 h 13733929"/>
              <a:gd name="connsiteX1" fmla="*/ 0 w 7994650"/>
              <a:gd name="connsiteY1" fmla="*/ 0 h 13733929"/>
              <a:gd name="connsiteX2" fmla="*/ 7994650 w 7994650"/>
              <a:gd name="connsiteY2" fmla="*/ 0 h 13733929"/>
              <a:gd name="connsiteX3" fmla="*/ 7994650 w 7994650"/>
              <a:gd name="connsiteY3" fmla="*/ 0 h 13733929"/>
              <a:gd name="connsiteX4" fmla="*/ 7994650 w 7994650"/>
              <a:gd name="connsiteY4" fmla="*/ 13716000 h 13733929"/>
              <a:gd name="connsiteX5" fmla="*/ 7994650 w 7994650"/>
              <a:gd name="connsiteY5" fmla="*/ 13716000 h 13733929"/>
              <a:gd name="connsiteX6" fmla="*/ 6239435 w 7994650"/>
              <a:gd name="connsiteY6" fmla="*/ 13733929 h 13733929"/>
              <a:gd name="connsiteX7" fmla="*/ 0 w 7994650"/>
              <a:gd name="connsiteY7" fmla="*/ 7135905 h 13733929"/>
              <a:gd name="connsiteX8" fmla="*/ 0 w 7994650"/>
              <a:gd name="connsiteY8" fmla="*/ 0 h 13733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994650" h="13733929">
                <a:moveTo>
                  <a:pt x="0" y="0"/>
                </a:moveTo>
                <a:lnTo>
                  <a:pt x="0" y="0"/>
                </a:lnTo>
                <a:lnTo>
                  <a:pt x="7994650" y="0"/>
                </a:lnTo>
                <a:lnTo>
                  <a:pt x="7994650" y="0"/>
                </a:lnTo>
                <a:lnTo>
                  <a:pt x="7994650" y="13716000"/>
                </a:lnTo>
                <a:lnTo>
                  <a:pt x="7994650" y="13716000"/>
                </a:lnTo>
                <a:lnTo>
                  <a:pt x="6239435" y="13733929"/>
                </a:lnTo>
                <a:cubicBezTo>
                  <a:pt x="2438399" y="13470965"/>
                  <a:pt x="251012" y="10213787"/>
                  <a:pt x="0" y="7135905"/>
                </a:cubicBezTo>
                <a:lnTo>
                  <a:pt x="0" y="0"/>
                </a:lnTo>
                <a:close/>
              </a:path>
            </a:pathLst>
          </a:custGeom>
        </p:spPr>
        <p:txBody>
          <a:bodyPr/>
          <a:lstStyle/>
          <a:p>
            <a:endParaRPr lang="nl-BE"/>
          </a:p>
        </p:txBody>
      </p:sp>
    </p:spTree>
    <p:extLst>
      <p:ext uri="{BB962C8B-B14F-4D97-AF65-F5344CB8AC3E}">
        <p14:creationId xmlns:p14="http://schemas.microsoft.com/office/powerpoint/2010/main" val="2054127074"/>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GO-Inhoud+Img">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650708" y="5207063"/>
            <a:ext cx="3301415" cy="16506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61449" y="893845"/>
            <a:ext cx="7049258" cy="969962"/>
          </a:xfrm>
        </p:spPr>
        <p:txBody>
          <a:bodyPr lIns="0" tIns="0" rIns="0" bIns="0" anchor="b">
            <a:noAutofit/>
          </a:bodyPr>
          <a:lstStyle>
            <a:lvl1pPr algn="l">
              <a:defRPr sz="6615" b="1" i="0" baseline="0">
                <a:solidFill>
                  <a:schemeClr val="accent1"/>
                </a:solidFill>
              </a:defRPr>
            </a:lvl1pPr>
          </a:lstStyle>
          <a:p>
            <a:r>
              <a:rPr lang="nl-NL"/>
              <a:t>Klik om stijl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4724400" y="6445085"/>
            <a:ext cx="2743200" cy="365125"/>
          </a:xfrm>
        </p:spPr>
        <p:txBody>
          <a:bodyPr lIns="0" tIns="0" rIns="0" bIns="0" anchor="t" anchorCtr="0"/>
          <a:lstStyle>
            <a:lvl1pPr algn="ctr">
              <a:defRPr sz="15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11" name="Tijdelijke aanduiding voor tabel 10">
            <a:extLst>
              <a:ext uri="{FF2B5EF4-FFF2-40B4-BE49-F238E27FC236}">
                <a16:creationId xmlns:a16="http://schemas.microsoft.com/office/drawing/2014/main" id="{F81E18B0-DF43-EFF0-E893-5809FCE9962E}"/>
              </a:ext>
            </a:extLst>
          </p:cNvPr>
          <p:cNvSpPr>
            <a:spLocks noGrp="1"/>
          </p:cNvSpPr>
          <p:nvPr>
            <p:ph type="tbl" sz="quarter" idx="13"/>
          </p:nvPr>
        </p:nvSpPr>
        <p:spPr>
          <a:xfrm>
            <a:off x="761450" y="2104232"/>
            <a:ext cx="7049258" cy="3780000"/>
          </a:xfrm>
          <a:prstGeom prst="rect">
            <a:avLst/>
          </a:prstGeom>
        </p:spPr>
        <p:txBody>
          <a:bodyPr>
            <a:normAutofit/>
          </a:bodyPr>
          <a:lstStyle>
            <a:lvl1pPr>
              <a:defRPr sz="2266" baseline="0">
                <a:solidFill>
                  <a:schemeClr val="tx1"/>
                </a:solidFill>
              </a:defRPr>
            </a:lvl1pPr>
          </a:lstStyle>
          <a:p>
            <a:endParaRPr lang="nl-BE"/>
          </a:p>
        </p:txBody>
      </p:sp>
      <p:sp>
        <p:nvSpPr>
          <p:cNvPr id="4" name="Tijdelijke aanduiding voor afbeelding 3">
            <a:extLst>
              <a:ext uri="{FF2B5EF4-FFF2-40B4-BE49-F238E27FC236}">
                <a16:creationId xmlns:a16="http://schemas.microsoft.com/office/drawing/2014/main" id="{39B8BE3B-CF7F-120D-EEA7-FFD18EF9F53F}"/>
              </a:ext>
            </a:extLst>
          </p:cNvPr>
          <p:cNvSpPr>
            <a:spLocks noGrp="1"/>
          </p:cNvSpPr>
          <p:nvPr>
            <p:ph type="pic" sz="quarter" idx="14"/>
          </p:nvPr>
        </p:nvSpPr>
        <p:spPr>
          <a:xfrm>
            <a:off x="8190340" y="0"/>
            <a:ext cx="4001660" cy="6858000"/>
          </a:xfrm>
          <a:prstGeom prst="rect">
            <a:avLst/>
          </a:prstGeom>
        </p:spPr>
        <p:txBody>
          <a:bodyPr/>
          <a:lstStyle/>
          <a:p>
            <a:endParaRPr lang="nl-BE"/>
          </a:p>
        </p:txBody>
      </p:sp>
    </p:spTree>
    <p:extLst>
      <p:ext uri="{BB962C8B-B14F-4D97-AF65-F5344CB8AC3E}">
        <p14:creationId xmlns:p14="http://schemas.microsoft.com/office/powerpoint/2010/main" val="2886539689"/>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GO-Sectiekop-1a">
    <p:bg>
      <p:bgPr>
        <a:solidFill>
          <a:schemeClr val="bg2"/>
        </a:solidFill>
        <a:effectLst/>
      </p:bgPr>
    </p:bg>
    <p:spTree>
      <p:nvGrpSpPr>
        <p:cNvPr id="1" name=""/>
        <p:cNvGrpSpPr/>
        <p:nvPr/>
      </p:nvGrpSpPr>
      <p:grpSpPr>
        <a:xfrm>
          <a:off x="0" y="0"/>
          <a:ext cx="0" cy="0"/>
          <a:chOff x="0" y="0"/>
          <a:chExt cx="0" cy="0"/>
        </a:xfrm>
      </p:grpSpPr>
      <p:sp>
        <p:nvSpPr>
          <p:cNvPr id="7" name="Rechthoek 6">
            <a:extLst>
              <a:ext uri="{FF2B5EF4-FFF2-40B4-BE49-F238E27FC236}">
                <a16:creationId xmlns:a16="http://schemas.microsoft.com/office/drawing/2014/main" id="{4B9B4692-2339-C7FF-31B6-D3B7E5C1F91A}"/>
              </a:ext>
            </a:extLst>
          </p:cNvPr>
          <p:cNvSpPr/>
          <p:nvPr userDrawn="1"/>
        </p:nvSpPr>
        <p:spPr>
          <a:xfrm>
            <a:off x="1612662" y="761400"/>
            <a:ext cx="1742416" cy="16074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900"/>
          </a:p>
        </p:txBody>
      </p:sp>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2743378" y="761400"/>
            <a:ext cx="4305343" cy="2425036"/>
          </a:xfrm>
          <a:prstGeom prst="round1Rect">
            <a:avLst>
              <a:gd name="adj" fmla="val 50000"/>
            </a:avLst>
          </a:prstGeom>
          <a:solidFill>
            <a:schemeClr val="accent1"/>
          </a:solidFill>
        </p:spPr>
        <p:txBody>
          <a:bodyPr wrap="none" lIns="0" tIns="540000" rIns="720000" bIns="1087200" anchor="t" anchorCtr="0">
            <a:spAutoFit/>
          </a:bodyPr>
          <a:lstStyle>
            <a:lvl1pPr algn="l">
              <a:defRPr sz="5646" baseline="0">
                <a:solidFill>
                  <a:schemeClr val="bg1"/>
                </a:solidFill>
              </a:defRPr>
            </a:lvl1pPr>
          </a:lstStyle>
          <a:p>
            <a:r>
              <a:rPr lang="nl-NL"/>
              <a:t>Sectiekop  </a:t>
            </a:r>
            <a:endParaRPr lang="nl-BE"/>
          </a:p>
        </p:txBody>
      </p:sp>
      <p:pic>
        <p:nvPicPr>
          <p:cNvPr id="6" name="Graphic 5">
            <a:extLst>
              <a:ext uri="{FF2B5EF4-FFF2-40B4-BE49-F238E27FC236}">
                <a16:creationId xmlns:a16="http://schemas.microsoft.com/office/drawing/2014/main" id="{8DBDE31F-5399-34A5-4EF0-020074DD957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774050" y="761400"/>
            <a:ext cx="1607505" cy="1607400"/>
          </a:xfrm>
          <a:prstGeom prst="rect">
            <a:avLst/>
          </a:prstGeom>
        </p:spPr>
      </p:pic>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2743378" y="1807747"/>
            <a:ext cx="7153568" cy="416469"/>
          </a:xfrm>
          <a:prstGeom prst="rect">
            <a:avLst/>
          </a:prstGeom>
        </p:spPr>
        <p:txBody>
          <a:bodyPr lIns="0" tIns="0" rIns="0" bIns="0">
            <a:noAutofit/>
          </a:bodyPr>
          <a:lstStyle>
            <a:lvl1pPr marL="0" indent="0" algn="l">
              <a:buNone/>
              <a:defRPr sz="2515" cap="all" baseline="0">
                <a:solidFill>
                  <a:schemeClr val="bg1"/>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Subtitel</a:t>
            </a:r>
            <a:endParaRPr lang="nl-BE"/>
          </a:p>
        </p:txBody>
      </p:sp>
      <p:sp>
        <p:nvSpPr>
          <p:cNvPr id="10" name="Tijdelijke aanduiding voor tekst 9">
            <a:extLst>
              <a:ext uri="{FF2B5EF4-FFF2-40B4-BE49-F238E27FC236}">
                <a16:creationId xmlns:a16="http://schemas.microsoft.com/office/drawing/2014/main" id="{32E883C2-03D5-EAA3-17FF-78EC2824E74A}"/>
              </a:ext>
            </a:extLst>
          </p:cNvPr>
          <p:cNvSpPr>
            <a:spLocks noGrp="1"/>
          </p:cNvSpPr>
          <p:nvPr>
            <p:ph type="body" sz="quarter" idx="10" hasCustomPrompt="1"/>
          </p:nvPr>
        </p:nvSpPr>
        <p:spPr>
          <a:xfrm>
            <a:off x="1152075" y="1094400"/>
            <a:ext cx="1081286" cy="994376"/>
          </a:xfrm>
          <a:prstGeom prst="rect">
            <a:avLst/>
          </a:prstGeom>
        </p:spPr>
        <p:txBody>
          <a:bodyPr lIns="0" tIns="0" rIns="0" bIns="0">
            <a:noAutofit/>
          </a:bodyPr>
          <a:lstStyle>
            <a:lvl1pPr marL="0" indent="0">
              <a:buNone/>
              <a:defRPr sz="7457" baseline="0">
                <a:solidFill>
                  <a:schemeClr val="bg1"/>
                </a:solidFill>
                <a:latin typeface="+mj-lt"/>
              </a:defRPr>
            </a:lvl1pPr>
          </a:lstStyle>
          <a:p>
            <a:pPr lvl="0"/>
            <a:r>
              <a:rPr lang="nl-BE"/>
              <a:t>01</a:t>
            </a:r>
          </a:p>
        </p:txBody>
      </p:sp>
    </p:spTree>
    <p:extLst>
      <p:ext uri="{BB962C8B-B14F-4D97-AF65-F5344CB8AC3E}">
        <p14:creationId xmlns:p14="http://schemas.microsoft.com/office/powerpoint/2010/main" val="718691038"/>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GO-Sectiekop-1b">
    <p:bg>
      <p:bgPr>
        <a:solidFill>
          <a:schemeClr val="bg2"/>
        </a:solidFill>
        <a:effectLst/>
      </p:bgPr>
    </p:bg>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8DBDE31F-5399-34A5-4EF0-020074DD957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774050" y="761400"/>
            <a:ext cx="1607505" cy="1607400"/>
          </a:xfrm>
          <a:prstGeom prst="rect">
            <a:avLst/>
          </a:prstGeom>
        </p:spPr>
      </p:pic>
      <p:sp>
        <p:nvSpPr>
          <p:cNvPr id="7" name="Rechthoek 6">
            <a:extLst>
              <a:ext uri="{FF2B5EF4-FFF2-40B4-BE49-F238E27FC236}">
                <a16:creationId xmlns:a16="http://schemas.microsoft.com/office/drawing/2014/main" id="{4B9B4692-2339-C7FF-31B6-D3B7E5C1F91A}"/>
              </a:ext>
            </a:extLst>
          </p:cNvPr>
          <p:cNvSpPr/>
          <p:nvPr userDrawn="1"/>
        </p:nvSpPr>
        <p:spPr>
          <a:xfrm>
            <a:off x="1612662" y="761400"/>
            <a:ext cx="1742416" cy="16074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900"/>
          </a:p>
        </p:txBody>
      </p:sp>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1578385" y="761400"/>
            <a:ext cx="4305343" cy="2425036"/>
          </a:xfrm>
          <a:prstGeom prst="round1Rect">
            <a:avLst>
              <a:gd name="adj" fmla="val 50000"/>
            </a:avLst>
          </a:prstGeom>
          <a:solidFill>
            <a:schemeClr val="accent1"/>
          </a:solidFill>
        </p:spPr>
        <p:txBody>
          <a:bodyPr wrap="none" lIns="0" tIns="540000" rIns="720000" bIns="1087200" anchor="t" anchorCtr="0">
            <a:spAutoFit/>
          </a:bodyPr>
          <a:lstStyle>
            <a:lvl1pPr algn="l">
              <a:defRPr sz="5646" baseline="0">
                <a:solidFill>
                  <a:schemeClr val="bg1"/>
                </a:solidFill>
              </a:defRPr>
            </a:lvl1pPr>
          </a:lstStyle>
          <a:p>
            <a:r>
              <a:rPr lang="nl-NL"/>
              <a:t>Sectiekop  </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1578385" y="1807747"/>
            <a:ext cx="7153568" cy="416469"/>
          </a:xfrm>
          <a:prstGeom prst="rect">
            <a:avLst/>
          </a:prstGeom>
        </p:spPr>
        <p:txBody>
          <a:bodyPr lIns="0" tIns="0" rIns="0" bIns="0">
            <a:noAutofit/>
          </a:bodyPr>
          <a:lstStyle>
            <a:lvl1pPr marL="0" indent="0" algn="l">
              <a:buNone/>
              <a:defRPr sz="2515" cap="all" baseline="0">
                <a:solidFill>
                  <a:schemeClr val="bg1"/>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Subtitel</a:t>
            </a:r>
            <a:endParaRPr lang="nl-BE"/>
          </a:p>
        </p:txBody>
      </p:sp>
    </p:spTree>
    <p:extLst>
      <p:ext uri="{BB962C8B-B14F-4D97-AF65-F5344CB8AC3E}">
        <p14:creationId xmlns:p14="http://schemas.microsoft.com/office/powerpoint/2010/main" val="268630864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GO-Sectiekop-2+BKGimg">
    <p:bg>
      <p:bgPr>
        <a:solidFill>
          <a:schemeClr val="bg2"/>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ED394C77-D626-FD52-46AF-82FE8429F1B6}"/>
              </a:ext>
            </a:extLst>
          </p:cNvPr>
          <p:cNvSpPr>
            <a:spLocks noGrp="1"/>
          </p:cNvSpPr>
          <p:nvPr>
            <p:ph type="pic" sz="quarter" idx="11"/>
          </p:nvPr>
        </p:nvSpPr>
        <p:spPr>
          <a:xfrm>
            <a:off x="0" y="0"/>
            <a:ext cx="6001141" cy="6858000"/>
          </a:xfrm>
          <a:prstGeom prst="homePlate">
            <a:avLst>
              <a:gd name="adj" fmla="val 57185"/>
            </a:avLst>
          </a:prstGeom>
          <a:ln>
            <a:noFill/>
          </a:ln>
        </p:spPr>
        <p:txBody>
          <a:bodyPr/>
          <a:lstStyle/>
          <a:p>
            <a:endParaRPr lang="nl-BE"/>
          </a:p>
        </p:txBody>
      </p:sp>
      <p:pic>
        <p:nvPicPr>
          <p:cNvPr id="9" name="Graphic 8">
            <a:extLst>
              <a:ext uri="{FF2B5EF4-FFF2-40B4-BE49-F238E27FC236}">
                <a16:creationId xmlns:a16="http://schemas.microsoft.com/office/drawing/2014/main" id="{FC6B8A55-BAA6-6EAA-3E92-5618C14923F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00" y="0"/>
            <a:ext cx="12192194" cy="6857663"/>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6350814" y="4693998"/>
            <a:ext cx="4986276" cy="781977"/>
          </a:xfrm>
          <a:prstGeom prst="rect">
            <a:avLst/>
          </a:prstGeom>
          <a:noFill/>
        </p:spPr>
        <p:txBody>
          <a:bodyPr wrap="square" lIns="0" tIns="0" rIns="0" bIns="0" anchor="t" anchorCtr="0">
            <a:noAutofit/>
          </a:bodyPr>
          <a:lstStyle>
            <a:lvl1pPr algn="l">
              <a:defRPr sz="5646" baseline="0">
                <a:solidFill>
                  <a:schemeClr val="bg1"/>
                </a:solidFill>
              </a:defRPr>
            </a:lvl1pPr>
          </a:lstStyle>
          <a:p>
            <a:r>
              <a:rPr lang="nl-NL"/>
              <a:t>Sectiekop  </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6350814" y="5542638"/>
            <a:ext cx="4986276" cy="416469"/>
          </a:xfrm>
          <a:prstGeom prst="rect">
            <a:avLst/>
          </a:prstGeom>
        </p:spPr>
        <p:txBody>
          <a:bodyPr lIns="0" tIns="0" rIns="0" bIns="0">
            <a:noAutofit/>
          </a:bodyPr>
          <a:lstStyle>
            <a:lvl1pPr marL="0" indent="0" algn="l">
              <a:buNone/>
              <a:defRPr sz="2515" cap="all" baseline="0">
                <a:solidFill>
                  <a:schemeClr val="bg1"/>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Subtitel</a:t>
            </a:r>
            <a:endParaRPr lang="nl-BE"/>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0428079" y="381600"/>
            <a:ext cx="1384290" cy="1010551"/>
          </a:xfrm>
          <a:prstGeom prst="rect">
            <a:avLst/>
          </a:prstGeom>
        </p:spPr>
      </p:pic>
      <p:sp>
        <p:nvSpPr>
          <p:cNvPr id="16" name="Text Placeholder 15">
            <a:extLst>
              <a:ext uri="{FF2B5EF4-FFF2-40B4-BE49-F238E27FC236}">
                <a16:creationId xmlns:a16="http://schemas.microsoft.com/office/drawing/2014/main" id="{A4CD5ADC-D28C-61B4-8926-A0576034FBCC}"/>
              </a:ext>
            </a:extLst>
          </p:cNvPr>
          <p:cNvSpPr>
            <a:spLocks noGrp="1"/>
          </p:cNvSpPr>
          <p:nvPr>
            <p:ph type="body" sz="quarter" idx="12" hasCustomPrompt="1"/>
          </p:nvPr>
        </p:nvSpPr>
        <p:spPr>
          <a:xfrm>
            <a:off x="4056802" y="4364832"/>
            <a:ext cx="1606973" cy="1607400"/>
          </a:xfrm>
          <a:custGeom>
            <a:avLst/>
            <a:gdLst>
              <a:gd name="connsiteX0" fmla="*/ 0 w 3213736"/>
              <a:gd name="connsiteY0" fmla="*/ 0 h 3214800"/>
              <a:gd name="connsiteX1" fmla="*/ 1606868 w 3213736"/>
              <a:gd name="connsiteY1" fmla="*/ 0 h 3214800"/>
              <a:gd name="connsiteX2" fmla="*/ 1609200 w 3213736"/>
              <a:gd name="connsiteY2" fmla="*/ 0 h 3214800"/>
              <a:gd name="connsiteX3" fmla="*/ 1609200 w 3213736"/>
              <a:gd name="connsiteY3" fmla="*/ 111 h 3214800"/>
              <a:gd name="connsiteX4" fmla="*/ 1761023 w 3213736"/>
              <a:gd name="connsiteY4" fmla="*/ 7302 h 3214800"/>
              <a:gd name="connsiteX5" fmla="*/ 3205440 w 3213736"/>
              <a:gd name="connsiteY5" fmla="*/ 1443053 h 3214800"/>
              <a:gd name="connsiteX6" fmla="*/ 3213645 w 3213736"/>
              <a:gd name="connsiteY6" fmla="*/ 1605599 h 3214800"/>
              <a:gd name="connsiteX7" fmla="*/ 3213735 w 3213736"/>
              <a:gd name="connsiteY7" fmla="*/ 1605599 h 3214800"/>
              <a:gd name="connsiteX8" fmla="*/ 3213735 w 3213736"/>
              <a:gd name="connsiteY8" fmla="*/ 1607381 h 3214800"/>
              <a:gd name="connsiteX9" fmla="*/ 3213736 w 3213736"/>
              <a:gd name="connsiteY9" fmla="*/ 1607400 h 3214800"/>
              <a:gd name="connsiteX10" fmla="*/ 3213735 w 3213736"/>
              <a:gd name="connsiteY10" fmla="*/ 1607419 h 3214800"/>
              <a:gd name="connsiteX11" fmla="*/ 3213735 w 3213736"/>
              <a:gd name="connsiteY11" fmla="*/ 3214799 h 3214800"/>
              <a:gd name="connsiteX12" fmla="*/ 1606888 w 3213736"/>
              <a:gd name="connsiteY12" fmla="*/ 3214799 h 3214800"/>
              <a:gd name="connsiteX13" fmla="*/ 1606868 w 3213736"/>
              <a:gd name="connsiteY13" fmla="*/ 3214800 h 3214800"/>
              <a:gd name="connsiteX14" fmla="*/ 1606848 w 3213736"/>
              <a:gd name="connsiteY14" fmla="*/ 3214799 h 3214800"/>
              <a:gd name="connsiteX15" fmla="*/ 1604535 w 3213736"/>
              <a:gd name="connsiteY15" fmla="*/ 3214799 h 3214800"/>
              <a:gd name="connsiteX16" fmla="*/ 1604535 w 3213736"/>
              <a:gd name="connsiteY16" fmla="*/ 3214682 h 3214800"/>
              <a:gd name="connsiteX17" fmla="*/ 1442575 w 3213736"/>
              <a:gd name="connsiteY17" fmla="*/ 3206501 h 3214800"/>
              <a:gd name="connsiteX18" fmla="*/ 7299 w 3213736"/>
              <a:gd name="connsiteY18" fmla="*/ 1761607 h 3214800"/>
              <a:gd name="connsiteX19" fmla="*/ 85 w 3213736"/>
              <a:gd name="connsiteY19" fmla="*/ 1609200 h 3214800"/>
              <a:gd name="connsiteX20" fmla="*/ 0 w 3213736"/>
              <a:gd name="connsiteY20" fmla="*/ 1609200 h 3214800"/>
              <a:gd name="connsiteX21" fmla="*/ 0 w 3213736"/>
              <a:gd name="connsiteY21" fmla="*/ 1607400 h 321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213736" h="3214800">
                <a:moveTo>
                  <a:pt x="0" y="0"/>
                </a:moveTo>
                <a:lnTo>
                  <a:pt x="1606868" y="0"/>
                </a:lnTo>
                <a:lnTo>
                  <a:pt x="1609200" y="0"/>
                </a:lnTo>
                <a:lnTo>
                  <a:pt x="1609200" y="111"/>
                </a:lnTo>
                <a:lnTo>
                  <a:pt x="1761023" y="7302"/>
                </a:lnTo>
                <a:cubicBezTo>
                  <a:pt x="2522037" y="79760"/>
                  <a:pt x="3128295" y="683170"/>
                  <a:pt x="3205440" y="1443053"/>
                </a:cubicBezTo>
                <a:lnTo>
                  <a:pt x="3213645" y="1605599"/>
                </a:lnTo>
                <a:lnTo>
                  <a:pt x="3213735" y="1605599"/>
                </a:lnTo>
                <a:lnTo>
                  <a:pt x="3213735" y="1607381"/>
                </a:lnTo>
                <a:lnTo>
                  <a:pt x="3213736" y="1607400"/>
                </a:lnTo>
                <a:lnTo>
                  <a:pt x="3213735" y="1607419"/>
                </a:lnTo>
                <a:lnTo>
                  <a:pt x="3213735" y="3214799"/>
                </a:lnTo>
                <a:lnTo>
                  <a:pt x="1606888" y="3214799"/>
                </a:lnTo>
                <a:lnTo>
                  <a:pt x="1606868" y="3214800"/>
                </a:lnTo>
                <a:lnTo>
                  <a:pt x="1606848" y="3214799"/>
                </a:lnTo>
                <a:lnTo>
                  <a:pt x="1604535" y="3214799"/>
                </a:lnTo>
                <a:lnTo>
                  <a:pt x="1604535" y="3214682"/>
                </a:lnTo>
                <a:lnTo>
                  <a:pt x="1442575" y="3206501"/>
                </a:lnTo>
                <a:cubicBezTo>
                  <a:pt x="682944" y="3129331"/>
                  <a:pt x="79733" y="2522873"/>
                  <a:pt x="7299" y="1761607"/>
                </a:cubicBezTo>
                <a:lnTo>
                  <a:pt x="85" y="1609200"/>
                </a:lnTo>
                <a:lnTo>
                  <a:pt x="0" y="1609200"/>
                </a:lnTo>
                <a:lnTo>
                  <a:pt x="0" y="1607400"/>
                </a:lnTo>
                <a:close/>
              </a:path>
            </a:pathLst>
          </a:custGeom>
          <a:solidFill>
            <a:schemeClr val="accent2"/>
          </a:solidFill>
        </p:spPr>
        <p:txBody>
          <a:bodyPr wrap="square" lIns="540000" tIns="180000" rIns="576000" bIns="504000" anchor="b" anchorCtr="0">
            <a:noAutofit/>
          </a:bodyPr>
          <a:lstStyle>
            <a:lvl1pPr marL="0" indent="0" algn="r">
              <a:buNone/>
              <a:defRPr lang="nl-BE" sz="7457" kern="1200" baseline="0" dirty="0">
                <a:solidFill>
                  <a:schemeClr val="bg1"/>
                </a:solidFill>
                <a:latin typeface="+mj-lt"/>
                <a:ea typeface="+mn-ea"/>
                <a:cs typeface="+mn-cs"/>
              </a:defRPr>
            </a:lvl1pPr>
          </a:lstStyle>
          <a:p>
            <a:pPr lvl="0"/>
            <a:r>
              <a:rPr lang="en-GB" sz="7457" kern="1200" baseline="0">
                <a:solidFill>
                  <a:schemeClr val="bg1"/>
                </a:solidFill>
                <a:latin typeface="+mj-lt"/>
                <a:ea typeface="+mn-ea"/>
                <a:cs typeface="+mn-cs"/>
              </a:rPr>
              <a:t>01</a:t>
            </a:r>
            <a:endParaRPr lang="nl-BE"/>
          </a:p>
        </p:txBody>
      </p:sp>
    </p:spTree>
    <p:extLst>
      <p:ext uri="{BB962C8B-B14F-4D97-AF65-F5344CB8AC3E}">
        <p14:creationId xmlns:p14="http://schemas.microsoft.com/office/powerpoint/2010/main" val="3045260507"/>
      </p:ext>
    </p:extLst>
  </p:cSld>
  <p:clrMapOvr>
    <a:masterClrMapping/>
  </p:clrMapOvr>
  <p:extLst>
    <p:ext uri="{DCECCB84-F9BA-43D5-87BE-67443E8EF086}">
      <p15:sldGuideLst xmlns:p15="http://schemas.microsoft.com/office/powerpoint/2012/main">
        <p15:guide id="2" pos="7135">
          <p15:clr>
            <a:srgbClr val="FBAE40"/>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GO-Sectiekop-2+Img">
    <p:bg>
      <p:bgPr>
        <a:solidFill>
          <a:schemeClr val="accent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6350814" y="4693998"/>
            <a:ext cx="4986276" cy="781977"/>
          </a:xfrm>
          <a:prstGeom prst="rect">
            <a:avLst/>
          </a:prstGeom>
          <a:noFill/>
        </p:spPr>
        <p:txBody>
          <a:bodyPr wrap="square" lIns="0" tIns="0" rIns="0" bIns="0" anchor="t" anchorCtr="0">
            <a:noAutofit/>
          </a:bodyPr>
          <a:lstStyle>
            <a:lvl1pPr algn="l">
              <a:defRPr sz="5646" baseline="0">
                <a:solidFill>
                  <a:schemeClr val="bg1"/>
                </a:solidFill>
              </a:defRPr>
            </a:lvl1pPr>
          </a:lstStyle>
          <a:p>
            <a:r>
              <a:rPr lang="nl-NL"/>
              <a:t>Sectiekop  </a:t>
            </a:r>
            <a:endParaRPr lang="nl-BE"/>
          </a:p>
        </p:txBody>
      </p:sp>
      <p:pic>
        <p:nvPicPr>
          <p:cNvPr id="6" name="Graphic 5">
            <a:extLst>
              <a:ext uri="{FF2B5EF4-FFF2-40B4-BE49-F238E27FC236}">
                <a16:creationId xmlns:a16="http://schemas.microsoft.com/office/drawing/2014/main" id="{8DBDE31F-5399-34A5-4EF0-020074DD957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381485" y="4381200"/>
            <a:ext cx="1607505" cy="1607400"/>
          </a:xfrm>
          <a:prstGeom prst="rect">
            <a:avLst/>
          </a:prstGeom>
        </p:spPr>
      </p:pic>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6350814" y="5542638"/>
            <a:ext cx="4986276" cy="416469"/>
          </a:xfrm>
          <a:prstGeom prst="rect">
            <a:avLst/>
          </a:prstGeom>
        </p:spPr>
        <p:txBody>
          <a:bodyPr lIns="0" tIns="0" rIns="0" bIns="0">
            <a:noAutofit/>
          </a:bodyPr>
          <a:lstStyle>
            <a:lvl1pPr marL="0" indent="0" algn="l">
              <a:buNone/>
              <a:defRPr sz="2515" cap="all" baseline="0">
                <a:solidFill>
                  <a:schemeClr val="bg1"/>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Subtitel</a:t>
            </a:r>
            <a:endParaRPr lang="nl-BE"/>
          </a:p>
        </p:txBody>
      </p:sp>
      <p:sp>
        <p:nvSpPr>
          <p:cNvPr id="10" name="Tijdelijke aanduiding voor tekst 9">
            <a:extLst>
              <a:ext uri="{FF2B5EF4-FFF2-40B4-BE49-F238E27FC236}">
                <a16:creationId xmlns:a16="http://schemas.microsoft.com/office/drawing/2014/main" id="{32E883C2-03D5-EAA3-17FF-78EC2824E74A}"/>
              </a:ext>
            </a:extLst>
          </p:cNvPr>
          <p:cNvSpPr>
            <a:spLocks noGrp="1"/>
          </p:cNvSpPr>
          <p:nvPr>
            <p:ph type="body" sz="quarter" idx="10" hasCustomPrompt="1"/>
          </p:nvPr>
        </p:nvSpPr>
        <p:spPr>
          <a:xfrm>
            <a:off x="4759510" y="4714200"/>
            <a:ext cx="1081286" cy="994376"/>
          </a:xfrm>
          <a:prstGeom prst="rect">
            <a:avLst/>
          </a:prstGeom>
        </p:spPr>
        <p:txBody>
          <a:bodyPr lIns="0" tIns="0" rIns="0" bIns="0">
            <a:noAutofit/>
          </a:bodyPr>
          <a:lstStyle>
            <a:lvl1pPr marL="0" indent="0">
              <a:buNone/>
              <a:defRPr sz="7457" baseline="0">
                <a:solidFill>
                  <a:schemeClr val="bg1"/>
                </a:solidFill>
                <a:latin typeface="+mj-lt"/>
              </a:defRPr>
            </a:lvl1pPr>
          </a:lstStyle>
          <a:p>
            <a:pPr lvl="0"/>
            <a:r>
              <a:rPr lang="nl-BE"/>
              <a:t>01</a:t>
            </a:r>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0428079" y="381600"/>
            <a:ext cx="1384290" cy="1010551"/>
          </a:xfrm>
          <a:prstGeom prst="rect">
            <a:avLst/>
          </a:prstGeom>
        </p:spPr>
      </p:pic>
      <p:sp>
        <p:nvSpPr>
          <p:cNvPr id="5" name="Tijdelijke aanduiding voor afbeelding 4">
            <a:extLst>
              <a:ext uri="{FF2B5EF4-FFF2-40B4-BE49-F238E27FC236}">
                <a16:creationId xmlns:a16="http://schemas.microsoft.com/office/drawing/2014/main" id="{68B8F693-43F0-9C27-71A3-AB42AB40A676}"/>
              </a:ext>
            </a:extLst>
          </p:cNvPr>
          <p:cNvSpPr>
            <a:spLocks noGrp="1"/>
          </p:cNvSpPr>
          <p:nvPr>
            <p:ph type="pic" sz="quarter" idx="11"/>
          </p:nvPr>
        </p:nvSpPr>
        <p:spPr>
          <a:xfrm>
            <a:off x="0" y="0"/>
            <a:ext cx="3620036" cy="6858000"/>
          </a:xfrm>
          <a:prstGeom prst="rect">
            <a:avLst/>
          </a:prstGeom>
        </p:spPr>
        <p:txBody>
          <a:bodyPr/>
          <a:lstStyle/>
          <a:p>
            <a:endParaRPr lang="nl-BE"/>
          </a:p>
        </p:txBody>
      </p:sp>
    </p:spTree>
    <p:extLst>
      <p:ext uri="{BB962C8B-B14F-4D97-AF65-F5344CB8AC3E}">
        <p14:creationId xmlns:p14="http://schemas.microsoft.com/office/powerpoint/2010/main" val="4230205589"/>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GO-Sectiekop-3+BKGimg">
    <p:bg>
      <p:bgPr>
        <a:solidFill>
          <a:schemeClr val="bg2"/>
        </a:solidFill>
        <a:effectLst/>
      </p:bgPr>
    </p:bg>
    <p:spTree>
      <p:nvGrpSpPr>
        <p:cNvPr id="1" name=""/>
        <p:cNvGrpSpPr/>
        <p:nvPr/>
      </p:nvGrpSpPr>
      <p:grpSpPr>
        <a:xfrm>
          <a:off x="0" y="0"/>
          <a:ext cx="0" cy="0"/>
          <a:chOff x="0" y="0"/>
          <a:chExt cx="0" cy="0"/>
        </a:xfrm>
      </p:grpSpPr>
      <p:pic>
        <p:nvPicPr>
          <p:cNvPr id="9" name="Graphic 8">
            <a:extLst>
              <a:ext uri="{FF2B5EF4-FFF2-40B4-BE49-F238E27FC236}">
                <a16:creationId xmlns:a16="http://schemas.microsoft.com/office/drawing/2014/main" id="{FC6B8A55-BAA6-6EAA-3E92-5618C14923F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00" y="0"/>
            <a:ext cx="12192194" cy="6857663"/>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6350814" y="4693998"/>
            <a:ext cx="4986276" cy="781977"/>
          </a:xfrm>
          <a:prstGeom prst="rect">
            <a:avLst/>
          </a:prstGeom>
          <a:noFill/>
        </p:spPr>
        <p:txBody>
          <a:bodyPr wrap="square" lIns="0" tIns="0" rIns="0" bIns="0" anchor="t" anchorCtr="0">
            <a:noAutofit/>
          </a:bodyPr>
          <a:lstStyle>
            <a:lvl1pPr algn="l">
              <a:defRPr sz="5646" baseline="0">
                <a:solidFill>
                  <a:schemeClr val="bg1"/>
                </a:solidFill>
              </a:defRPr>
            </a:lvl1pPr>
          </a:lstStyle>
          <a:p>
            <a:r>
              <a:rPr lang="nl-NL"/>
              <a:t>Sectiekop  </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6350814" y="5542638"/>
            <a:ext cx="4986276" cy="416469"/>
          </a:xfrm>
          <a:prstGeom prst="rect">
            <a:avLst/>
          </a:prstGeom>
        </p:spPr>
        <p:txBody>
          <a:bodyPr lIns="0" tIns="0" rIns="0" bIns="0">
            <a:noAutofit/>
          </a:bodyPr>
          <a:lstStyle>
            <a:lvl1pPr marL="0" indent="0" algn="l">
              <a:buNone/>
              <a:defRPr sz="2515" cap="all" baseline="0">
                <a:solidFill>
                  <a:schemeClr val="bg1"/>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Subtitel</a:t>
            </a:r>
            <a:endParaRPr lang="nl-BE"/>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0428079" y="381600"/>
            <a:ext cx="1384290" cy="1010551"/>
          </a:xfrm>
          <a:prstGeom prst="rect">
            <a:avLst/>
          </a:prstGeom>
        </p:spPr>
      </p:pic>
      <p:sp>
        <p:nvSpPr>
          <p:cNvPr id="7" name="Picture Placeholder 4">
            <a:extLst>
              <a:ext uri="{FF2B5EF4-FFF2-40B4-BE49-F238E27FC236}">
                <a16:creationId xmlns:a16="http://schemas.microsoft.com/office/drawing/2014/main" id="{BDE03A45-B88A-B130-29CE-BA70AA54CDC4}"/>
              </a:ext>
            </a:extLst>
          </p:cNvPr>
          <p:cNvSpPr>
            <a:spLocks noGrp="1"/>
          </p:cNvSpPr>
          <p:nvPr>
            <p:ph type="pic" sz="quarter" idx="11"/>
          </p:nvPr>
        </p:nvSpPr>
        <p:spPr>
          <a:xfrm>
            <a:off x="0" y="0"/>
            <a:ext cx="6001141" cy="6858000"/>
          </a:xfrm>
          <a:prstGeom prst="homePlate">
            <a:avLst>
              <a:gd name="adj" fmla="val 57185"/>
            </a:avLst>
          </a:prstGeom>
          <a:ln>
            <a:noFill/>
          </a:ln>
        </p:spPr>
        <p:txBody>
          <a:bodyPr/>
          <a:lstStyle/>
          <a:p>
            <a:endParaRPr lang="nl-BE"/>
          </a:p>
        </p:txBody>
      </p:sp>
      <p:sp>
        <p:nvSpPr>
          <p:cNvPr id="8" name="Text Placeholder 15">
            <a:extLst>
              <a:ext uri="{FF2B5EF4-FFF2-40B4-BE49-F238E27FC236}">
                <a16:creationId xmlns:a16="http://schemas.microsoft.com/office/drawing/2014/main" id="{0EDC72D6-9B41-0A5F-0701-7EA2221328C1}"/>
              </a:ext>
            </a:extLst>
          </p:cNvPr>
          <p:cNvSpPr>
            <a:spLocks noGrp="1"/>
          </p:cNvSpPr>
          <p:nvPr>
            <p:ph type="body" sz="quarter" idx="12" hasCustomPrompt="1"/>
          </p:nvPr>
        </p:nvSpPr>
        <p:spPr>
          <a:xfrm>
            <a:off x="4380673" y="4378269"/>
            <a:ext cx="1606973" cy="1607400"/>
          </a:xfrm>
          <a:custGeom>
            <a:avLst/>
            <a:gdLst>
              <a:gd name="connsiteX0" fmla="*/ 0 w 3213736"/>
              <a:gd name="connsiteY0" fmla="*/ 0 h 3214800"/>
              <a:gd name="connsiteX1" fmla="*/ 1606868 w 3213736"/>
              <a:gd name="connsiteY1" fmla="*/ 0 h 3214800"/>
              <a:gd name="connsiteX2" fmla="*/ 1609200 w 3213736"/>
              <a:gd name="connsiteY2" fmla="*/ 0 h 3214800"/>
              <a:gd name="connsiteX3" fmla="*/ 1609200 w 3213736"/>
              <a:gd name="connsiteY3" fmla="*/ 111 h 3214800"/>
              <a:gd name="connsiteX4" fmla="*/ 1761023 w 3213736"/>
              <a:gd name="connsiteY4" fmla="*/ 7302 h 3214800"/>
              <a:gd name="connsiteX5" fmla="*/ 3205440 w 3213736"/>
              <a:gd name="connsiteY5" fmla="*/ 1443053 h 3214800"/>
              <a:gd name="connsiteX6" fmla="*/ 3213645 w 3213736"/>
              <a:gd name="connsiteY6" fmla="*/ 1605599 h 3214800"/>
              <a:gd name="connsiteX7" fmla="*/ 3213735 w 3213736"/>
              <a:gd name="connsiteY7" fmla="*/ 1605599 h 3214800"/>
              <a:gd name="connsiteX8" fmla="*/ 3213735 w 3213736"/>
              <a:gd name="connsiteY8" fmla="*/ 1607381 h 3214800"/>
              <a:gd name="connsiteX9" fmla="*/ 3213736 w 3213736"/>
              <a:gd name="connsiteY9" fmla="*/ 1607400 h 3214800"/>
              <a:gd name="connsiteX10" fmla="*/ 3213735 w 3213736"/>
              <a:gd name="connsiteY10" fmla="*/ 1607419 h 3214800"/>
              <a:gd name="connsiteX11" fmla="*/ 3213735 w 3213736"/>
              <a:gd name="connsiteY11" fmla="*/ 3214799 h 3214800"/>
              <a:gd name="connsiteX12" fmla="*/ 1606888 w 3213736"/>
              <a:gd name="connsiteY12" fmla="*/ 3214799 h 3214800"/>
              <a:gd name="connsiteX13" fmla="*/ 1606868 w 3213736"/>
              <a:gd name="connsiteY13" fmla="*/ 3214800 h 3214800"/>
              <a:gd name="connsiteX14" fmla="*/ 1606848 w 3213736"/>
              <a:gd name="connsiteY14" fmla="*/ 3214799 h 3214800"/>
              <a:gd name="connsiteX15" fmla="*/ 1604535 w 3213736"/>
              <a:gd name="connsiteY15" fmla="*/ 3214799 h 3214800"/>
              <a:gd name="connsiteX16" fmla="*/ 1604535 w 3213736"/>
              <a:gd name="connsiteY16" fmla="*/ 3214682 h 3214800"/>
              <a:gd name="connsiteX17" fmla="*/ 1442575 w 3213736"/>
              <a:gd name="connsiteY17" fmla="*/ 3206501 h 3214800"/>
              <a:gd name="connsiteX18" fmla="*/ 7299 w 3213736"/>
              <a:gd name="connsiteY18" fmla="*/ 1761607 h 3214800"/>
              <a:gd name="connsiteX19" fmla="*/ 85 w 3213736"/>
              <a:gd name="connsiteY19" fmla="*/ 1609200 h 3214800"/>
              <a:gd name="connsiteX20" fmla="*/ 0 w 3213736"/>
              <a:gd name="connsiteY20" fmla="*/ 1609200 h 3214800"/>
              <a:gd name="connsiteX21" fmla="*/ 0 w 3213736"/>
              <a:gd name="connsiteY21" fmla="*/ 1607400 h 321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213736" h="3214800">
                <a:moveTo>
                  <a:pt x="0" y="0"/>
                </a:moveTo>
                <a:lnTo>
                  <a:pt x="1606868" y="0"/>
                </a:lnTo>
                <a:lnTo>
                  <a:pt x="1609200" y="0"/>
                </a:lnTo>
                <a:lnTo>
                  <a:pt x="1609200" y="111"/>
                </a:lnTo>
                <a:lnTo>
                  <a:pt x="1761023" y="7302"/>
                </a:lnTo>
                <a:cubicBezTo>
                  <a:pt x="2522037" y="79760"/>
                  <a:pt x="3128295" y="683170"/>
                  <a:pt x="3205440" y="1443053"/>
                </a:cubicBezTo>
                <a:lnTo>
                  <a:pt x="3213645" y="1605599"/>
                </a:lnTo>
                <a:lnTo>
                  <a:pt x="3213735" y="1605599"/>
                </a:lnTo>
                <a:lnTo>
                  <a:pt x="3213735" y="1607381"/>
                </a:lnTo>
                <a:lnTo>
                  <a:pt x="3213736" y="1607400"/>
                </a:lnTo>
                <a:lnTo>
                  <a:pt x="3213735" y="1607419"/>
                </a:lnTo>
                <a:lnTo>
                  <a:pt x="3213735" y="3214799"/>
                </a:lnTo>
                <a:lnTo>
                  <a:pt x="1606888" y="3214799"/>
                </a:lnTo>
                <a:lnTo>
                  <a:pt x="1606868" y="3214800"/>
                </a:lnTo>
                <a:lnTo>
                  <a:pt x="1606848" y="3214799"/>
                </a:lnTo>
                <a:lnTo>
                  <a:pt x="1604535" y="3214799"/>
                </a:lnTo>
                <a:lnTo>
                  <a:pt x="1604535" y="3214682"/>
                </a:lnTo>
                <a:lnTo>
                  <a:pt x="1442575" y="3206501"/>
                </a:lnTo>
                <a:cubicBezTo>
                  <a:pt x="682944" y="3129331"/>
                  <a:pt x="79733" y="2522873"/>
                  <a:pt x="7299" y="1761607"/>
                </a:cubicBezTo>
                <a:lnTo>
                  <a:pt x="85" y="1609200"/>
                </a:lnTo>
                <a:lnTo>
                  <a:pt x="0" y="1609200"/>
                </a:lnTo>
                <a:lnTo>
                  <a:pt x="0" y="1607400"/>
                </a:lnTo>
                <a:close/>
              </a:path>
            </a:pathLst>
          </a:custGeom>
          <a:solidFill>
            <a:schemeClr val="accent1"/>
          </a:solidFill>
        </p:spPr>
        <p:txBody>
          <a:bodyPr wrap="square" lIns="540000" tIns="180000" rIns="576000" bIns="504000" anchor="b" anchorCtr="0">
            <a:noAutofit/>
          </a:bodyPr>
          <a:lstStyle>
            <a:lvl1pPr marL="0" indent="0" algn="r">
              <a:buNone/>
              <a:defRPr lang="nl-BE" sz="7457" kern="1200" baseline="0" dirty="0">
                <a:solidFill>
                  <a:schemeClr val="bg1"/>
                </a:solidFill>
                <a:latin typeface="+mj-lt"/>
                <a:ea typeface="+mn-ea"/>
                <a:cs typeface="+mn-cs"/>
              </a:defRPr>
            </a:lvl1pPr>
          </a:lstStyle>
          <a:p>
            <a:pPr lvl="0"/>
            <a:r>
              <a:rPr lang="en-GB" sz="7457" kern="1200" baseline="0">
                <a:solidFill>
                  <a:schemeClr val="bg1"/>
                </a:solidFill>
                <a:latin typeface="+mj-lt"/>
                <a:ea typeface="+mn-ea"/>
                <a:cs typeface="+mn-cs"/>
              </a:rPr>
              <a:t>01</a:t>
            </a:r>
            <a:endParaRPr lang="nl-BE"/>
          </a:p>
        </p:txBody>
      </p:sp>
    </p:spTree>
    <p:extLst>
      <p:ext uri="{BB962C8B-B14F-4D97-AF65-F5344CB8AC3E}">
        <p14:creationId xmlns:p14="http://schemas.microsoft.com/office/powerpoint/2010/main" val="1268429062"/>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guide id="3" orient="horz" pos="7541">
          <p15:clr>
            <a:srgbClr val="FBAE40"/>
          </p15:clr>
        </p15:guide>
        <p15:guide id="4" pos="7543">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GO-Sectiekop-3+Img">
    <p:bg>
      <p:bgPr>
        <a:solidFill>
          <a:schemeClr val="accent3"/>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hasCustomPrompt="1"/>
          </p:nvPr>
        </p:nvSpPr>
        <p:spPr>
          <a:xfrm>
            <a:off x="6350814" y="4693998"/>
            <a:ext cx="4986276" cy="781977"/>
          </a:xfrm>
          <a:prstGeom prst="rect">
            <a:avLst/>
          </a:prstGeom>
          <a:noFill/>
        </p:spPr>
        <p:txBody>
          <a:bodyPr wrap="square" lIns="0" tIns="0" rIns="0" bIns="0" anchor="t" anchorCtr="0">
            <a:noAutofit/>
          </a:bodyPr>
          <a:lstStyle>
            <a:lvl1pPr algn="l">
              <a:defRPr sz="5646" baseline="0">
                <a:solidFill>
                  <a:schemeClr val="bg1"/>
                </a:solidFill>
              </a:defRPr>
            </a:lvl1pPr>
          </a:lstStyle>
          <a:p>
            <a:r>
              <a:rPr lang="nl-NL"/>
              <a:t>Sectiekop  </a:t>
            </a:r>
            <a:endParaRPr lang="nl-BE"/>
          </a:p>
        </p:txBody>
      </p:sp>
      <p:pic>
        <p:nvPicPr>
          <p:cNvPr id="6" name="Graphic 5">
            <a:extLst>
              <a:ext uri="{FF2B5EF4-FFF2-40B4-BE49-F238E27FC236}">
                <a16:creationId xmlns:a16="http://schemas.microsoft.com/office/drawing/2014/main" id="{8DBDE31F-5399-34A5-4EF0-020074DD9579}"/>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381485" y="4381200"/>
            <a:ext cx="1607505" cy="1607400"/>
          </a:xfrm>
          <a:prstGeom prst="rect">
            <a:avLst/>
          </a:prstGeom>
        </p:spPr>
      </p:pic>
      <p:sp>
        <p:nvSpPr>
          <p:cNvPr id="3" name="Ondertitel 2">
            <a:extLst>
              <a:ext uri="{FF2B5EF4-FFF2-40B4-BE49-F238E27FC236}">
                <a16:creationId xmlns:a16="http://schemas.microsoft.com/office/drawing/2014/main" id="{CB9A79CA-2FDE-7BDE-8930-B18EFB17A80E}"/>
              </a:ext>
            </a:extLst>
          </p:cNvPr>
          <p:cNvSpPr>
            <a:spLocks noGrp="1"/>
          </p:cNvSpPr>
          <p:nvPr>
            <p:ph type="subTitle" idx="1" hasCustomPrompt="1"/>
          </p:nvPr>
        </p:nvSpPr>
        <p:spPr>
          <a:xfrm>
            <a:off x="6350814" y="5542638"/>
            <a:ext cx="4986276" cy="416469"/>
          </a:xfrm>
          <a:prstGeom prst="rect">
            <a:avLst/>
          </a:prstGeom>
        </p:spPr>
        <p:txBody>
          <a:bodyPr lIns="0" tIns="0" rIns="0" bIns="0">
            <a:noAutofit/>
          </a:bodyPr>
          <a:lstStyle>
            <a:lvl1pPr marL="0" indent="0" algn="l">
              <a:buNone/>
              <a:defRPr sz="2515" cap="all" baseline="0">
                <a:solidFill>
                  <a:schemeClr val="bg1"/>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Subtitel</a:t>
            </a:r>
            <a:endParaRPr lang="nl-BE"/>
          </a:p>
        </p:txBody>
      </p:sp>
      <p:sp>
        <p:nvSpPr>
          <p:cNvPr id="10" name="Tijdelijke aanduiding voor tekst 9">
            <a:extLst>
              <a:ext uri="{FF2B5EF4-FFF2-40B4-BE49-F238E27FC236}">
                <a16:creationId xmlns:a16="http://schemas.microsoft.com/office/drawing/2014/main" id="{32E883C2-03D5-EAA3-17FF-78EC2824E74A}"/>
              </a:ext>
            </a:extLst>
          </p:cNvPr>
          <p:cNvSpPr>
            <a:spLocks noGrp="1"/>
          </p:cNvSpPr>
          <p:nvPr>
            <p:ph type="body" sz="quarter" idx="10" hasCustomPrompt="1"/>
          </p:nvPr>
        </p:nvSpPr>
        <p:spPr>
          <a:xfrm>
            <a:off x="4759510" y="4714200"/>
            <a:ext cx="1081286" cy="994376"/>
          </a:xfrm>
          <a:prstGeom prst="rect">
            <a:avLst/>
          </a:prstGeom>
        </p:spPr>
        <p:txBody>
          <a:bodyPr lIns="0" tIns="0" rIns="0" bIns="0">
            <a:noAutofit/>
          </a:bodyPr>
          <a:lstStyle>
            <a:lvl1pPr marL="0" indent="0">
              <a:buNone/>
              <a:defRPr sz="7457" baseline="0">
                <a:solidFill>
                  <a:schemeClr val="bg1"/>
                </a:solidFill>
                <a:latin typeface="+mj-lt"/>
              </a:defRPr>
            </a:lvl1pPr>
          </a:lstStyle>
          <a:p>
            <a:pPr lvl="0"/>
            <a:r>
              <a:rPr lang="nl-BE"/>
              <a:t>01</a:t>
            </a:r>
          </a:p>
        </p:txBody>
      </p:sp>
      <p:pic>
        <p:nvPicPr>
          <p:cNvPr id="12" name="Graphic 11">
            <a:extLst>
              <a:ext uri="{FF2B5EF4-FFF2-40B4-BE49-F238E27FC236}">
                <a16:creationId xmlns:a16="http://schemas.microsoft.com/office/drawing/2014/main" id="{4078382E-823E-7503-E027-A4238FD5E71C}"/>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0428079" y="381600"/>
            <a:ext cx="1384290" cy="1010551"/>
          </a:xfrm>
          <a:prstGeom prst="rect">
            <a:avLst/>
          </a:prstGeom>
        </p:spPr>
      </p:pic>
      <p:sp>
        <p:nvSpPr>
          <p:cNvPr id="4" name="Tijdelijke aanduiding voor afbeelding 4">
            <a:extLst>
              <a:ext uri="{FF2B5EF4-FFF2-40B4-BE49-F238E27FC236}">
                <a16:creationId xmlns:a16="http://schemas.microsoft.com/office/drawing/2014/main" id="{03D26814-10A7-C075-F41E-FE80B0369690}"/>
              </a:ext>
            </a:extLst>
          </p:cNvPr>
          <p:cNvSpPr>
            <a:spLocks noGrp="1"/>
          </p:cNvSpPr>
          <p:nvPr>
            <p:ph type="pic" sz="quarter" idx="11"/>
          </p:nvPr>
        </p:nvSpPr>
        <p:spPr>
          <a:xfrm>
            <a:off x="0" y="0"/>
            <a:ext cx="3620036" cy="6858000"/>
          </a:xfrm>
          <a:prstGeom prst="rect">
            <a:avLst/>
          </a:prstGeom>
        </p:spPr>
        <p:txBody>
          <a:bodyPr/>
          <a:lstStyle/>
          <a:p>
            <a:endParaRPr lang="nl-BE"/>
          </a:p>
        </p:txBody>
      </p:sp>
    </p:spTree>
    <p:extLst>
      <p:ext uri="{BB962C8B-B14F-4D97-AF65-F5344CB8AC3E}">
        <p14:creationId xmlns:p14="http://schemas.microsoft.com/office/powerpoint/2010/main" val="84121970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GO-Titel+Tekst+BKGimg">
    <p:bg>
      <p:bgPr>
        <a:solidFill>
          <a:schemeClr val="bg2"/>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C30C68D4-F994-F4EC-D69C-05DF2E13B95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194" cy="6857663"/>
          </a:xfrm>
          <a:prstGeom prst="rect">
            <a:avLst/>
          </a:prstGeom>
        </p:spPr>
      </p:pic>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270883" y="-1800"/>
            <a:ext cx="3301415" cy="16506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61449" y="361490"/>
            <a:ext cx="7049258" cy="969962"/>
          </a:xfrm>
        </p:spPr>
        <p:txBody>
          <a:bodyPr lIns="0" tIns="0" rIns="0" bIns="0" anchor="b">
            <a:noAutofit/>
          </a:bodyPr>
          <a:lstStyle>
            <a:lvl1pPr algn="l">
              <a:defRPr sz="45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761449" y="1383133"/>
            <a:ext cx="7049258" cy="527087"/>
          </a:xfrm>
          <a:prstGeom prst="rect">
            <a:avLst/>
          </a:prstGeom>
        </p:spPr>
        <p:txBody>
          <a:bodyPr lIns="0" tIns="0" rIns="0" bIns="0">
            <a:noAutofit/>
          </a:bodyPr>
          <a:lstStyle>
            <a:lvl1pPr marL="0" indent="0" algn="l">
              <a:buNone/>
              <a:defRPr sz="25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a:p>
        </p:txBody>
      </p:sp>
      <p:sp>
        <p:nvSpPr>
          <p:cNvPr id="5" name="Tijdelijke aanduiding voor afbeelding 3">
            <a:extLst>
              <a:ext uri="{FF2B5EF4-FFF2-40B4-BE49-F238E27FC236}">
                <a16:creationId xmlns:a16="http://schemas.microsoft.com/office/drawing/2014/main" id="{AF2AF91A-9984-67D6-BE46-AB66E048D9B7}"/>
              </a:ext>
            </a:extLst>
          </p:cNvPr>
          <p:cNvSpPr>
            <a:spLocks noGrp="1"/>
          </p:cNvSpPr>
          <p:nvPr>
            <p:ph type="pic" sz="quarter" idx="14"/>
          </p:nvPr>
        </p:nvSpPr>
        <p:spPr>
          <a:xfrm>
            <a:off x="8186461" y="0"/>
            <a:ext cx="4005539" cy="6858000"/>
          </a:xfrm>
          <a:custGeom>
            <a:avLst/>
            <a:gdLst>
              <a:gd name="connsiteX0" fmla="*/ 0 w 8002800"/>
              <a:gd name="connsiteY0" fmla="*/ 0 h 13716000"/>
              <a:gd name="connsiteX1" fmla="*/ 8002800 w 8002800"/>
              <a:gd name="connsiteY1" fmla="*/ 0 h 13716000"/>
              <a:gd name="connsiteX2" fmla="*/ 8002800 w 8002800"/>
              <a:gd name="connsiteY2" fmla="*/ 13716000 h 13716000"/>
              <a:gd name="connsiteX3" fmla="*/ 0 w 8002800"/>
              <a:gd name="connsiteY3" fmla="*/ 13716000 h 13716000"/>
              <a:gd name="connsiteX4" fmla="*/ 0 w 8002800"/>
              <a:gd name="connsiteY4" fmla="*/ 0 h 13716000"/>
              <a:gd name="connsiteX0" fmla="*/ 6138 w 8008938"/>
              <a:gd name="connsiteY0" fmla="*/ 0 h 13716000"/>
              <a:gd name="connsiteX1" fmla="*/ 8008938 w 8008938"/>
              <a:gd name="connsiteY1" fmla="*/ 0 h 13716000"/>
              <a:gd name="connsiteX2" fmla="*/ 8008938 w 8008938"/>
              <a:gd name="connsiteY2" fmla="*/ 13716000 h 13716000"/>
              <a:gd name="connsiteX3" fmla="*/ 6138 w 8008938"/>
              <a:gd name="connsiteY3" fmla="*/ 13716000 h 13716000"/>
              <a:gd name="connsiteX4" fmla="*/ 0 w 8008938"/>
              <a:gd name="connsiteY4" fmla="*/ 6858000 h 13716000"/>
              <a:gd name="connsiteX5" fmla="*/ 6138 w 8008938"/>
              <a:gd name="connsiteY5" fmla="*/ 0 h 13716000"/>
              <a:gd name="connsiteX0" fmla="*/ 6138 w 8008938"/>
              <a:gd name="connsiteY0" fmla="*/ 0 h 13716000"/>
              <a:gd name="connsiteX1" fmla="*/ 8008938 w 8008938"/>
              <a:gd name="connsiteY1" fmla="*/ 0 h 13716000"/>
              <a:gd name="connsiteX2" fmla="*/ 8008938 w 8008938"/>
              <a:gd name="connsiteY2" fmla="*/ 13716000 h 13716000"/>
              <a:gd name="connsiteX3" fmla="*/ 6653213 w 8008938"/>
              <a:gd name="connsiteY3" fmla="*/ 13711238 h 13716000"/>
              <a:gd name="connsiteX4" fmla="*/ 6138 w 8008938"/>
              <a:gd name="connsiteY4" fmla="*/ 13716000 h 13716000"/>
              <a:gd name="connsiteX5" fmla="*/ 0 w 8008938"/>
              <a:gd name="connsiteY5" fmla="*/ 6858000 h 13716000"/>
              <a:gd name="connsiteX6" fmla="*/ 6138 w 8008938"/>
              <a:gd name="connsiteY6" fmla="*/ 0 h 13716000"/>
              <a:gd name="connsiteX0" fmla="*/ 6138 w 8008938"/>
              <a:gd name="connsiteY0" fmla="*/ 0 h 13716000"/>
              <a:gd name="connsiteX1" fmla="*/ 8008938 w 8008938"/>
              <a:gd name="connsiteY1" fmla="*/ 0 h 13716000"/>
              <a:gd name="connsiteX2" fmla="*/ 8008938 w 8008938"/>
              <a:gd name="connsiteY2" fmla="*/ 13716000 h 13716000"/>
              <a:gd name="connsiteX3" fmla="*/ 6653213 w 8008938"/>
              <a:gd name="connsiteY3" fmla="*/ 13711238 h 13716000"/>
              <a:gd name="connsiteX4" fmla="*/ 0 w 8008938"/>
              <a:gd name="connsiteY4" fmla="*/ 6858000 h 13716000"/>
              <a:gd name="connsiteX5" fmla="*/ 6138 w 8008938"/>
              <a:gd name="connsiteY5" fmla="*/ 0 h 13716000"/>
              <a:gd name="connsiteX0" fmla="*/ 6138 w 8008938"/>
              <a:gd name="connsiteY0" fmla="*/ 0 h 13716000"/>
              <a:gd name="connsiteX1" fmla="*/ 8008938 w 8008938"/>
              <a:gd name="connsiteY1" fmla="*/ 0 h 13716000"/>
              <a:gd name="connsiteX2" fmla="*/ 8008938 w 8008938"/>
              <a:gd name="connsiteY2" fmla="*/ 13716000 h 13716000"/>
              <a:gd name="connsiteX3" fmla="*/ 6653213 w 8008938"/>
              <a:gd name="connsiteY3" fmla="*/ 13711238 h 13716000"/>
              <a:gd name="connsiteX4" fmla="*/ 0 w 8008938"/>
              <a:gd name="connsiteY4" fmla="*/ 6858000 h 13716000"/>
              <a:gd name="connsiteX5" fmla="*/ 6138 w 8008938"/>
              <a:gd name="connsiteY5" fmla="*/ 0 h 13716000"/>
              <a:gd name="connsiteX0" fmla="*/ 7549 w 8010349"/>
              <a:gd name="connsiteY0" fmla="*/ 0 h 13716000"/>
              <a:gd name="connsiteX1" fmla="*/ 8010349 w 8010349"/>
              <a:gd name="connsiteY1" fmla="*/ 0 h 13716000"/>
              <a:gd name="connsiteX2" fmla="*/ 8010349 w 8010349"/>
              <a:gd name="connsiteY2" fmla="*/ 13716000 h 13716000"/>
              <a:gd name="connsiteX3" fmla="*/ 6654624 w 8010349"/>
              <a:gd name="connsiteY3" fmla="*/ 13711238 h 13716000"/>
              <a:gd name="connsiteX4" fmla="*/ 1411 w 8010349"/>
              <a:gd name="connsiteY4" fmla="*/ 6858000 h 13716000"/>
              <a:gd name="connsiteX5" fmla="*/ 7549 w 8010349"/>
              <a:gd name="connsiteY5" fmla="*/ 0 h 13716000"/>
              <a:gd name="connsiteX0" fmla="*/ 7757 w 8010557"/>
              <a:gd name="connsiteY0" fmla="*/ 0 h 13716000"/>
              <a:gd name="connsiteX1" fmla="*/ 8010557 w 8010557"/>
              <a:gd name="connsiteY1" fmla="*/ 0 h 13716000"/>
              <a:gd name="connsiteX2" fmla="*/ 8010557 w 8010557"/>
              <a:gd name="connsiteY2" fmla="*/ 13716000 h 13716000"/>
              <a:gd name="connsiteX3" fmla="*/ 6654832 w 8010557"/>
              <a:gd name="connsiteY3" fmla="*/ 13711238 h 13716000"/>
              <a:gd name="connsiteX4" fmla="*/ 1619 w 8010557"/>
              <a:gd name="connsiteY4" fmla="*/ 6858000 h 13716000"/>
              <a:gd name="connsiteX5" fmla="*/ 7757 w 8010557"/>
              <a:gd name="connsiteY5" fmla="*/ 0 h 1371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010557" h="13716000">
                <a:moveTo>
                  <a:pt x="7757" y="0"/>
                </a:moveTo>
                <a:lnTo>
                  <a:pt x="8010557" y="0"/>
                </a:lnTo>
                <a:lnTo>
                  <a:pt x="8010557" y="13716000"/>
                </a:lnTo>
                <a:lnTo>
                  <a:pt x="6654832" y="13711238"/>
                </a:lnTo>
                <a:cubicBezTo>
                  <a:pt x="2886107" y="13584238"/>
                  <a:pt x="-79343" y="10482263"/>
                  <a:pt x="1619" y="6858000"/>
                </a:cubicBezTo>
                <a:lnTo>
                  <a:pt x="7757" y="0"/>
                </a:lnTo>
                <a:close/>
              </a:path>
            </a:pathLst>
          </a:custGeom>
          <a:solidFill>
            <a:srgbClr val="E7E6E6"/>
          </a:solidFill>
        </p:spPr>
        <p:txBody>
          <a:bodyPr/>
          <a:lstStyle/>
          <a:p>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4724400" y="6445085"/>
            <a:ext cx="2743200" cy="365125"/>
          </a:xfrm>
        </p:spPr>
        <p:txBody>
          <a:bodyPr lIns="0" tIns="0" rIns="0" bIns="0" anchor="t" anchorCtr="0"/>
          <a:lstStyle>
            <a:lvl1pPr algn="ctr">
              <a:defRPr sz="15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16" name="Tijdelijke aanduiding voor tekst 15">
            <a:extLst>
              <a:ext uri="{FF2B5EF4-FFF2-40B4-BE49-F238E27FC236}">
                <a16:creationId xmlns:a16="http://schemas.microsoft.com/office/drawing/2014/main" id="{F6B99198-C9FA-E959-0675-3E0990999D40}"/>
              </a:ext>
            </a:extLst>
          </p:cNvPr>
          <p:cNvSpPr>
            <a:spLocks noGrp="1"/>
          </p:cNvSpPr>
          <p:nvPr>
            <p:ph type="body" sz="quarter" idx="13"/>
          </p:nvPr>
        </p:nvSpPr>
        <p:spPr>
          <a:xfrm>
            <a:off x="761450" y="2107800"/>
            <a:ext cx="7049258" cy="3981600"/>
          </a:xfrm>
          <a:prstGeom prst="rect">
            <a:avLst/>
          </a:prstGeom>
        </p:spPr>
        <p:txBody>
          <a:bodyPr lIns="0" tIns="0" rIns="0" bIns="0" numCol="2" spcCol="360000">
            <a:noAutofit/>
          </a:bodyPr>
          <a:lstStyle>
            <a:lvl1pPr marL="0" indent="0">
              <a:lnSpc>
                <a:spcPct val="110000"/>
              </a:lnSpc>
              <a:buNone/>
              <a:defRPr lang="nl-BE" dirty="0"/>
            </a:lvl1pPr>
          </a:lstStyle>
          <a:p>
            <a:pPr lvl="0"/>
            <a:endParaRPr lang="nl-BE"/>
          </a:p>
        </p:txBody>
      </p:sp>
    </p:spTree>
    <p:extLst>
      <p:ext uri="{BB962C8B-B14F-4D97-AF65-F5344CB8AC3E}">
        <p14:creationId xmlns:p14="http://schemas.microsoft.com/office/powerpoint/2010/main" val="2265789238"/>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GO-Titel+Tekst+Img">
    <p:bg>
      <p:bgPr>
        <a:solidFill>
          <a:schemeClr val="bg1"/>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A951B142-F5D1-D379-3A41-ACB66A6004F1}"/>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270883" y="-1800"/>
            <a:ext cx="3301415" cy="1650600"/>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61449" y="361490"/>
            <a:ext cx="7049258" cy="969962"/>
          </a:xfrm>
        </p:spPr>
        <p:txBody>
          <a:bodyPr lIns="0" tIns="0" rIns="0" bIns="0" anchor="b">
            <a:noAutofit/>
          </a:bodyPr>
          <a:lstStyle>
            <a:lvl1pPr algn="l">
              <a:defRPr sz="45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761449" y="1383133"/>
            <a:ext cx="7049258" cy="527087"/>
          </a:xfrm>
          <a:prstGeom prst="rect">
            <a:avLst/>
          </a:prstGeom>
        </p:spPr>
        <p:txBody>
          <a:bodyPr lIns="0" tIns="0" rIns="0" bIns="0">
            <a:noAutofit/>
          </a:bodyPr>
          <a:lstStyle>
            <a:lvl1pPr marL="0" indent="0" algn="l">
              <a:buNone/>
              <a:defRPr sz="25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4724400" y="6445085"/>
            <a:ext cx="2743200" cy="365125"/>
          </a:xfrm>
        </p:spPr>
        <p:txBody>
          <a:bodyPr lIns="0" tIns="0" rIns="0" bIns="0" anchor="t" anchorCtr="0"/>
          <a:lstStyle>
            <a:lvl1pPr algn="ctr">
              <a:defRPr sz="15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16" name="Tijdelijke aanduiding voor tekst 15">
            <a:extLst>
              <a:ext uri="{FF2B5EF4-FFF2-40B4-BE49-F238E27FC236}">
                <a16:creationId xmlns:a16="http://schemas.microsoft.com/office/drawing/2014/main" id="{F6B99198-C9FA-E959-0675-3E0990999D40}"/>
              </a:ext>
            </a:extLst>
          </p:cNvPr>
          <p:cNvSpPr>
            <a:spLocks noGrp="1"/>
          </p:cNvSpPr>
          <p:nvPr>
            <p:ph type="body" sz="quarter" idx="13"/>
          </p:nvPr>
        </p:nvSpPr>
        <p:spPr>
          <a:xfrm>
            <a:off x="761450" y="2107800"/>
            <a:ext cx="7049258" cy="3981600"/>
          </a:xfrm>
          <a:prstGeom prst="rect">
            <a:avLst/>
          </a:prstGeom>
        </p:spPr>
        <p:txBody>
          <a:bodyPr lIns="0" tIns="0" rIns="0" bIns="0" numCol="2" spcCol="360000">
            <a:noAutofit/>
          </a:bodyPr>
          <a:lstStyle>
            <a:lvl1pPr marL="0" indent="0">
              <a:lnSpc>
                <a:spcPct val="110000"/>
              </a:lnSpc>
              <a:buNone/>
              <a:defRPr lang="nl-BE" dirty="0"/>
            </a:lvl1pPr>
          </a:lstStyle>
          <a:p>
            <a:pPr lvl="0"/>
            <a:endParaRPr lang="nl-BE"/>
          </a:p>
        </p:txBody>
      </p:sp>
      <p:sp>
        <p:nvSpPr>
          <p:cNvPr id="4" name="Tijdelijke aanduiding voor afbeelding 3">
            <a:extLst>
              <a:ext uri="{FF2B5EF4-FFF2-40B4-BE49-F238E27FC236}">
                <a16:creationId xmlns:a16="http://schemas.microsoft.com/office/drawing/2014/main" id="{3FAE7DC5-8333-1364-9A9F-3C7664444318}"/>
              </a:ext>
            </a:extLst>
          </p:cNvPr>
          <p:cNvSpPr>
            <a:spLocks noGrp="1"/>
          </p:cNvSpPr>
          <p:nvPr>
            <p:ph type="pic" sz="quarter" idx="14"/>
          </p:nvPr>
        </p:nvSpPr>
        <p:spPr>
          <a:xfrm>
            <a:off x="8190340" y="0"/>
            <a:ext cx="4001660" cy="6858000"/>
          </a:xfrm>
          <a:prstGeom prst="rect">
            <a:avLst/>
          </a:prstGeom>
        </p:spPr>
        <p:txBody>
          <a:bodyPr/>
          <a:lstStyle/>
          <a:p>
            <a:endParaRPr lang="nl-BE"/>
          </a:p>
        </p:txBody>
      </p:sp>
    </p:spTree>
    <p:extLst>
      <p:ext uri="{BB962C8B-B14F-4D97-AF65-F5344CB8AC3E}">
        <p14:creationId xmlns:p14="http://schemas.microsoft.com/office/powerpoint/2010/main" val="1582506687"/>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GO-Titel+Bullets+BKGimg">
    <p:bg>
      <p:bgPr>
        <a:solidFill>
          <a:schemeClr val="bg2"/>
        </a:solidFill>
        <a:effectLst/>
      </p:bgPr>
    </p:bg>
    <p:spTree>
      <p:nvGrpSpPr>
        <p:cNvPr id="1" name=""/>
        <p:cNvGrpSpPr/>
        <p:nvPr/>
      </p:nvGrpSpPr>
      <p:grpSpPr>
        <a:xfrm>
          <a:off x="0" y="0"/>
          <a:ext cx="0" cy="0"/>
          <a:chOff x="0" y="0"/>
          <a:chExt cx="0" cy="0"/>
        </a:xfrm>
      </p:grpSpPr>
      <p:pic>
        <p:nvPicPr>
          <p:cNvPr id="12" name="Graphic 11">
            <a:extLst>
              <a:ext uri="{FF2B5EF4-FFF2-40B4-BE49-F238E27FC236}">
                <a16:creationId xmlns:a16="http://schemas.microsoft.com/office/drawing/2014/main" id="{C30C68D4-F994-F4EC-D69C-05DF2E13B95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flipH="1">
            <a:off x="0" y="0"/>
            <a:ext cx="12192194" cy="6857663"/>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4381485" y="361490"/>
            <a:ext cx="7049258" cy="969962"/>
          </a:xfrm>
        </p:spPr>
        <p:txBody>
          <a:bodyPr lIns="0" tIns="0" rIns="0" bIns="0" anchor="b">
            <a:noAutofit/>
          </a:bodyPr>
          <a:lstStyle>
            <a:lvl1pPr algn="l">
              <a:defRPr sz="45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4381486" y="1383133"/>
            <a:ext cx="7049258" cy="527087"/>
          </a:xfrm>
          <a:prstGeom prst="rect">
            <a:avLst/>
          </a:prstGeom>
        </p:spPr>
        <p:txBody>
          <a:bodyPr lIns="0" tIns="0" rIns="0" bIns="0">
            <a:noAutofit/>
          </a:bodyPr>
          <a:lstStyle>
            <a:lvl1pPr marL="0" indent="0" algn="l">
              <a:buNone/>
              <a:defRPr sz="25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4724400" y="6445085"/>
            <a:ext cx="2743200" cy="365125"/>
          </a:xfrm>
        </p:spPr>
        <p:txBody>
          <a:bodyPr lIns="0" tIns="0" rIns="0" bIns="0" anchor="t" anchorCtr="0"/>
          <a:lstStyle>
            <a:lvl1pPr algn="ctr">
              <a:defRPr sz="15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9" name="Tijdelijke aanduiding voor tekst 8">
            <a:extLst>
              <a:ext uri="{FF2B5EF4-FFF2-40B4-BE49-F238E27FC236}">
                <a16:creationId xmlns:a16="http://schemas.microsoft.com/office/drawing/2014/main" id="{02564400-3A77-30BA-4D0E-B3FB91B63D3A}"/>
              </a:ext>
            </a:extLst>
          </p:cNvPr>
          <p:cNvSpPr>
            <a:spLocks noGrp="1"/>
          </p:cNvSpPr>
          <p:nvPr>
            <p:ph type="body" sz="quarter" idx="13"/>
          </p:nvPr>
        </p:nvSpPr>
        <p:spPr>
          <a:xfrm>
            <a:off x="4381485" y="2107800"/>
            <a:ext cx="7049259" cy="3895542"/>
          </a:xfrm>
          <a:prstGeom prst="rect">
            <a:avLst/>
          </a:prstGeom>
        </p:spPr>
        <p:txBody>
          <a:bodyPr lIns="0"/>
          <a:lstStyle>
            <a:lvl1pPr marL="358775" indent="-358775">
              <a:buFontTx/>
              <a:buBlip>
                <a:blip r:embed="rId4">
                  <a:extLst>
                    <a:ext uri="{96DAC541-7B7A-43D3-8B79-37D633B846F1}">
                      <asvg:svgBlip xmlns:asvg="http://schemas.microsoft.com/office/drawing/2016/SVG/main" r:embed="rId5"/>
                    </a:ext>
                  </a:extLst>
                </a:blip>
              </a:buBlip>
              <a:defRPr lang="nl-NL" dirty="0"/>
            </a:lvl1pPr>
            <a:lvl2pPr marL="538163" indent="-180975">
              <a:buClr>
                <a:schemeClr val="accent1"/>
              </a:buClr>
              <a:defRPr lang="nl-NL" dirty="0"/>
            </a:lvl2pPr>
            <a:lvl3pPr marL="762000" indent="-227807">
              <a:buClr>
                <a:schemeClr val="accent1"/>
              </a:buClr>
              <a:buFont typeface="Wingdings" pitchFamily="2" charset="2"/>
              <a:buChar char="§"/>
              <a:defRPr lang="nl-NL" dirty="0" smtClean="0"/>
            </a:lvl3pPr>
            <a:lvl4pPr marL="941388" indent="-179388">
              <a:buFont typeface="Arial" panose="020B0604020202020204" pitchFamily="34" charset="0"/>
              <a:buChar cha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p:txBody>
      </p:sp>
      <p:sp>
        <p:nvSpPr>
          <p:cNvPr id="4" name="Tijdelijke aanduiding voor afbeelding 4">
            <a:extLst>
              <a:ext uri="{FF2B5EF4-FFF2-40B4-BE49-F238E27FC236}">
                <a16:creationId xmlns:a16="http://schemas.microsoft.com/office/drawing/2014/main" id="{D0955227-E528-7570-68F5-FFF3D6E59E7D}"/>
              </a:ext>
            </a:extLst>
          </p:cNvPr>
          <p:cNvSpPr>
            <a:spLocks noGrp="1"/>
          </p:cNvSpPr>
          <p:nvPr>
            <p:ph type="pic" sz="quarter" idx="11"/>
          </p:nvPr>
        </p:nvSpPr>
        <p:spPr>
          <a:xfrm>
            <a:off x="-193" y="0"/>
            <a:ext cx="4001660" cy="6858000"/>
          </a:xfrm>
          <a:custGeom>
            <a:avLst/>
            <a:gdLst>
              <a:gd name="connsiteX0" fmla="*/ 0 w 8002800"/>
              <a:gd name="connsiteY0" fmla="*/ 0 h 13716000"/>
              <a:gd name="connsiteX1" fmla="*/ 8002800 w 8002800"/>
              <a:gd name="connsiteY1" fmla="*/ 0 h 13716000"/>
              <a:gd name="connsiteX2" fmla="*/ 8002800 w 8002800"/>
              <a:gd name="connsiteY2" fmla="*/ 13716000 h 13716000"/>
              <a:gd name="connsiteX3" fmla="*/ 0 w 8002800"/>
              <a:gd name="connsiteY3" fmla="*/ 13716000 h 13716000"/>
              <a:gd name="connsiteX4" fmla="*/ 0 w 8002800"/>
              <a:gd name="connsiteY4"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8002800 w 8002800"/>
              <a:gd name="connsiteY3" fmla="*/ 13716000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8002800 w 8002800"/>
              <a:gd name="connsiteY3" fmla="*/ 13716000 h 13716000"/>
              <a:gd name="connsiteX4" fmla="*/ 1613647 w 8002800"/>
              <a:gd name="connsiteY4" fmla="*/ 13698071 h 13716000"/>
              <a:gd name="connsiteX5" fmla="*/ 0 w 8002800"/>
              <a:gd name="connsiteY5" fmla="*/ 13716000 h 13716000"/>
              <a:gd name="connsiteX6" fmla="*/ 0 w 8002800"/>
              <a:gd name="connsiteY6"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 name="connsiteX0" fmla="*/ 0 w 8002800"/>
              <a:gd name="connsiteY0" fmla="*/ 0 h 13716000"/>
              <a:gd name="connsiteX1" fmla="*/ 8002800 w 8002800"/>
              <a:gd name="connsiteY1" fmla="*/ 0 h 13716000"/>
              <a:gd name="connsiteX2" fmla="*/ 7996518 w 8002800"/>
              <a:gd name="connsiteY2" fmla="*/ 6866965 h 13716000"/>
              <a:gd name="connsiteX3" fmla="*/ 1613647 w 8002800"/>
              <a:gd name="connsiteY3" fmla="*/ 13698071 h 13716000"/>
              <a:gd name="connsiteX4" fmla="*/ 0 w 8002800"/>
              <a:gd name="connsiteY4" fmla="*/ 13716000 h 13716000"/>
              <a:gd name="connsiteX5" fmla="*/ 0 w 8002800"/>
              <a:gd name="connsiteY5" fmla="*/ 0 h 13716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002800" h="13716000">
                <a:moveTo>
                  <a:pt x="0" y="0"/>
                </a:moveTo>
                <a:lnTo>
                  <a:pt x="8002800" y="0"/>
                </a:lnTo>
                <a:lnTo>
                  <a:pt x="7996518" y="6866965"/>
                </a:lnTo>
                <a:cubicBezTo>
                  <a:pt x="7966636" y="10148047"/>
                  <a:pt x="5444565" y="13572565"/>
                  <a:pt x="1613647" y="13698071"/>
                </a:cubicBezTo>
                <a:lnTo>
                  <a:pt x="0" y="13716000"/>
                </a:lnTo>
                <a:lnTo>
                  <a:pt x="0" y="0"/>
                </a:lnTo>
                <a:close/>
              </a:path>
            </a:pathLst>
          </a:custGeom>
          <a:solidFill>
            <a:srgbClr val="E7E6E6"/>
          </a:solidFill>
        </p:spPr>
        <p:txBody>
          <a:bodyPr/>
          <a:lstStyle/>
          <a:p>
            <a:endParaRPr lang="nl-BE"/>
          </a:p>
        </p:txBody>
      </p:sp>
    </p:spTree>
    <p:extLst>
      <p:ext uri="{BB962C8B-B14F-4D97-AF65-F5344CB8AC3E}">
        <p14:creationId xmlns:p14="http://schemas.microsoft.com/office/powerpoint/2010/main" val="1348785977"/>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GO-Titel+Bullets+Img">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4381485" y="361490"/>
            <a:ext cx="7049258" cy="969962"/>
          </a:xfrm>
        </p:spPr>
        <p:txBody>
          <a:bodyPr lIns="0" tIns="0" rIns="0" bIns="0" anchor="b">
            <a:noAutofit/>
          </a:bodyPr>
          <a:lstStyle>
            <a:lvl1pPr algn="l">
              <a:defRPr sz="45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4381486" y="1383133"/>
            <a:ext cx="7049258" cy="527087"/>
          </a:xfrm>
          <a:prstGeom prst="rect">
            <a:avLst/>
          </a:prstGeom>
        </p:spPr>
        <p:txBody>
          <a:bodyPr lIns="0" tIns="0" rIns="0" bIns="0">
            <a:noAutofit/>
          </a:bodyPr>
          <a:lstStyle>
            <a:lvl1pPr marL="0" indent="0" algn="l">
              <a:buNone/>
              <a:defRPr sz="25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4724400" y="6445085"/>
            <a:ext cx="2743200" cy="365125"/>
          </a:xfrm>
        </p:spPr>
        <p:txBody>
          <a:bodyPr lIns="0" tIns="0" rIns="0" bIns="0" anchor="t" anchorCtr="0"/>
          <a:lstStyle>
            <a:lvl1pPr algn="ctr">
              <a:defRPr sz="15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9" name="Tijdelijke aanduiding voor tekst 8">
            <a:extLst>
              <a:ext uri="{FF2B5EF4-FFF2-40B4-BE49-F238E27FC236}">
                <a16:creationId xmlns:a16="http://schemas.microsoft.com/office/drawing/2014/main" id="{02564400-3A77-30BA-4D0E-B3FB91B63D3A}"/>
              </a:ext>
            </a:extLst>
          </p:cNvPr>
          <p:cNvSpPr>
            <a:spLocks noGrp="1"/>
          </p:cNvSpPr>
          <p:nvPr>
            <p:ph type="body" sz="quarter" idx="13"/>
          </p:nvPr>
        </p:nvSpPr>
        <p:spPr>
          <a:xfrm>
            <a:off x="4381485" y="2107800"/>
            <a:ext cx="7049259" cy="3895542"/>
          </a:xfrm>
          <a:prstGeom prst="rect">
            <a:avLst/>
          </a:prstGeom>
        </p:spPr>
        <p:txBody>
          <a:bodyPr lIns="0"/>
          <a:lstStyle>
            <a:lvl1pPr marL="358775" indent="-358775">
              <a:buFontTx/>
              <a:buBlip>
                <a:blip r:embed="rId2">
                  <a:extLst>
                    <a:ext uri="{96DAC541-7B7A-43D3-8B79-37D633B846F1}">
                      <asvg:svgBlip xmlns:asvg="http://schemas.microsoft.com/office/drawing/2016/SVG/main" r:embed="rId3"/>
                    </a:ext>
                  </a:extLst>
                </a:blip>
              </a:buBlip>
              <a:defRPr lang="nl-NL" dirty="0"/>
            </a:lvl1pPr>
            <a:lvl2pPr marL="538163" indent="-180975">
              <a:buClr>
                <a:schemeClr val="accent1"/>
              </a:buClr>
              <a:defRPr lang="nl-NL" dirty="0"/>
            </a:lvl2pPr>
            <a:lvl3pPr marL="762000" indent="-227807">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sp>
        <p:nvSpPr>
          <p:cNvPr id="4" name="Tijdelijke aanduiding voor afbeelding 4">
            <a:extLst>
              <a:ext uri="{FF2B5EF4-FFF2-40B4-BE49-F238E27FC236}">
                <a16:creationId xmlns:a16="http://schemas.microsoft.com/office/drawing/2014/main" id="{ECA5BDB0-9FAB-7CBD-C29B-BFFDC61CD7EC}"/>
              </a:ext>
            </a:extLst>
          </p:cNvPr>
          <p:cNvSpPr>
            <a:spLocks noGrp="1"/>
          </p:cNvSpPr>
          <p:nvPr>
            <p:ph type="pic" sz="quarter" idx="11"/>
          </p:nvPr>
        </p:nvSpPr>
        <p:spPr>
          <a:xfrm>
            <a:off x="0" y="0"/>
            <a:ext cx="4001660" cy="6858000"/>
          </a:xfrm>
          <a:prstGeom prst="rect">
            <a:avLst/>
          </a:prstGeom>
        </p:spPr>
        <p:txBody>
          <a:bodyPr/>
          <a:lstStyle/>
          <a:p>
            <a:endParaRPr lang="nl-BE"/>
          </a:p>
        </p:txBody>
      </p:sp>
    </p:spTree>
    <p:extLst>
      <p:ext uri="{BB962C8B-B14F-4D97-AF65-F5344CB8AC3E}">
        <p14:creationId xmlns:p14="http://schemas.microsoft.com/office/powerpoint/2010/main" val="550371643"/>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GO-Titel+Bullets">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61449" y="361490"/>
            <a:ext cx="10318543" cy="969962"/>
          </a:xfrm>
        </p:spPr>
        <p:txBody>
          <a:bodyPr lIns="0" tIns="0" rIns="0" bIns="0" anchor="b">
            <a:noAutofit/>
          </a:bodyPr>
          <a:lstStyle>
            <a:lvl1pPr algn="l">
              <a:defRPr sz="45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761449" y="1383133"/>
            <a:ext cx="10318543" cy="527087"/>
          </a:xfrm>
          <a:prstGeom prst="rect">
            <a:avLst/>
          </a:prstGeom>
        </p:spPr>
        <p:txBody>
          <a:bodyPr lIns="0" tIns="0" rIns="0" bIns="0">
            <a:noAutofit/>
          </a:bodyPr>
          <a:lstStyle>
            <a:lvl1pPr marL="0" indent="0" algn="l">
              <a:buNone/>
              <a:defRPr sz="25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4724400" y="6445085"/>
            <a:ext cx="2743200" cy="365125"/>
          </a:xfrm>
        </p:spPr>
        <p:txBody>
          <a:bodyPr lIns="0" tIns="0" rIns="0" bIns="0" anchor="t" anchorCtr="0"/>
          <a:lstStyle>
            <a:lvl1pPr algn="ctr">
              <a:defRPr sz="15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4" name="Tijdelijke aanduiding voor tekst 8">
            <a:extLst>
              <a:ext uri="{FF2B5EF4-FFF2-40B4-BE49-F238E27FC236}">
                <a16:creationId xmlns:a16="http://schemas.microsoft.com/office/drawing/2014/main" id="{5B3936D2-4CCD-75C7-D9E8-6BFA613071B0}"/>
              </a:ext>
            </a:extLst>
          </p:cNvPr>
          <p:cNvSpPr>
            <a:spLocks noGrp="1"/>
          </p:cNvSpPr>
          <p:nvPr>
            <p:ph type="body" sz="quarter" idx="13"/>
          </p:nvPr>
        </p:nvSpPr>
        <p:spPr>
          <a:xfrm>
            <a:off x="761449" y="2107800"/>
            <a:ext cx="10318542" cy="3895542"/>
          </a:xfrm>
          <a:prstGeom prst="rect">
            <a:avLst/>
          </a:prstGeom>
        </p:spPr>
        <p:txBody>
          <a:bodyPr lIns="0"/>
          <a:lstStyle>
            <a:lvl1pPr marL="358775" indent="-358775">
              <a:buFontTx/>
              <a:buBlip>
                <a:blip r:embed="rId2">
                  <a:extLst>
                    <a:ext uri="{96DAC541-7B7A-43D3-8B79-37D633B846F1}">
                      <asvg:svgBlip xmlns:asvg="http://schemas.microsoft.com/office/drawing/2016/SVG/main" r:embed="rId3"/>
                    </a:ext>
                  </a:extLst>
                </a:blip>
              </a:buBlip>
              <a:defRPr lang="nl-NL" dirty="0"/>
            </a:lvl1pPr>
            <a:lvl2pPr marL="538163" indent="-180975">
              <a:buClr>
                <a:schemeClr val="accent1"/>
              </a:buClr>
              <a:defRPr lang="nl-NL" dirty="0"/>
            </a:lvl2pPr>
            <a:lvl3pPr marL="762000" indent="-227807">
              <a:buClr>
                <a:schemeClr val="accent1"/>
              </a:buClr>
              <a:buFont typeface="Wingdings" pitchFamily="2" charset="2"/>
              <a:buChar char="§"/>
              <a:defRPr lang="nl-NL" dirty="0"/>
            </a:lvl3pPr>
            <a:lvl4pPr>
              <a:defRPr baseline="0">
                <a:latin typeface="Flanders Art Sans" pitchFamily="2" charset="77"/>
              </a:defRPr>
            </a:lvl4pPr>
            <a:lvl5pPr>
              <a:defRPr baseline="0">
                <a:latin typeface="Flanders Art Sans" pitchFamily="2" charset="77"/>
              </a:defRPr>
            </a:lvl5pPr>
          </a:lstStyle>
          <a:p>
            <a:pPr lvl="0"/>
            <a:r>
              <a:rPr lang="nl-NL"/>
              <a:t>Klikken om de tekststijl van het model te bewerken</a:t>
            </a:r>
          </a:p>
          <a:p>
            <a:pPr lvl="1"/>
            <a:r>
              <a:rPr lang="nl-NL"/>
              <a:t>Tweede niveau</a:t>
            </a:r>
          </a:p>
          <a:p>
            <a:pPr lvl="2"/>
            <a:r>
              <a:rPr lang="nl-NL"/>
              <a:t>Derde niveau</a:t>
            </a:r>
          </a:p>
        </p:txBody>
      </p:sp>
    </p:spTree>
    <p:extLst>
      <p:ext uri="{BB962C8B-B14F-4D97-AF65-F5344CB8AC3E}">
        <p14:creationId xmlns:p14="http://schemas.microsoft.com/office/powerpoint/2010/main" val="3627463899"/>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GO-Fotos">
    <p:bg>
      <p:bgPr>
        <a:solidFill>
          <a:schemeClr val="bg1"/>
        </a:solidFill>
        <a:effectLst/>
      </p:bgPr>
    </p:bg>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8B6CEB77-1245-E971-AE14-CE1CC02BD433}"/>
              </a:ext>
            </a:extLst>
          </p:cNvPr>
          <p:cNvSpPr/>
          <p:nvPr userDrawn="1"/>
        </p:nvSpPr>
        <p:spPr>
          <a:xfrm>
            <a:off x="761450" y="761400"/>
            <a:ext cx="3429223" cy="3429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900"/>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4724400" y="6445085"/>
            <a:ext cx="2743200" cy="365125"/>
          </a:xfrm>
        </p:spPr>
        <p:txBody>
          <a:bodyPr lIns="0" tIns="0" rIns="0" bIns="0" anchor="t" anchorCtr="0"/>
          <a:lstStyle>
            <a:lvl1pPr algn="ctr">
              <a:defRPr sz="15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6" name="Tijdelijke aanduiding voor tekst 5">
            <a:extLst>
              <a:ext uri="{FF2B5EF4-FFF2-40B4-BE49-F238E27FC236}">
                <a16:creationId xmlns:a16="http://schemas.microsoft.com/office/drawing/2014/main" id="{48602517-2A8D-4A73-95CF-38799DD97074}"/>
              </a:ext>
            </a:extLst>
          </p:cNvPr>
          <p:cNvSpPr>
            <a:spLocks noGrp="1"/>
          </p:cNvSpPr>
          <p:nvPr>
            <p:ph type="body" sz="quarter" idx="13"/>
          </p:nvPr>
        </p:nvSpPr>
        <p:spPr>
          <a:xfrm>
            <a:off x="761450" y="4283137"/>
            <a:ext cx="3429223" cy="751507"/>
          </a:xfrm>
          <a:prstGeom prst="rect">
            <a:avLst/>
          </a:prstGeom>
        </p:spPr>
        <p:txBody>
          <a:bodyPr lIns="0" tIns="0" rIns="0" bIns="0" anchor="b" anchorCtr="0">
            <a:noAutofit/>
          </a:bodyPr>
          <a:lstStyle>
            <a:lvl1pPr marL="0" indent="0" algn="ctr">
              <a:buNone/>
              <a:defRPr sz="2650" b="1" i="0" baseline="0">
                <a:solidFill>
                  <a:schemeClr val="accent1"/>
                </a:solidFill>
                <a:latin typeface="Flanders Art Sans Condensed" pitchFamily="2" charset="77"/>
              </a:defRPr>
            </a:lvl1pPr>
          </a:lstStyle>
          <a:p>
            <a:pPr lvl="0"/>
            <a:endParaRPr lang="nl-BE"/>
          </a:p>
        </p:txBody>
      </p:sp>
      <p:sp>
        <p:nvSpPr>
          <p:cNvPr id="9" name="Tijdelijke aanduiding voor tekst 5">
            <a:extLst>
              <a:ext uri="{FF2B5EF4-FFF2-40B4-BE49-F238E27FC236}">
                <a16:creationId xmlns:a16="http://schemas.microsoft.com/office/drawing/2014/main" id="{0B45D76B-9B3B-C691-DB1B-85BB4506714E}"/>
              </a:ext>
            </a:extLst>
          </p:cNvPr>
          <p:cNvSpPr>
            <a:spLocks noGrp="1"/>
          </p:cNvSpPr>
          <p:nvPr>
            <p:ph type="body" sz="quarter" idx="14"/>
          </p:nvPr>
        </p:nvSpPr>
        <p:spPr>
          <a:xfrm>
            <a:off x="4381485" y="4283137"/>
            <a:ext cx="3429223" cy="751507"/>
          </a:xfrm>
          <a:prstGeom prst="rect">
            <a:avLst/>
          </a:prstGeom>
        </p:spPr>
        <p:txBody>
          <a:bodyPr lIns="0" tIns="0" rIns="0" bIns="0" anchor="b" anchorCtr="0">
            <a:noAutofit/>
          </a:bodyPr>
          <a:lstStyle>
            <a:lvl1pPr marL="0" indent="0" algn="ctr">
              <a:buNone/>
              <a:defRPr sz="2650" b="1" i="0" baseline="0">
                <a:solidFill>
                  <a:schemeClr val="accent2"/>
                </a:solidFill>
                <a:latin typeface="Flanders Art Sans Condensed" pitchFamily="2" charset="77"/>
              </a:defRPr>
            </a:lvl1pPr>
          </a:lstStyle>
          <a:p>
            <a:pPr lvl="0"/>
            <a:endParaRPr lang="nl-BE"/>
          </a:p>
        </p:txBody>
      </p:sp>
      <p:sp>
        <p:nvSpPr>
          <p:cNvPr id="11" name="Tijdelijke aanduiding voor tekst 5">
            <a:extLst>
              <a:ext uri="{FF2B5EF4-FFF2-40B4-BE49-F238E27FC236}">
                <a16:creationId xmlns:a16="http://schemas.microsoft.com/office/drawing/2014/main" id="{78500E7E-7F67-9139-7E90-D5BE838BF7F2}"/>
              </a:ext>
            </a:extLst>
          </p:cNvPr>
          <p:cNvSpPr>
            <a:spLocks noGrp="1"/>
          </p:cNvSpPr>
          <p:nvPr>
            <p:ph type="body" sz="quarter" idx="15"/>
          </p:nvPr>
        </p:nvSpPr>
        <p:spPr>
          <a:xfrm>
            <a:off x="8001521" y="4283137"/>
            <a:ext cx="3429223" cy="751507"/>
          </a:xfrm>
          <a:prstGeom prst="rect">
            <a:avLst/>
          </a:prstGeom>
        </p:spPr>
        <p:txBody>
          <a:bodyPr lIns="0" tIns="0" rIns="0" bIns="0" anchor="b" anchorCtr="0">
            <a:noAutofit/>
          </a:bodyPr>
          <a:lstStyle>
            <a:lvl1pPr marL="0" indent="0" algn="ctr">
              <a:buNone/>
              <a:defRPr sz="2650" b="1" i="0" baseline="0">
                <a:solidFill>
                  <a:schemeClr val="accent3"/>
                </a:solidFill>
                <a:latin typeface="Flanders Art Sans Condensed" pitchFamily="2" charset="77"/>
              </a:defRPr>
            </a:lvl1pPr>
          </a:lstStyle>
          <a:p>
            <a:pPr lvl="0"/>
            <a:endParaRPr lang="nl-BE"/>
          </a:p>
        </p:txBody>
      </p:sp>
      <p:sp>
        <p:nvSpPr>
          <p:cNvPr id="15" name="Tijdelijke aanduiding voor tekst 14">
            <a:extLst>
              <a:ext uri="{FF2B5EF4-FFF2-40B4-BE49-F238E27FC236}">
                <a16:creationId xmlns:a16="http://schemas.microsoft.com/office/drawing/2014/main" id="{16730DB0-A8AB-F17E-3710-CFD9A43BDD0C}"/>
              </a:ext>
            </a:extLst>
          </p:cNvPr>
          <p:cNvSpPr>
            <a:spLocks noGrp="1"/>
          </p:cNvSpPr>
          <p:nvPr>
            <p:ph type="body" sz="quarter" idx="16"/>
          </p:nvPr>
        </p:nvSpPr>
        <p:spPr>
          <a:xfrm>
            <a:off x="761256" y="5273675"/>
            <a:ext cx="3429223" cy="1039443"/>
          </a:xfrm>
          <a:prstGeom prst="rect">
            <a:avLst/>
          </a:prstGeom>
        </p:spPr>
        <p:txBody>
          <a:bodyPr lIns="0" tIns="0" rIns="0" bIns="0">
            <a:noAutofit/>
          </a:bodyPr>
          <a:lstStyle>
            <a:lvl1pPr marL="0" indent="0" algn="ctr">
              <a:lnSpc>
                <a:spcPct val="100000"/>
              </a:lnSpc>
              <a:buNone/>
              <a:defRPr sz="1750" baseline="0">
                <a:solidFill>
                  <a:schemeClr val="tx1"/>
                </a:solidFill>
                <a:latin typeface="Flanders Art Sans" pitchFamily="2" charset="77"/>
              </a:defRPr>
            </a:lvl1pPr>
          </a:lstStyle>
          <a:p>
            <a:pPr lvl="0"/>
            <a:endParaRPr lang="nl-BE"/>
          </a:p>
        </p:txBody>
      </p:sp>
      <p:sp>
        <p:nvSpPr>
          <p:cNvPr id="16" name="Tijdelijke aanduiding voor tekst 14">
            <a:extLst>
              <a:ext uri="{FF2B5EF4-FFF2-40B4-BE49-F238E27FC236}">
                <a16:creationId xmlns:a16="http://schemas.microsoft.com/office/drawing/2014/main" id="{415C489E-0FFE-13F3-38B8-2DD6D150A664}"/>
              </a:ext>
            </a:extLst>
          </p:cNvPr>
          <p:cNvSpPr>
            <a:spLocks noGrp="1"/>
          </p:cNvSpPr>
          <p:nvPr>
            <p:ph type="body" sz="quarter" idx="17"/>
          </p:nvPr>
        </p:nvSpPr>
        <p:spPr>
          <a:xfrm>
            <a:off x="4381514" y="5273675"/>
            <a:ext cx="3429223" cy="1039443"/>
          </a:xfrm>
          <a:prstGeom prst="rect">
            <a:avLst/>
          </a:prstGeom>
        </p:spPr>
        <p:txBody>
          <a:bodyPr lIns="0" tIns="0" rIns="0" bIns="0">
            <a:noAutofit/>
          </a:bodyPr>
          <a:lstStyle>
            <a:lvl1pPr marL="0" indent="0" algn="ctr">
              <a:lnSpc>
                <a:spcPct val="100000"/>
              </a:lnSpc>
              <a:buNone/>
              <a:defRPr sz="1750" baseline="0">
                <a:solidFill>
                  <a:schemeClr val="tx1"/>
                </a:solidFill>
                <a:latin typeface="Flanders Art Sans" pitchFamily="2" charset="77"/>
              </a:defRPr>
            </a:lvl1pPr>
          </a:lstStyle>
          <a:p>
            <a:pPr lvl="0"/>
            <a:endParaRPr lang="nl-BE"/>
          </a:p>
        </p:txBody>
      </p:sp>
      <p:sp>
        <p:nvSpPr>
          <p:cNvPr id="17" name="Tijdelijke aanduiding voor tekst 14">
            <a:extLst>
              <a:ext uri="{FF2B5EF4-FFF2-40B4-BE49-F238E27FC236}">
                <a16:creationId xmlns:a16="http://schemas.microsoft.com/office/drawing/2014/main" id="{D19E1ED4-31D9-4DC4-327C-B4672C5B7C12}"/>
              </a:ext>
            </a:extLst>
          </p:cNvPr>
          <p:cNvSpPr>
            <a:spLocks noGrp="1"/>
          </p:cNvSpPr>
          <p:nvPr>
            <p:ph type="body" sz="quarter" idx="18"/>
          </p:nvPr>
        </p:nvSpPr>
        <p:spPr>
          <a:xfrm>
            <a:off x="8001521" y="5273675"/>
            <a:ext cx="3429223" cy="1039443"/>
          </a:xfrm>
          <a:prstGeom prst="rect">
            <a:avLst/>
          </a:prstGeom>
        </p:spPr>
        <p:txBody>
          <a:bodyPr lIns="0" tIns="0" rIns="0" bIns="0">
            <a:noAutofit/>
          </a:bodyPr>
          <a:lstStyle>
            <a:lvl1pPr marL="0" indent="0" algn="ctr">
              <a:lnSpc>
                <a:spcPct val="100000"/>
              </a:lnSpc>
              <a:buNone/>
              <a:defRPr sz="1750" baseline="0">
                <a:solidFill>
                  <a:schemeClr val="tx1"/>
                </a:solidFill>
                <a:latin typeface="Flanders Art Sans" pitchFamily="2" charset="77"/>
              </a:defRPr>
            </a:lvl1pPr>
          </a:lstStyle>
          <a:p>
            <a:pPr lvl="0"/>
            <a:endParaRPr lang="nl-BE"/>
          </a:p>
        </p:txBody>
      </p:sp>
      <p:sp>
        <p:nvSpPr>
          <p:cNvPr id="3" name="Tijdelijke aanduiding voor afbeelding 2">
            <a:extLst>
              <a:ext uri="{FF2B5EF4-FFF2-40B4-BE49-F238E27FC236}">
                <a16:creationId xmlns:a16="http://schemas.microsoft.com/office/drawing/2014/main" id="{67C02319-A112-45CF-8110-1FCFA33D943F}"/>
              </a:ext>
            </a:extLst>
          </p:cNvPr>
          <p:cNvSpPr>
            <a:spLocks noGrp="1"/>
          </p:cNvSpPr>
          <p:nvPr>
            <p:ph type="pic" sz="quarter" idx="22"/>
          </p:nvPr>
        </p:nvSpPr>
        <p:spPr>
          <a:xfrm>
            <a:off x="1170976" y="1170900"/>
            <a:ext cx="2610170" cy="2610000"/>
          </a:xfrm>
          <a:prstGeom prst="ellipse">
            <a:avLst/>
          </a:prstGeom>
          <a:solidFill>
            <a:schemeClr val="bg2"/>
          </a:solidFill>
        </p:spPr>
        <p:txBody>
          <a:bodyPr>
            <a:normAutofit/>
          </a:bodyPr>
          <a:lstStyle>
            <a:lvl1pPr algn="ctr">
              <a:defRPr sz="1500" baseline="0"/>
            </a:lvl1pPr>
          </a:lstStyle>
          <a:p>
            <a:endParaRPr lang="nl-BE"/>
          </a:p>
        </p:txBody>
      </p:sp>
      <p:sp>
        <p:nvSpPr>
          <p:cNvPr id="5" name="Rechthoek 4">
            <a:extLst>
              <a:ext uri="{FF2B5EF4-FFF2-40B4-BE49-F238E27FC236}">
                <a16:creationId xmlns:a16="http://schemas.microsoft.com/office/drawing/2014/main" id="{5DE2DCED-1700-0A07-5BB4-5BD9F0208AD6}"/>
              </a:ext>
            </a:extLst>
          </p:cNvPr>
          <p:cNvSpPr/>
          <p:nvPr userDrawn="1"/>
        </p:nvSpPr>
        <p:spPr>
          <a:xfrm>
            <a:off x="4382709" y="761400"/>
            <a:ext cx="3429223" cy="3429000"/>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900"/>
          </a:p>
        </p:txBody>
      </p:sp>
      <p:sp>
        <p:nvSpPr>
          <p:cNvPr id="7" name="Tijdelijke aanduiding voor afbeelding 2">
            <a:extLst>
              <a:ext uri="{FF2B5EF4-FFF2-40B4-BE49-F238E27FC236}">
                <a16:creationId xmlns:a16="http://schemas.microsoft.com/office/drawing/2014/main" id="{284B2501-37D3-2BEF-B28D-F9BABE985E88}"/>
              </a:ext>
            </a:extLst>
          </p:cNvPr>
          <p:cNvSpPr>
            <a:spLocks noGrp="1"/>
          </p:cNvSpPr>
          <p:nvPr>
            <p:ph type="pic" sz="quarter" idx="23"/>
          </p:nvPr>
        </p:nvSpPr>
        <p:spPr>
          <a:xfrm>
            <a:off x="4792236" y="1170900"/>
            <a:ext cx="2610170" cy="2610000"/>
          </a:xfrm>
          <a:prstGeom prst="ellipse">
            <a:avLst/>
          </a:prstGeom>
          <a:solidFill>
            <a:schemeClr val="bg2"/>
          </a:solidFill>
        </p:spPr>
        <p:txBody>
          <a:bodyPr>
            <a:normAutofit/>
          </a:bodyPr>
          <a:lstStyle>
            <a:lvl1pPr algn="ctr">
              <a:defRPr sz="1500" baseline="0"/>
            </a:lvl1pPr>
          </a:lstStyle>
          <a:p>
            <a:endParaRPr lang="nl-BE"/>
          </a:p>
        </p:txBody>
      </p:sp>
      <p:sp>
        <p:nvSpPr>
          <p:cNvPr id="12" name="Rechthoek 11">
            <a:extLst>
              <a:ext uri="{FF2B5EF4-FFF2-40B4-BE49-F238E27FC236}">
                <a16:creationId xmlns:a16="http://schemas.microsoft.com/office/drawing/2014/main" id="{62A10685-E748-B32E-92F7-FD6DA7D61805}"/>
              </a:ext>
            </a:extLst>
          </p:cNvPr>
          <p:cNvSpPr/>
          <p:nvPr userDrawn="1"/>
        </p:nvSpPr>
        <p:spPr>
          <a:xfrm>
            <a:off x="8001521" y="761400"/>
            <a:ext cx="3429223" cy="3429000"/>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900"/>
          </a:p>
        </p:txBody>
      </p:sp>
      <p:sp>
        <p:nvSpPr>
          <p:cNvPr id="14" name="Tijdelijke aanduiding voor afbeelding 2">
            <a:extLst>
              <a:ext uri="{FF2B5EF4-FFF2-40B4-BE49-F238E27FC236}">
                <a16:creationId xmlns:a16="http://schemas.microsoft.com/office/drawing/2014/main" id="{01FCBFB0-CCE7-523D-B1A7-9401FB1C53EA}"/>
              </a:ext>
            </a:extLst>
          </p:cNvPr>
          <p:cNvSpPr>
            <a:spLocks noGrp="1"/>
          </p:cNvSpPr>
          <p:nvPr>
            <p:ph type="pic" sz="quarter" idx="24"/>
          </p:nvPr>
        </p:nvSpPr>
        <p:spPr>
          <a:xfrm>
            <a:off x="8411047" y="1170900"/>
            <a:ext cx="2610170" cy="2610000"/>
          </a:xfrm>
          <a:prstGeom prst="ellipse">
            <a:avLst/>
          </a:prstGeom>
          <a:solidFill>
            <a:schemeClr val="bg2"/>
          </a:solidFill>
        </p:spPr>
        <p:txBody>
          <a:bodyPr>
            <a:normAutofit/>
          </a:bodyPr>
          <a:lstStyle>
            <a:lvl1pPr algn="ctr">
              <a:defRPr sz="1500" baseline="0"/>
            </a:lvl1pPr>
          </a:lstStyle>
          <a:p>
            <a:endParaRPr lang="nl-BE"/>
          </a:p>
        </p:txBody>
      </p:sp>
    </p:spTree>
    <p:extLst>
      <p:ext uri="{BB962C8B-B14F-4D97-AF65-F5344CB8AC3E}">
        <p14:creationId xmlns:p14="http://schemas.microsoft.com/office/powerpoint/2010/main" val="3706455328"/>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GO-Titel+BKGimg-1">
    <p:bg>
      <p:bgPr>
        <a:solidFill>
          <a:schemeClr val="bg2"/>
        </a:solidFill>
        <a:effectLst/>
      </p:bgPr>
    </p:bg>
    <p:spTree>
      <p:nvGrpSpPr>
        <p:cNvPr id="1" name=""/>
        <p:cNvGrpSpPr/>
        <p:nvPr/>
      </p:nvGrpSpPr>
      <p:grpSpPr>
        <a:xfrm>
          <a:off x="0" y="0"/>
          <a:ext cx="0" cy="0"/>
          <a:chOff x="0" y="0"/>
          <a:chExt cx="0" cy="0"/>
        </a:xfrm>
      </p:grpSpPr>
      <p:pic>
        <p:nvPicPr>
          <p:cNvPr id="9" name="Graphic 8">
            <a:extLst>
              <a:ext uri="{FF2B5EF4-FFF2-40B4-BE49-F238E27FC236}">
                <a16:creationId xmlns:a16="http://schemas.microsoft.com/office/drawing/2014/main" id="{52AC5644-FA98-DFDD-3EBE-A07FFF2F84E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194" cy="6857663"/>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61449" y="3818675"/>
            <a:ext cx="10318543" cy="969962"/>
          </a:xfrm>
        </p:spPr>
        <p:txBody>
          <a:bodyPr lIns="0" tIns="0" rIns="0" bIns="0" anchor="b">
            <a:noAutofit/>
          </a:bodyPr>
          <a:lstStyle>
            <a:lvl1pPr algn="l">
              <a:defRPr sz="45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761449" y="4840318"/>
            <a:ext cx="10318543" cy="527087"/>
          </a:xfrm>
          <a:prstGeom prst="rect">
            <a:avLst/>
          </a:prstGeom>
        </p:spPr>
        <p:txBody>
          <a:bodyPr lIns="0" tIns="0" rIns="0" bIns="0">
            <a:noAutofit/>
          </a:bodyPr>
          <a:lstStyle>
            <a:lvl1pPr marL="0" indent="0" algn="l">
              <a:buNone/>
              <a:defRPr sz="25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4724400" y="6445085"/>
            <a:ext cx="2743200" cy="365125"/>
          </a:xfrm>
        </p:spPr>
        <p:txBody>
          <a:bodyPr lIns="0" tIns="0" rIns="0" bIns="0" anchor="t" anchorCtr="0"/>
          <a:lstStyle>
            <a:lvl1pPr algn="ctr">
              <a:defRPr sz="15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pic>
        <p:nvPicPr>
          <p:cNvPr id="15" name="Graphic 14">
            <a:extLst>
              <a:ext uri="{FF2B5EF4-FFF2-40B4-BE49-F238E27FC236}">
                <a16:creationId xmlns:a16="http://schemas.microsoft.com/office/drawing/2014/main" id="{C808F593-6B2A-0A81-FC36-07E78B6AFC7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7047265" y="5142882"/>
            <a:ext cx="1715512" cy="1715400"/>
          </a:xfrm>
          <a:prstGeom prst="rect">
            <a:avLst/>
          </a:prstGeom>
        </p:spPr>
      </p:pic>
      <p:sp>
        <p:nvSpPr>
          <p:cNvPr id="4" name="Tijdelijke aanduiding voor afbeelding 5">
            <a:extLst>
              <a:ext uri="{FF2B5EF4-FFF2-40B4-BE49-F238E27FC236}">
                <a16:creationId xmlns:a16="http://schemas.microsoft.com/office/drawing/2014/main" id="{03C46C27-B076-EC55-BFCB-4CEAF716A324}"/>
              </a:ext>
            </a:extLst>
          </p:cNvPr>
          <p:cNvSpPr>
            <a:spLocks noGrp="1"/>
          </p:cNvSpPr>
          <p:nvPr>
            <p:ph type="pic" sz="quarter" idx="13"/>
          </p:nvPr>
        </p:nvSpPr>
        <p:spPr>
          <a:xfrm>
            <a:off x="-2" y="-1"/>
            <a:ext cx="12192195" cy="3429001"/>
          </a:xfrm>
          <a:custGeom>
            <a:avLst/>
            <a:gdLst>
              <a:gd name="connsiteX0" fmla="*/ 0 w 24382800"/>
              <a:gd name="connsiteY0" fmla="*/ 0 h 6858000"/>
              <a:gd name="connsiteX1" fmla="*/ 24382800 w 24382800"/>
              <a:gd name="connsiteY1" fmla="*/ 0 h 6858000"/>
              <a:gd name="connsiteX2" fmla="*/ 24382800 w 24382800"/>
              <a:gd name="connsiteY2" fmla="*/ 6858000 h 6858000"/>
              <a:gd name="connsiteX3" fmla="*/ 0 w 24382800"/>
              <a:gd name="connsiteY3" fmla="*/ 6858000 h 6858000"/>
              <a:gd name="connsiteX4" fmla="*/ 0 w 24382800"/>
              <a:gd name="connsiteY4" fmla="*/ 0 h 6858000"/>
              <a:gd name="connsiteX0" fmla="*/ 0 w 24382800"/>
              <a:gd name="connsiteY0" fmla="*/ 0 h 6858001"/>
              <a:gd name="connsiteX1" fmla="*/ 24382800 w 24382800"/>
              <a:gd name="connsiteY1" fmla="*/ 0 h 6858001"/>
              <a:gd name="connsiteX2" fmla="*/ 24382800 w 24382800"/>
              <a:gd name="connsiteY2" fmla="*/ 6858000 h 6858001"/>
              <a:gd name="connsiteX3" fmla="*/ 7143751 w 24382800"/>
              <a:gd name="connsiteY3" fmla="*/ 6858001 h 6858001"/>
              <a:gd name="connsiteX4" fmla="*/ 0 w 24382800"/>
              <a:gd name="connsiteY4" fmla="*/ 6858000 h 6858001"/>
              <a:gd name="connsiteX5" fmla="*/ 0 w 24382800"/>
              <a:gd name="connsiteY5" fmla="*/ 0 h 6858001"/>
              <a:gd name="connsiteX0" fmla="*/ 2100876 w 26483676"/>
              <a:gd name="connsiteY0" fmla="*/ 0 h 7366000"/>
              <a:gd name="connsiteX1" fmla="*/ 26483676 w 26483676"/>
              <a:gd name="connsiteY1" fmla="*/ 0 h 7366000"/>
              <a:gd name="connsiteX2" fmla="*/ 26483676 w 26483676"/>
              <a:gd name="connsiteY2" fmla="*/ 6858000 h 7366000"/>
              <a:gd name="connsiteX3" fmla="*/ 9244627 w 26483676"/>
              <a:gd name="connsiteY3" fmla="*/ 6858001 h 7366000"/>
              <a:gd name="connsiteX4" fmla="*/ 2100876 w 26483676"/>
              <a:gd name="connsiteY4" fmla="*/ 6858000 h 7366000"/>
              <a:gd name="connsiteX5" fmla="*/ 2100876 w 26483676"/>
              <a:gd name="connsiteY5" fmla="*/ 0 h 7366000"/>
              <a:gd name="connsiteX0" fmla="*/ 756292 w 25139092"/>
              <a:gd name="connsiteY0" fmla="*/ 0 h 6858001"/>
              <a:gd name="connsiteX1" fmla="*/ 25139092 w 25139092"/>
              <a:gd name="connsiteY1" fmla="*/ 0 h 6858001"/>
              <a:gd name="connsiteX2" fmla="*/ 25139092 w 25139092"/>
              <a:gd name="connsiteY2" fmla="*/ 6858000 h 6858001"/>
              <a:gd name="connsiteX3" fmla="*/ 7900043 w 25139092"/>
              <a:gd name="connsiteY3" fmla="*/ 6858001 h 6858001"/>
              <a:gd name="connsiteX4" fmla="*/ 756292 w 25139092"/>
              <a:gd name="connsiteY4" fmla="*/ 0 h 6858001"/>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 name="connsiteX0" fmla="*/ 3 w 24382803"/>
              <a:gd name="connsiteY0" fmla="*/ 0 h 6858573"/>
              <a:gd name="connsiteX1" fmla="*/ 24382803 w 24382803"/>
              <a:gd name="connsiteY1" fmla="*/ 0 h 6858573"/>
              <a:gd name="connsiteX2" fmla="*/ 24382803 w 24382803"/>
              <a:gd name="connsiteY2" fmla="*/ 6858000 h 6858573"/>
              <a:gd name="connsiteX3" fmla="*/ 7143754 w 24382803"/>
              <a:gd name="connsiteY3" fmla="*/ 6858001 h 6858573"/>
              <a:gd name="connsiteX4" fmla="*/ 3 w 24382803"/>
              <a:gd name="connsiteY4" fmla="*/ 0 h 6858573"/>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82803" h="6858001">
                <a:moveTo>
                  <a:pt x="3" y="0"/>
                </a:moveTo>
                <a:lnTo>
                  <a:pt x="24382803" y="0"/>
                </a:lnTo>
                <a:lnTo>
                  <a:pt x="24382803" y="6858000"/>
                </a:lnTo>
                <a:lnTo>
                  <a:pt x="7143754" y="6858001"/>
                </a:lnTo>
                <a:cubicBezTo>
                  <a:pt x="2864054" y="6858001"/>
                  <a:pt x="-2972" y="3568700"/>
                  <a:pt x="3" y="0"/>
                </a:cubicBezTo>
                <a:close/>
              </a:path>
            </a:pathLst>
          </a:custGeom>
          <a:solidFill>
            <a:srgbClr val="E7E6E6"/>
          </a:solidFill>
        </p:spPr>
        <p:txBody>
          <a:bodyPr/>
          <a:lstStyle/>
          <a:p>
            <a:endParaRPr lang="nl-BE"/>
          </a:p>
        </p:txBody>
      </p:sp>
      <p:sp>
        <p:nvSpPr>
          <p:cNvPr id="6" name="Tijdelijke aanduiding voor afbeelding 6">
            <a:extLst>
              <a:ext uri="{FF2B5EF4-FFF2-40B4-BE49-F238E27FC236}">
                <a16:creationId xmlns:a16="http://schemas.microsoft.com/office/drawing/2014/main" id="{43A2B41D-A900-BB2D-3E38-1A9251AFE7A5}"/>
              </a:ext>
            </a:extLst>
          </p:cNvPr>
          <p:cNvSpPr>
            <a:spLocks noGrp="1"/>
          </p:cNvSpPr>
          <p:nvPr>
            <p:ph type="pic" sz="quarter" idx="14"/>
          </p:nvPr>
        </p:nvSpPr>
        <p:spPr>
          <a:xfrm>
            <a:off x="8762779" y="1712901"/>
            <a:ext cx="3429223" cy="3429000"/>
          </a:xfrm>
          <a:blipFill>
            <a:blip r:embed="rId6">
              <a:extLst>
                <a:ext uri="{96DAC541-7B7A-43D3-8B79-37D633B846F1}">
                  <asvg:svgBlip xmlns:asvg="http://schemas.microsoft.com/office/drawing/2016/SVG/main" r:embed="rId7"/>
                </a:ext>
              </a:extLst>
            </a:blip>
            <a:stretch>
              <a:fillRect/>
            </a:stretch>
          </a:blipFill>
        </p:spPr>
        <p:txBody>
          <a:bodyPr>
            <a:normAutofit/>
          </a:bodyPr>
          <a:lstStyle>
            <a:lvl1pPr>
              <a:defRPr sz="100"/>
            </a:lvl1pPr>
          </a:lstStyle>
          <a:p>
            <a:endParaRPr lang="nl-BE"/>
          </a:p>
        </p:txBody>
      </p:sp>
    </p:spTree>
    <p:extLst>
      <p:ext uri="{BB962C8B-B14F-4D97-AF65-F5344CB8AC3E}">
        <p14:creationId xmlns:p14="http://schemas.microsoft.com/office/powerpoint/2010/main" val="2508478035"/>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GO-Titel+BKGimg-2">
    <p:bg>
      <p:bgPr>
        <a:solidFill>
          <a:schemeClr val="bg2"/>
        </a:solidFill>
        <a:effectLst/>
      </p:bgPr>
    </p:bg>
    <p:spTree>
      <p:nvGrpSpPr>
        <p:cNvPr id="1" name=""/>
        <p:cNvGrpSpPr/>
        <p:nvPr/>
      </p:nvGrpSpPr>
      <p:grpSpPr>
        <a:xfrm>
          <a:off x="0" y="0"/>
          <a:ext cx="0" cy="0"/>
          <a:chOff x="0" y="0"/>
          <a:chExt cx="0" cy="0"/>
        </a:xfrm>
      </p:grpSpPr>
      <p:pic>
        <p:nvPicPr>
          <p:cNvPr id="9" name="Graphic 8">
            <a:extLst>
              <a:ext uri="{FF2B5EF4-FFF2-40B4-BE49-F238E27FC236}">
                <a16:creationId xmlns:a16="http://schemas.microsoft.com/office/drawing/2014/main" id="{52AC5644-FA98-DFDD-3EBE-A07FFF2F84E6}"/>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0"/>
            <a:ext cx="12192194" cy="6857663"/>
          </a:xfrm>
          <a:prstGeom prst="rect">
            <a:avLst/>
          </a:prstGeom>
        </p:spPr>
      </p:pic>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61449" y="3818675"/>
            <a:ext cx="10318543" cy="969962"/>
          </a:xfrm>
        </p:spPr>
        <p:txBody>
          <a:bodyPr lIns="0" tIns="0" rIns="0" bIns="0" anchor="b">
            <a:noAutofit/>
          </a:bodyPr>
          <a:lstStyle>
            <a:lvl1pPr algn="l">
              <a:defRPr sz="45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761449" y="4840318"/>
            <a:ext cx="10318543" cy="527087"/>
          </a:xfrm>
          <a:prstGeom prst="rect">
            <a:avLst/>
          </a:prstGeom>
        </p:spPr>
        <p:txBody>
          <a:bodyPr lIns="0" tIns="0" rIns="0" bIns="0">
            <a:noAutofit/>
          </a:bodyPr>
          <a:lstStyle>
            <a:lvl1pPr marL="0" indent="0" algn="l">
              <a:buNone/>
              <a:defRPr sz="25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4724400" y="6445085"/>
            <a:ext cx="2743200" cy="365125"/>
          </a:xfrm>
        </p:spPr>
        <p:txBody>
          <a:bodyPr lIns="0" tIns="0" rIns="0" bIns="0" anchor="t" anchorCtr="0"/>
          <a:lstStyle>
            <a:lvl1pPr algn="ctr">
              <a:defRPr sz="15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4" name="Tijdelijke aanduiding voor afbeelding 5">
            <a:extLst>
              <a:ext uri="{FF2B5EF4-FFF2-40B4-BE49-F238E27FC236}">
                <a16:creationId xmlns:a16="http://schemas.microsoft.com/office/drawing/2014/main" id="{1FF3E710-EC0D-9DE7-DC0A-CD4F5B12B4B5}"/>
              </a:ext>
            </a:extLst>
          </p:cNvPr>
          <p:cNvSpPr>
            <a:spLocks noGrp="1"/>
          </p:cNvSpPr>
          <p:nvPr>
            <p:ph type="pic" sz="quarter" idx="13"/>
          </p:nvPr>
        </p:nvSpPr>
        <p:spPr>
          <a:xfrm>
            <a:off x="-2" y="-1"/>
            <a:ext cx="12192195" cy="3429001"/>
          </a:xfrm>
          <a:custGeom>
            <a:avLst/>
            <a:gdLst>
              <a:gd name="connsiteX0" fmla="*/ 0 w 24382800"/>
              <a:gd name="connsiteY0" fmla="*/ 0 h 6858000"/>
              <a:gd name="connsiteX1" fmla="*/ 24382800 w 24382800"/>
              <a:gd name="connsiteY1" fmla="*/ 0 h 6858000"/>
              <a:gd name="connsiteX2" fmla="*/ 24382800 w 24382800"/>
              <a:gd name="connsiteY2" fmla="*/ 6858000 h 6858000"/>
              <a:gd name="connsiteX3" fmla="*/ 0 w 24382800"/>
              <a:gd name="connsiteY3" fmla="*/ 6858000 h 6858000"/>
              <a:gd name="connsiteX4" fmla="*/ 0 w 24382800"/>
              <a:gd name="connsiteY4" fmla="*/ 0 h 6858000"/>
              <a:gd name="connsiteX0" fmla="*/ 0 w 24382800"/>
              <a:gd name="connsiteY0" fmla="*/ 0 h 6858001"/>
              <a:gd name="connsiteX1" fmla="*/ 24382800 w 24382800"/>
              <a:gd name="connsiteY1" fmla="*/ 0 h 6858001"/>
              <a:gd name="connsiteX2" fmla="*/ 24382800 w 24382800"/>
              <a:gd name="connsiteY2" fmla="*/ 6858000 h 6858001"/>
              <a:gd name="connsiteX3" fmla="*/ 7143751 w 24382800"/>
              <a:gd name="connsiteY3" fmla="*/ 6858001 h 6858001"/>
              <a:gd name="connsiteX4" fmla="*/ 0 w 24382800"/>
              <a:gd name="connsiteY4" fmla="*/ 6858000 h 6858001"/>
              <a:gd name="connsiteX5" fmla="*/ 0 w 24382800"/>
              <a:gd name="connsiteY5" fmla="*/ 0 h 6858001"/>
              <a:gd name="connsiteX0" fmla="*/ 2100876 w 26483676"/>
              <a:gd name="connsiteY0" fmla="*/ 0 h 7366000"/>
              <a:gd name="connsiteX1" fmla="*/ 26483676 w 26483676"/>
              <a:gd name="connsiteY1" fmla="*/ 0 h 7366000"/>
              <a:gd name="connsiteX2" fmla="*/ 26483676 w 26483676"/>
              <a:gd name="connsiteY2" fmla="*/ 6858000 h 7366000"/>
              <a:gd name="connsiteX3" fmla="*/ 9244627 w 26483676"/>
              <a:gd name="connsiteY3" fmla="*/ 6858001 h 7366000"/>
              <a:gd name="connsiteX4" fmla="*/ 2100876 w 26483676"/>
              <a:gd name="connsiteY4" fmla="*/ 6858000 h 7366000"/>
              <a:gd name="connsiteX5" fmla="*/ 2100876 w 26483676"/>
              <a:gd name="connsiteY5" fmla="*/ 0 h 7366000"/>
              <a:gd name="connsiteX0" fmla="*/ 756292 w 25139092"/>
              <a:gd name="connsiteY0" fmla="*/ 0 h 6858001"/>
              <a:gd name="connsiteX1" fmla="*/ 25139092 w 25139092"/>
              <a:gd name="connsiteY1" fmla="*/ 0 h 6858001"/>
              <a:gd name="connsiteX2" fmla="*/ 25139092 w 25139092"/>
              <a:gd name="connsiteY2" fmla="*/ 6858000 h 6858001"/>
              <a:gd name="connsiteX3" fmla="*/ 7900043 w 25139092"/>
              <a:gd name="connsiteY3" fmla="*/ 6858001 h 6858001"/>
              <a:gd name="connsiteX4" fmla="*/ 756292 w 25139092"/>
              <a:gd name="connsiteY4" fmla="*/ 0 h 6858001"/>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 name="connsiteX0" fmla="*/ 3 w 24382803"/>
              <a:gd name="connsiteY0" fmla="*/ 0 h 6858573"/>
              <a:gd name="connsiteX1" fmla="*/ 24382803 w 24382803"/>
              <a:gd name="connsiteY1" fmla="*/ 0 h 6858573"/>
              <a:gd name="connsiteX2" fmla="*/ 24382803 w 24382803"/>
              <a:gd name="connsiteY2" fmla="*/ 6858000 h 6858573"/>
              <a:gd name="connsiteX3" fmla="*/ 7143754 w 24382803"/>
              <a:gd name="connsiteY3" fmla="*/ 6858001 h 6858573"/>
              <a:gd name="connsiteX4" fmla="*/ 3 w 24382803"/>
              <a:gd name="connsiteY4" fmla="*/ 0 h 6858573"/>
              <a:gd name="connsiteX0" fmla="*/ 3 w 24382803"/>
              <a:gd name="connsiteY0" fmla="*/ 0 h 6858001"/>
              <a:gd name="connsiteX1" fmla="*/ 24382803 w 24382803"/>
              <a:gd name="connsiteY1" fmla="*/ 0 h 6858001"/>
              <a:gd name="connsiteX2" fmla="*/ 24382803 w 24382803"/>
              <a:gd name="connsiteY2" fmla="*/ 6858000 h 6858001"/>
              <a:gd name="connsiteX3" fmla="*/ 7143754 w 24382803"/>
              <a:gd name="connsiteY3" fmla="*/ 6858001 h 6858001"/>
              <a:gd name="connsiteX4" fmla="*/ 3 w 24382803"/>
              <a:gd name="connsiteY4" fmla="*/ 0 h 68580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382803" h="6858001">
                <a:moveTo>
                  <a:pt x="3" y="0"/>
                </a:moveTo>
                <a:lnTo>
                  <a:pt x="24382803" y="0"/>
                </a:lnTo>
                <a:lnTo>
                  <a:pt x="24382803" y="6858000"/>
                </a:lnTo>
                <a:lnTo>
                  <a:pt x="7143754" y="6858001"/>
                </a:lnTo>
                <a:cubicBezTo>
                  <a:pt x="2864054" y="6858001"/>
                  <a:pt x="-2972" y="3568700"/>
                  <a:pt x="3" y="0"/>
                </a:cubicBezTo>
                <a:close/>
              </a:path>
            </a:pathLst>
          </a:custGeom>
          <a:solidFill>
            <a:srgbClr val="E7E6E6"/>
          </a:solidFill>
        </p:spPr>
        <p:txBody>
          <a:bodyPr/>
          <a:lstStyle/>
          <a:p>
            <a:endParaRPr lang="nl-BE"/>
          </a:p>
        </p:txBody>
      </p:sp>
      <p:pic>
        <p:nvPicPr>
          <p:cNvPr id="7" name="Graphic 6">
            <a:extLst>
              <a:ext uri="{FF2B5EF4-FFF2-40B4-BE49-F238E27FC236}">
                <a16:creationId xmlns:a16="http://schemas.microsoft.com/office/drawing/2014/main" id="{E17F702A-E266-1522-369D-679A63FCB2CE}"/>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7047459" y="5144400"/>
            <a:ext cx="1715512" cy="1715400"/>
          </a:xfrm>
          <a:prstGeom prst="rect">
            <a:avLst/>
          </a:prstGeom>
        </p:spPr>
      </p:pic>
      <p:sp>
        <p:nvSpPr>
          <p:cNvPr id="6" name="Tijdelijke aanduiding voor afbeelding 6">
            <a:extLst>
              <a:ext uri="{FF2B5EF4-FFF2-40B4-BE49-F238E27FC236}">
                <a16:creationId xmlns:a16="http://schemas.microsoft.com/office/drawing/2014/main" id="{396B2290-1E39-C947-F3A8-4B056DA09C9A}"/>
              </a:ext>
            </a:extLst>
          </p:cNvPr>
          <p:cNvSpPr>
            <a:spLocks noGrp="1"/>
          </p:cNvSpPr>
          <p:nvPr>
            <p:ph type="pic" sz="quarter" idx="14" hasCustomPrompt="1"/>
          </p:nvPr>
        </p:nvSpPr>
        <p:spPr>
          <a:xfrm>
            <a:off x="8762716" y="1713263"/>
            <a:ext cx="3429223" cy="3429000"/>
          </a:xfrm>
          <a:blipFill>
            <a:blip r:embed="rId6">
              <a:extLst>
                <a:ext uri="{96DAC541-7B7A-43D3-8B79-37D633B846F1}">
                  <asvg:svgBlip xmlns:asvg="http://schemas.microsoft.com/office/drawing/2016/SVG/main" r:embed="rId7"/>
                </a:ext>
              </a:extLst>
            </a:blip>
            <a:stretch>
              <a:fillRect/>
            </a:stretch>
          </a:blipFill>
        </p:spPr>
        <p:txBody>
          <a:bodyPr>
            <a:normAutofit/>
          </a:bodyPr>
          <a:lstStyle>
            <a:lvl1pPr>
              <a:defRPr sz="100"/>
            </a:lvl1pPr>
          </a:lstStyle>
          <a:p>
            <a:r>
              <a:rPr lang="en-GB" err="1"/>
              <a:t>Negeer</a:t>
            </a:r>
            <a:r>
              <a:rPr lang="en-GB"/>
              <a:t> deze </a:t>
            </a:r>
            <a:r>
              <a:rPr lang="en-GB" err="1"/>
              <a:t>tekst</a:t>
            </a:r>
            <a:endParaRPr lang="nl-BE"/>
          </a:p>
        </p:txBody>
      </p:sp>
    </p:spTree>
    <p:extLst>
      <p:ext uri="{BB962C8B-B14F-4D97-AF65-F5344CB8AC3E}">
        <p14:creationId xmlns:p14="http://schemas.microsoft.com/office/powerpoint/2010/main" val="3029521428"/>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GO-Titel+Img">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61449" y="3818675"/>
            <a:ext cx="10318543" cy="969962"/>
          </a:xfrm>
        </p:spPr>
        <p:txBody>
          <a:bodyPr lIns="0" tIns="0" rIns="0" bIns="0" anchor="b">
            <a:noAutofit/>
          </a:bodyPr>
          <a:lstStyle>
            <a:lvl1pPr algn="l">
              <a:defRPr sz="45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761449" y="4840318"/>
            <a:ext cx="10318543" cy="527087"/>
          </a:xfrm>
          <a:prstGeom prst="rect">
            <a:avLst/>
          </a:prstGeom>
        </p:spPr>
        <p:txBody>
          <a:bodyPr lIns="0" tIns="0" rIns="0" bIns="0">
            <a:noAutofit/>
          </a:bodyPr>
          <a:lstStyle>
            <a:lvl1pPr marL="0" indent="0" algn="l">
              <a:buNone/>
              <a:defRPr sz="25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4724400" y="6445085"/>
            <a:ext cx="2743200" cy="365125"/>
          </a:xfrm>
        </p:spPr>
        <p:txBody>
          <a:bodyPr lIns="0" tIns="0" rIns="0" bIns="0" anchor="t" anchorCtr="0"/>
          <a:lstStyle>
            <a:lvl1pPr algn="ctr">
              <a:defRPr sz="15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6" name="Tijdelijke aanduiding voor afbeelding 5">
            <a:extLst>
              <a:ext uri="{FF2B5EF4-FFF2-40B4-BE49-F238E27FC236}">
                <a16:creationId xmlns:a16="http://schemas.microsoft.com/office/drawing/2014/main" id="{7D39C5CD-1296-9916-5404-C8C826A96A71}"/>
              </a:ext>
            </a:extLst>
          </p:cNvPr>
          <p:cNvSpPr>
            <a:spLocks noGrp="1"/>
          </p:cNvSpPr>
          <p:nvPr>
            <p:ph type="pic" sz="quarter" idx="13"/>
          </p:nvPr>
        </p:nvSpPr>
        <p:spPr>
          <a:xfrm>
            <a:off x="-1" y="-1"/>
            <a:ext cx="12192194" cy="3429000"/>
          </a:xfrm>
          <a:prstGeom prst="rect">
            <a:avLst/>
          </a:prstGeom>
        </p:spPr>
        <p:txBody>
          <a:bodyPr/>
          <a:lstStyle/>
          <a:p>
            <a:endParaRPr lang="nl-BE"/>
          </a:p>
        </p:txBody>
      </p:sp>
      <p:sp>
        <p:nvSpPr>
          <p:cNvPr id="4" name="Tijdelijke aanduiding voor afbeelding 6">
            <a:extLst>
              <a:ext uri="{FF2B5EF4-FFF2-40B4-BE49-F238E27FC236}">
                <a16:creationId xmlns:a16="http://schemas.microsoft.com/office/drawing/2014/main" id="{E05C1E94-70BA-BA1B-A698-24934C5EC02B}"/>
              </a:ext>
            </a:extLst>
          </p:cNvPr>
          <p:cNvSpPr>
            <a:spLocks noGrp="1"/>
          </p:cNvSpPr>
          <p:nvPr>
            <p:ph type="pic" sz="quarter" idx="14" hasCustomPrompt="1"/>
          </p:nvPr>
        </p:nvSpPr>
        <p:spPr>
          <a:xfrm>
            <a:off x="8762777" y="1719683"/>
            <a:ext cx="3429223" cy="3429000"/>
          </a:xfrm>
          <a:blipFill>
            <a:blip r:embed="rId2">
              <a:extLst>
                <a:ext uri="{96DAC541-7B7A-43D3-8B79-37D633B846F1}">
                  <asvg:svgBlip xmlns:asvg="http://schemas.microsoft.com/office/drawing/2016/SVG/main" r:embed="rId3"/>
                </a:ext>
              </a:extLst>
            </a:blip>
            <a:stretch>
              <a:fillRect/>
            </a:stretch>
          </a:blipFill>
        </p:spPr>
        <p:txBody>
          <a:bodyPr>
            <a:normAutofit/>
          </a:bodyPr>
          <a:lstStyle>
            <a:lvl1pPr>
              <a:defRPr sz="100"/>
            </a:lvl1pPr>
          </a:lstStyle>
          <a:p>
            <a:r>
              <a:rPr lang="en-GB" err="1"/>
              <a:t>Negeer</a:t>
            </a:r>
            <a:r>
              <a:rPr lang="en-GB"/>
              <a:t> deze </a:t>
            </a:r>
            <a:r>
              <a:rPr lang="en-GB" err="1"/>
              <a:t>tekst</a:t>
            </a:r>
            <a:endParaRPr lang="nl-BE"/>
          </a:p>
        </p:txBody>
      </p:sp>
    </p:spTree>
    <p:extLst>
      <p:ext uri="{BB962C8B-B14F-4D97-AF65-F5344CB8AC3E}">
        <p14:creationId xmlns:p14="http://schemas.microsoft.com/office/powerpoint/2010/main" val="3758535689"/>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GO-Titel+Grafiek">
    <p:bg>
      <p:bgPr>
        <a:solidFill>
          <a:schemeClr val="bg1"/>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4E71EF7-7EA9-21C2-80C6-CFE0D222AF28}"/>
              </a:ext>
            </a:extLst>
          </p:cNvPr>
          <p:cNvSpPr>
            <a:spLocks noGrp="1"/>
          </p:cNvSpPr>
          <p:nvPr>
            <p:ph type="ctrTitle"/>
          </p:nvPr>
        </p:nvSpPr>
        <p:spPr>
          <a:xfrm>
            <a:off x="761449" y="361490"/>
            <a:ext cx="10318543" cy="969962"/>
          </a:xfrm>
        </p:spPr>
        <p:txBody>
          <a:bodyPr lIns="0" tIns="0" rIns="0" bIns="0" anchor="b">
            <a:noAutofit/>
          </a:bodyPr>
          <a:lstStyle>
            <a:lvl1pPr algn="l">
              <a:defRPr sz="4500" baseline="0">
                <a:solidFill>
                  <a:schemeClr val="accent1"/>
                </a:solidFill>
              </a:defRPr>
            </a:lvl1pPr>
          </a:lstStyle>
          <a:p>
            <a:r>
              <a:rPr lang="nl-NL"/>
              <a:t>Klik om stijl te bewerken</a:t>
            </a:r>
            <a:endParaRPr lang="nl-BE"/>
          </a:p>
        </p:txBody>
      </p:sp>
      <p:sp>
        <p:nvSpPr>
          <p:cNvPr id="3" name="Ondertitel 2">
            <a:extLst>
              <a:ext uri="{FF2B5EF4-FFF2-40B4-BE49-F238E27FC236}">
                <a16:creationId xmlns:a16="http://schemas.microsoft.com/office/drawing/2014/main" id="{CB9A79CA-2FDE-7BDE-8930-B18EFB17A80E}"/>
              </a:ext>
            </a:extLst>
          </p:cNvPr>
          <p:cNvSpPr>
            <a:spLocks noGrp="1"/>
          </p:cNvSpPr>
          <p:nvPr>
            <p:ph type="subTitle" idx="1"/>
          </p:nvPr>
        </p:nvSpPr>
        <p:spPr>
          <a:xfrm>
            <a:off x="761449" y="1383133"/>
            <a:ext cx="10318543" cy="527087"/>
          </a:xfrm>
          <a:prstGeom prst="rect">
            <a:avLst/>
          </a:prstGeom>
        </p:spPr>
        <p:txBody>
          <a:bodyPr lIns="0" tIns="0" rIns="0" bIns="0">
            <a:noAutofit/>
          </a:bodyPr>
          <a:lstStyle>
            <a:lvl1pPr marL="0" indent="0" algn="l">
              <a:buNone/>
              <a:defRPr sz="2500" cap="all" baseline="0">
                <a:solidFill>
                  <a:schemeClr val="accent3"/>
                </a:solidFill>
                <a:latin typeface="Flanders Art Sans Condensed" pitchFamily="2" charset="77"/>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Klikken om de ondertitelstijl van het model te bewerken</a:t>
            </a:r>
            <a:endParaRPr lang="nl-BE"/>
          </a:p>
        </p:txBody>
      </p:sp>
      <p:sp>
        <p:nvSpPr>
          <p:cNvPr id="8" name="Tijdelijke aanduiding voor dianummer 5">
            <a:extLst>
              <a:ext uri="{FF2B5EF4-FFF2-40B4-BE49-F238E27FC236}">
                <a16:creationId xmlns:a16="http://schemas.microsoft.com/office/drawing/2014/main" id="{ACB1E00F-030A-EF87-0AE8-24C583A52286}"/>
              </a:ext>
            </a:extLst>
          </p:cNvPr>
          <p:cNvSpPr>
            <a:spLocks noGrp="1"/>
          </p:cNvSpPr>
          <p:nvPr>
            <p:ph type="sldNum" sz="quarter" idx="12"/>
          </p:nvPr>
        </p:nvSpPr>
        <p:spPr>
          <a:xfrm>
            <a:off x="4724400" y="6445085"/>
            <a:ext cx="2743200" cy="365125"/>
          </a:xfrm>
        </p:spPr>
        <p:txBody>
          <a:bodyPr lIns="0" tIns="0" rIns="0" bIns="0" anchor="t" anchorCtr="0"/>
          <a:lstStyle>
            <a:lvl1pPr algn="ctr">
              <a:defRPr sz="1500" baseline="0">
                <a:solidFill>
                  <a:schemeClr val="accent3"/>
                </a:solidFill>
                <a:latin typeface="Flanders Art Sans Condensed" pitchFamily="2" charset="77"/>
              </a:defRPr>
            </a:lvl1pPr>
          </a:lstStyle>
          <a:p>
            <a:fld id="{7ED1649C-F388-3F46-A60C-0AF6BF34E8D4}" type="slidenum">
              <a:rPr lang="nl-BE" smtClean="0"/>
              <a:pPr/>
              <a:t>‹nr.›</a:t>
            </a:fld>
            <a:endParaRPr lang="nl-BE"/>
          </a:p>
        </p:txBody>
      </p:sp>
      <p:sp>
        <p:nvSpPr>
          <p:cNvPr id="6" name="Tijdelijke aanduiding voor grafiek 5">
            <a:extLst>
              <a:ext uri="{FF2B5EF4-FFF2-40B4-BE49-F238E27FC236}">
                <a16:creationId xmlns:a16="http://schemas.microsoft.com/office/drawing/2014/main" id="{F5E7416B-E1AB-4774-8F0C-5B2CC81D9C5D}"/>
              </a:ext>
            </a:extLst>
          </p:cNvPr>
          <p:cNvSpPr>
            <a:spLocks noGrp="1"/>
          </p:cNvSpPr>
          <p:nvPr>
            <p:ph type="chart" sz="quarter" idx="13"/>
          </p:nvPr>
        </p:nvSpPr>
        <p:spPr>
          <a:xfrm>
            <a:off x="381625" y="2347200"/>
            <a:ext cx="11049119" cy="3749400"/>
          </a:xfrm>
          <a:prstGeom prst="rect">
            <a:avLst/>
          </a:prstGeom>
        </p:spPr>
        <p:txBody>
          <a:bodyPr lIns="0" tIns="0" rIns="0" bIns="0">
            <a:noAutofit/>
          </a:bodyPr>
          <a:lstStyle/>
          <a:p>
            <a:endParaRPr lang="nl-BE"/>
          </a:p>
        </p:txBody>
      </p:sp>
    </p:spTree>
    <p:extLst>
      <p:ext uri="{BB962C8B-B14F-4D97-AF65-F5344CB8AC3E}">
        <p14:creationId xmlns:p14="http://schemas.microsoft.com/office/powerpoint/2010/main" val="2755495540"/>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GO-Quote">
    <p:bg>
      <p:bgPr>
        <a:solidFill>
          <a:schemeClr val="bg2"/>
        </a:solidFill>
        <a:effectLst/>
      </p:bgPr>
    </p:bg>
    <p:spTree>
      <p:nvGrpSpPr>
        <p:cNvPr id="1" name=""/>
        <p:cNvGrpSpPr/>
        <p:nvPr/>
      </p:nvGrpSpPr>
      <p:grpSpPr>
        <a:xfrm>
          <a:off x="0" y="0"/>
          <a:ext cx="0" cy="0"/>
          <a:chOff x="0" y="0"/>
          <a:chExt cx="0" cy="0"/>
        </a:xfrm>
      </p:grpSpPr>
      <p:sp>
        <p:nvSpPr>
          <p:cNvPr id="3" name="Tijdelijke aanduiding voor afbeelding 2">
            <a:extLst>
              <a:ext uri="{FF2B5EF4-FFF2-40B4-BE49-F238E27FC236}">
                <a16:creationId xmlns:a16="http://schemas.microsoft.com/office/drawing/2014/main" id="{D48E70C3-B188-A705-D6F8-EB62C7495377}"/>
              </a:ext>
            </a:extLst>
          </p:cNvPr>
          <p:cNvSpPr>
            <a:spLocks noGrp="1"/>
          </p:cNvSpPr>
          <p:nvPr>
            <p:ph type="pic" sz="quarter" idx="11"/>
          </p:nvPr>
        </p:nvSpPr>
        <p:spPr>
          <a:xfrm>
            <a:off x="0" y="0"/>
            <a:ext cx="10620273" cy="6858000"/>
          </a:xfrm>
          <a:prstGeom prst="rect">
            <a:avLst/>
          </a:prstGeom>
        </p:spPr>
        <p:txBody>
          <a:bodyPr/>
          <a:lstStyle/>
          <a:p>
            <a:endParaRPr lang="nl-BE"/>
          </a:p>
        </p:txBody>
      </p:sp>
      <p:sp>
        <p:nvSpPr>
          <p:cNvPr id="4" name="Rechthoek 3">
            <a:extLst>
              <a:ext uri="{FF2B5EF4-FFF2-40B4-BE49-F238E27FC236}">
                <a16:creationId xmlns:a16="http://schemas.microsoft.com/office/drawing/2014/main" id="{A7290BD7-5767-8778-DFD5-A388094E0A46}"/>
              </a:ext>
            </a:extLst>
          </p:cNvPr>
          <p:cNvSpPr/>
          <p:nvPr userDrawn="1"/>
        </p:nvSpPr>
        <p:spPr>
          <a:xfrm>
            <a:off x="10620498" y="0"/>
            <a:ext cx="1571502" cy="685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sz="900"/>
          </a:p>
        </p:txBody>
      </p:sp>
      <p:pic>
        <p:nvPicPr>
          <p:cNvPr id="13" name="Graphic 12">
            <a:extLst>
              <a:ext uri="{FF2B5EF4-FFF2-40B4-BE49-F238E27FC236}">
                <a16:creationId xmlns:a16="http://schemas.microsoft.com/office/drawing/2014/main" id="{E8CB1427-9034-0226-3622-633B0AD006B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288535" y="381600"/>
            <a:ext cx="523834" cy="382406"/>
          </a:xfrm>
          <a:prstGeom prst="rect">
            <a:avLst/>
          </a:prstGeom>
        </p:spPr>
      </p:pic>
      <p:pic>
        <p:nvPicPr>
          <p:cNvPr id="12" name="Graphic 11">
            <a:extLst>
              <a:ext uri="{FF2B5EF4-FFF2-40B4-BE49-F238E27FC236}">
                <a16:creationId xmlns:a16="http://schemas.microsoft.com/office/drawing/2014/main" id="{9519AE2F-1AC5-98A6-2DFC-3FE9BDD7178F}"/>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9059796" y="5297400"/>
            <a:ext cx="1560702" cy="1560600"/>
          </a:xfrm>
          <a:prstGeom prst="rect">
            <a:avLst/>
          </a:prstGeom>
        </p:spPr>
      </p:pic>
      <p:pic>
        <p:nvPicPr>
          <p:cNvPr id="15" name="Graphic 14">
            <a:extLst>
              <a:ext uri="{FF2B5EF4-FFF2-40B4-BE49-F238E27FC236}">
                <a16:creationId xmlns:a16="http://schemas.microsoft.com/office/drawing/2014/main" id="{C808F593-6B2A-0A81-FC36-07E78B6AFC70}"/>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10620498" y="3726000"/>
            <a:ext cx="1571502" cy="1571400"/>
          </a:xfrm>
          <a:prstGeom prst="rect">
            <a:avLst/>
          </a:prstGeom>
        </p:spPr>
      </p:pic>
      <p:sp>
        <p:nvSpPr>
          <p:cNvPr id="6" name="Tijdelijke aanduiding voor tekst 5">
            <a:extLst>
              <a:ext uri="{FF2B5EF4-FFF2-40B4-BE49-F238E27FC236}">
                <a16:creationId xmlns:a16="http://schemas.microsoft.com/office/drawing/2014/main" id="{B9A52F89-82AB-E713-2683-E488C571E4F2}"/>
              </a:ext>
            </a:extLst>
          </p:cNvPr>
          <p:cNvSpPr>
            <a:spLocks noGrp="1"/>
          </p:cNvSpPr>
          <p:nvPr>
            <p:ph type="body" sz="quarter" idx="10"/>
          </p:nvPr>
        </p:nvSpPr>
        <p:spPr>
          <a:xfrm>
            <a:off x="1690310" y="2228400"/>
            <a:ext cx="7240071" cy="2221200"/>
          </a:xfrm>
          <a:prstGeom prst="rect">
            <a:avLst/>
          </a:prstGeom>
        </p:spPr>
        <p:txBody>
          <a:bodyPr lIns="0" tIns="0" rIns="0" bIns="0" anchor="ctr" anchorCtr="0">
            <a:noAutofit/>
          </a:bodyPr>
          <a:lstStyle>
            <a:lvl1pPr marL="0" indent="0" algn="ctr">
              <a:buNone/>
              <a:defRPr sz="5830" baseline="0">
                <a:solidFill>
                  <a:schemeClr val="bg1"/>
                </a:solidFill>
                <a:effectLst>
                  <a:outerShdw blurRad="1016000" algn="ctr" rotWithShape="0">
                    <a:prstClr val="black">
                      <a:alpha val="75000"/>
                    </a:prstClr>
                  </a:outerShdw>
                </a:effectLst>
                <a:latin typeface="+mj-lt"/>
              </a:defRPr>
            </a:lvl1pPr>
          </a:lstStyle>
          <a:p>
            <a:pPr lvl="0"/>
            <a:endParaRPr lang="nl-BE"/>
          </a:p>
        </p:txBody>
      </p:sp>
      <p:pic>
        <p:nvPicPr>
          <p:cNvPr id="11" name="Graphic 10">
            <a:extLst>
              <a:ext uri="{FF2B5EF4-FFF2-40B4-BE49-F238E27FC236}">
                <a16:creationId xmlns:a16="http://schemas.microsoft.com/office/drawing/2014/main" id="{BCE531F8-54F9-0AB3-647A-794199AAFF43}"/>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10620498" y="5296500"/>
            <a:ext cx="781251" cy="1562400"/>
          </a:xfrm>
          <a:prstGeom prst="rect">
            <a:avLst/>
          </a:prstGeom>
        </p:spPr>
      </p:pic>
    </p:spTree>
    <p:extLst>
      <p:ext uri="{BB962C8B-B14F-4D97-AF65-F5344CB8AC3E}">
        <p14:creationId xmlns:p14="http://schemas.microsoft.com/office/powerpoint/2010/main" val="4248345671"/>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GO-Eindslide">
    <p:bg>
      <p:bgPr>
        <a:solidFill>
          <a:schemeClr val="accent1"/>
        </a:solidFill>
        <a:effectLst/>
      </p:bgPr>
    </p:bg>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04BB703D-C6EE-F092-4735-E9CD9CF2E70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4089866" y="2745000"/>
            <a:ext cx="4010661" cy="1367443"/>
          </a:xfrm>
          <a:prstGeom prst="rect">
            <a:avLst/>
          </a:prstGeom>
        </p:spPr>
      </p:pic>
    </p:spTree>
    <p:extLst>
      <p:ext uri="{BB962C8B-B14F-4D97-AF65-F5344CB8AC3E}">
        <p14:creationId xmlns:p14="http://schemas.microsoft.com/office/powerpoint/2010/main" val="3428465597"/>
      </p:ext>
    </p:extLst>
  </p:cSld>
  <p:clrMapOvr>
    <a:masterClrMapping/>
  </p:clrMapOvr>
  <p:extLst>
    <p:ext uri="{DCECCB84-F9BA-43D5-87BE-67443E8EF086}">
      <p15:sldGuideLst xmlns:p15="http://schemas.microsoft.com/office/powerpoint/2012/main">
        <p15:guide id="1" orient="horz" pos="4320">
          <p15:clr>
            <a:srgbClr val="FBAE40"/>
          </p15:clr>
        </p15:guide>
        <p15:guide id="2" pos="7680">
          <p15:clr>
            <a:srgbClr val="FBAE40"/>
          </p15:clr>
        </p15:guide>
      </p15:sldGuideLst>
    </p:ext>
  </p:extLs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Blanco">
    <p:spTree>
      <p:nvGrpSpPr>
        <p:cNvPr id="1" name=""/>
        <p:cNvGrpSpPr/>
        <p:nvPr/>
      </p:nvGrpSpPr>
      <p:grpSpPr>
        <a:xfrm>
          <a:off x="0" y="0"/>
          <a:ext cx="0" cy="0"/>
          <a:chOff x="0" y="0"/>
          <a:chExt cx="0" cy="0"/>
        </a:xfrm>
      </p:grpSpPr>
    </p:spTree>
    <p:extLst>
      <p:ext uri="{BB962C8B-B14F-4D97-AF65-F5344CB8AC3E}">
        <p14:creationId xmlns:p14="http://schemas.microsoft.com/office/powerpoint/2010/main" val="3630622113"/>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02_Tekst-01">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2"/>
          <a:stretch>
            <a:fillRect/>
          </a:stretch>
        </p:blipFill>
        <p:spPr>
          <a:xfrm rot="9086079">
            <a:off x="6337551" y="6641273"/>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chemeClr val="accent2"/>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9" name="Text Placeholder 16">
            <a:extLst>
              <a:ext uri="{FF2B5EF4-FFF2-40B4-BE49-F238E27FC236}">
                <a16:creationId xmlns:a16="http://schemas.microsoft.com/office/drawing/2014/main" id="{8456DE5A-12DC-2A4D-A08A-48FE77A19312}"/>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709" indent="0">
              <a:buNone/>
              <a:defRPr>
                <a:solidFill>
                  <a:srgbClr val="AAAAAA"/>
                </a:solidFill>
              </a:defRPr>
            </a:lvl5pPr>
          </a:lstStyle>
          <a:p>
            <a:pPr lvl="0"/>
            <a:r>
              <a:rPr lang="en-US" err="1"/>
              <a:t>Dit</a:t>
            </a:r>
            <a:r>
              <a:rPr lang="en-US"/>
              <a:t> is body copy…</a:t>
            </a:r>
          </a:p>
        </p:txBody>
      </p:sp>
      <p:sp>
        <p:nvSpPr>
          <p:cNvPr id="10" name="Text Placeholder 2">
            <a:extLst>
              <a:ext uri="{FF2B5EF4-FFF2-40B4-BE49-F238E27FC236}">
                <a16:creationId xmlns:a16="http://schemas.microsoft.com/office/drawing/2014/main" id="{AC3E653B-41E8-1144-8B1D-ED27FBEF0BE8}"/>
              </a:ext>
            </a:extLst>
          </p:cNvPr>
          <p:cNvSpPr>
            <a:spLocks noGrp="1"/>
          </p:cNvSpPr>
          <p:nvPr>
            <p:ph type="body" sz="quarter" idx="15" hasCustomPrompt="1"/>
          </p:nvPr>
        </p:nvSpPr>
        <p:spPr>
          <a:xfrm>
            <a:off x="213465" y="927405"/>
            <a:ext cx="8792749" cy="920185"/>
          </a:xfrm>
        </p:spPr>
        <p:txBody>
          <a:bodyPr>
            <a:noAutofit/>
          </a:bodyPr>
          <a:lstStyle>
            <a:lvl1pPr marL="0" indent="0">
              <a:buNone/>
              <a:defRPr sz="4000" b="1">
                <a:solidFill>
                  <a:schemeClr val="accent3"/>
                </a:solidFill>
              </a:defRPr>
            </a:lvl1pPr>
          </a:lstStyle>
          <a:p>
            <a:pPr lvl="0"/>
            <a:r>
              <a:rPr lang="en-US" err="1"/>
              <a:t>Klik</a:t>
            </a:r>
            <a:r>
              <a:rPr lang="en-US"/>
              <a:t> om de TITEL </a:t>
            </a:r>
            <a:r>
              <a:rPr lang="en-US" err="1"/>
              <a:t>aan</a:t>
            </a:r>
            <a:r>
              <a:rPr lang="en-US"/>
              <a:t> </a:t>
            </a:r>
            <a:r>
              <a:rPr lang="en-US" err="1"/>
              <a:t>te</a:t>
            </a:r>
            <a:r>
              <a:rPr lang="en-US"/>
              <a:t> </a:t>
            </a:r>
            <a:r>
              <a:rPr lang="en-US" err="1"/>
              <a:t>passen</a:t>
            </a:r>
            <a:endParaRPr lang="en-US"/>
          </a:p>
        </p:txBody>
      </p:sp>
      <p:pic>
        <p:nvPicPr>
          <p:cNvPr id="11" name="Graphic 10">
            <a:extLst>
              <a:ext uri="{FF2B5EF4-FFF2-40B4-BE49-F238E27FC236}">
                <a16:creationId xmlns:a16="http://schemas.microsoft.com/office/drawing/2014/main" id="{FFEDF41A-DAE6-DE4B-B628-EAB454D26ABB}"/>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11140143" y="6049027"/>
            <a:ext cx="859771" cy="625288"/>
          </a:xfrm>
          <a:prstGeom prst="rect">
            <a:avLst/>
          </a:prstGeom>
        </p:spPr>
      </p:pic>
    </p:spTree>
    <p:extLst>
      <p:ext uri="{BB962C8B-B14F-4D97-AF65-F5344CB8AC3E}">
        <p14:creationId xmlns:p14="http://schemas.microsoft.com/office/powerpoint/2010/main" val="273437381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01_Foto &amp; tekst_02">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8399464" y="1"/>
            <a:ext cx="3792536" cy="6858000"/>
          </a:xfrm>
          <a:prstGeom prst="rect">
            <a:avLst/>
          </a:prstGeom>
          <a:pattFill prst="pct5">
            <a:fgClr>
              <a:schemeClr val="accent4"/>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3"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3"/>
            <a:ext cx="4889334" cy="1835995"/>
          </a:xfrm>
          <a:prstGeom prst="rect">
            <a:avLst/>
          </a:prstGeom>
        </p:spPr>
      </p:pic>
      <p:sp>
        <p:nvSpPr>
          <p:cNvPr id="3" name="Tijdelijke aanduiding voor tekst 2">
            <a:extLst>
              <a:ext uri="{FF2B5EF4-FFF2-40B4-BE49-F238E27FC236}">
                <a16:creationId xmlns:a16="http://schemas.microsoft.com/office/drawing/2014/main" id="{A9BF0281-96E7-412A-80A8-49D781B7B6FC}"/>
              </a:ext>
            </a:extLst>
          </p:cNvPr>
          <p:cNvSpPr>
            <a:spLocks noGrp="1"/>
          </p:cNvSpPr>
          <p:nvPr>
            <p:ph type="body" sz="quarter" idx="12" hasCustomPrompt="1"/>
          </p:nvPr>
        </p:nvSpPr>
        <p:spPr>
          <a:xfrm>
            <a:off x="342027" y="1993901"/>
            <a:ext cx="7631888" cy="4054475"/>
          </a:xfrm>
        </p:spPr>
        <p:txBody>
          <a:bodyPr/>
          <a:lstStyle>
            <a:lvl1pPr>
              <a:defRPr/>
            </a:lvl1pPr>
            <a:lvl6pPr>
              <a:defRPr sz="1800">
                <a:solidFill>
                  <a:schemeClr val="accent6"/>
                </a:solidFill>
              </a:defRPr>
            </a:lvl6pPr>
            <a:lvl7pPr>
              <a:defRPr sz="1800">
                <a:solidFill>
                  <a:schemeClr val="accent6"/>
                </a:solidFill>
              </a:defRPr>
            </a:lvl7pPr>
            <a:lvl8pPr>
              <a:defRPr sz="1800">
                <a:solidFill>
                  <a:schemeClr val="accent6"/>
                </a:solidFill>
              </a:defRPr>
            </a:lvl8pPr>
          </a:lstStyle>
          <a:p>
            <a:pPr lvl="0"/>
            <a:r>
              <a:rPr lang="nl-NL"/>
              <a:t>Dit is body copy…</a:t>
            </a:r>
          </a:p>
        </p:txBody>
      </p:sp>
      <p:sp>
        <p:nvSpPr>
          <p:cNvPr id="5" name="Tijdelijke aanduiding voor tekst 4">
            <a:extLst>
              <a:ext uri="{FF2B5EF4-FFF2-40B4-BE49-F238E27FC236}">
                <a16:creationId xmlns:a16="http://schemas.microsoft.com/office/drawing/2014/main" id="{9B10F924-3B18-4D7F-BF8C-6F9E1B2F934D}"/>
              </a:ext>
            </a:extLst>
          </p:cNvPr>
          <p:cNvSpPr>
            <a:spLocks noGrp="1"/>
          </p:cNvSpPr>
          <p:nvPr>
            <p:ph type="body" sz="quarter" idx="13" hasCustomPrompt="1"/>
          </p:nvPr>
        </p:nvSpPr>
        <p:spPr>
          <a:xfrm>
            <a:off x="342027" y="1268414"/>
            <a:ext cx="7631888" cy="725487"/>
          </a:xfrm>
        </p:spPr>
        <p:txBody>
          <a:bodyPr>
            <a:normAutofit/>
          </a:bodyPr>
          <a:lstStyle>
            <a:lvl1pPr>
              <a:defRPr sz="2400">
                <a:solidFill>
                  <a:schemeClr val="accent3"/>
                </a:solidFill>
                <a:latin typeface="+mj-lt"/>
              </a:defRPr>
            </a:lvl1pPr>
          </a:lstStyle>
          <a:p>
            <a:pPr lvl="0"/>
            <a:r>
              <a:rPr lang="nl-NL"/>
              <a:t>Klik om de SUBTITEL aan te passen</a:t>
            </a:r>
          </a:p>
        </p:txBody>
      </p:sp>
      <p:sp>
        <p:nvSpPr>
          <p:cNvPr id="2" name="Tijdelijke aanduiding voor datum 1">
            <a:extLst>
              <a:ext uri="{FF2B5EF4-FFF2-40B4-BE49-F238E27FC236}">
                <a16:creationId xmlns:a16="http://schemas.microsoft.com/office/drawing/2014/main" id="{0B347D42-F10F-4338-96A5-EB7F9052AA9B}"/>
              </a:ext>
            </a:extLst>
          </p:cNvPr>
          <p:cNvSpPr>
            <a:spLocks noGrp="1"/>
          </p:cNvSpPr>
          <p:nvPr>
            <p:ph type="dt" sz="half" idx="14"/>
          </p:nvPr>
        </p:nvSpPr>
        <p:spPr/>
        <p:txBody>
          <a:bodyPr/>
          <a:lstStyle/>
          <a:p>
            <a:endParaRPr lang="en-US"/>
          </a:p>
        </p:txBody>
      </p:sp>
      <p:sp>
        <p:nvSpPr>
          <p:cNvPr id="4" name="Tijdelijke aanduiding voor voettekst 3">
            <a:extLst>
              <a:ext uri="{FF2B5EF4-FFF2-40B4-BE49-F238E27FC236}">
                <a16:creationId xmlns:a16="http://schemas.microsoft.com/office/drawing/2014/main" id="{4C426F43-1770-442C-84DC-8A85AB04058F}"/>
              </a:ext>
            </a:extLst>
          </p:cNvPr>
          <p:cNvSpPr>
            <a:spLocks noGrp="1"/>
          </p:cNvSpPr>
          <p:nvPr>
            <p:ph type="ftr" sz="quarter" idx="15"/>
          </p:nvPr>
        </p:nvSpPr>
        <p:spPr/>
        <p:txBody>
          <a:bodyPr/>
          <a:lstStyle/>
          <a:p>
            <a:endParaRPr lang="en-US"/>
          </a:p>
        </p:txBody>
      </p:sp>
      <p:sp>
        <p:nvSpPr>
          <p:cNvPr id="6" name="Tijdelijke aanduiding voor dianummer 5">
            <a:extLst>
              <a:ext uri="{FF2B5EF4-FFF2-40B4-BE49-F238E27FC236}">
                <a16:creationId xmlns:a16="http://schemas.microsoft.com/office/drawing/2014/main" id="{22E88767-0AEB-46A6-B684-58EF5E263C16}"/>
              </a:ext>
            </a:extLst>
          </p:cNvPr>
          <p:cNvSpPr>
            <a:spLocks noGrp="1"/>
          </p:cNvSpPr>
          <p:nvPr>
            <p:ph type="sldNum" sz="quarter" idx="16"/>
          </p:nvPr>
        </p:nvSpPr>
        <p:spPr/>
        <p:txBody>
          <a:bodyPr/>
          <a:lstStyle/>
          <a:p>
            <a:fld id="{725C4CAC-AA3F-594B-A1EB-4BFCBC27B7D5}" type="slidenum">
              <a:rPr lang="en-US" smtClean="0"/>
              <a:pPr/>
              <a:t>‹nr.›</a:t>
            </a:fld>
            <a:endParaRPr lang="en-US"/>
          </a:p>
        </p:txBody>
      </p:sp>
      <p:sp>
        <p:nvSpPr>
          <p:cNvPr id="11" name="Titel 6">
            <a:extLst>
              <a:ext uri="{FF2B5EF4-FFF2-40B4-BE49-F238E27FC236}">
                <a16:creationId xmlns:a16="http://schemas.microsoft.com/office/drawing/2014/main" id="{85505741-E4E5-4115-963B-2690DC0411CE}"/>
              </a:ext>
            </a:extLst>
          </p:cNvPr>
          <p:cNvSpPr>
            <a:spLocks noGrp="1"/>
          </p:cNvSpPr>
          <p:nvPr>
            <p:ph type="title" hasCustomPrompt="1"/>
          </p:nvPr>
        </p:nvSpPr>
        <p:spPr>
          <a:xfrm>
            <a:off x="334964" y="365126"/>
            <a:ext cx="7638952" cy="900000"/>
          </a:xfrm>
        </p:spPr>
        <p:txBody>
          <a:bodyPr anchor="t" anchorCtr="0"/>
          <a:lstStyle/>
          <a:p>
            <a:r>
              <a:rPr lang="en-US" b="0" err="1"/>
              <a:t>Klik</a:t>
            </a:r>
            <a:r>
              <a:rPr lang="en-US" b="0"/>
              <a:t> om de TITEL </a:t>
            </a:r>
            <a:r>
              <a:rPr lang="en-US" b="0" err="1"/>
              <a:t>aan</a:t>
            </a:r>
            <a:r>
              <a:rPr lang="en-US" b="0"/>
              <a:t> </a:t>
            </a:r>
            <a:r>
              <a:rPr lang="en-US" b="0" err="1"/>
              <a:t>te</a:t>
            </a:r>
            <a:r>
              <a:rPr lang="en-US" b="0"/>
              <a:t> passe</a:t>
            </a:r>
            <a:r>
              <a:rPr lang="nl-NL"/>
              <a:t>n</a:t>
            </a:r>
            <a:endParaRPr lang="nl-BE"/>
          </a:p>
        </p:txBody>
      </p:sp>
    </p:spTree>
    <p:extLst>
      <p:ext uri="{BB962C8B-B14F-4D97-AF65-F5344CB8AC3E}">
        <p14:creationId xmlns:p14="http://schemas.microsoft.com/office/powerpoint/2010/main" val="39569318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211">
          <p15:clr>
            <a:srgbClr val="FBAE40"/>
          </p15:clr>
        </p15:guide>
        <p15:guide id="2" pos="7333">
          <p15:clr>
            <a:srgbClr val="FBAE40"/>
          </p15:clr>
        </p15:guide>
        <p15:guide id="3" orient="horz" pos="3816">
          <p15:clr>
            <a:srgbClr val="FBAE40"/>
          </p15:clr>
        </p15:guide>
        <p15:guide id="4" orient="horz" pos="1253">
          <p15:clr>
            <a:srgbClr val="FBAE40"/>
          </p15:clr>
        </p15:guide>
        <p15:guide id="5" orient="horz" pos="799">
          <p15:clr>
            <a:srgbClr val="FBAE40"/>
          </p15:clr>
        </p15:guide>
        <p15:guide id="6" orient="horz" pos="232">
          <p15:clr>
            <a:srgbClr val="FBAE40"/>
          </p15:clr>
        </p15:guide>
        <p15:guide id="7" pos="5292">
          <p15:clr>
            <a:srgbClr val="FBAE40"/>
          </p15:clr>
        </p15:guide>
      </p15:sldGuideLst>
    </p:ext>
  </p:extLst>
</p:sldLayout>
</file>

<file path=ppt/slideLayouts/slideLayout52.xml><?xml version="1.0" encoding="utf-8"?>
<p:sldLayout xmlns:a="http://schemas.openxmlformats.org/drawingml/2006/main" xmlns:r="http://schemas.openxmlformats.org/officeDocument/2006/relationships" xmlns:p="http://schemas.openxmlformats.org/presentationml/2006/main" userDrawn="1">
  <p:cSld name="01_Foto &amp; tekst">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3"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3"/>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4211298" y="1960367"/>
            <a:ext cx="7362782" cy="431650"/>
          </a:xfrm>
        </p:spPr>
        <p:txBody>
          <a:bodyPr/>
          <a:lstStyle>
            <a:lvl1pPr marL="0" indent="0">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4206169" y="2650484"/>
            <a:ext cx="7421562" cy="1570038"/>
          </a:xfrm>
        </p:spPr>
        <p:txBody>
          <a:bodyPr>
            <a:normAutofit/>
          </a:bodyPr>
          <a:lstStyle>
            <a:lvl1pPr marL="0" indent="0">
              <a:buNone/>
              <a:defRPr sz="1600">
                <a:solidFill>
                  <a:srgbClr val="AAAAAA"/>
                </a:solidFill>
              </a:defRPr>
            </a:lvl1pPr>
            <a:lvl5pPr marL="1828709" indent="0">
              <a:buNone/>
              <a:defRPr>
                <a:solidFill>
                  <a:srgbClr val="AAAAAA"/>
                </a:solidFill>
              </a:defRPr>
            </a:lvl5pPr>
          </a:lstStyle>
          <a:p>
            <a:pPr lvl="0"/>
            <a:r>
              <a:rPr lang="en-US" err="1"/>
              <a:t>Dit</a:t>
            </a:r>
            <a:r>
              <a:rPr lang="en-US"/>
              <a:t> is body copy…</a:t>
            </a:r>
          </a:p>
        </p:txBody>
      </p:sp>
      <p:sp>
        <p:nvSpPr>
          <p:cNvPr id="10" name="Title 1">
            <a:extLst>
              <a:ext uri="{FF2B5EF4-FFF2-40B4-BE49-F238E27FC236}">
                <a16:creationId xmlns:a16="http://schemas.microsoft.com/office/drawing/2014/main" id="{A3954C68-B280-FC43-A939-FF5F087B5C9B}"/>
              </a:ext>
            </a:extLst>
          </p:cNvPr>
          <p:cNvSpPr>
            <a:spLocks noGrp="1"/>
          </p:cNvSpPr>
          <p:nvPr>
            <p:ph type="ctrTitle" hasCustomPrompt="1"/>
          </p:nvPr>
        </p:nvSpPr>
        <p:spPr>
          <a:xfrm>
            <a:off x="4204544" y="929042"/>
            <a:ext cx="7438816" cy="914999"/>
          </a:xfrm>
          <a:prstGeom prst="rect">
            <a:avLst/>
          </a:prstGeom>
        </p:spPr>
        <p:txBody>
          <a:bodyPr anchor="t" anchorCtr="0">
            <a:normAutofit/>
          </a:bodyPr>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Tree>
    <p:extLst>
      <p:ext uri="{BB962C8B-B14F-4D97-AF65-F5344CB8AC3E}">
        <p14:creationId xmlns:p14="http://schemas.microsoft.com/office/powerpoint/2010/main" val="401684835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noChangeAspect="1"/>
          </p:cNvSpPr>
          <p:nvPr>
            <p:ph idx="1"/>
          </p:nvPr>
        </p:nvSpPr>
        <p:spPr/>
        <p:txBody>
          <a:bodyPr/>
          <a:lstStyle>
            <a:lvl2pPr marL="287986" indent="-287986">
              <a:buSzPct val="80000"/>
              <a:buFont typeface="Webdings" panose="05030102010509060703" pitchFamily="18" charset="2"/>
              <a:buChar char=""/>
              <a:defRPr/>
            </a:lvl2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endParaRPr lang="nl-NL"/>
          </a:p>
        </p:txBody>
      </p:sp>
      <p:sp>
        <p:nvSpPr>
          <p:cNvPr id="5" name="Tijdelijke aanduiding voor dianummer 4"/>
          <p:cNvSpPr>
            <a:spLocks noGrp="1"/>
          </p:cNvSpPr>
          <p:nvPr>
            <p:ph type="sldNum" sz="quarter" idx="11"/>
          </p:nvPr>
        </p:nvSpPr>
        <p:spPr/>
        <p:txBody>
          <a:bodyPr/>
          <a:lstStyle/>
          <a:p>
            <a:fld id="{CAF61F08-5B5D-4F5B-9F92-8A0E73C5D006}" type="slidenum">
              <a:rPr lang="nl-NL" smtClean="0"/>
              <a:pPr/>
              <a:t>‹nr.›</a:t>
            </a:fld>
            <a:endParaRPr lang="nl-NL"/>
          </a:p>
        </p:txBody>
      </p:sp>
      <p:sp>
        <p:nvSpPr>
          <p:cNvPr id="6" name="Tijdelijke aanduiding voor voettekst 5"/>
          <p:cNvSpPr>
            <a:spLocks noGrp="1"/>
          </p:cNvSpPr>
          <p:nvPr>
            <p:ph type="ftr" sz="quarter" idx="12"/>
          </p:nvPr>
        </p:nvSpPr>
        <p:spPr/>
        <p:txBody>
          <a:bodyPr/>
          <a:lstStyle/>
          <a:p>
            <a:endParaRPr lang="nl-NL"/>
          </a:p>
        </p:txBody>
      </p:sp>
    </p:spTree>
    <p:extLst>
      <p:ext uri="{BB962C8B-B14F-4D97-AF65-F5344CB8AC3E}">
        <p14:creationId xmlns:p14="http://schemas.microsoft.com/office/powerpoint/2010/main" val="1604677263"/>
      </p:ext>
    </p:extLst>
  </p:cSld>
  <p:clrMapOvr>
    <a:masterClrMapping/>
  </p:clrMapOvr>
  <p:transition>
    <p:fade/>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01_Fullscreen foto">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5D3C61D8-FF99-3C4B-88DD-14DE10253729}"/>
              </a:ext>
            </a:extLst>
          </p:cNvPr>
          <p:cNvSpPr>
            <a:spLocks noGrp="1"/>
          </p:cNvSpPr>
          <p:nvPr>
            <p:ph type="pic" sz="quarter" idx="10" hasCustomPrompt="1"/>
          </p:nvPr>
        </p:nvSpPr>
        <p:spPr>
          <a:xfrm>
            <a:off x="-20320" y="1"/>
            <a:ext cx="12212320" cy="6857999"/>
          </a:xfrm>
          <a:prstGeom prst="rect">
            <a:avLst/>
          </a:prstGeom>
          <a:pattFill prst="pct5">
            <a:fgClr>
              <a:schemeClr val="accent4"/>
            </a:fgClr>
            <a:bgClr>
              <a:schemeClr val="bg1"/>
            </a:bgClr>
          </a:pattFill>
        </p:spPr>
        <p:txBody>
          <a:bodyPr tIns="360000" bIns="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9" name="Graphic 8">
            <a:extLst>
              <a:ext uri="{FF2B5EF4-FFF2-40B4-BE49-F238E27FC236}">
                <a16:creationId xmlns:a16="http://schemas.microsoft.com/office/drawing/2014/main" id="{60BCC9C6-01D7-D449-A2B2-9DE444F01112}"/>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3" y="6049027"/>
            <a:ext cx="859771" cy="625288"/>
          </a:xfrm>
          <a:prstGeom prst="rect">
            <a:avLst/>
          </a:prstGeom>
          <a:effectLst>
            <a:outerShdw blurRad="50800" dist="38100" dir="2700000" algn="ctr" rotWithShape="0">
              <a:srgbClr val="000000">
                <a:alpha val="40000"/>
              </a:srgbClr>
            </a:outerShdw>
          </a:effectLst>
        </p:spPr>
      </p:pic>
      <p:pic>
        <p:nvPicPr>
          <p:cNvPr id="15" name="Picture 14">
            <a:extLst>
              <a:ext uri="{FF2B5EF4-FFF2-40B4-BE49-F238E27FC236}">
                <a16:creationId xmlns:a16="http://schemas.microsoft.com/office/drawing/2014/main" id="{1BDF821E-D104-5341-B217-B5A48913184E}"/>
              </a:ext>
            </a:extLst>
          </p:cNvPr>
          <p:cNvPicPr>
            <a:picLocks noChangeAspect="1"/>
          </p:cNvPicPr>
          <p:nvPr userDrawn="1"/>
        </p:nvPicPr>
        <p:blipFill>
          <a:blip r:embed="rId4"/>
          <a:stretch>
            <a:fillRect/>
          </a:stretch>
        </p:blipFill>
        <p:spPr>
          <a:xfrm rot="9086079">
            <a:off x="6225909" y="6653005"/>
            <a:ext cx="4889334" cy="1835995"/>
          </a:xfrm>
          <a:prstGeom prst="rect">
            <a:avLst/>
          </a:prstGeom>
        </p:spPr>
      </p:pic>
      <p:sp>
        <p:nvSpPr>
          <p:cNvPr id="3" name="Text Placeholder 2">
            <a:extLst>
              <a:ext uri="{FF2B5EF4-FFF2-40B4-BE49-F238E27FC236}">
                <a16:creationId xmlns:a16="http://schemas.microsoft.com/office/drawing/2014/main" id="{C3991A62-0A7C-7441-B328-702138CC5029}"/>
              </a:ext>
            </a:extLst>
          </p:cNvPr>
          <p:cNvSpPr>
            <a:spLocks noGrp="1"/>
          </p:cNvSpPr>
          <p:nvPr>
            <p:ph type="body" sz="quarter" idx="11" hasCustomPrompt="1"/>
          </p:nvPr>
        </p:nvSpPr>
        <p:spPr>
          <a:xfrm>
            <a:off x="344185" y="2332143"/>
            <a:ext cx="11527604" cy="2193717"/>
          </a:xfrm>
        </p:spPr>
        <p:txBody>
          <a:bodyPr anchor="ctr" anchorCtr="0">
            <a:normAutofit/>
          </a:bodyPr>
          <a:lstStyle>
            <a:lvl1pPr marL="0" indent="0" algn="ctr">
              <a:buNone/>
              <a:defRPr sz="4500" b="0">
                <a:solidFill>
                  <a:srgbClr val="C4004B"/>
                </a:solidFill>
                <a:effectLst>
                  <a:outerShdw blurRad="50800" dist="38100" dir="2700000" algn="tl" rotWithShape="0">
                    <a:prstClr val="black">
                      <a:alpha val="40000"/>
                    </a:prstClr>
                  </a:outerShdw>
                </a:effectLst>
                <a:latin typeface="+mj-lt"/>
              </a:defRPr>
            </a:lvl1pPr>
          </a:lstStyle>
          <a:p>
            <a:pPr lvl="0"/>
            <a:r>
              <a:rPr lang="en-US" err="1"/>
              <a:t>Klik</a:t>
            </a:r>
            <a:r>
              <a:rPr lang="en-US"/>
              <a:t> om de TEKST </a:t>
            </a:r>
            <a:r>
              <a:rPr lang="en-US" err="1"/>
              <a:t>aan</a:t>
            </a:r>
            <a:r>
              <a:rPr lang="en-US"/>
              <a:t> </a:t>
            </a:r>
            <a:r>
              <a:rPr lang="en-US" err="1"/>
              <a:t>te</a:t>
            </a:r>
            <a:r>
              <a:rPr lang="en-US"/>
              <a:t> </a:t>
            </a:r>
            <a:r>
              <a:rPr lang="en-US" err="1"/>
              <a:t>passen</a:t>
            </a:r>
            <a:endParaRPr lang="en-US"/>
          </a:p>
        </p:txBody>
      </p:sp>
    </p:spTree>
    <p:extLst>
      <p:ext uri="{BB962C8B-B14F-4D97-AF65-F5344CB8AC3E}">
        <p14:creationId xmlns:p14="http://schemas.microsoft.com/office/powerpoint/2010/main" val="25568363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1_Kolommen">
    <p:spTree>
      <p:nvGrpSpPr>
        <p:cNvPr id="1" name=""/>
        <p:cNvGrpSpPr/>
        <p:nvPr/>
      </p:nvGrpSpPr>
      <p:grpSpPr>
        <a:xfrm>
          <a:off x="0" y="0"/>
          <a:ext cx="0" cy="0"/>
          <a:chOff x="0" y="0"/>
          <a:chExt cx="0" cy="0"/>
        </a:xfrm>
      </p:grpSpPr>
      <p:pic>
        <p:nvPicPr>
          <p:cNvPr id="16" name="Graphic 15">
            <a:extLst>
              <a:ext uri="{FF2B5EF4-FFF2-40B4-BE49-F238E27FC236}">
                <a16:creationId xmlns:a16="http://schemas.microsoft.com/office/drawing/2014/main" id="{73B872AB-9E97-5E0D-480F-E0B166C11C00}"/>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0" y="2740830"/>
            <a:ext cx="1371600" cy="1371600"/>
          </a:xfrm>
          <a:prstGeom prst="rect">
            <a:avLst/>
          </a:prstGeom>
        </p:spPr>
      </p:pic>
      <p:pic>
        <p:nvPicPr>
          <p:cNvPr id="12" name="Graphic 11">
            <a:extLst>
              <a:ext uri="{FF2B5EF4-FFF2-40B4-BE49-F238E27FC236}">
                <a16:creationId xmlns:a16="http://schemas.microsoft.com/office/drawing/2014/main" id="{E7E35853-93E2-9755-D05D-3146E689B2C3}"/>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5400000">
            <a:off x="10820400" y="688971"/>
            <a:ext cx="1371600" cy="1371600"/>
          </a:xfrm>
          <a:prstGeom prst="rect">
            <a:avLst/>
          </a:prstGeom>
        </p:spPr>
      </p:pic>
      <p:pic>
        <p:nvPicPr>
          <p:cNvPr id="22" name="Graphic 21">
            <a:extLst>
              <a:ext uri="{FF2B5EF4-FFF2-40B4-BE49-F238E27FC236}">
                <a16:creationId xmlns:a16="http://schemas.microsoft.com/office/drawing/2014/main" id="{70FB3642-65FB-1E36-C253-89E357EE8525}"/>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a:off x="11506201" y="-680713"/>
            <a:ext cx="1371600" cy="1371600"/>
          </a:xfrm>
          <a:prstGeom prst="rect">
            <a:avLst/>
          </a:prstGeom>
        </p:spPr>
      </p:pic>
      <p:pic>
        <p:nvPicPr>
          <p:cNvPr id="20" name="Graphic 19">
            <a:extLst>
              <a:ext uri="{FF2B5EF4-FFF2-40B4-BE49-F238E27FC236}">
                <a16:creationId xmlns:a16="http://schemas.microsoft.com/office/drawing/2014/main" id="{48BB46EB-87F9-5D8A-80AA-C7D76B765D87}"/>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685800" y="4113615"/>
            <a:ext cx="1371600" cy="1371600"/>
          </a:xfrm>
          <a:prstGeom prst="rect">
            <a:avLst/>
          </a:prstGeom>
        </p:spPr>
      </p:pic>
      <p:pic>
        <p:nvPicPr>
          <p:cNvPr id="24" name="Graphic 23">
            <a:extLst>
              <a:ext uri="{FF2B5EF4-FFF2-40B4-BE49-F238E27FC236}">
                <a16:creationId xmlns:a16="http://schemas.microsoft.com/office/drawing/2014/main" id="{457D9016-7799-C2AE-A038-CDC7160F3B2B}"/>
              </a:ext>
            </a:extLst>
          </p:cNvPr>
          <p:cNvPicPr>
            <a:picLocks noChangeAspect="1"/>
          </p:cNvPicPr>
          <p:nvPr userDrawn="1"/>
        </p:nvPicPr>
        <p:blipFill>
          <a:blip r:embed="rId10">
            <a:extLst>
              <a:ext uri="{96DAC541-7B7A-43D3-8B79-37D633B846F1}">
                <asvg:svgBlip xmlns:asvg="http://schemas.microsoft.com/office/drawing/2016/SVG/main" r:embed="rId11"/>
              </a:ext>
            </a:extLst>
          </a:blip>
          <a:stretch>
            <a:fillRect/>
          </a:stretch>
        </p:blipFill>
        <p:spPr>
          <a:xfrm>
            <a:off x="0" y="5486400"/>
            <a:ext cx="1371600" cy="1371600"/>
          </a:xfrm>
          <a:prstGeom prst="rect">
            <a:avLst/>
          </a:prstGeom>
        </p:spPr>
      </p:pic>
      <p:pic>
        <p:nvPicPr>
          <p:cNvPr id="34" name="Graphic 33">
            <a:extLst>
              <a:ext uri="{FF2B5EF4-FFF2-40B4-BE49-F238E27FC236}">
                <a16:creationId xmlns:a16="http://schemas.microsoft.com/office/drawing/2014/main" id="{A9313061-DBCE-ECDA-ACD9-0C44BEBCB147}"/>
              </a:ext>
            </a:extLst>
          </p:cNvPr>
          <p:cNvPicPr>
            <a:picLocks noChangeAspect="1"/>
          </p:cNvPicPr>
          <p:nvPr userDrawn="1"/>
        </p:nvPicPr>
        <p:blipFill>
          <a:blip r:embed="rId12">
            <a:extLst>
              <a:ext uri="{96DAC541-7B7A-43D3-8B79-37D633B846F1}">
                <asvg:svgBlip xmlns:asvg="http://schemas.microsoft.com/office/drawing/2016/SVG/main" r:embed="rId13"/>
              </a:ext>
            </a:extLst>
          </a:blip>
          <a:stretch>
            <a:fillRect/>
          </a:stretch>
        </p:blipFill>
        <p:spPr>
          <a:xfrm>
            <a:off x="0" y="1374770"/>
            <a:ext cx="1371600" cy="1371600"/>
          </a:xfrm>
          <a:prstGeom prst="rect">
            <a:avLst/>
          </a:prstGeom>
        </p:spPr>
      </p:pic>
      <p:pic>
        <p:nvPicPr>
          <p:cNvPr id="9" name="Graphic 8">
            <a:extLst>
              <a:ext uri="{FF2B5EF4-FFF2-40B4-BE49-F238E27FC236}">
                <a16:creationId xmlns:a16="http://schemas.microsoft.com/office/drawing/2014/main" id="{BDFEB4B9-A791-5607-1C07-E720A4F14975}"/>
              </a:ext>
            </a:extLst>
          </p:cNvPr>
          <p:cNvPicPr>
            <a:picLocks noChangeAspect="1"/>
          </p:cNvPicPr>
          <p:nvPr userDrawn="1"/>
        </p:nvPicPr>
        <p:blipFill>
          <a:blip r:embed="rId14">
            <a:extLst>
              <a:ext uri="{96DAC541-7B7A-43D3-8B79-37D633B846F1}">
                <asvg:svgBlip xmlns:asvg="http://schemas.microsoft.com/office/drawing/2016/SVG/main" r:embed="rId15"/>
              </a:ext>
            </a:extLst>
          </a:blip>
          <a:stretch>
            <a:fillRect/>
          </a:stretch>
        </p:blipFill>
        <p:spPr>
          <a:xfrm>
            <a:off x="10820400" y="2060570"/>
            <a:ext cx="1371600" cy="1371600"/>
          </a:xfrm>
          <a:prstGeom prst="rect">
            <a:avLst/>
          </a:prstGeom>
        </p:spPr>
      </p:pic>
      <p:pic>
        <p:nvPicPr>
          <p:cNvPr id="10" name="Graphic 9">
            <a:extLst>
              <a:ext uri="{FF2B5EF4-FFF2-40B4-BE49-F238E27FC236}">
                <a16:creationId xmlns:a16="http://schemas.microsoft.com/office/drawing/2014/main" id="{47BF5EB1-F174-7328-6283-710CEEAB3E7A}"/>
              </a:ext>
            </a:extLst>
          </p:cNvPr>
          <p:cNvPicPr>
            <a:picLocks noChangeAspect="1"/>
          </p:cNvPicPr>
          <p:nvPr userDrawn="1"/>
        </p:nvPicPr>
        <p:blipFill>
          <a:blip r:embed="rId16">
            <a:extLst>
              <a:ext uri="{96DAC541-7B7A-43D3-8B79-37D633B846F1}">
                <asvg:svgBlip xmlns:asvg="http://schemas.microsoft.com/office/drawing/2016/SVG/main" r:embed="rId17"/>
              </a:ext>
            </a:extLst>
          </a:blip>
          <a:stretch>
            <a:fillRect/>
          </a:stretch>
        </p:blipFill>
        <p:spPr>
          <a:xfrm rot="16200000">
            <a:off x="1" y="2"/>
            <a:ext cx="1371600" cy="1371600"/>
          </a:xfrm>
          <a:prstGeom prst="rect">
            <a:avLst/>
          </a:prstGeom>
        </p:spPr>
      </p:pic>
      <p:sp>
        <p:nvSpPr>
          <p:cNvPr id="2" name="Titel 1">
            <a:extLst>
              <a:ext uri="{FF2B5EF4-FFF2-40B4-BE49-F238E27FC236}">
                <a16:creationId xmlns:a16="http://schemas.microsoft.com/office/drawing/2014/main" id="{E4C6ED95-7CAF-8700-E378-389E0CE1F3B1}"/>
              </a:ext>
            </a:extLst>
          </p:cNvPr>
          <p:cNvSpPr>
            <a:spLocks noGrp="1"/>
          </p:cNvSpPr>
          <p:nvPr>
            <p:ph type="title" hasCustomPrompt="1"/>
          </p:nvPr>
        </p:nvSpPr>
        <p:spPr>
          <a:xfrm>
            <a:off x="1809434" y="524451"/>
            <a:ext cx="8342103" cy="819945"/>
          </a:xfrm>
        </p:spPr>
        <p:txBody>
          <a:bodyPr anchor="b">
            <a:normAutofit/>
          </a:bodyPr>
          <a:lstStyle>
            <a:lvl1pPr>
              <a:defRPr sz="4000" b="1">
                <a:latin typeface="Calibri" panose="020F0502020204030204" pitchFamily="34" charset="0"/>
                <a:cs typeface="Calibri" panose="020F0502020204030204" pitchFamily="34" charset="0"/>
              </a:defRPr>
            </a:lvl1pPr>
          </a:lstStyle>
          <a:p>
            <a:r>
              <a:rPr lang="nl-NL"/>
              <a:t>VOEG HIER JE TITEL TOE</a:t>
            </a:r>
            <a:endParaRPr lang="nl-BE"/>
          </a:p>
        </p:txBody>
      </p:sp>
      <p:sp>
        <p:nvSpPr>
          <p:cNvPr id="3" name="Tijdelijke aanduiding voor inhoud 2">
            <a:extLst>
              <a:ext uri="{FF2B5EF4-FFF2-40B4-BE49-F238E27FC236}">
                <a16:creationId xmlns:a16="http://schemas.microsoft.com/office/drawing/2014/main" id="{DE990034-F427-6562-D890-C2EE5BD7BB2E}"/>
              </a:ext>
            </a:extLst>
          </p:cNvPr>
          <p:cNvSpPr>
            <a:spLocks noGrp="1"/>
          </p:cNvSpPr>
          <p:nvPr>
            <p:ph idx="1" hasCustomPrompt="1"/>
          </p:nvPr>
        </p:nvSpPr>
        <p:spPr>
          <a:xfrm>
            <a:off x="1809434" y="2606601"/>
            <a:ext cx="3960000" cy="3230563"/>
          </a:xfrm>
        </p:spPr>
        <p:txBody>
          <a:bodyPr>
            <a:normAutofit/>
          </a:bodyPr>
          <a:lstStyle>
            <a:lvl1pPr marL="0" indent="0">
              <a:buFont typeface="Arial" panose="020B0604020202020204" pitchFamily="34" charset="0"/>
              <a:buNone/>
              <a:defRPr sz="2000">
                <a:latin typeface="Calibri" panose="020F0502020204030204" pitchFamily="34" charset="0"/>
                <a:cs typeface="Calibri" panose="020F0502020204030204" pitchFamily="34" charset="0"/>
              </a:defRPr>
            </a:lvl1pPr>
            <a:lvl2pPr marL="685766" indent="-228589">
              <a:buFontTx/>
              <a:buBlip>
                <a:blip r:embed="rId18"/>
              </a:buBlip>
              <a:defRPr sz="2000"/>
            </a:lvl2pPr>
            <a:lvl3pPr marL="1142943" indent="-228589">
              <a:buFontTx/>
              <a:buBlip>
                <a:blip r:embed="rId18"/>
              </a:buBlip>
              <a:defRPr/>
            </a:lvl3pPr>
          </a:lstStyle>
          <a:p>
            <a:pPr lvl="0"/>
            <a:r>
              <a:rPr lang="nl-NL"/>
              <a:t>Klikken om een opsomming toe te voegen</a:t>
            </a:r>
          </a:p>
        </p:txBody>
      </p:sp>
      <p:sp>
        <p:nvSpPr>
          <p:cNvPr id="4" name="Ondertitel 2">
            <a:extLst>
              <a:ext uri="{FF2B5EF4-FFF2-40B4-BE49-F238E27FC236}">
                <a16:creationId xmlns:a16="http://schemas.microsoft.com/office/drawing/2014/main" id="{96C79C77-6314-CE50-74BB-EC9A6597D831}"/>
              </a:ext>
            </a:extLst>
          </p:cNvPr>
          <p:cNvSpPr>
            <a:spLocks noGrp="1"/>
          </p:cNvSpPr>
          <p:nvPr>
            <p:ph type="subTitle" idx="11" hasCustomPrompt="1"/>
          </p:nvPr>
        </p:nvSpPr>
        <p:spPr>
          <a:xfrm>
            <a:off x="1809434" y="1520381"/>
            <a:ext cx="8342103" cy="838723"/>
          </a:xfrm>
        </p:spPr>
        <p:txBody>
          <a:bodyPr>
            <a:normAutofit/>
          </a:bodyPr>
          <a:lstStyle>
            <a:lvl1pPr marL="0" indent="0" algn="l">
              <a:buNone/>
              <a:defRPr sz="2800" i="0">
                <a:solidFill>
                  <a:schemeClr val="accent1"/>
                </a:solidFill>
                <a:latin typeface="Calibri" panose="020F0502020204030204" pitchFamily="34" charset="0"/>
                <a:cs typeface="Calibri" panose="020F0502020204030204" pitchFamily="34" charset="0"/>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Voeg hier je ondertitel toe</a:t>
            </a:r>
            <a:endParaRPr lang="nl-BE"/>
          </a:p>
        </p:txBody>
      </p:sp>
      <p:sp>
        <p:nvSpPr>
          <p:cNvPr id="5" name="Tijdelijke aanduiding voor inhoud 2">
            <a:extLst>
              <a:ext uri="{FF2B5EF4-FFF2-40B4-BE49-F238E27FC236}">
                <a16:creationId xmlns:a16="http://schemas.microsoft.com/office/drawing/2014/main" id="{E434143A-CAC4-80B2-F644-A36E8C74F7F4}"/>
              </a:ext>
            </a:extLst>
          </p:cNvPr>
          <p:cNvSpPr>
            <a:spLocks noGrp="1"/>
          </p:cNvSpPr>
          <p:nvPr>
            <p:ph idx="12" hasCustomPrompt="1"/>
          </p:nvPr>
        </p:nvSpPr>
        <p:spPr>
          <a:xfrm>
            <a:off x="6207268" y="2606600"/>
            <a:ext cx="3960000" cy="3230563"/>
          </a:xfrm>
        </p:spPr>
        <p:txBody>
          <a:bodyPr>
            <a:normAutofit/>
          </a:bodyPr>
          <a:lstStyle>
            <a:lvl1pPr marL="0" indent="0">
              <a:buFont typeface="Arial" panose="020B0604020202020204" pitchFamily="34" charset="0"/>
              <a:buNone/>
              <a:defRPr sz="2000">
                <a:latin typeface="Calibri" panose="020F0502020204030204" pitchFamily="34" charset="0"/>
                <a:cs typeface="Calibri" panose="020F0502020204030204" pitchFamily="34" charset="0"/>
              </a:defRPr>
            </a:lvl1pPr>
            <a:lvl2pPr marL="685766" indent="-228589">
              <a:buFontTx/>
              <a:buBlip>
                <a:blip r:embed="rId18"/>
              </a:buBlip>
              <a:defRPr sz="2000"/>
            </a:lvl2pPr>
            <a:lvl3pPr marL="1142943" indent="-228589">
              <a:buFontTx/>
              <a:buBlip>
                <a:blip r:embed="rId18"/>
              </a:buBlip>
              <a:defRPr/>
            </a:lvl3pPr>
          </a:lstStyle>
          <a:p>
            <a:pPr lvl="0"/>
            <a:r>
              <a:rPr lang="nl-NL"/>
              <a:t>Klikken om een opsomming toe te voegen</a:t>
            </a:r>
          </a:p>
        </p:txBody>
      </p:sp>
    </p:spTree>
    <p:extLst>
      <p:ext uri="{BB962C8B-B14F-4D97-AF65-F5344CB8AC3E}">
        <p14:creationId xmlns:p14="http://schemas.microsoft.com/office/powerpoint/2010/main" val="1358956550"/>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userDrawn="1">
  <p:cSld name="2_Tekst">
    <p:spTree>
      <p:nvGrpSpPr>
        <p:cNvPr id="1" name=""/>
        <p:cNvGrpSpPr/>
        <p:nvPr/>
      </p:nvGrpSpPr>
      <p:grpSpPr>
        <a:xfrm>
          <a:off x="0" y="0"/>
          <a:ext cx="0" cy="0"/>
          <a:chOff x="0" y="0"/>
          <a:chExt cx="0" cy="0"/>
        </a:xfrm>
      </p:grpSpPr>
      <p:sp>
        <p:nvSpPr>
          <p:cNvPr id="9" name="Ondertitel 2">
            <a:extLst>
              <a:ext uri="{FF2B5EF4-FFF2-40B4-BE49-F238E27FC236}">
                <a16:creationId xmlns:a16="http://schemas.microsoft.com/office/drawing/2014/main" id="{BFDFAD26-C510-69E4-5D8A-D526A8F207C8}"/>
              </a:ext>
            </a:extLst>
          </p:cNvPr>
          <p:cNvSpPr>
            <a:spLocks noGrp="1"/>
          </p:cNvSpPr>
          <p:nvPr>
            <p:ph type="subTitle" idx="1" hasCustomPrompt="1"/>
          </p:nvPr>
        </p:nvSpPr>
        <p:spPr>
          <a:xfrm>
            <a:off x="2171890" y="2238276"/>
            <a:ext cx="6695385" cy="838723"/>
          </a:xfrm>
        </p:spPr>
        <p:txBody>
          <a:bodyPr>
            <a:normAutofit/>
          </a:bodyPr>
          <a:lstStyle>
            <a:lvl1pPr marL="0" indent="0" algn="l">
              <a:buNone/>
              <a:defRPr sz="2800" i="0">
                <a:solidFill>
                  <a:schemeClr val="accent1"/>
                </a:solidFill>
                <a:latin typeface="Calibri" panose="020F0502020204030204" pitchFamily="34" charset="0"/>
                <a:cs typeface="Calibri" panose="020F0502020204030204" pitchFamily="34" charset="0"/>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Voeg hier je ondertitel toe</a:t>
            </a:r>
            <a:endParaRPr lang="nl-BE"/>
          </a:p>
        </p:txBody>
      </p:sp>
      <p:pic>
        <p:nvPicPr>
          <p:cNvPr id="17" name="Graphic 16">
            <a:extLst>
              <a:ext uri="{FF2B5EF4-FFF2-40B4-BE49-F238E27FC236}">
                <a16:creationId xmlns:a16="http://schemas.microsoft.com/office/drawing/2014/main" id="{62EAE2DA-D40B-2246-D245-36C1DD0B539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flipH="1">
            <a:off x="10812664" y="5478664"/>
            <a:ext cx="1379337" cy="1379337"/>
          </a:xfrm>
          <a:prstGeom prst="rect">
            <a:avLst/>
          </a:prstGeom>
        </p:spPr>
      </p:pic>
      <p:pic>
        <p:nvPicPr>
          <p:cNvPr id="19" name="Graphic 18">
            <a:extLst>
              <a:ext uri="{FF2B5EF4-FFF2-40B4-BE49-F238E27FC236}">
                <a16:creationId xmlns:a16="http://schemas.microsoft.com/office/drawing/2014/main" id="{03797545-EF94-0678-25B7-929EFC014005}"/>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0812664" y="4099327"/>
            <a:ext cx="1379337" cy="1379337"/>
          </a:xfrm>
          <a:prstGeom prst="rect">
            <a:avLst/>
          </a:prstGeom>
        </p:spPr>
      </p:pic>
      <p:pic>
        <p:nvPicPr>
          <p:cNvPr id="21" name="Graphic 20">
            <a:extLst>
              <a:ext uri="{FF2B5EF4-FFF2-40B4-BE49-F238E27FC236}">
                <a16:creationId xmlns:a16="http://schemas.microsoft.com/office/drawing/2014/main" id="{64AEB808-AD0D-E1DE-02CE-2E9821691500}"/>
              </a:ext>
            </a:extLst>
          </p:cNvPr>
          <p:cNvPicPr>
            <a:picLocks noChangeAspect="1"/>
          </p:cNvPicPr>
          <p:nvPr userDrawn="1"/>
        </p:nvPicPr>
        <p:blipFill>
          <a:blip r:embed="rId6">
            <a:extLst>
              <a:ext uri="{96DAC541-7B7A-43D3-8B79-37D633B846F1}">
                <asvg:svgBlip xmlns:asvg="http://schemas.microsoft.com/office/drawing/2016/SVG/main" r:embed="rId7"/>
              </a:ext>
            </a:extLst>
          </a:blip>
          <a:stretch>
            <a:fillRect/>
          </a:stretch>
        </p:blipFill>
        <p:spPr>
          <a:xfrm rot="5400000">
            <a:off x="10813354" y="2720681"/>
            <a:ext cx="1378646" cy="1378646"/>
          </a:xfrm>
          <a:prstGeom prst="rect">
            <a:avLst/>
          </a:prstGeom>
        </p:spPr>
      </p:pic>
      <p:pic>
        <p:nvPicPr>
          <p:cNvPr id="23" name="Graphic 22">
            <a:extLst>
              <a:ext uri="{FF2B5EF4-FFF2-40B4-BE49-F238E27FC236}">
                <a16:creationId xmlns:a16="http://schemas.microsoft.com/office/drawing/2014/main" id="{54B9F119-6667-ECEB-2F7B-A9DD5BD622B8}"/>
              </a:ext>
            </a:extLst>
          </p:cNvPr>
          <p:cNvPicPr>
            <a:picLocks noChangeAspect="1"/>
          </p:cNvPicPr>
          <p:nvPr userDrawn="1"/>
        </p:nvPicPr>
        <p:blipFill>
          <a:blip r:embed="rId8">
            <a:extLst>
              <a:ext uri="{96DAC541-7B7A-43D3-8B79-37D633B846F1}">
                <asvg:svgBlip xmlns:asvg="http://schemas.microsoft.com/office/drawing/2016/SVG/main" r:embed="rId9"/>
              </a:ext>
            </a:extLst>
          </a:blip>
          <a:stretch>
            <a:fillRect/>
          </a:stretch>
        </p:blipFill>
        <p:spPr>
          <a:xfrm>
            <a:off x="1378800" y="0"/>
            <a:ext cx="1379336" cy="1379336"/>
          </a:xfrm>
          <a:prstGeom prst="rect">
            <a:avLst/>
          </a:prstGeom>
        </p:spPr>
      </p:pic>
      <p:pic>
        <p:nvPicPr>
          <p:cNvPr id="25" name="Graphic 24">
            <a:extLst>
              <a:ext uri="{FF2B5EF4-FFF2-40B4-BE49-F238E27FC236}">
                <a16:creationId xmlns:a16="http://schemas.microsoft.com/office/drawing/2014/main" id="{489BC3CF-B456-44ED-970E-525B479306B4}"/>
              </a:ext>
            </a:extLst>
          </p:cNvPr>
          <p:cNvPicPr>
            <a:picLocks noChangeAspect="1"/>
          </p:cNvPicPr>
          <p:nvPr userDrawn="1"/>
        </p:nvPicPr>
        <p:blipFill>
          <a:blip r:embed="rId10">
            <a:extLst>
              <a:ext uri="{96DAC541-7B7A-43D3-8B79-37D633B846F1}">
                <asvg:svgBlip xmlns:asvg="http://schemas.microsoft.com/office/drawing/2016/SVG/main" r:embed="rId11"/>
              </a:ext>
            </a:extLst>
          </a:blip>
          <a:stretch>
            <a:fillRect/>
          </a:stretch>
        </p:blipFill>
        <p:spPr>
          <a:xfrm>
            <a:off x="0" y="1380087"/>
            <a:ext cx="1379337" cy="1379337"/>
          </a:xfrm>
          <a:prstGeom prst="rect">
            <a:avLst/>
          </a:prstGeom>
        </p:spPr>
      </p:pic>
      <p:pic>
        <p:nvPicPr>
          <p:cNvPr id="2" name="Graphic 1">
            <a:extLst>
              <a:ext uri="{FF2B5EF4-FFF2-40B4-BE49-F238E27FC236}">
                <a16:creationId xmlns:a16="http://schemas.microsoft.com/office/drawing/2014/main" id="{673614C7-F281-53A9-5A17-F9866028F65B}"/>
              </a:ext>
            </a:extLst>
          </p:cNvPr>
          <p:cNvPicPr>
            <a:picLocks noChangeAspect="1"/>
          </p:cNvPicPr>
          <p:nvPr userDrawn="1"/>
        </p:nvPicPr>
        <p:blipFill>
          <a:blip r:embed="rId12">
            <a:extLst>
              <a:ext uri="{96DAC541-7B7A-43D3-8B79-37D633B846F1}">
                <asvg:svgBlip xmlns:asvg="http://schemas.microsoft.com/office/drawing/2016/SVG/main" r:embed="rId13"/>
              </a:ext>
            </a:extLst>
          </a:blip>
          <a:stretch>
            <a:fillRect/>
          </a:stretch>
        </p:blipFill>
        <p:spPr>
          <a:xfrm rot="5400000">
            <a:off x="0" y="1"/>
            <a:ext cx="1378800" cy="1378800"/>
          </a:xfrm>
          <a:prstGeom prst="rect">
            <a:avLst/>
          </a:prstGeom>
        </p:spPr>
      </p:pic>
      <p:pic>
        <p:nvPicPr>
          <p:cNvPr id="3" name="Graphic 2">
            <a:extLst>
              <a:ext uri="{FF2B5EF4-FFF2-40B4-BE49-F238E27FC236}">
                <a16:creationId xmlns:a16="http://schemas.microsoft.com/office/drawing/2014/main" id="{C0B61D9E-09CD-8E7A-841B-3B7CA474677F}"/>
              </a:ext>
            </a:extLst>
          </p:cNvPr>
          <p:cNvPicPr>
            <a:picLocks noChangeAspect="1"/>
          </p:cNvPicPr>
          <p:nvPr userDrawn="1"/>
        </p:nvPicPr>
        <p:blipFill>
          <a:blip r:embed="rId14">
            <a:extLst>
              <a:ext uri="{96DAC541-7B7A-43D3-8B79-37D633B846F1}">
                <asvg:svgBlip xmlns:asvg="http://schemas.microsoft.com/office/drawing/2016/SVG/main" r:embed="rId15"/>
              </a:ext>
            </a:extLst>
          </a:blip>
          <a:stretch>
            <a:fillRect/>
          </a:stretch>
        </p:blipFill>
        <p:spPr>
          <a:xfrm rot="16200000">
            <a:off x="9433327" y="5478664"/>
            <a:ext cx="1379336" cy="1379336"/>
          </a:xfrm>
          <a:prstGeom prst="rect">
            <a:avLst/>
          </a:prstGeom>
        </p:spPr>
      </p:pic>
      <p:sp>
        <p:nvSpPr>
          <p:cNvPr id="4" name="Tijdelijke aanduiding voor inhoud 2">
            <a:extLst>
              <a:ext uri="{FF2B5EF4-FFF2-40B4-BE49-F238E27FC236}">
                <a16:creationId xmlns:a16="http://schemas.microsoft.com/office/drawing/2014/main" id="{464EFC6D-00C4-5B09-48BF-EA40B7CE8989}"/>
              </a:ext>
            </a:extLst>
          </p:cNvPr>
          <p:cNvSpPr>
            <a:spLocks noGrp="1"/>
          </p:cNvSpPr>
          <p:nvPr>
            <p:ph idx="10" hasCustomPrompt="1"/>
          </p:nvPr>
        </p:nvSpPr>
        <p:spPr>
          <a:xfrm>
            <a:off x="2171889" y="3444400"/>
            <a:ext cx="5317590" cy="2705338"/>
          </a:xfrm>
        </p:spPr>
        <p:txBody>
          <a:bodyPr>
            <a:normAutofit/>
          </a:bodyPr>
          <a:lstStyle>
            <a:lvl1pPr marL="0" indent="0">
              <a:buFontTx/>
              <a:buNone/>
              <a:defRPr sz="2000">
                <a:latin typeface="Calibri" panose="020F0502020204030204" pitchFamily="34" charset="0"/>
                <a:cs typeface="Calibri" panose="020F0502020204030204" pitchFamily="34" charset="0"/>
              </a:defRPr>
            </a:lvl1pPr>
            <a:lvl2pPr marL="685766" indent="-228589">
              <a:buFontTx/>
              <a:buBlip>
                <a:blip r:embed="rId16"/>
              </a:buBlip>
              <a:defRPr sz="2000"/>
            </a:lvl2pPr>
            <a:lvl3pPr marL="1142943" indent="-228589">
              <a:buFontTx/>
              <a:buBlip>
                <a:blip r:embed="rId16"/>
              </a:buBlip>
              <a:defRPr/>
            </a:lvl3pPr>
          </a:lstStyle>
          <a:p>
            <a:pPr lvl="0"/>
            <a:r>
              <a:rPr lang="nl-NL"/>
              <a:t>Klik om tekst toe te voegen</a:t>
            </a:r>
          </a:p>
        </p:txBody>
      </p:sp>
      <p:sp>
        <p:nvSpPr>
          <p:cNvPr id="7" name="Titel 1">
            <a:extLst>
              <a:ext uri="{FF2B5EF4-FFF2-40B4-BE49-F238E27FC236}">
                <a16:creationId xmlns:a16="http://schemas.microsoft.com/office/drawing/2014/main" id="{F5996E99-0AFA-9434-56A7-575AF815D34A}"/>
              </a:ext>
            </a:extLst>
          </p:cNvPr>
          <p:cNvSpPr>
            <a:spLocks noGrp="1"/>
          </p:cNvSpPr>
          <p:nvPr>
            <p:ph type="title" hasCustomPrompt="1"/>
          </p:nvPr>
        </p:nvSpPr>
        <p:spPr>
          <a:xfrm>
            <a:off x="2171889" y="1336766"/>
            <a:ext cx="6744855" cy="819945"/>
          </a:xfrm>
        </p:spPr>
        <p:txBody>
          <a:bodyPr anchor="b">
            <a:normAutofit/>
          </a:bodyPr>
          <a:lstStyle>
            <a:lvl1pPr>
              <a:defRPr sz="4000" b="1">
                <a:latin typeface="Calibri" panose="020F0502020204030204" pitchFamily="34" charset="0"/>
                <a:cs typeface="Calibri" panose="020F0502020204030204" pitchFamily="34" charset="0"/>
              </a:defRPr>
            </a:lvl1pPr>
          </a:lstStyle>
          <a:p>
            <a:r>
              <a:rPr lang="nl-NL"/>
              <a:t>VOEG HIER JE TITEL TOE</a:t>
            </a:r>
            <a:endParaRPr lang="nl-BE"/>
          </a:p>
        </p:txBody>
      </p:sp>
      <p:pic>
        <p:nvPicPr>
          <p:cNvPr id="6" name="Afbeelding 5" descr="Afbeelding met Lettertype, Graphics, grafische vormgeving, symbool&#10;&#10;Automatisch gegenereerde beschrijving">
            <a:extLst>
              <a:ext uri="{FF2B5EF4-FFF2-40B4-BE49-F238E27FC236}">
                <a16:creationId xmlns:a16="http://schemas.microsoft.com/office/drawing/2014/main" id="{4CE0F119-F2BE-C32E-9C77-F0C6EA428357}"/>
              </a:ext>
            </a:extLst>
          </p:cNvPr>
          <p:cNvPicPr>
            <a:picLocks noChangeAspect="1"/>
          </p:cNvPicPr>
          <p:nvPr userDrawn="1"/>
        </p:nvPicPr>
        <p:blipFill>
          <a:blip r:embed="rId17">
            <a:extLst>
              <a:ext uri="{28A0092B-C50C-407E-A947-70E740481C1C}">
                <a14:useLocalDpi xmlns:a14="http://schemas.microsoft.com/office/drawing/2010/main" val="0"/>
              </a:ext>
            </a:extLst>
          </a:blip>
          <a:stretch>
            <a:fillRect/>
          </a:stretch>
        </p:blipFill>
        <p:spPr>
          <a:xfrm>
            <a:off x="285664" y="5883793"/>
            <a:ext cx="720000" cy="720000"/>
          </a:xfrm>
          <a:prstGeom prst="rect">
            <a:avLst/>
          </a:prstGeom>
        </p:spPr>
      </p:pic>
    </p:spTree>
    <p:extLst>
      <p:ext uri="{BB962C8B-B14F-4D97-AF65-F5344CB8AC3E}">
        <p14:creationId xmlns:p14="http://schemas.microsoft.com/office/powerpoint/2010/main" val="412966323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title">
  <p:cSld name=" 2_Titeldia">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E3B50B-7B60-6F14-71FF-690B6A723E9A}"/>
              </a:ext>
            </a:extLst>
          </p:cNvPr>
          <p:cNvSpPr>
            <a:spLocks noGrp="1"/>
          </p:cNvSpPr>
          <p:nvPr>
            <p:ph type="ctrTitle" hasCustomPrompt="1"/>
          </p:nvPr>
        </p:nvSpPr>
        <p:spPr>
          <a:xfrm>
            <a:off x="826627" y="3696420"/>
            <a:ext cx="5632048" cy="757527"/>
          </a:xfrm>
        </p:spPr>
        <p:txBody>
          <a:bodyPr anchor="b">
            <a:normAutofit/>
          </a:bodyPr>
          <a:lstStyle>
            <a:lvl1pPr algn="l">
              <a:defRPr sz="4000" b="1">
                <a:latin typeface="Calibri" panose="020F0502020204030204" pitchFamily="34" charset="0"/>
                <a:cs typeface="Calibri" panose="020F0502020204030204" pitchFamily="34" charset="0"/>
              </a:defRPr>
            </a:lvl1pPr>
          </a:lstStyle>
          <a:p>
            <a:r>
              <a:rPr lang="nl-NL"/>
              <a:t>VOEG HIER JE TITEL TOE</a:t>
            </a:r>
            <a:endParaRPr lang="nl-BE"/>
          </a:p>
        </p:txBody>
      </p:sp>
      <p:sp>
        <p:nvSpPr>
          <p:cNvPr id="3" name="Ondertitel 2">
            <a:extLst>
              <a:ext uri="{FF2B5EF4-FFF2-40B4-BE49-F238E27FC236}">
                <a16:creationId xmlns:a16="http://schemas.microsoft.com/office/drawing/2014/main" id="{C08EFF1A-09CD-034A-84E9-D97A6CD55F4D}"/>
              </a:ext>
            </a:extLst>
          </p:cNvPr>
          <p:cNvSpPr>
            <a:spLocks noGrp="1"/>
          </p:cNvSpPr>
          <p:nvPr>
            <p:ph type="subTitle" idx="1" hasCustomPrompt="1"/>
          </p:nvPr>
        </p:nvSpPr>
        <p:spPr>
          <a:xfrm>
            <a:off x="826627" y="4634850"/>
            <a:ext cx="5632048" cy="1094619"/>
          </a:xfrm>
        </p:spPr>
        <p:txBody>
          <a:bodyPr>
            <a:normAutofit/>
          </a:bodyPr>
          <a:lstStyle>
            <a:lvl1pPr marL="0" indent="0" algn="l">
              <a:buNone/>
              <a:defRPr sz="2800">
                <a:solidFill>
                  <a:schemeClr val="accent1"/>
                </a:solidFill>
                <a:latin typeface="Calibri" panose="020F0502020204030204" pitchFamily="34" charset="0"/>
                <a:cs typeface="Calibri" panose="020F0502020204030204" pitchFamily="34" charset="0"/>
              </a:defRPr>
            </a:lvl1pPr>
            <a:lvl2pPr marL="457177" indent="0" algn="ctr">
              <a:buNone/>
              <a:defRPr sz="2000"/>
            </a:lvl2pPr>
            <a:lvl3pPr marL="914355" indent="0" algn="ctr">
              <a:buNone/>
              <a:defRPr sz="1800"/>
            </a:lvl3pPr>
            <a:lvl4pPr marL="1371532" indent="0" algn="ctr">
              <a:buNone/>
              <a:defRPr sz="1600"/>
            </a:lvl4pPr>
            <a:lvl5pPr marL="1828709" indent="0" algn="ctr">
              <a:buNone/>
              <a:defRPr sz="1600"/>
            </a:lvl5pPr>
            <a:lvl6pPr marL="2285886" indent="0" algn="ctr">
              <a:buNone/>
              <a:defRPr sz="1600"/>
            </a:lvl6pPr>
            <a:lvl7pPr marL="2743063" indent="0" algn="ctr">
              <a:buNone/>
              <a:defRPr sz="1600"/>
            </a:lvl7pPr>
            <a:lvl8pPr marL="3200240" indent="0" algn="ctr">
              <a:buNone/>
              <a:defRPr sz="1600"/>
            </a:lvl8pPr>
            <a:lvl9pPr marL="3657417" indent="0" algn="ctr">
              <a:buNone/>
              <a:defRPr sz="1600"/>
            </a:lvl9pPr>
          </a:lstStyle>
          <a:p>
            <a:r>
              <a:rPr lang="nl-NL"/>
              <a:t>Voeg hier je ondertitel toe</a:t>
            </a:r>
            <a:endParaRPr lang="nl-BE"/>
          </a:p>
        </p:txBody>
      </p:sp>
      <p:pic>
        <p:nvPicPr>
          <p:cNvPr id="9" name="Graphic 8">
            <a:extLst>
              <a:ext uri="{FF2B5EF4-FFF2-40B4-BE49-F238E27FC236}">
                <a16:creationId xmlns:a16="http://schemas.microsoft.com/office/drawing/2014/main" id="{3C4E6CC2-2ADB-506F-7E4C-A08E5665201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7044267" y="0"/>
            <a:ext cx="5147733" cy="6858000"/>
          </a:xfrm>
          <a:prstGeom prst="rect">
            <a:avLst/>
          </a:prstGeom>
        </p:spPr>
      </p:pic>
      <p:pic>
        <p:nvPicPr>
          <p:cNvPr id="5" name="Afbeelding 4" descr="Afbeelding met tekst, Lettertype, Graphics, schermopname&#10;&#10;Automatisch gegenereerde beschrijving">
            <a:extLst>
              <a:ext uri="{FF2B5EF4-FFF2-40B4-BE49-F238E27FC236}">
                <a16:creationId xmlns:a16="http://schemas.microsoft.com/office/drawing/2014/main" id="{C31993D3-A632-2A32-D6D6-6985744EA5EE}"/>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826627" y="592510"/>
            <a:ext cx="1800000" cy="1401912"/>
          </a:xfrm>
          <a:prstGeom prst="rect">
            <a:avLst/>
          </a:prstGeom>
        </p:spPr>
      </p:pic>
    </p:spTree>
    <p:extLst>
      <p:ext uri="{BB962C8B-B14F-4D97-AF65-F5344CB8AC3E}">
        <p14:creationId xmlns:p14="http://schemas.microsoft.com/office/powerpoint/2010/main" val="363136289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2_Afbeelding">
    <p:spTree>
      <p:nvGrpSpPr>
        <p:cNvPr id="1" name=""/>
        <p:cNvGrpSpPr/>
        <p:nvPr/>
      </p:nvGrpSpPr>
      <p:grpSpPr>
        <a:xfrm>
          <a:off x="0" y="0"/>
          <a:ext cx="0" cy="0"/>
          <a:chOff x="0" y="0"/>
          <a:chExt cx="0" cy="0"/>
        </a:xfrm>
      </p:grpSpPr>
      <p:sp>
        <p:nvSpPr>
          <p:cNvPr id="3" name="Tijdelijke aanduiding voor afbeelding 5">
            <a:extLst>
              <a:ext uri="{FF2B5EF4-FFF2-40B4-BE49-F238E27FC236}">
                <a16:creationId xmlns:a16="http://schemas.microsoft.com/office/drawing/2014/main" id="{219F28CE-FCE1-DCF7-6DD0-87B24E379ED6}"/>
              </a:ext>
            </a:extLst>
          </p:cNvPr>
          <p:cNvSpPr>
            <a:spLocks noGrp="1"/>
          </p:cNvSpPr>
          <p:nvPr>
            <p:ph type="pic" sz="quarter" idx="10"/>
          </p:nvPr>
        </p:nvSpPr>
        <p:spPr>
          <a:xfrm>
            <a:off x="1133475" y="671512"/>
            <a:ext cx="9258300" cy="5514975"/>
          </a:xfrm>
        </p:spPr>
        <p:txBody>
          <a:bodyPr/>
          <a:lstStyle/>
          <a:p>
            <a:r>
              <a:rPr lang="nl-NL"/>
              <a:t>Klik op het pictogram als u een afbeelding wilt toevoegen</a:t>
            </a:r>
            <a:endParaRPr lang="nl-BE"/>
          </a:p>
        </p:txBody>
      </p:sp>
      <p:pic>
        <p:nvPicPr>
          <p:cNvPr id="4" name="Graphic 3">
            <a:extLst>
              <a:ext uri="{FF2B5EF4-FFF2-40B4-BE49-F238E27FC236}">
                <a16:creationId xmlns:a16="http://schemas.microsoft.com/office/drawing/2014/main" id="{3555938B-B283-8CF6-8DFA-B5E86E302CCD}"/>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rot="10800000">
            <a:off x="10582275" y="-1"/>
            <a:ext cx="1609725" cy="1609725"/>
          </a:xfrm>
          <a:prstGeom prst="rect">
            <a:avLst/>
          </a:prstGeom>
        </p:spPr>
      </p:pic>
    </p:spTree>
    <p:extLst>
      <p:ext uri="{BB962C8B-B14F-4D97-AF65-F5344CB8AC3E}">
        <p14:creationId xmlns:p14="http://schemas.microsoft.com/office/powerpoint/2010/main" val="15225227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13" Type="http://schemas.openxmlformats.org/officeDocument/2006/relationships/slideLayout" Target="../slideLayouts/slideLayout38.xml"/><Relationship Id="rId18" Type="http://schemas.openxmlformats.org/officeDocument/2006/relationships/slideLayout" Target="../slideLayouts/slideLayout43.xml"/><Relationship Id="rId26" Type="http://schemas.openxmlformats.org/officeDocument/2006/relationships/slideLayout" Target="../slideLayouts/slideLayout51.xml"/><Relationship Id="rId3" Type="http://schemas.openxmlformats.org/officeDocument/2006/relationships/slideLayout" Target="../slideLayouts/slideLayout28.xml"/><Relationship Id="rId21" Type="http://schemas.openxmlformats.org/officeDocument/2006/relationships/slideLayout" Target="../slideLayouts/slideLayout46.xml"/><Relationship Id="rId34" Type="http://schemas.openxmlformats.org/officeDocument/2006/relationships/theme" Target="../theme/theme2.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17" Type="http://schemas.openxmlformats.org/officeDocument/2006/relationships/slideLayout" Target="../slideLayouts/slideLayout42.xml"/><Relationship Id="rId25" Type="http://schemas.openxmlformats.org/officeDocument/2006/relationships/slideLayout" Target="../slideLayouts/slideLayout50.xml"/><Relationship Id="rId33" Type="http://schemas.openxmlformats.org/officeDocument/2006/relationships/slideLayout" Target="../slideLayouts/slideLayout58.xml"/><Relationship Id="rId2" Type="http://schemas.openxmlformats.org/officeDocument/2006/relationships/slideLayout" Target="../slideLayouts/slideLayout27.xml"/><Relationship Id="rId16" Type="http://schemas.openxmlformats.org/officeDocument/2006/relationships/slideLayout" Target="../slideLayouts/slideLayout41.xml"/><Relationship Id="rId20" Type="http://schemas.openxmlformats.org/officeDocument/2006/relationships/slideLayout" Target="../slideLayouts/slideLayout45.xml"/><Relationship Id="rId29" Type="http://schemas.openxmlformats.org/officeDocument/2006/relationships/slideLayout" Target="../slideLayouts/slideLayout54.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24" Type="http://schemas.openxmlformats.org/officeDocument/2006/relationships/slideLayout" Target="../slideLayouts/slideLayout49.xml"/><Relationship Id="rId32" Type="http://schemas.openxmlformats.org/officeDocument/2006/relationships/slideLayout" Target="../slideLayouts/slideLayout57.xml"/><Relationship Id="rId5" Type="http://schemas.openxmlformats.org/officeDocument/2006/relationships/slideLayout" Target="../slideLayouts/slideLayout30.xml"/><Relationship Id="rId15" Type="http://schemas.openxmlformats.org/officeDocument/2006/relationships/slideLayout" Target="../slideLayouts/slideLayout40.xml"/><Relationship Id="rId23" Type="http://schemas.openxmlformats.org/officeDocument/2006/relationships/slideLayout" Target="../slideLayouts/slideLayout48.xml"/><Relationship Id="rId28" Type="http://schemas.openxmlformats.org/officeDocument/2006/relationships/slideLayout" Target="../slideLayouts/slideLayout53.xml"/><Relationship Id="rId10" Type="http://schemas.openxmlformats.org/officeDocument/2006/relationships/slideLayout" Target="../slideLayouts/slideLayout35.xml"/><Relationship Id="rId19" Type="http://schemas.openxmlformats.org/officeDocument/2006/relationships/slideLayout" Target="../slideLayouts/slideLayout44.xml"/><Relationship Id="rId31" Type="http://schemas.openxmlformats.org/officeDocument/2006/relationships/slideLayout" Target="../slideLayouts/slideLayout56.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slideLayout" Target="../slideLayouts/slideLayout39.xml"/><Relationship Id="rId22" Type="http://schemas.openxmlformats.org/officeDocument/2006/relationships/slideLayout" Target="../slideLayouts/slideLayout47.xml"/><Relationship Id="rId27" Type="http://schemas.openxmlformats.org/officeDocument/2006/relationships/slideLayout" Target="../slideLayouts/slideLayout52.xml"/><Relationship Id="rId30" Type="http://schemas.openxmlformats.org/officeDocument/2006/relationships/slideLayout" Target="../slideLayouts/slideLayout55.xml"/><Relationship Id="rId8"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62B770C8-5427-11D2-1B99-5389D42E8F6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endParaRPr lang="nl-BE"/>
          </a:p>
        </p:txBody>
      </p:sp>
      <p:sp>
        <p:nvSpPr>
          <p:cNvPr id="3" name="Tijdelijke aanduiding voor tekst 2">
            <a:extLst>
              <a:ext uri="{FF2B5EF4-FFF2-40B4-BE49-F238E27FC236}">
                <a16:creationId xmlns:a16="http://schemas.microsoft.com/office/drawing/2014/main" id="{13336ED0-B58E-09CC-3F4A-CCD84F45B5B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pic>
        <p:nvPicPr>
          <p:cNvPr id="7" name="Afbeelding 6" descr="Afbeelding met Lettertype, Graphics, grafische vormgeving, symbool&#10;&#10;Automatisch gegenereerde beschrijving">
            <a:extLst>
              <a:ext uri="{FF2B5EF4-FFF2-40B4-BE49-F238E27FC236}">
                <a16:creationId xmlns:a16="http://schemas.microsoft.com/office/drawing/2014/main" id="{27FAF14D-F838-8B74-5325-0491002643B7}"/>
              </a:ext>
            </a:extLst>
          </p:cNvPr>
          <p:cNvPicPr>
            <a:picLocks noChangeAspect="1"/>
          </p:cNvPicPr>
          <p:nvPr userDrawn="1"/>
        </p:nvPicPr>
        <p:blipFill>
          <a:blip r:embed="rId27">
            <a:extLst>
              <a:ext uri="{28A0092B-C50C-407E-A947-70E740481C1C}">
                <a14:useLocalDpi xmlns:a14="http://schemas.microsoft.com/office/drawing/2010/main" val="0"/>
              </a:ext>
            </a:extLst>
          </a:blip>
          <a:stretch>
            <a:fillRect/>
          </a:stretch>
        </p:blipFill>
        <p:spPr>
          <a:xfrm>
            <a:off x="11197199" y="5883793"/>
            <a:ext cx="720000" cy="720000"/>
          </a:xfrm>
          <a:prstGeom prst="rect">
            <a:avLst/>
          </a:prstGeom>
        </p:spPr>
      </p:pic>
    </p:spTree>
    <p:extLst>
      <p:ext uri="{BB962C8B-B14F-4D97-AF65-F5344CB8AC3E}">
        <p14:creationId xmlns:p14="http://schemas.microsoft.com/office/powerpoint/2010/main" val="1449034391"/>
      </p:ext>
    </p:extLst>
  </p:cSld>
  <p:clrMap bg1="lt1" tx1="dk1" bg2="lt2" tx2="dk2" accent1="accent1" accent2="accent2" accent3="accent3" accent4="accent4" accent5="accent5" accent6="accent6" hlink="hlink" folHlink="folHlink"/>
  <p:sldLayoutIdLst>
    <p:sldLayoutId id="2147483649" r:id="rId1"/>
    <p:sldLayoutId id="2147483679" r:id="rId2"/>
    <p:sldLayoutId id="2147483678" r:id="rId3"/>
    <p:sldLayoutId id="2147483684" r:id="rId4"/>
    <p:sldLayoutId id="2147483651" r:id="rId5"/>
    <p:sldLayoutId id="2147483650" r:id="rId6"/>
    <p:sldLayoutId id="2147483685" r:id="rId7"/>
    <p:sldLayoutId id="2147483661" r:id="rId8"/>
    <p:sldLayoutId id="2147483681" r:id="rId9"/>
    <p:sldLayoutId id="2147483682" r:id="rId10"/>
    <p:sldLayoutId id="2147483676" r:id="rId11"/>
    <p:sldLayoutId id="2147483674" r:id="rId12"/>
    <p:sldLayoutId id="2147483660" r:id="rId13"/>
    <p:sldLayoutId id="2147483658" r:id="rId14"/>
    <p:sldLayoutId id="2147483652" r:id="rId15"/>
    <p:sldLayoutId id="2147483654" r:id="rId16"/>
    <p:sldLayoutId id="2147483687" r:id="rId17"/>
    <p:sldLayoutId id="2147483677" r:id="rId18"/>
    <p:sldLayoutId id="2147483688" r:id="rId19"/>
    <p:sldLayoutId id="2147483659" r:id="rId20"/>
    <p:sldLayoutId id="2147483689" r:id="rId21"/>
    <p:sldLayoutId id="2147483690" r:id="rId22"/>
    <p:sldLayoutId id="2147483686" r:id="rId23"/>
    <p:sldLayoutId id="2147483691" r:id="rId24"/>
    <p:sldLayoutId id="2147483693" r:id="rId2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8A017D3D-EFC2-62F8-2B94-E6D5C83B99F1}"/>
              </a:ext>
            </a:extLst>
          </p:cNvPr>
          <p:cNvSpPr>
            <a:spLocks noGrp="1"/>
          </p:cNvSpPr>
          <p:nvPr>
            <p:ph type="title"/>
          </p:nvPr>
        </p:nvSpPr>
        <p:spPr>
          <a:xfrm>
            <a:off x="838200" y="365126"/>
            <a:ext cx="10515600" cy="1325563"/>
          </a:xfrm>
          <a:prstGeom prst="rect">
            <a:avLst/>
          </a:prstGeom>
        </p:spPr>
        <p:txBody>
          <a:bodyPr vert="horz" lIns="0" tIns="0" rIns="0" bIns="0" rtlCol="0" anchor="b">
            <a:noAutofit/>
          </a:bodyPr>
          <a:lstStyle/>
          <a:p>
            <a:pPr lvl="0"/>
            <a:r>
              <a:rPr lang="nl-NL"/>
              <a:t>Klik om stijl te bewerken</a:t>
            </a:r>
            <a:endParaRPr lang="nl-BE"/>
          </a:p>
        </p:txBody>
      </p:sp>
      <p:sp>
        <p:nvSpPr>
          <p:cNvPr id="4" name="Tijdelijke aanduiding voor datum 3">
            <a:extLst>
              <a:ext uri="{FF2B5EF4-FFF2-40B4-BE49-F238E27FC236}">
                <a16:creationId xmlns:a16="http://schemas.microsoft.com/office/drawing/2014/main" id="{91BD08FA-53FB-BCDA-AABB-BD5A45534786}"/>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nl-BE"/>
          </a:p>
        </p:txBody>
      </p:sp>
      <p:sp>
        <p:nvSpPr>
          <p:cNvPr id="5" name="Tijdelijke aanduiding voor voettekst 4">
            <a:extLst>
              <a:ext uri="{FF2B5EF4-FFF2-40B4-BE49-F238E27FC236}">
                <a16:creationId xmlns:a16="http://schemas.microsoft.com/office/drawing/2014/main" id="{0AAA4C9A-7582-41E8-47CA-235B6168FF1E}"/>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BE"/>
          </a:p>
        </p:txBody>
      </p:sp>
      <p:sp>
        <p:nvSpPr>
          <p:cNvPr id="6" name="Tijdelijke aanduiding voor dianummer 5">
            <a:extLst>
              <a:ext uri="{FF2B5EF4-FFF2-40B4-BE49-F238E27FC236}">
                <a16:creationId xmlns:a16="http://schemas.microsoft.com/office/drawing/2014/main" id="{BC7D1118-91D4-E30B-FDD7-2FAF1CEF9D55}"/>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ED1649C-F388-3F46-A60C-0AF6BF34E8D4}" type="slidenum">
              <a:rPr lang="nl-BE" smtClean="0"/>
              <a:t>‹nr.›</a:t>
            </a:fld>
            <a:endParaRPr lang="nl-BE"/>
          </a:p>
        </p:txBody>
      </p:sp>
      <p:sp>
        <p:nvSpPr>
          <p:cNvPr id="7" name="Tijdelijke aanduiding voor tekst 6">
            <a:extLst>
              <a:ext uri="{FF2B5EF4-FFF2-40B4-BE49-F238E27FC236}">
                <a16:creationId xmlns:a16="http://schemas.microsoft.com/office/drawing/2014/main" id="{46B121D2-F78B-5B83-8F45-9B6D9D1A027E}"/>
              </a:ext>
            </a:extLst>
          </p:cNvPr>
          <p:cNvSpPr>
            <a:spLocks noGrp="1"/>
          </p:cNvSpPr>
          <p:nvPr>
            <p:ph type="body" idx="1"/>
          </p:nvPr>
        </p:nvSpPr>
        <p:spPr>
          <a:xfrm>
            <a:off x="838255" y="1825625"/>
            <a:ext cx="10515491"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Tree>
    <p:extLst>
      <p:ext uri="{BB962C8B-B14F-4D97-AF65-F5344CB8AC3E}">
        <p14:creationId xmlns:p14="http://schemas.microsoft.com/office/powerpoint/2010/main" val="3388727776"/>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 id="2147483711" r:id="rId17"/>
    <p:sldLayoutId id="2147483712" r:id="rId18"/>
    <p:sldLayoutId id="2147483713" r:id="rId19"/>
    <p:sldLayoutId id="2147483714" r:id="rId20"/>
    <p:sldLayoutId id="2147483715" r:id="rId21"/>
    <p:sldLayoutId id="2147483716" r:id="rId22"/>
    <p:sldLayoutId id="2147483717" r:id="rId23"/>
    <p:sldLayoutId id="2147483718" r:id="rId24"/>
    <p:sldLayoutId id="2147483719" r:id="rId25"/>
    <p:sldLayoutId id="2147483720" r:id="rId26"/>
    <p:sldLayoutId id="2147483721" r:id="rId27"/>
    <p:sldLayoutId id="2147483722" r:id="rId28"/>
    <p:sldLayoutId id="2147483723" r:id="rId29"/>
    <p:sldLayoutId id="2147483724" r:id="rId30"/>
    <p:sldLayoutId id="2147483725" r:id="rId31"/>
    <p:sldLayoutId id="2147483726" r:id="rId32"/>
    <p:sldLayoutId id="2147483727" r:id="rId33"/>
  </p:sldLayoutIdLst>
  <p:hf sldNum="0" hdr="0" ftr="0" dt="0"/>
  <p:txStyles>
    <p:titleStyle>
      <a:lvl1pPr algn="l" defTabSz="914355" rtl="0" eaLnBrk="1" latinLnBrk="0" hangingPunct="1">
        <a:lnSpc>
          <a:spcPct val="90000"/>
        </a:lnSpc>
        <a:spcBef>
          <a:spcPct val="0"/>
        </a:spcBef>
        <a:buNone/>
        <a:defRPr lang="nl-BE" sz="6615" b="1" i="0" kern="1200" baseline="0" dirty="0">
          <a:solidFill>
            <a:schemeClr val="accent1"/>
          </a:solidFill>
          <a:latin typeface="+mj-lt"/>
          <a:ea typeface="+mj-ea"/>
          <a:cs typeface="+mj-cs"/>
        </a:defRPr>
      </a:lvl1pPr>
    </p:titleStyle>
    <p:bodyStyle>
      <a:lvl1pPr marL="360000" indent="-360000" algn="l" defTabSz="914355" rtl="0" eaLnBrk="1" latinLnBrk="0" hangingPunct="1">
        <a:lnSpc>
          <a:spcPct val="90000"/>
        </a:lnSpc>
        <a:spcBef>
          <a:spcPts val="1000"/>
        </a:spcBef>
        <a:buClr>
          <a:schemeClr val="accent1"/>
        </a:buClr>
        <a:buFont typeface="Wingdings 2" panose="05020102010507070707" pitchFamily="18" charset="2"/>
        <a:buChar char=""/>
        <a:defRPr lang="nl-NL" sz="2800" kern="1200" baseline="0" dirty="0">
          <a:solidFill>
            <a:schemeClr val="tx1"/>
          </a:solidFill>
          <a:latin typeface="Flanders Art Sans" pitchFamily="2" charset="77"/>
          <a:ea typeface="+mn-ea"/>
          <a:cs typeface="+mn-cs"/>
        </a:defRPr>
      </a:lvl1pPr>
      <a:lvl2pPr marL="542925" indent="-180975" algn="l" defTabSz="914355" rtl="0" eaLnBrk="1" latinLnBrk="0" hangingPunct="1">
        <a:lnSpc>
          <a:spcPct val="90000"/>
        </a:lnSpc>
        <a:spcBef>
          <a:spcPts val="500"/>
        </a:spcBef>
        <a:buClr>
          <a:schemeClr val="accent1"/>
        </a:buClr>
        <a:buFont typeface="Arial" panose="020B0604020202020204" pitchFamily="34" charset="0"/>
        <a:buChar char="•"/>
        <a:defRPr lang="nl-NL" sz="2400" i="1" kern="1200" baseline="0" dirty="0">
          <a:solidFill>
            <a:schemeClr val="tx1"/>
          </a:solidFill>
          <a:latin typeface="Flanders Art Sans" pitchFamily="2" charset="77"/>
          <a:ea typeface="+mn-ea"/>
          <a:cs typeface="+mn-cs"/>
        </a:defRPr>
      </a:lvl2pPr>
      <a:lvl3pPr marL="809625" indent="-228600" algn="l" defTabSz="914355" rtl="0" eaLnBrk="1" latinLnBrk="0" hangingPunct="1">
        <a:lnSpc>
          <a:spcPct val="90000"/>
        </a:lnSpc>
        <a:spcBef>
          <a:spcPts val="500"/>
        </a:spcBef>
        <a:buClr>
          <a:schemeClr val="accent1"/>
        </a:buClr>
        <a:buFont typeface="Wingdings" panose="05000000000000000000" pitchFamily="2" charset="2"/>
        <a:buChar char="§"/>
        <a:defRPr lang="nl-NL" sz="2000" kern="1200" baseline="0" dirty="0">
          <a:solidFill>
            <a:schemeClr val="tx1"/>
          </a:solidFill>
          <a:latin typeface="Flanders Art Sans" pitchFamily="2" charset="77"/>
          <a:ea typeface="+mn-ea"/>
          <a:cs typeface="+mn-cs"/>
        </a:defRPr>
      </a:lvl3pPr>
      <a:lvl4pPr marL="990600" indent="-190500" algn="l" defTabSz="914355" rtl="0" eaLnBrk="1" latinLnBrk="0" hangingPunct="1">
        <a:lnSpc>
          <a:spcPct val="90000"/>
        </a:lnSpc>
        <a:spcBef>
          <a:spcPts val="500"/>
        </a:spcBef>
        <a:buClr>
          <a:schemeClr val="accent1"/>
        </a:buClr>
        <a:buFont typeface="Arial" panose="020B0604020202020204" pitchFamily="34" charset="0"/>
        <a:buChar char="•"/>
        <a:defRPr lang="nl-NL" sz="1800" kern="1200" baseline="0" dirty="0">
          <a:solidFill>
            <a:schemeClr val="tx1"/>
          </a:solidFill>
          <a:latin typeface="Flanders Art Sans" pitchFamily="2" charset="77"/>
          <a:ea typeface="+mn-ea"/>
          <a:cs typeface="+mn-cs"/>
        </a:defRPr>
      </a:lvl4pPr>
      <a:lvl5pPr marL="1209675" indent="-266700" algn="l" defTabSz="914355" rtl="0" eaLnBrk="1" latinLnBrk="0" hangingPunct="1">
        <a:lnSpc>
          <a:spcPct val="90000"/>
        </a:lnSpc>
        <a:spcBef>
          <a:spcPts val="500"/>
        </a:spcBef>
        <a:buClr>
          <a:schemeClr val="accent1"/>
        </a:buClr>
        <a:buFont typeface="Wingdings" panose="05000000000000000000" pitchFamily="2" charset="2"/>
        <a:buChar char="§"/>
        <a:defRPr lang="nl-BE" sz="1800" kern="1200" baseline="0" dirty="0">
          <a:solidFill>
            <a:schemeClr val="tx1"/>
          </a:solidFill>
          <a:latin typeface="Flanders Art Sans" pitchFamily="2" charset="77"/>
          <a:ea typeface="+mn-ea"/>
          <a:cs typeface="+mn-cs"/>
        </a:defRPr>
      </a:lvl5pPr>
      <a:lvl6pPr marL="2514475" indent="-228589" algn="l" defTabSz="91435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652" indent="-228589" algn="l" defTabSz="91435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829" indent="-228589" algn="l" defTabSz="91435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006" indent="-228589" algn="l" defTabSz="914355"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BE"/>
      </a:defPPr>
      <a:lvl1pPr marL="0" algn="l" defTabSz="914355" rtl="0" eaLnBrk="1" latinLnBrk="0" hangingPunct="1">
        <a:defRPr sz="1800" kern="1200">
          <a:solidFill>
            <a:schemeClr val="tx1"/>
          </a:solidFill>
          <a:latin typeface="+mn-lt"/>
          <a:ea typeface="+mn-ea"/>
          <a:cs typeface="+mn-cs"/>
        </a:defRPr>
      </a:lvl1pPr>
      <a:lvl2pPr marL="457177" algn="l" defTabSz="914355" rtl="0" eaLnBrk="1" latinLnBrk="0" hangingPunct="1">
        <a:defRPr sz="1800" kern="1200">
          <a:solidFill>
            <a:schemeClr val="tx1"/>
          </a:solidFill>
          <a:latin typeface="+mn-lt"/>
          <a:ea typeface="+mn-ea"/>
          <a:cs typeface="+mn-cs"/>
        </a:defRPr>
      </a:lvl2pPr>
      <a:lvl3pPr marL="914355" algn="l" defTabSz="914355" rtl="0" eaLnBrk="1" latinLnBrk="0" hangingPunct="1">
        <a:defRPr sz="1800" kern="1200">
          <a:solidFill>
            <a:schemeClr val="tx1"/>
          </a:solidFill>
          <a:latin typeface="+mn-lt"/>
          <a:ea typeface="+mn-ea"/>
          <a:cs typeface="+mn-cs"/>
        </a:defRPr>
      </a:lvl3pPr>
      <a:lvl4pPr marL="1371532" algn="l" defTabSz="914355" rtl="0" eaLnBrk="1" latinLnBrk="0" hangingPunct="1">
        <a:defRPr sz="1800" kern="1200">
          <a:solidFill>
            <a:schemeClr val="tx1"/>
          </a:solidFill>
          <a:latin typeface="+mn-lt"/>
          <a:ea typeface="+mn-ea"/>
          <a:cs typeface="+mn-cs"/>
        </a:defRPr>
      </a:lvl4pPr>
      <a:lvl5pPr marL="1828709" algn="l" defTabSz="914355" rtl="0" eaLnBrk="1" latinLnBrk="0" hangingPunct="1">
        <a:defRPr sz="1800" kern="1200">
          <a:solidFill>
            <a:schemeClr val="tx1"/>
          </a:solidFill>
          <a:latin typeface="+mn-lt"/>
          <a:ea typeface="+mn-ea"/>
          <a:cs typeface="+mn-cs"/>
        </a:defRPr>
      </a:lvl5pPr>
      <a:lvl6pPr marL="2285886" algn="l" defTabSz="914355" rtl="0" eaLnBrk="1" latinLnBrk="0" hangingPunct="1">
        <a:defRPr sz="1800" kern="1200">
          <a:solidFill>
            <a:schemeClr val="tx1"/>
          </a:solidFill>
          <a:latin typeface="+mn-lt"/>
          <a:ea typeface="+mn-ea"/>
          <a:cs typeface="+mn-cs"/>
        </a:defRPr>
      </a:lvl6pPr>
      <a:lvl7pPr marL="2743063" algn="l" defTabSz="914355" rtl="0" eaLnBrk="1" latinLnBrk="0" hangingPunct="1">
        <a:defRPr sz="1800" kern="1200">
          <a:solidFill>
            <a:schemeClr val="tx1"/>
          </a:solidFill>
          <a:latin typeface="+mn-lt"/>
          <a:ea typeface="+mn-ea"/>
          <a:cs typeface="+mn-cs"/>
        </a:defRPr>
      </a:lvl7pPr>
      <a:lvl8pPr marL="3200240" algn="l" defTabSz="914355" rtl="0" eaLnBrk="1" latinLnBrk="0" hangingPunct="1">
        <a:defRPr sz="1800" kern="1200">
          <a:solidFill>
            <a:schemeClr val="tx1"/>
          </a:solidFill>
          <a:latin typeface="+mn-lt"/>
          <a:ea typeface="+mn-ea"/>
          <a:cs typeface="+mn-cs"/>
        </a:defRPr>
      </a:lvl8pPr>
      <a:lvl9pPr marL="3657417" algn="l" defTabSz="914355"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4320">
          <p15:clr>
            <a:srgbClr val="F26B43"/>
          </p15:clr>
        </p15:guide>
        <p15:guide id="2" pos="7679">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186.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hyperlink" Target="https://www.prodiagnostiek.be/het-zorgcontinuum/iac-ov4/" TargetMode="External"/><Relationship Id="rId4" Type="http://schemas.openxmlformats.org/officeDocument/2006/relationships/hyperlink" Target="https://prodiagnostiek.be/wp-content/uploads/2024/02/ADP_HandelenevaluerenGC-verslag.pdf"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87.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9.xml.rels><?xml version="1.0" encoding="UTF-8" standalone="yes"?>
<Relationships xmlns="http://schemas.openxmlformats.org/package/2006/relationships"><Relationship Id="rId3" Type="http://schemas.openxmlformats.org/officeDocument/2006/relationships/hyperlink" Target="https://pro.g-o.be/download/GOPRO-1830562155-17241" TargetMode="External"/><Relationship Id="rId2" Type="http://schemas.openxmlformats.org/officeDocument/2006/relationships/notesSlide" Target="../notesSlides/notesSlide9.xml"/><Relationship Id="rId1" Type="http://schemas.openxmlformats.org/officeDocument/2006/relationships/slideLayout" Target="../slideLayouts/slideLayout17.xml"/><Relationship Id="rId4" Type="http://schemas.openxmlformats.org/officeDocument/2006/relationships/image" Target="../media/image188.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189.jpeg"/><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8" Type="http://schemas.openxmlformats.org/officeDocument/2006/relationships/image" Target="../media/image195.png"/><Relationship Id="rId13" Type="http://schemas.openxmlformats.org/officeDocument/2006/relationships/image" Target="../media/image200.svg"/><Relationship Id="rId3" Type="http://schemas.openxmlformats.org/officeDocument/2006/relationships/image" Target="../media/image190.png"/><Relationship Id="rId7" Type="http://schemas.openxmlformats.org/officeDocument/2006/relationships/image" Target="../media/image194.svg"/><Relationship Id="rId12" Type="http://schemas.openxmlformats.org/officeDocument/2006/relationships/image" Target="../media/image199.png"/><Relationship Id="rId2" Type="http://schemas.openxmlformats.org/officeDocument/2006/relationships/notesSlide" Target="../notesSlides/notesSlide12.xml"/><Relationship Id="rId16" Type="http://schemas.openxmlformats.org/officeDocument/2006/relationships/image" Target="../media/image203.jpeg"/><Relationship Id="rId1" Type="http://schemas.openxmlformats.org/officeDocument/2006/relationships/slideLayout" Target="../slideLayouts/slideLayout22.xml"/><Relationship Id="rId6" Type="http://schemas.openxmlformats.org/officeDocument/2006/relationships/image" Target="../media/image193.png"/><Relationship Id="rId11" Type="http://schemas.openxmlformats.org/officeDocument/2006/relationships/image" Target="../media/image198.svg"/><Relationship Id="rId5" Type="http://schemas.openxmlformats.org/officeDocument/2006/relationships/image" Target="../media/image192.svg"/><Relationship Id="rId15" Type="http://schemas.openxmlformats.org/officeDocument/2006/relationships/image" Target="../media/image202.svg"/><Relationship Id="rId10" Type="http://schemas.openxmlformats.org/officeDocument/2006/relationships/image" Target="../media/image197.png"/><Relationship Id="rId4" Type="http://schemas.openxmlformats.org/officeDocument/2006/relationships/image" Target="../media/image191.png"/><Relationship Id="rId9" Type="http://schemas.openxmlformats.org/officeDocument/2006/relationships/image" Target="../media/image196.svg"/><Relationship Id="rId14" Type="http://schemas.openxmlformats.org/officeDocument/2006/relationships/image" Target="../media/image201.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204.png"/><Relationship Id="rId2" Type="http://schemas.openxmlformats.org/officeDocument/2006/relationships/notesSlide" Target="../notesSlides/notesSlide14.xml"/><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3" Type="http://schemas.openxmlformats.org/officeDocument/2006/relationships/image" Target="../media/image205.png"/><Relationship Id="rId2" Type="http://schemas.openxmlformats.org/officeDocument/2006/relationships/notesSlide" Target="../notesSlides/notesSlide15.xml"/><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3" Type="http://schemas.openxmlformats.org/officeDocument/2006/relationships/image" Target="../media/image206.png"/><Relationship Id="rId2" Type="http://schemas.openxmlformats.org/officeDocument/2006/relationships/notesSlide" Target="../notesSlides/notesSlide16.xml"/><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3" Type="http://schemas.openxmlformats.org/officeDocument/2006/relationships/image" Target="../media/image188.jpeg"/><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3" Type="http://schemas.openxmlformats.org/officeDocument/2006/relationships/image" Target="../media/image207.jpeg"/><Relationship Id="rId2" Type="http://schemas.openxmlformats.org/officeDocument/2006/relationships/notesSlide" Target="../notesSlides/notesSlide18.xml"/><Relationship Id="rId1" Type="http://schemas.openxmlformats.org/officeDocument/2006/relationships/slideLayout" Target="../slideLayouts/slideLayout31.xml"/></Relationships>
</file>

<file path=ppt/slides/_rels/slide19.xml.rels><?xml version="1.0" encoding="UTF-8" standalone="yes"?>
<Relationships xmlns="http://schemas.openxmlformats.org/package/2006/relationships"><Relationship Id="rId3" Type="http://schemas.openxmlformats.org/officeDocument/2006/relationships/image" Target="../media/image208.png"/><Relationship Id="rId2" Type="http://schemas.openxmlformats.org/officeDocument/2006/relationships/notesSlide" Target="../notesSlides/notesSlide19.xml"/><Relationship Id="rId1" Type="http://schemas.openxmlformats.org/officeDocument/2006/relationships/slideLayout" Target="../slideLayouts/slideLayout25.xml"/></Relationships>
</file>

<file path=ppt/slides/_rels/slide20.xml.rels><?xml version="1.0" encoding="UTF-8" standalone="yes"?>
<Relationships xmlns="http://schemas.openxmlformats.org/package/2006/relationships"><Relationship Id="rId3" Type="http://schemas.openxmlformats.org/officeDocument/2006/relationships/image" Target="../media/image209.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210.png"/></Relationships>
</file>

<file path=ppt/slides/_rels/slide21.xml.rels><?xml version="1.0" encoding="UTF-8" standalone="yes"?>
<Relationships xmlns="http://schemas.openxmlformats.org/package/2006/relationships"><Relationship Id="rId3" Type="http://schemas.openxmlformats.org/officeDocument/2006/relationships/image" Target="../media/image209.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210.png"/></Relationships>
</file>

<file path=ppt/slides/_rels/slide22.xml.rels><?xml version="1.0" encoding="UTF-8" standalone="yes"?>
<Relationships xmlns="http://schemas.openxmlformats.org/package/2006/relationships"><Relationship Id="rId3" Type="http://schemas.openxmlformats.org/officeDocument/2006/relationships/image" Target="../media/image209.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210.png"/></Relationships>
</file>

<file path=ppt/slides/_rels/slide23.xml.rels><?xml version="1.0" encoding="UTF-8" standalone="yes"?>
<Relationships xmlns="http://schemas.openxmlformats.org/package/2006/relationships"><Relationship Id="rId3" Type="http://schemas.openxmlformats.org/officeDocument/2006/relationships/image" Target="../media/image211.pn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210.png"/></Relationships>
</file>

<file path=ppt/slides/_rels/slide24.xml.rels><?xml version="1.0" encoding="UTF-8" standalone="yes"?>
<Relationships xmlns="http://schemas.openxmlformats.org/package/2006/relationships"><Relationship Id="rId3" Type="http://schemas.openxmlformats.org/officeDocument/2006/relationships/image" Target="../media/image212.jpeg"/><Relationship Id="rId2" Type="http://schemas.openxmlformats.org/officeDocument/2006/relationships/notesSlide" Target="../notesSlides/notesSlide24.xml"/><Relationship Id="rId1" Type="http://schemas.openxmlformats.org/officeDocument/2006/relationships/slideLayout" Target="../slideLayouts/slideLayout31.xml"/></Relationships>
</file>

<file path=ppt/slides/_rels/slide25.xml.rels><?xml version="1.0" encoding="UTF-8" standalone="yes"?>
<Relationships xmlns="http://schemas.openxmlformats.org/package/2006/relationships"><Relationship Id="rId3" Type="http://schemas.openxmlformats.org/officeDocument/2006/relationships/image" Target="../media/image213.jpeg"/><Relationship Id="rId2" Type="http://schemas.openxmlformats.org/officeDocument/2006/relationships/notesSlide" Target="../notesSlides/notesSlide25.xml"/><Relationship Id="rId1" Type="http://schemas.openxmlformats.org/officeDocument/2006/relationships/slideLayout" Target="../slideLayouts/slideLayout31.xml"/></Relationships>
</file>

<file path=ppt/slides/_rels/slide26.xml.rels><?xml version="1.0" encoding="UTF-8" standalone="yes"?>
<Relationships xmlns="http://schemas.openxmlformats.org/package/2006/relationships"><Relationship Id="rId3" Type="http://schemas.openxmlformats.org/officeDocument/2006/relationships/image" Target="../media/image214.png"/><Relationship Id="rId2" Type="http://schemas.openxmlformats.org/officeDocument/2006/relationships/notesSlide" Target="../notesSlides/notesSlide26.xml"/><Relationship Id="rId1" Type="http://schemas.openxmlformats.org/officeDocument/2006/relationships/slideLayout" Target="../slideLayouts/slideLayout31.xml"/></Relationships>
</file>

<file path=ppt/slides/_rels/slide27.xml.rels><?xml version="1.0" encoding="UTF-8" standalone="yes"?>
<Relationships xmlns="http://schemas.openxmlformats.org/package/2006/relationships"><Relationship Id="rId3" Type="http://schemas.openxmlformats.org/officeDocument/2006/relationships/image" Target="../media/image215.png"/><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8" Type="http://schemas.openxmlformats.org/officeDocument/2006/relationships/hyperlink" Target="https://prodiagnostiek.be/professionalisering/kennisclips/analyse-onderwijsleersituatie/" TargetMode="External"/><Relationship Id="rId3" Type="http://schemas.openxmlformats.org/officeDocument/2006/relationships/hyperlink" Target="https://pro.g-o.be/download/GOPRO-1830562155-17241" TargetMode="External"/><Relationship Id="rId7" Type="http://schemas.openxmlformats.org/officeDocument/2006/relationships/hyperlink" Target="https://prodiagnostiek.be/wp-content/uploads/2024/02/ADP_HandelenevaluerenGC-verslag.pdf" TargetMode="Externa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hyperlink" Target="https://prodiagnostiek.be/professionalisering/kennisclips/handelen-en-evalueren-op-basis-van-een-iac-verslag-of-een-ov4-verslag/" TargetMode="External"/><Relationship Id="rId5" Type="http://schemas.openxmlformats.org/officeDocument/2006/relationships/hyperlink" Target="https://prodiagnostiek.be/professionalisering/kennisclips/kwaliteitsvolle-principes-bij-de-toeleiding-naar-leersteun/" TargetMode="External"/><Relationship Id="rId4" Type="http://schemas.openxmlformats.org/officeDocument/2006/relationships/hyperlink" Target="https://pro.g-o.be/download/GOPRO-1830562155-18060" TargetMode="External"/><Relationship Id="rId9" Type="http://schemas.openxmlformats.org/officeDocument/2006/relationships/hyperlink" Target="https://www.prodiagnostiek.be/inschrijven-voor-de-prodiabrief/" TargetMode="External"/></Relationships>
</file>

<file path=ppt/slides/_rels/slide29.xml.rels><?xml version="1.0" encoding="UTF-8" standalone="yes"?>
<Relationships xmlns="http://schemas.openxmlformats.org/package/2006/relationships"><Relationship Id="rId8" Type="http://schemas.openxmlformats.org/officeDocument/2006/relationships/hyperlink" Target="https://prodiagnostiek.be/professionalisering/kennisclips/analyse-onderwijsleersituatie/" TargetMode="External"/><Relationship Id="rId3" Type="http://schemas.openxmlformats.org/officeDocument/2006/relationships/hyperlink" Target="https://pro.g-o.be/download/GOPRO-1830562155-17241" TargetMode="External"/><Relationship Id="rId7" Type="http://schemas.openxmlformats.org/officeDocument/2006/relationships/hyperlink" Target="https://prodiagnostiek.be/professionalisering/kennisclips/kwaliteitsvolle-principes-bij-de-toeleiding-naar-leersteun/" TargetMode="Externa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hyperlink" Target="https://www.prodiagnostiek.be/het-zorgcontinuum/iac-ov4/" TargetMode="External"/><Relationship Id="rId5" Type="http://schemas.openxmlformats.org/officeDocument/2006/relationships/hyperlink" Target="https://www.prodiagnostiek.be/het-prodia-model/" TargetMode="External"/><Relationship Id="rId4" Type="http://schemas.openxmlformats.org/officeDocument/2006/relationships/hyperlink" Target="https://pro.g-o.be/download/GOPRO-1830562155-18060" TargetMode="External"/><Relationship Id="rId9" Type="http://schemas.openxmlformats.org/officeDocument/2006/relationships/hyperlink" Target="https://www.prodiagnostiek.be/inschrijven-voor-de-prodiabrie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3635467-EF04-08BC-D0C2-ABC196FA1974}"/>
              </a:ext>
            </a:extLst>
          </p:cNvPr>
          <p:cNvSpPr>
            <a:spLocks noGrp="1"/>
          </p:cNvSpPr>
          <p:nvPr>
            <p:ph type="ctrTitle"/>
          </p:nvPr>
        </p:nvSpPr>
        <p:spPr>
          <a:xfrm>
            <a:off x="3549232" y="3019387"/>
            <a:ext cx="7112001" cy="1302488"/>
          </a:xfrm>
        </p:spPr>
        <p:txBody>
          <a:bodyPr>
            <a:normAutofit/>
          </a:bodyPr>
          <a:lstStyle/>
          <a:p>
            <a:r>
              <a:rPr lang="nl-BE" dirty="0">
                <a:solidFill>
                  <a:schemeClr val="accent3"/>
                </a:solidFill>
              </a:rPr>
              <a:t>GO! CLB visie op leerlingenbegeleiding</a:t>
            </a:r>
            <a:endParaRPr lang="nl-BE" dirty="0">
              <a:solidFill>
                <a:schemeClr val="accent1"/>
              </a:solidFill>
            </a:endParaRPr>
          </a:p>
        </p:txBody>
      </p:sp>
    </p:spTree>
    <p:extLst>
      <p:ext uri="{BB962C8B-B14F-4D97-AF65-F5344CB8AC3E}">
        <p14:creationId xmlns:p14="http://schemas.microsoft.com/office/powerpoint/2010/main" val="7893640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jdelijke aanduiding voor tekst 3">
            <a:extLst>
              <a:ext uri="{FF2B5EF4-FFF2-40B4-BE49-F238E27FC236}">
                <a16:creationId xmlns:a16="http://schemas.microsoft.com/office/drawing/2014/main" id="{25561E2C-92A9-78AC-7A69-F71A216731E8}"/>
              </a:ext>
            </a:extLst>
          </p:cNvPr>
          <p:cNvSpPr>
            <a:spLocks noGrp="1"/>
          </p:cNvSpPr>
          <p:nvPr>
            <p:ph type="body" sz="quarter" idx="10"/>
          </p:nvPr>
        </p:nvSpPr>
        <p:spPr/>
        <p:txBody>
          <a:bodyPr/>
          <a:lstStyle/>
          <a:p>
            <a:r>
              <a:rPr lang="nl-NL"/>
              <a:t>“optimale leer- en ontwikkelingskansen voor alle leerlingen”</a:t>
            </a:r>
            <a:endParaRPr lang="nl-BE"/>
          </a:p>
        </p:txBody>
      </p:sp>
    </p:spTree>
    <p:extLst>
      <p:ext uri="{BB962C8B-B14F-4D97-AF65-F5344CB8AC3E}">
        <p14:creationId xmlns:p14="http://schemas.microsoft.com/office/powerpoint/2010/main" val="37030708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CEBCEC-0BD3-95E4-9EF4-A926282CEE79}"/>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46E8DC9B-F454-A43B-8F11-96291997E311}"/>
              </a:ext>
            </a:extLst>
          </p:cNvPr>
          <p:cNvSpPr>
            <a:spLocks noGrp="1"/>
          </p:cNvSpPr>
          <p:nvPr>
            <p:ph type="title"/>
          </p:nvPr>
        </p:nvSpPr>
        <p:spPr/>
        <p:txBody>
          <a:bodyPr/>
          <a:lstStyle/>
          <a:p>
            <a:r>
              <a:rPr lang="nl-NL" noProof="0"/>
              <a:t>Zorgcontinuüm</a:t>
            </a:r>
            <a:endParaRPr lang="nl-BE" noProof="0"/>
          </a:p>
        </p:txBody>
      </p:sp>
      <p:pic>
        <p:nvPicPr>
          <p:cNvPr id="3" name="Afbeelding 2" descr="Afbeelding met tekst, schermopname, Graphics, Lettertype&#10;&#10;Automatisch gegenereerde beschrijving">
            <a:extLst>
              <a:ext uri="{FF2B5EF4-FFF2-40B4-BE49-F238E27FC236}">
                <a16:creationId xmlns:a16="http://schemas.microsoft.com/office/drawing/2014/main" id="{6D84AE14-F2BA-173D-EE96-D8B5513B5677}"/>
              </a:ext>
            </a:extLst>
          </p:cNvPr>
          <p:cNvPicPr>
            <a:picLocks noChangeAspect="1"/>
          </p:cNvPicPr>
          <p:nvPr/>
        </p:nvPicPr>
        <p:blipFill>
          <a:blip r:embed="rId3">
            <a:extLst>
              <a:ext uri="{28A0092B-C50C-407E-A947-70E740481C1C}">
                <a14:useLocalDpi xmlns:a14="http://schemas.microsoft.com/office/drawing/2010/main" val="0"/>
              </a:ext>
            </a:extLst>
          </a:blip>
          <a:srcRect l="10727" b="28580"/>
          <a:stretch/>
        </p:blipFill>
        <p:spPr>
          <a:xfrm rot="16200000">
            <a:off x="2566192" y="26192"/>
            <a:ext cx="6410287" cy="7253328"/>
          </a:xfrm>
          <a:prstGeom prst="rect">
            <a:avLst/>
          </a:prstGeom>
        </p:spPr>
      </p:pic>
      <p:sp>
        <p:nvSpPr>
          <p:cNvPr id="4" name="Rechthoek: afgeronde hoeken 3">
            <a:hlinkClick r:id="rId4"/>
            <a:extLst>
              <a:ext uri="{FF2B5EF4-FFF2-40B4-BE49-F238E27FC236}">
                <a16:creationId xmlns:a16="http://schemas.microsoft.com/office/drawing/2014/main" id="{975B500A-2E95-67B0-C473-66EAC45EAB83}"/>
              </a:ext>
            </a:extLst>
          </p:cNvPr>
          <p:cNvSpPr/>
          <p:nvPr/>
        </p:nvSpPr>
        <p:spPr>
          <a:xfrm>
            <a:off x="8609727" y="1170772"/>
            <a:ext cx="2025044" cy="819945"/>
          </a:xfrm>
          <a:prstGeom prst="roundRect">
            <a:avLst/>
          </a:prstGeom>
          <a:solidFill>
            <a:schemeClr val="tx2">
              <a:lumMod val="60000"/>
              <a:lumOff val="40000"/>
            </a:schemeClr>
          </a:solidFill>
          <a:ln>
            <a:solidFill>
              <a:schemeClr val="tx2">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a:t>Handelen en evalueren o.b.v. GC-verslag</a:t>
            </a:r>
            <a:endParaRPr lang="nl-BE"/>
          </a:p>
        </p:txBody>
      </p:sp>
      <p:sp>
        <p:nvSpPr>
          <p:cNvPr id="5" name="Rechthoek: afgeronde hoeken 4">
            <a:hlinkClick r:id="rId5"/>
            <a:extLst>
              <a:ext uri="{FF2B5EF4-FFF2-40B4-BE49-F238E27FC236}">
                <a16:creationId xmlns:a16="http://schemas.microsoft.com/office/drawing/2014/main" id="{2B04E414-50EC-C795-14B3-696219D24AEF}"/>
              </a:ext>
            </a:extLst>
          </p:cNvPr>
          <p:cNvSpPr/>
          <p:nvPr/>
        </p:nvSpPr>
        <p:spPr>
          <a:xfrm>
            <a:off x="907900" y="1421135"/>
            <a:ext cx="2025044" cy="1012371"/>
          </a:xfrm>
          <a:prstGeom prst="roundRect">
            <a:avLst/>
          </a:prstGeom>
          <a:solidFill>
            <a:schemeClr val="tx2">
              <a:lumMod val="40000"/>
              <a:lumOff val="60000"/>
            </a:schemeClr>
          </a:solidFill>
          <a:ln>
            <a:solidFill>
              <a:schemeClr val="tx2">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NL"/>
              <a:t>Handelen en evalueren o.b.v. IAC/OV4-verslag</a:t>
            </a:r>
            <a:endParaRPr lang="nl-BE"/>
          </a:p>
        </p:txBody>
      </p:sp>
    </p:spTree>
    <p:extLst>
      <p:ext uri="{BB962C8B-B14F-4D97-AF65-F5344CB8AC3E}">
        <p14:creationId xmlns:p14="http://schemas.microsoft.com/office/powerpoint/2010/main" val="1876230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47D63F-AF5D-52FD-4470-A2214658B0C2}"/>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D508A0E6-4408-D527-5D10-DA4E9B3487CD}"/>
              </a:ext>
            </a:extLst>
          </p:cNvPr>
          <p:cNvSpPr>
            <a:spLocks noGrp="1"/>
          </p:cNvSpPr>
          <p:nvPr>
            <p:ph type="title"/>
          </p:nvPr>
        </p:nvSpPr>
        <p:spPr>
          <a:xfrm>
            <a:off x="756139" y="524451"/>
            <a:ext cx="9695961" cy="819945"/>
          </a:xfrm>
        </p:spPr>
        <p:txBody>
          <a:bodyPr>
            <a:normAutofit fontScale="90000"/>
          </a:bodyPr>
          <a:lstStyle/>
          <a:p>
            <a:r>
              <a:rPr lang="nl-NL" noProof="0"/>
              <a:t>Vier begeleidingsdomeinen, preventief en curatief</a:t>
            </a:r>
            <a:endParaRPr lang="nl-BE" noProof="0"/>
          </a:p>
        </p:txBody>
      </p:sp>
      <p:pic>
        <p:nvPicPr>
          <p:cNvPr id="5" name="Afbeelding 4" descr="Afbeelding met tekst, cirkel, logo, Graphics&#10;&#10;Automatisch gegenereerde beschrijving">
            <a:extLst>
              <a:ext uri="{FF2B5EF4-FFF2-40B4-BE49-F238E27FC236}">
                <a16:creationId xmlns:a16="http://schemas.microsoft.com/office/drawing/2014/main" id="{2243CC0F-D431-0329-D1B8-976523AED4E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30600" y="1701859"/>
            <a:ext cx="4530090" cy="4530090"/>
          </a:xfrm>
          <a:prstGeom prst="rect">
            <a:avLst/>
          </a:prstGeom>
        </p:spPr>
      </p:pic>
    </p:spTree>
    <p:extLst>
      <p:ext uri="{BB962C8B-B14F-4D97-AF65-F5344CB8AC3E}">
        <p14:creationId xmlns:p14="http://schemas.microsoft.com/office/powerpoint/2010/main" val="30827853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A7E1A24-624A-74F2-2BE6-7197F382A24E}"/>
              </a:ext>
            </a:extLst>
          </p:cNvPr>
          <p:cNvSpPr>
            <a:spLocks noGrp="1"/>
          </p:cNvSpPr>
          <p:nvPr>
            <p:ph type="title"/>
          </p:nvPr>
        </p:nvSpPr>
        <p:spPr/>
        <p:txBody>
          <a:bodyPr>
            <a:normAutofit/>
          </a:bodyPr>
          <a:lstStyle/>
          <a:p>
            <a:r>
              <a:rPr lang="nl-NL"/>
              <a:t>3 kernprocessen</a:t>
            </a:r>
            <a:endParaRPr lang="nl-BE"/>
          </a:p>
        </p:txBody>
      </p:sp>
      <p:graphicFrame>
        <p:nvGraphicFramePr>
          <p:cNvPr id="5" name="Diagram 4">
            <a:extLst>
              <a:ext uri="{FF2B5EF4-FFF2-40B4-BE49-F238E27FC236}">
                <a16:creationId xmlns:a16="http://schemas.microsoft.com/office/drawing/2014/main" id="{7F3290FB-61D4-4E0A-00BA-695D5B9CB499}"/>
              </a:ext>
            </a:extLst>
          </p:cNvPr>
          <p:cNvGraphicFramePr/>
          <p:nvPr/>
        </p:nvGraphicFramePr>
        <p:xfrm>
          <a:off x="632298" y="2273680"/>
          <a:ext cx="9857902" cy="33440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Ondertitel 6">
            <a:extLst>
              <a:ext uri="{FF2B5EF4-FFF2-40B4-BE49-F238E27FC236}">
                <a16:creationId xmlns:a16="http://schemas.microsoft.com/office/drawing/2014/main" id="{5A5A418F-3DB7-F02A-C4CE-BD637BD765B0}"/>
              </a:ext>
            </a:extLst>
          </p:cNvPr>
          <p:cNvSpPr>
            <a:spLocks noGrp="1"/>
          </p:cNvSpPr>
          <p:nvPr>
            <p:ph type="subTitle" idx="13"/>
          </p:nvPr>
        </p:nvSpPr>
        <p:spPr/>
        <p:txBody>
          <a:bodyPr/>
          <a:lstStyle/>
          <a:p>
            <a:r>
              <a:rPr lang="nl-NL"/>
              <a:t>… die GO! CLB geïntegreerd inzetten</a:t>
            </a:r>
            <a:endParaRPr lang="nl-BE"/>
          </a:p>
        </p:txBody>
      </p:sp>
    </p:spTree>
    <p:extLst>
      <p:ext uri="{BB962C8B-B14F-4D97-AF65-F5344CB8AC3E}">
        <p14:creationId xmlns:p14="http://schemas.microsoft.com/office/powerpoint/2010/main" val="20160553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242787-5192-F79A-3159-DED50B599674}"/>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3C822A94-48B6-1F19-8DDA-1A6FBA02A858}"/>
              </a:ext>
            </a:extLst>
          </p:cNvPr>
          <p:cNvSpPr>
            <a:spLocks noGrp="1"/>
          </p:cNvSpPr>
          <p:nvPr>
            <p:ph type="title"/>
          </p:nvPr>
        </p:nvSpPr>
        <p:spPr/>
        <p:txBody>
          <a:bodyPr>
            <a:normAutofit/>
          </a:bodyPr>
          <a:lstStyle/>
          <a:p>
            <a:r>
              <a:rPr lang="nl-NL"/>
              <a:t>3 kernprocessen</a:t>
            </a:r>
            <a:endParaRPr lang="nl-BE"/>
          </a:p>
        </p:txBody>
      </p:sp>
      <p:sp>
        <p:nvSpPr>
          <p:cNvPr id="3" name="Tijdelijke aanduiding voor inhoud 2">
            <a:extLst>
              <a:ext uri="{FF2B5EF4-FFF2-40B4-BE49-F238E27FC236}">
                <a16:creationId xmlns:a16="http://schemas.microsoft.com/office/drawing/2014/main" id="{9DCF5773-1F7E-D9C7-71E4-8AA38FE34081}"/>
              </a:ext>
            </a:extLst>
          </p:cNvPr>
          <p:cNvSpPr>
            <a:spLocks noGrp="1"/>
          </p:cNvSpPr>
          <p:nvPr>
            <p:ph idx="1"/>
          </p:nvPr>
        </p:nvSpPr>
        <p:spPr>
          <a:xfrm>
            <a:off x="1047228" y="2098623"/>
            <a:ext cx="10097543" cy="4759377"/>
          </a:xfrm>
        </p:spPr>
        <p:txBody>
          <a:bodyPr>
            <a:normAutofit/>
          </a:bodyPr>
          <a:lstStyle/>
          <a:p>
            <a:r>
              <a:rPr lang="nl-NL"/>
              <a:t>Het GO! CLB zet dit in teneinde alle (kwetsbare) leerlingen (en hun context thuis en op school) te emanciperen en vroeg te begeleiden in het realiseren van hun rechten en kansen in onderwijs en zorg. </a:t>
            </a:r>
          </a:p>
          <a:p>
            <a:endParaRPr lang="nl-NL"/>
          </a:p>
          <a:p>
            <a:r>
              <a:rPr lang="nl-NL" sz="1600"/>
              <a:t>Het CLB doet dit onder andere aan de hand van volgende opdrachten:</a:t>
            </a:r>
          </a:p>
          <a:p>
            <a:pPr marL="342900" indent="-342900">
              <a:buFont typeface="Arial" panose="020B0604020202020204" pitchFamily="34" charset="0"/>
              <a:buChar char="•"/>
            </a:pPr>
            <a:r>
              <a:rPr lang="nl-NL" sz="1600"/>
              <a:t>leerplichtopvolging</a:t>
            </a:r>
          </a:p>
          <a:p>
            <a:pPr marL="342900" indent="-342900">
              <a:buFont typeface="Arial" panose="020B0604020202020204" pitchFamily="34" charset="0"/>
              <a:buChar char="•"/>
            </a:pPr>
            <a:r>
              <a:rPr lang="nl-NL" sz="1600"/>
              <a:t>onthaal anderstalige nieuwkomers</a:t>
            </a:r>
          </a:p>
          <a:p>
            <a:pPr marL="342900" indent="-342900">
              <a:buFont typeface="Arial" panose="020B0604020202020204" pitchFamily="34" charset="0"/>
              <a:buChar char="•"/>
            </a:pPr>
            <a:r>
              <a:rPr lang="nl-NL" sz="1600">
                <a:solidFill>
                  <a:schemeClr val="accent1"/>
                </a:solidFill>
              </a:rPr>
              <a:t>begeleiding buitengewoon onderwijs</a:t>
            </a:r>
          </a:p>
          <a:p>
            <a:pPr marL="342900" indent="-342900">
              <a:buFont typeface="Arial" panose="020B0604020202020204" pitchFamily="34" charset="0"/>
              <a:buChar char="•"/>
            </a:pPr>
            <a:r>
              <a:rPr lang="nl-NL" sz="1600"/>
              <a:t>keuzeprocessen onderwijsloopbaan</a:t>
            </a:r>
          </a:p>
          <a:p>
            <a:pPr marL="342900" indent="-342900">
              <a:buFont typeface="Arial" panose="020B0604020202020204" pitchFamily="34" charset="0"/>
              <a:buChar char="•"/>
            </a:pPr>
            <a:r>
              <a:rPr lang="nl-NL" sz="1600"/>
              <a:t>trajecten in functie van verplichte adviezen</a:t>
            </a:r>
          </a:p>
          <a:p>
            <a:pPr marL="342900" indent="-342900">
              <a:buFont typeface="Arial" panose="020B0604020202020204" pitchFamily="34" charset="0"/>
              <a:buChar char="•"/>
            </a:pPr>
            <a:r>
              <a:rPr lang="nl-NL" sz="1600"/>
              <a:t>systematische contacten (CLB-consulten)</a:t>
            </a:r>
          </a:p>
          <a:p>
            <a:pPr marL="1612900" indent="-266700">
              <a:buFont typeface="Arial" panose="020B0604020202020204" pitchFamily="34" charset="0"/>
              <a:buChar char="•"/>
            </a:pPr>
            <a:r>
              <a:rPr lang="nl-NL" sz="1600"/>
              <a:t>vaccinaties en profylactische maatregelen</a:t>
            </a:r>
          </a:p>
          <a:p>
            <a:pPr marL="1612900" indent="-266700">
              <a:buFont typeface="Arial" panose="020B0604020202020204" pitchFamily="34" charset="0"/>
              <a:buChar char="•"/>
            </a:pPr>
            <a:r>
              <a:rPr lang="nl-NL" sz="1600"/>
              <a:t>groepsgericht aanbod voor bepaalde doelgroepen (vb. Eerstelijnspsychologische Zorg (ELP))</a:t>
            </a:r>
          </a:p>
          <a:p>
            <a:endParaRPr lang="nl-BE"/>
          </a:p>
        </p:txBody>
      </p:sp>
      <p:sp>
        <p:nvSpPr>
          <p:cNvPr id="4" name="Ondertitel 3">
            <a:extLst>
              <a:ext uri="{FF2B5EF4-FFF2-40B4-BE49-F238E27FC236}">
                <a16:creationId xmlns:a16="http://schemas.microsoft.com/office/drawing/2014/main" id="{52F15C97-5835-23C2-E26B-84FC8B403117}"/>
              </a:ext>
            </a:extLst>
          </p:cNvPr>
          <p:cNvSpPr>
            <a:spLocks noGrp="1"/>
          </p:cNvSpPr>
          <p:nvPr>
            <p:ph type="subTitle" idx="13"/>
          </p:nvPr>
        </p:nvSpPr>
        <p:spPr>
          <a:xfrm>
            <a:off x="756139" y="1453735"/>
            <a:ext cx="11270761" cy="819945"/>
          </a:xfrm>
        </p:spPr>
        <p:txBody>
          <a:bodyPr>
            <a:normAutofit/>
          </a:bodyPr>
          <a:lstStyle/>
          <a:p>
            <a:r>
              <a:rPr lang="nl-NL"/>
              <a:t>1. Aanbodgestuurde leerlingenbegeleiding op de vier begeleidingsdomeinen</a:t>
            </a:r>
            <a:endParaRPr lang="nl-BE"/>
          </a:p>
        </p:txBody>
      </p:sp>
      <p:graphicFrame>
        <p:nvGraphicFramePr>
          <p:cNvPr id="5" name="Diagram 4">
            <a:extLst>
              <a:ext uri="{FF2B5EF4-FFF2-40B4-BE49-F238E27FC236}">
                <a16:creationId xmlns:a16="http://schemas.microsoft.com/office/drawing/2014/main" id="{2E153DC7-E3D2-285B-13C0-27871DC29968}"/>
              </a:ext>
            </a:extLst>
          </p:cNvPr>
          <p:cNvGraphicFramePr/>
          <p:nvPr/>
        </p:nvGraphicFramePr>
        <p:xfrm>
          <a:off x="4686300" y="-122023"/>
          <a:ext cx="6338366" cy="18238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Bijschrift: lijn met accentbalk 7">
            <a:extLst>
              <a:ext uri="{FF2B5EF4-FFF2-40B4-BE49-F238E27FC236}">
                <a16:creationId xmlns:a16="http://schemas.microsoft.com/office/drawing/2014/main" id="{008A76A7-2306-A552-B90E-CD5CB8F98551}"/>
              </a:ext>
            </a:extLst>
          </p:cNvPr>
          <p:cNvSpPr/>
          <p:nvPr/>
        </p:nvSpPr>
        <p:spPr>
          <a:xfrm>
            <a:off x="6685613" y="3816424"/>
            <a:ext cx="3957403" cy="2176608"/>
          </a:xfrm>
          <a:prstGeom prst="accentCallout1">
            <a:avLst>
              <a:gd name="adj1" fmla="val 18061"/>
              <a:gd name="adj2" fmla="val -1894"/>
              <a:gd name="adj3" fmla="val 243"/>
              <a:gd name="adj4" fmla="val -20908"/>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NL" sz="1800" i="1">
                <a:latin typeface="Calibri" panose="020F0502020204030204" pitchFamily="34" charset="0"/>
                <a:ea typeface="Calibri" panose="020F0502020204030204" pitchFamily="34" charset="0"/>
                <a:cs typeface="Calibri" panose="020F0502020204030204" pitchFamily="34" charset="0"/>
              </a:rPr>
              <a:t>Omwille van bepaalde kenmerken (leeftijd, afwezigheden, scharniermomenten, dreigende schorsing…) en de wetenschappelijke evidentie ervan om dan te screenen/handelen, ziet het CLB systematisch bepaalde leerlingen. </a:t>
            </a:r>
            <a:endParaRPr lang="nl-BE" sz="1800" i="1">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253377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1CCB19-6632-574E-80CC-6863500CB8A1}"/>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F720B39A-492A-701D-7D10-785878DEF369}"/>
              </a:ext>
            </a:extLst>
          </p:cNvPr>
          <p:cNvSpPr>
            <a:spLocks noGrp="1"/>
          </p:cNvSpPr>
          <p:nvPr>
            <p:ph type="title"/>
          </p:nvPr>
        </p:nvSpPr>
        <p:spPr/>
        <p:txBody>
          <a:bodyPr>
            <a:normAutofit/>
          </a:bodyPr>
          <a:lstStyle/>
          <a:p>
            <a:r>
              <a:rPr lang="nl-NL"/>
              <a:t>3 kernprocessen</a:t>
            </a:r>
            <a:endParaRPr lang="nl-BE"/>
          </a:p>
        </p:txBody>
      </p:sp>
      <p:sp>
        <p:nvSpPr>
          <p:cNvPr id="3" name="Tijdelijke aanduiding voor inhoud 2">
            <a:extLst>
              <a:ext uri="{FF2B5EF4-FFF2-40B4-BE49-F238E27FC236}">
                <a16:creationId xmlns:a16="http://schemas.microsoft.com/office/drawing/2014/main" id="{D9FF064F-13A6-E24F-0317-7DB996027558}"/>
              </a:ext>
            </a:extLst>
          </p:cNvPr>
          <p:cNvSpPr>
            <a:spLocks noGrp="1"/>
          </p:cNvSpPr>
          <p:nvPr>
            <p:ph idx="1"/>
          </p:nvPr>
        </p:nvSpPr>
        <p:spPr>
          <a:xfrm>
            <a:off x="1281657" y="2492956"/>
            <a:ext cx="9186646" cy="3693448"/>
          </a:xfrm>
        </p:spPr>
        <p:txBody>
          <a:bodyPr>
            <a:normAutofit/>
          </a:bodyPr>
          <a:lstStyle/>
          <a:p>
            <a:r>
              <a:rPr lang="nl-NL"/>
              <a:t>Het CLB zet dit in teneinde alle schoolactoren te begeleiden in het realiseren van een zorgbeleid, het verbreden van de zorg en het realiseren van maximale inclusie. </a:t>
            </a:r>
          </a:p>
          <a:p>
            <a:endParaRPr lang="nl-NL"/>
          </a:p>
          <a:p>
            <a:r>
              <a:rPr lang="nl-NL"/>
              <a:t>Het CLB doet dit aan de hand van volgende kernactiviteiten:</a:t>
            </a:r>
          </a:p>
          <a:p>
            <a:pPr marL="342900" indent="-342900">
              <a:buFont typeface="Arial" panose="020B0604020202020204" pitchFamily="34" charset="0"/>
              <a:buChar char="•"/>
            </a:pPr>
            <a:r>
              <a:rPr lang="nl-NL"/>
              <a:t>signaalfunctie, inclusief beeldvorming</a:t>
            </a:r>
          </a:p>
          <a:p>
            <a:pPr marL="342900" indent="-342900">
              <a:buFont typeface="Arial" panose="020B0604020202020204" pitchFamily="34" charset="0"/>
              <a:buChar char="•"/>
            </a:pPr>
            <a:r>
              <a:rPr lang="nl-NL"/>
              <a:t>consultatieve leerlingenbegeleiding , inclusief beeldvorming</a:t>
            </a:r>
          </a:p>
          <a:p>
            <a:endParaRPr lang="nl-BE"/>
          </a:p>
        </p:txBody>
      </p:sp>
      <p:sp>
        <p:nvSpPr>
          <p:cNvPr id="4" name="Ondertitel 3">
            <a:extLst>
              <a:ext uri="{FF2B5EF4-FFF2-40B4-BE49-F238E27FC236}">
                <a16:creationId xmlns:a16="http://schemas.microsoft.com/office/drawing/2014/main" id="{E53A3E4F-CAF7-3341-9DE5-52C3C490FE14}"/>
              </a:ext>
            </a:extLst>
          </p:cNvPr>
          <p:cNvSpPr>
            <a:spLocks noGrp="1"/>
          </p:cNvSpPr>
          <p:nvPr>
            <p:ph type="subTitle" idx="13"/>
          </p:nvPr>
        </p:nvSpPr>
        <p:spPr>
          <a:xfrm>
            <a:off x="756139" y="1453735"/>
            <a:ext cx="10902461" cy="819945"/>
          </a:xfrm>
        </p:spPr>
        <p:txBody>
          <a:bodyPr>
            <a:normAutofit/>
          </a:bodyPr>
          <a:lstStyle/>
          <a:p>
            <a:r>
              <a:rPr lang="nl-NL"/>
              <a:t>2. Schoolteamversterkende begeleiding op de vier begeleidingsdomeinen</a:t>
            </a:r>
            <a:endParaRPr lang="nl-BE"/>
          </a:p>
        </p:txBody>
      </p:sp>
      <p:graphicFrame>
        <p:nvGraphicFramePr>
          <p:cNvPr id="5" name="Diagram 4">
            <a:extLst>
              <a:ext uri="{FF2B5EF4-FFF2-40B4-BE49-F238E27FC236}">
                <a16:creationId xmlns:a16="http://schemas.microsoft.com/office/drawing/2014/main" id="{60B68706-DF27-D283-0BA0-B0F4066E620E}"/>
              </a:ext>
            </a:extLst>
          </p:cNvPr>
          <p:cNvGraphicFramePr/>
          <p:nvPr/>
        </p:nvGraphicFramePr>
        <p:xfrm>
          <a:off x="4686300" y="-122023"/>
          <a:ext cx="6338366" cy="18238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228205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2122FF-A7DA-233F-485E-0751EB6DE01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02FE2C43-A106-0026-F7B5-18F5ADC701AA}"/>
              </a:ext>
            </a:extLst>
          </p:cNvPr>
          <p:cNvSpPr>
            <a:spLocks noGrp="1"/>
          </p:cNvSpPr>
          <p:nvPr>
            <p:ph type="title"/>
          </p:nvPr>
        </p:nvSpPr>
        <p:spPr/>
        <p:txBody>
          <a:bodyPr>
            <a:normAutofit/>
          </a:bodyPr>
          <a:lstStyle/>
          <a:p>
            <a:r>
              <a:rPr lang="nl-NL"/>
              <a:t>3 kernprocessen</a:t>
            </a:r>
            <a:endParaRPr lang="nl-BE"/>
          </a:p>
        </p:txBody>
      </p:sp>
      <p:sp>
        <p:nvSpPr>
          <p:cNvPr id="3" name="Tijdelijke aanduiding voor inhoud 2">
            <a:extLst>
              <a:ext uri="{FF2B5EF4-FFF2-40B4-BE49-F238E27FC236}">
                <a16:creationId xmlns:a16="http://schemas.microsoft.com/office/drawing/2014/main" id="{6AFEDB18-5AAB-8DF4-6563-5A89C18E4115}"/>
              </a:ext>
            </a:extLst>
          </p:cNvPr>
          <p:cNvSpPr>
            <a:spLocks noGrp="1"/>
          </p:cNvSpPr>
          <p:nvPr>
            <p:ph idx="1"/>
          </p:nvPr>
        </p:nvSpPr>
        <p:spPr>
          <a:xfrm>
            <a:off x="1281657" y="2273680"/>
            <a:ext cx="9186646" cy="4034844"/>
          </a:xfrm>
        </p:spPr>
        <p:txBody>
          <a:bodyPr>
            <a:normAutofit/>
          </a:bodyPr>
          <a:lstStyle/>
          <a:p>
            <a:r>
              <a:rPr lang="nl-NL"/>
              <a:t>Het CLB zet dit in teneinde de individuele leerling (en zijn context thuis en op school) met een zorgvraag perspectief te bieden op passende hulp en/of te versterken in probleemoplossend gedrag.</a:t>
            </a:r>
          </a:p>
          <a:p>
            <a:endParaRPr lang="nl-NL"/>
          </a:p>
          <a:p>
            <a:r>
              <a:rPr lang="nl-NL"/>
              <a:t>Het CLB doet dit aan de hand van volgende kernactiviteiten:</a:t>
            </a:r>
          </a:p>
          <a:p>
            <a:pPr marL="342900" indent="-342900">
              <a:buFont typeface="Arial" panose="020B0604020202020204" pitchFamily="34" charset="0"/>
              <a:buChar char="•"/>
            </a:pPr>
            <a:r>
              <a:rPr lang="nl-NL"/>
              <a:t>onthaal en vraagverheldering</a:t>
            </a:r>
          </a:p>
          <a:p>
            <a:pPr marL="342900" indent="-342900">
              <a:buFont typeface="Arial" panose="020B0604020202020204" pitchFamily="34" charset="0"/>
              <a:buChar char="•"/>
            </a:pPr>
            <a:r>
              <a:rPr lang="nl-NL"/>
              <a:t>handelingsgericht advies</a:t>
            </a:r>
          </a:p>
          <a:p>
            <a:pPr marL="342900" indent="-342900">
              <a:buFont typeface="Arial" panose="020B0604020202020204" pitchFamily="34" charset="0"/>
              <a:buChar char="•"/>
            </a:pPr>
            <a:r>
              <a:rPr lang="nl-NL"/>
              <a:t>handelingsgerichte diagnostiek</a:t>
            </a:r>
          </a:p>
          <a:p>
            <a:pPr marL="342900" indent="-342900">
              <a:buFont typeface="Arial" panose="020B0604020202020204" pitchFamily="34" charset="0"/>
              <a:buChar char="•"/>
            </a:pPr>
            <a:r>
              <a:rPr lang="nl-NL"/>
              <a:t>begeleiding</a:t>
            </a:r>
          </a:p>
          <a:p>
            <a:pPr marL="342900" indent="-342900">
              <a:buFont typeface="Arial" panose="020B0604020202020204" pitchFamily="34" charset="0"/>
              <a:buChar char="•"/>
            </a:pPr>
            <a:r>
              <a:rPr lang="nl-NL"/>
              <a:t>draaischijffunctie</a:t>
            </a:r>
          </a:p>
        </p:txBody>
      </p:sp>
      <p:sp>
        <p:nvSpPr>
          <p:cNvPr id="4" name="Ondertitel 3">
            <a:extLst>
              <a:ext uri="{FF2B5EF4-FFF2-40B4-BE49-F238E27FC236}">
                <a16:creationId xmlns:a16="http://schemas.microsoft.com/office/drawing/2014/main" id="{9310F6E9-2B95-93EE-9D8E-8055B45D8406}"/>
              </a:ext>
            </a:extLst>
          </p:cNvPr>
          <p:cNvSpPr>
            <a:spLocks noGrp="1"/>
          </p:cNvSpPr>
          <p:nvPr>
            <p:ph type="subTitle" idx="13"/>
          </p:nvPr>
        </p:nvSpPr>
        <p:spPr>
          <a:xfrm>
            <a:off x="756139" y="1453735"/>
            <a:ext cx="10915161" cy="819945"/>
          </a:xfrm>
        </p:spPr>
        <p:txBody>
          <a:bodyPr>
            <a:normAutofit/>
          </a:bodyPr>
          <a:lstStyle/>
          <a:p>
            <a:r>
              <a:rPr lang="nl-NL"/>
              <a:t>3. Vraaggestuurde leerlingenbegeleiding op de vier begeleidingsdomeinen</a:t>
            </a:r>
            <a:endParaRPr lang="nl-BE"/>
          </a:p>
        </p:txBody>
      </p:sp>
      <p:graphicFrame>
        <p:nvGraphicFramePr>
          <p:cNvPr id="5" name="Diagram 4">
            <a:extLst>
              <a:ext uri="{FF2B5EF4-FFF2-40B4-BE49-F238E27FC236}">
                <a16:creationId xmlns:a16="http://schemas.microsoft.com/office/drawing/2014/main" id="{7900F021-1F41-FC6A-3C3E-E5527773644D}"/>
              </a:ext>
            </a:extLst>
          </p:cNvPr>
          <p:cNvGraphicFramePr/>
          <p:nvPr/>
        </p:nvGraphicFramePr>
        <p:xfrm>
          <a:off x="4686300" y="-122023"/>
          <a:ext cx="6338366" cy="18238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431540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A843C4DB-6136-63C8-72CB-3D5922C51E4F}"/>
              </a:ext>
            </a:extLst>
          </p:cNvPr>
          <p:cNvSpPr>
            <a:spLocks noGrp="1"/>
          </p:cNvSpPr>
          <p:nvPr>
            <p:ph type="title"/>
          </p:nvPr>
        </p:nvSpPr>
        <p:spPr>
          <a:xfrm>
            <a:off x="1809433" y="1229404"/>
            <a:ext cx="4604071" cy="819945"/>
          </a:xfrm>
        </p:spPr>
        <p:txBody>
          <a:bodyPr>
            <a:normAutofit fontScale="90000"/>
          </a:bodyPr>
          <a:lstStyle/>
          <a:p>
            <a:r>
              <a:rPr lang="nl-BE"/>
              <a:t>Geïntegreerde benadering van de</a:t>
            </a:r>
            <a:br>
              <a:rPr lang="nl-BE"/>
            </a:br>
            <a:r>
              <a:rPr lang="nl-BE"/>
              <a:t>kernprocessen</a:t>
            </a:r>
            <a:endParaRPr lang="nl-BE" b="0"/>
          </a:p>
        </p:txBody>
      </p:sp>
      <p:sp>
        <p:nvSpPr>
          <p:cNvPr id="6" name="Tijdelijke aanduiding voor tekst 5">
            <a:extLst>
              <a:ext uri="{FF2B5EF4-FFF2-40B4-BE49-F238E27FC236}">
                <a16:creationId xmlns:a16="http://schemas.microsoft.com/office/drawing/2014/main" id="{30ED9163-82DA-49E5-85B9-E76F964F4076}"/>
              </a:ext>
            </a:extLst>
          </p:cNvPr>
          <p:cNvSpPr>
            <a:spLocks noGrp="1"/>
          </p:cNvSpPr>
          <p:nvPr>
            <p:ph idx="1"/>
          </p:nvPr>
        </p:nvSpPr>
        <p:spPr>
          <a:xfrm>
            <a:off x="1809433" y="2180322"/>
            <a:ext cx="5070337" cy="3787814"/>
          </a:xfrm>
        </p:spPr>
        <p:txBody>
          <a:bodyPr numCol="1">
            <a:normAutofit/>
          </a:bodyPr>
          <a:lstStyle/>
          <a:p>
            <a:pPr marL="285750" indent="-285750">
              <a:buFont typeface="Wingdings" panose="05000000000000000000" pitchFamily="2" charset="2"/>
              <a:buChar char="ü"/>
            </a:pPr>
            <a:r>
              <a:rPr lang="nl-BE" b="1">
                <a:solidFill>
                  <a:schemeClr val="accent2"/>
                </a:solidFill>
              </a:rPr>
              <a:t>Koppeling van de </a:t>
            </a:r>
            <a:r>
              <a:rPr lang="nl-BE" b="1" err="1">
                <a:solidFill>
                  <a:schemeClr val="accent2"/>
                </a:solidFill>
              </a:rPr>
              <a:t>aandbodgestuurde</a:t>
            </a:r>
            <a:r>
              <a:rPr lang="nl-BE" b="1">
                <a:solidFill>
                  <a:schemeClr val="accent2"/>
                </a:solidFill>
              </a:rPr>
              <a:t> en de </a:t>
            </a:r>
            <a:r>
              <a:rPr lang="nl-BE" b="1" err="1">
                <a:solidFill>
                  <a:schemeClr val="accent2"/>
                </a:solidFill>
              </a:rPr>
              <a:t>vraaggestuurde</a:t>
            </a:r>
            <a:r>
              <a:rPr lang="nl-BE" b="1">
                <a:solidFill>
                  <a:schemeClr val="accent2"/>
                </a:solidFill>
              </a:rPr>
              <a:t> leerlingenbegeleiding</a:t>
            </a:r>
          </a:p>
          <a:p>
            <a:pPr marL="285750" indent="-285750">
              <a:buFont typeface="Wingdings" panose="05000000000000000000" pitchFamily="2" charset="2"/>
              <a:buChar char="ü"/>
            </a:pPr>
            <a:r>
              <a:rPr lang="nl-BE" b="1">
                <a:solidFill>
                  <a:schemeClr val="accent2"/>
                </a:solidFill>
              </a:rPr>
              <a:t>Versterken schoolteam nog meer geïntegreerd</a:t>
            </a:r>
            <a:br>
              <a:rPr lang="nl-BE"/>
            </a:br>
            <a:endParaRPr lang="nl-BE"/>
          </a:p>
          <a:p>
            <a:pPr marL="142875" indent="-142875">
              <a:buFont typeface="Wingdings" panose="05000000000000000000" pitchFamily="2" charset="2"/>
              <a:buChar char="à"/>
            </a:pPr>
            <a:r>
              <a:rPr lang="nl-BE">
                <a:sym typeface="Wingdings" panose="05000000000000000000" pitchFamily="2" charset="2"/>
              </a:rPr>
              <a:t>Steeds consultatieve reflex naar versterken schoolteam “wat heeft de school/</a:t>
            </a:r>
            <a:r>
              <a:rPr lang="nl-BE" err="1">
                <a:sym typeface="Wingdings" panose="05000000000000000000" pitchFamily="2" charset="2"/>
              </a:rPr>
              <a:t>lkr</a:t>
            </a:r>
            <a:r>
              <a:rPr lang="nl-BE">
                <a:sym typeface="Wingdings" panose="05000000000000000000" pitchFamily="2" charset="2"/>
              </a:rPr>
              <a:t> nodig om…”</a:t>
            </a:r>
          </a:p>
          <a:p>
            <a:pPr marL="142875" indent="-142875">
              <a:buFont typeface="Wingdings" panose="05000000000000000000" pitchFamily="2" charset="2"/>
              <a:buChar char="à"/>
            </a:pPr>
            <a:r>
              <a:rPr lang="nl-BE">
                <a:sym typeface="Wingdings" panose="05000000000000000000" pitchFamily="2" charset="2"/>
              </a:rPr>
              <a:t>Wat voegt het traject of het advies van het CLB toe aan de beeldvorming van de school  en de wijze waarop de </a:t>
            </a:r>
            <a:r>
              <a:rPr lang="nl-BE" err="1">
                <a:sym typeface="Wingdings" panose="05000000000000000000" pitchFamily="2" charset="2"/>
              </a:rPr>
              <a:t>lkr</a:t>
            </a:r>
            <a:r>
              <a:rPr lang="nl-BE">
                <a:sym typeface="Wingdings" panose="05000000000000000000" pitchFamily="2" charset="2"/>
              </a:rPr>
              <a:t> en de andere actoren de leerling ondersteunt?</a:t>
            </a:r>
          </a:p>
        </p:txBody>
      </p:sp>
      <p:sp>
        <p:nvSpPr>
          <p:cNvPr id="8" name="Tekstvak 7">
            <a:extLst>
              <a:ext uri="{FF2B5EF4-FFF2-40B4-BE49-F238E27FC236}">
                <a16:creationId xmlns:a16="http://schemas.microsoft.com/office/drawing/2014/main" id="{4B6B15AC-48CF-CBE3-4FF4-D4E3266F8636}"/>
              </a:ext>
            </a:extLst>
          </p:cNvPr>
          <p:cNvSpPr txBox="1"/>
          <p:nvPr/>
        </p:nvSpPr>
        <p:spPr>
          <a:xfrm>
            <a:off x="2148988" y="6086637"/>
            <a:ext cx="4730782" cy="307777"/>
          </a:xfrm>
          <a:prstGeom prst="rect">
            <a:avLst/>
          </a:prstGeom>
          <a:noFill/>
        </p:spPr>
        <p:txBody>
          <a:bodyPr wrap="none" rtlCol="0">
            <a:spAutoFit/>
          </a:bodyPr>
          <a:lstStyle/>
          <a:p>
            <a:r>
              <a:rPr lang="nl-BE" sz="1400">
                <a:solidFill>
                  <a:schemeClr val="accent1"/>
                </a:solidFill>
                <a:latin typeface="Calibri" panose="020F0502020204030204" pitchFamily="34" charset="0"/>
                <a:cs typeface="Calibri" panose="020F0502020204030204" pitchFamily="34" charset="0"/>
              </a:rPr>
              <a:t>Zie nieuwe visietekst: </a:t>
            </a:r>
            <a:r>
              <a:rPr lang="nl-BE" sz="1400">
                <a:solidFill>
                  <a:schemeClr val="accent1"/>
                </a:solidFill>
                <a:latin typeface="Calibri" panose="020F0502020204030204" pitchFamily="34" charset="0"/>
                <a:cs typeface="Calibri" panose="020F0502020204030204" pitchFamily="34" charset="0"/>
                <a:hlinkClick r:id="rId3"/>
              </a:rPr>
              <a:t>GO! CLB visie op leerlingenbegeleiding</a:t>
            </a:r>
            <a:endParaRPr lang="nl-BE" sz="1400">
              <a:solidFill>
                <a:schemeClr val="accent1"/>
              </a:solidFill>
              <a:latin typeface="Calibri" panose="020F0502020204030204" pitchFamily="34" charset="0"/>
              <a:cs typeface="Calibri" panose="020F0502020204030204" pitchFamily="34" charset="0"/>
            </a:endParaRPr>
          </a:p>
        </p:txBody>
      </p:sp>
      <p:pic>
        <p:nvPicPr>
          <p:cNvPr id="9" name="Afbeelding 8" descr="Afbeelding met tekst, schermopname, Rechthoek, diagram&#10;&#10;Automatisch gegenereerde beschrijving">
            <a:extLst>
              <a:ext uri="{FF2B5EF4-FFF2-40B4-BE49-F238E27FC236}">
                <a16:creationId xmlns:a16="http://schemas.microsoft.com/office/drawing/2014/main" id="{BF893FC6-4B10-3A52-2F12-E6AECB7371A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08963" y="307777"/>
            <a:ext cx="5070337" cy="6233441"/>
          </a:xfrm>
          <a:prstGeom prst="rect">
            <a:avLst/>
          </a:prstGeom>
        </p:spPr>
      </p:pic>
    </p:spTree>
    <p:extLst>
      <p:ext uri="{BB962C8B-B14F-4D97-AF65-F5344CB8AC3E}">
        <p14:creationId xmlns:p14="http://schemas.microsoft.com/office/powerpoint/2010/main" val="29418261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643FFB-4568-0C65-01AE-8F313A611C5A}"/>
            </a:ext>
          </a:extLst>
        </p:cNvPr>
        <p:cNvGrpSpPr/>
        <p:nvPr/>
      </p:nvGrpSpPr>
      <p:grpSpPr>
        <a:xfrm>
          <a:off x="0" y="0"/>
          <a:ext cx="0" cy="0"/>
          <a:chOff x="0" y="0"/>
          <a:chExt cx="0" cy="0"/>
        </a:xfrm>
      </p:grpSpPr>
      <p:sp>
        <p:nvSpPr>
          <p:cNvPr id="3" name="Ondertitel 2">
            <a:extLst>
              <a:ext uri="{FF2B5EF4-FFF2-40B4-BE49-F238E27FC236}">
                <a16:creationId xmlns:a16="http://schemas.microsoft.com/office/drawing/2014/main" id="{CE43FEC5-B1AD-A968-9E38-8326BB7F0A2B}"/>
              </a:ext>
            </a:extLst>
          </p:cNvPr>
          <p:cNvSpPr>
            <a:spLocks noGrp="1"/>
          </p:cNvSpPr>
          <p:nvPr>
            <p:ph type="subTitle" idx="1"/>
          </p:nvPr>
        </p:nvSpPr>
        <p:spPr/>
        <p:txBody>
          <a:bodyPr/>
          <a:lstStyle/>
          <a:p>
            <a:r>
              <a:rPr lang="nl-BE"/>
              <a:t>Decretale bepalingen (decreet LLB)</a:t>
            </a:r>
          </a:p>
        </p:txBody>
      </p:sp>
      <p:sp>
        <p:nvSpPr>
          <p:cNvPr id="4" name="Tijdelijke aanduiding voor inhoud 3">
            <a:extLst>
              <a:ext uri="{FF2B5EF4-FFF2-40B4-BE49-F238E27FC236}">
                <a16:creationId xmlns:a16="http://schemas.microsoft.com/office/drawing/2014/main" id="{E9EA8D83-A494-901C-FB32-3B5414607D55}"/>
              </a:ext>
            </a:extLst>
          </p:cNvPr>
          <p:cNvSpPr>
            <a:spLocks noGrp="1"/>
          </p:cNvSpPr>
          <p:nvPr>
            <p:ph idx="10"/>
          </p:nvPr>
        </p:nvSpPr>
        <p:spPr>
          <a:xfrm>
            <a:off x="1584920" y="3174892"/>
            <a:ext cx="7967294" cy="2705338"/>
          </a:xfrm>
        </p:spPr>
        <p:txBody>
          <a:bodyPr>
            <a:normAutofit/>
          </a:bodyPr>
          <a:lstStyle/>
          <a:p>
            <a:pPr marL="0" indent="0" algn="ctr">
              <a:buNone/>
            </a:pPr>
            <a:r>
              <a:rPr lang="nl-NL" b="0">
                <a:solidFill>
                  <a:schemeClr val="tx2"/>
                </a:solidFill>
                <a:effectLst/>
                <a:highlight>
                  <a:srgbClr val="FFFFFF"/>
                </a:highlight>
                <a:ea typeface="Calibri" panose="020F0502020204030204" pitchFamily="34" charset="0"/>
              </a:rPr>
              <a:t>“indien het centrum noden vaststelt in de leerlingenpopulatie of een probleem of onregelmatigheid vaststelt in het beleid op leerlingenbegeleiding brengt het centrum de school hiervan op de hoogte”</a:t>
            </a:r>
          </a:p>
          <a:p>
            <a:pPr marL="0" indent="0" algn="ctr">
              <a:buNone/>
            </a:pPr>
            <a:endParaRPr lang="nl-NL" i="1">
              <a:solidFill>
                <a:srgbClr val="C00000"/>
              </a:solidFill>
              <a:highlight>
                <a:srgbClr val="FFFFFF"/>
              </a:highlight>
              <a:latin typeface="Trebuchet MS" panose="020B0603020202020204" pitchFamily="34" charset="0"/>
            </a:endParaRPr>
          </a:p>
          <a:p>
            <a:pPr marL="342900" indent="-342900">
              <a:buFont typeface="Wingdings" panose="05000000000000000000" pitchFamily="2" charset="2"/>
              <a:buChar char="§"/>
            </a:pPr>
            <a:r>
              <a:rPr lang="nl-BE">
                <a:solidFill>
                  <a:schemeClr val="tx1"/>
                </a:solidFill>
              </a:rPr>
              <a:t>Ter versterking van de brede basiszorg</a:t>
            </a:r>
          </a:p>
          <a:p>
            <a:pPr marL="342900" indent="-342900">
              <a:buFont typeface="Wingdings" panose="05000000000000000000" pitchFamily="2" charset="2"/>
              <a:buChar char="§"/>
            </a:pPr>
            <a:r>
              <a:rPr lang="nl-BE">
                <a:solidFill>
                  <a:schemeClr val="tx1"/>
                </a:solidFill>
              </a:rPr>
              <a:t>Leerlingen en ouders kunnen zich niet verzetten tegen signaalfunctie</a:t>
            </a:r>
          </a:p>
          <a:p>
            <a:endParaRPr lang="nl-BE"/>
          </a:p>
        </p:txBody>
      </p:sp>
      <p:sp>
        <p:nvSpPr>
          <p:cNvPr id="2" name="Titel 1">
            <a:extLst>
              <a:ext uri="{FF2B5EF4-FFF2-40B4-BE49-F238E27FC236}">
                <a16:creationId xmlns:a16="http://schemas.microsoft.com/office/drawing/2014/main" id="{69FB9371-9049-0EB8-B5F3-A0641550DE99}"/>
              </a:ext>
            </a:extLst>
          </p:cNvPr>
          <p:cNvSpPr>
            <a:spLocks noGrp="1"/>
          </p:cNvSpPr>
          <p:nvPr>
            <p:ph type="title"/>
          </p:nvPr>
        </p:nvSpPr>
        <p:spPr/>
        <p:txBody>
          <a:bodyPr/>
          <a:lstStyle/>
          <a:p>
            <a:r>
              <a:rPr lang="nl-BE"/>
              <a:t>Signaalfunctie</a:t>
            </a:r>
          </a:p>
        </p:txBody>
      </p:sp>
    </p:spTree>
    <p:extLst>
      <p:ext uri="{BB962C8B-B14F-4D97-AF65-F5344CB8AC3E}">
        <p14:creationId xmlns:p14="http://schemas.microsoft.com/office/powerpoint/2010/main" val="39879039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09CB05DE-ECEA-8062-6A7D-5ABECCBC35E4}"/>
              </a:ext>
            </a:extLst>
          </p:cNvPr>
          <p:cNvSpPr>
            <a:spLocks noGrp="1"/>
          </p:cNvSpPr>
          <p:nvPr>
            <p:ph type="title"/>
          </p:nvPr>
        </p:nvSpPr>
        <p:spPr>
          <a:xfrm>
            <a:off x="1809433" y="524451"/>
            <a:ext cx="8342103" cy="819945"/>
          </a:xfrm>
        </p:spPr>
        <p:txBody>
          <a:bodyPr anchor="b">
            <a:normAutofit/>
          </a:bodyPr>
          <a:lstStyle/>
          <a:p>
            <a:r>
              <a:rPr lang="nl-NL"/>
              <a:t>Signaalfunctie</a:t>
            </a:r>
            <a:endParaRPr lang="nl-BE"/>
          </a:p>
        </p:txBody>
      </p:sp>
      <p:sp>
        <p:nvSpPr>
          <p:cNvPr id="3" name="Tijdelijke aanduiding voor inhoud 2">
            <a:extLst>
              <a:ext uri="{FF2B5EF4-FFF2-40B4-BE49-F238E27FC236}">
                <a16:creationId xmlns:a16="http://schemas.microsoft.com/office/drawing/2014/main" id="{6DC2A77F-5629-3613-C59D-5D43D5A106A0}"/>
              </a:ext>
            </a:extLst>
          </p:cNvPr>
          <p:cNvSpPr>
            <a:spLocks noGrp="1"/>
          </p:cNvSpPr>
          <p:nvPr>
            <p:ph idx="1"/>
          </p:nvPr>
        </p:nvSpPr>
        <p:spPr>
          <a:xfrm>
            <a:off x="1809434" y="2606600"/>
            <a:ext cx="4816332" cy="3536016"/>
          </a:xfrm>
        </p:spPr>
        <p:txBody>
          <a:bodyPr>
            <a:normAutofit/>
          </a:bodyPr>
          <a:lstStyle/>
          <a:p>
            <a:pPr marL="342900" indent="-342900">
              <a:buFont typeface="Arial" panose="020B0604020202020204" pitchFamily="34" charset="0"/>
              <a:buChar char="•"/>
            </a:pPr>
            <a:r>
              <a:rPr lang="nl-NL"/>
              <a:t>Beeldvorming + dialoog</a:t>
            </a:r>
          </a:p>
          <a:p>
            <a:pPr marL="342900" indent="-342900">
              <a:buFont typeface="Arial" panose="020B0604020202020204" pitchFamily="34" charset="0"/>
              <a:buChar char="•"/>
            </a:pPr>
            <a:endParaRPr lang="nl-NL"/>
          </a:p>
          <a:p>
            <a:pPr marL="342900" indent="-342900">
              <a:buFont typeface="Arial" panose="020B0604020202020204" pitchFamily="34" charset="0"/>
              <a:buChar char="•"/>
            </a:pPr>
            <a:r>
              <a:rPr lang="nl-NL"/>
              <a:t>Beeldvorming vanuit uniek CLB-perspectief: kwalitatief en kwantitatief, ad hoc en systematisch</a:t>
            </a:r>
          </a:p>
          <a:p>
            <a:pPr marL="342900" indent="-342900">
              <a:buFont typeface="Arial" panose="020B0604020202020204" pitchFamily="34" charset="0"/>
              <a:buChar char="•"/>
            </a:pPr>
            <a:endParaRPr lang="nl-NL"/>
          </a:p>
          <a:p>
            <a:pPr marL="342900" indent="-342900">
              <a:buFont typeface="Arial" panose="020B0604020202020204" pitchFamily="34" charset="0"/>
              <a:buChar char="•"/>
            </a:pPr>
            <a:r>
              <a:rPr lang="nl-NL"/>
              <a:t>Ingebed binnen samenwerkingsafspraken school – CLB (– LSC)</a:t>
            </a:r>
          </a:p>
          <a:p>
            <a:endParaRPr lang="nl-NL"/>
          </a:p>
          <a:p>
            <a:endParaRPr lang="nl-BE"/>
          </a:p>
        </p:txBody>
      </p:sp>
      <p:sp>
        <p:nvSpPr>
          <p:cNvPr id="2" name="Ondertitel 1">
            <a:extLst>
              <a:ext uri="{FF2B5EF4-FFF2-40B4-BE49-F238E27FC236}">
                <a16:creationId xmlns:a16="http://schemas.microsoft.com/office/drawing/2014/main" id="{19D62E11-5D48-274C-BABD-208CC4516877}"/>
              </a:ext>
            </a:extLst>
          </p:cNvPr>
          <p:cNvSpPr>
            <a:spLocks noGrp="1"/>
          </p:cNvSpPr>
          <p:nvPr>
            <p:ph type="subTitle" idx="11"/>
          </p:nvPr>
        </p:nvSpPr>
        <p:spPr>
          <a:xfrm>
            <a:off x="1809433" y="1520380"/>
            <a:ext cx="8342103" cy="838723"/>
          </a:xfrm>
        </p:spPr>
        <p:txBody>
          <a:bodyPr>
            <a:normAutofit/>
          </a:bodyPr>
          <a:lstStyle/>
          <a:p>
            <a:r>
              <a:rPr lang="nl-NL"/>
              <a:t>De GO! CLB laag</a:t>
            </a:r>
            <a:endParaRPr lang="nl-BE"/>
          </a:p>
        </p:txBody>
      </p:sp>
      <p:pic>
        <p:nvPicPr>
          <p:cNvPr id="7" name="Afbeelding 6" descr="Afbeelding met tekst, schermopname, Lettertype, logo&#10;&#10;Automatisch gegenereerde beschrijving">
            <a:extLst>
              <a:ext uri="{FF2B5EF4-FFF2-40B4-BE49-F238E27FC236}">
                <a16:creationId xmlns:a16="http://schemas.microsoft.com/office/drawing/2014/main" id="{52A0C0F9-6DFE-CC60-D946-0AC7AAA4F679}"/>
              </a:ext>
            </a:extLst>
          </p:cNvPr>
          <p:cNvPicPr>
            <a:picLocks noChangeAspect="1"/>
          </p:cNvPicPr>
          <p:nvPr/>
        </p:nvPicPr>
        <p:blipFill>
          <a:blip r:embed="rId3">
            <a:extLst>
              <a:ext uri="{28A0092B-C50C-407E-A947-70E740481C1C}">
                <a14:useLocalDpi xmlns:a14="http://schemas.microsoft.com/office/drawing/2010/main" val="0"/>
              </a:ext>
            </a:extLst>
          </a:blip>
          <a:srcRect r="-256" b="4"/>
          <a:stretch/>
        </p:blipFill>
        <p:spPr>
          <a:xfrm>
            <a:off x="6842268" y="2535087"/>
            <a:ext cx="4816332" cy="3230563"/>
          </a:xfrm>
          <a:prstGeom prst="rect">
            <a:avLst/>
          </a:prstGeom>
          <a:noFill/>
        </p:spPr>
      </p:pic>
    </p:spTree>
    <p:extLst>
      <p:ext uri="{BB962C8B-B14F-4D97-AF65-F5344CB8AC3E}">
        <p14:creationId xmlns:p14="http://schemas.microsoft.com/office/powerpoint/2010/main" val="1033132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hthoek: afgeronde hoeken 54">
            <a:extLst>
              <a:ext uri="{FF2B5EF4-FFF2-40B4-BE49-F238E27FC236}">
                <a16:creationId xmlns:a16="http://schemas.microsoft.com/office/drawing/2014/main" id="{B083AE93-3898-F700-3F5F-8235A71F32F9}"/>
              </a:ext>
            </a:extLst>
          </p:cNvPr>
          <p:cNvSpPr/>
          <p:nvPr/>
        </p:nvSpPr>
        <p:spPr>
          <a:xfrm>
            <a:off x="8737894" y="2023772"/>
            <a:ext cx="2555490" cy="914400"/>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BE"/>
              <a:t> = schoolfoto</a:t>
            </a:r>
          </a:p>
        </p:txBody>
      </p:sp>
      <p:pic>
        <p:nvPicPr>
          <p:cNvPr id="8" name="Afbeelding 7">
            <a:extLst>
              <a:ext uri="{FF2B5EF4-FFF2-40B4-BE49-F238E27FC236}">
                <a16:creationId xmlns:a16="http://schemas.microsoft.com/office/drawing/2014/main" id="{8CB9D7A7-5739-7325-C3D6-7D8E8005C8A7}"/>
              </a:ext>
            </a:extLst>
          </p:cNvPr>
          <p:cNvPicPr>
            <a:picLocks noChangeAspect="1"/>
          </p:cNvPicPr>
          <p:nvPr/>
        </p:nvPicPr>
        <p:blipFill>
          <a:blip r:embed="rId3"/>
          <a:stretch>
            <a:fillRect/>
          </a:stretch>
        </p:blipFill>
        <p:spPr>
          <a:xfrm>
            <a:off x="10142735" y="-5196"/>
            <a:ext cx="2055730" cy="1813882"/>
          </a:xfrm>
          <a:prstGeom prst="rect">
            <a:avLst/>
          </a:prstGeom>
        </p:spPr>
      </p:pic>
      <p:sp>
        <p:nvSpPr>
          <p:cNvPr id="17" name="Rechthoek: afgeronde hoeken 16">
            <a:extLst>
              <a:ext uri="{FF2B5EF4-FFF2-40B4-BE49-F238E27FC236}">
                <a16:creationId xmlns:a16="http://schemas.microsoft.com/office/drawing/2014/main" id="{E363E84A-7E14-B324-19C8-C3C1D71B7436}"/>
              </a:ext>
            </a:extLst>
          </p:cNvPr>
          <p:cNvSpPr/>
          <p:nvPr/>
        </p:nvSpPr>
        <p:spPr>
          <a:xfrm>
            <a:off x="3417550" y="5924946"/>
            <a:ext cx="5470584" cy="707423"/>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a:t>leerlingeffecten       </a:t>
            </a:r>
          </a:p>
        </p:txBody>
      </p:sp>
      <p:sp>
        <p:nvSpPr>
          <p:cNvPr id="11" name="Rechthoek: afgeronde hoeken 10">
            <a:extLst>
              <a:ext uri="{FF2B5EF4-FFF2-40B4-BE49-F238E27FC236}">
                <a16:creationId xmlns:a16="http://schemas.microsoft.com/office/drawing/2014/main" id="{229317FD-E13D-62A2-E919-1519D72A90FD}"/>
              </a:ext>
            </a:extLst>
          </p:cNvPr>
          <p:cNvSpPr/>
          <p:nvPr/>
        </p:nvSpPr>
        <p:spPr>
          <a:xfrm>
            <a:off x="1540744" y="1228501"/>
            <a:ext cx="2154046" cy="626314"/>
          </a:xfrm>
          <a:prstGeom prst="roundRect">
            <a:avLst/>
          </a:prstGeom>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r>
              <a:rPr lang="nl-BE"/>
              <a:t>+ (LARS) data</a:t>
            </a:r>
          </a:p>
        </p:txBody>
      </p:sp>
      <p:sp>
        <p:nvSpPr>
          <p:cNvPr id="7" name="Rechthoek: afgeronde hoeken 6">
            <a:extLst>
              <a:ext uri="{FF2B5EF4-FFF2-40B4-BE49-F238E27FC236}">
                <a16:creationId xmlns:a16="http://schemas.microsoft.com/office/drawing/2014/main" id="{E3971E87-41B4-C70C-01C5-CCA9887F8B7D}"/>
              </a:ext>
            </a:extLst>
          </p:cNvPr>
          <p:cNvSpPr/>
          <p:nvPr/>
        </p:nvSpPr>
        <p:spPr>
          <a:xfrm>
            <a:off x="1237789" y="183056"/>
            <a:ext cx="1958916" cy="838201"/>
          </a:xfrm>
          <a:prstGeom prst="roundRect">
            <a:avLst/>
          </a:prstGeom>
          <a:ln>
            <a:noFill/>
          </a:ln>
        </p:spPr>
        <p:style>
          <a:lnRef idx="2">
            <a:schemeClr val="accent2">
              <a:shade val="15000"/>
            </a:schemeClr>
          </a:lnRef>
          <a:fillRef idx="1">
            <a:schemeClr val="accent2"/>
          </a:fillRef>
          <a:effectRef idx="0">
            <a:schemeClr val="accent2"/>
          </a:effectRef>
          <a:fontRef idx="minor">
            <a:schemeClr val="lt1"/>
          </a:fontRef>
        </p:style>
        <p:txBody>
          <a:bodyPr rtlCol="0" anchor="ctr"/>
          <a:lstStyle/>
          <a:p>
            <a:r>
              <a:rPr lang="nl-BE"/>
              <a:t>  school</a:t>
            </a:r>
          </a:p>
        </p:txBody>
      </p:sp>
      <p:sp>
        <p:nvSpPr>
          <p:cNvPr id="2" name="Rechthoek: afgeronde hoeken 1">
            <a:extLst>
              <a:ext uri="{FF2B5EF4-FFF2-40B4-BE49-F238E27FC236}">
                <a16:creationId xmlns:a16="http://schemas.microsoft.com/office/drawing/2014/main" id="{E7ACC8EF-8038-2894-D156-FE121B446BDD}"/>
              </a:ext>
            </a:extLst>
          </p:cNvPr>
          <p:cNvSpPr/>
          <p:nvPr/>
        </p:nvSpPr>
        <p:spPr>
          <a:xfrm>
            <a:off x="322155" y="95030"/>
            <a:ext cx="657922" cy="4081346"/>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nl-BE"/>
              <a:t>CLB-intern</a:t>
            </a:r>
          </a:p>
        </p:txBody>
      </p:sp>
      <p:sp>
        <p:nvSpPr>
          <p:cNvPr id="3" name="Rechthoek: afgeronde hoeken 2">
            <a:extLst>
              <a:ext uri="{FF2B5EF4-FFF2-40B4-BE49-F238E27FC236}">
                <a16:creationId xmlns:a16="http://schemas.microsoft.com/office/drawing/2014/main" id="{85B226DC-5237-541A-EF40-E70C426C54E3}"/>
              </a:ext>
            </a:extLst>
          </p:cNvPr>
          <p:cNvSpPr/>
          <p:nvPr/>
        </p:nvSpPr>
        <p:spPr>
          <a:xfrm>
            <a:off x="219311" y="3679902"/>
            <a:ext cx="657922" cy="3083068"/>
          </a:xfrm>
          <a:prstGeom prst="round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vert="vert270" rtlCol="0" anchor="ctr"/>
          <a:lstStyle/>
          <a:p>
            <a:pPr algn="ctr"/>
            <a:r>
              <a:rPr lang="nl-BE"/>
              <a:t>school</a:t>
            </a:r>
          </a:p>
        </p:txBody>
      </p:sp>
      <p:pic>
        <p:nvPicPr>
          <p:cNvPr id="5" name="Graphic 4" descr="School silhouet">
            <a:extLst>
              <a:ext uri="{FF2B5EF4-FFF2-40B4-BE49-F238E27FC236}">
                <a16:creationId xmlns:a16="http://schemas.microsoft.com/office/drawing/2014/main" id="{AF53F7D4-1EDF-238C-1BE6-B0C56F70B3B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176361" y="95030"/>
            <a:ext cx="914400" cy="914400"/>
          </a:xfrm>
          <a:prstGeom prst="rect">
            <a:avLst/>
          </a:prstGeom>
        </p:spPr>
      </p:pic>
      <p:pic>
        <p:nvPicPr>
          <p:cNvPr id="9" name="Graphic 8" descr="Lijst silhouet">
            <a:extLst>
              <a:ext uri="{FF2B5EF4-FFF2-40B4-BE49-F238E27FC236}">
                <a16:creationId xmlns:a16="http://schemas.microsoft.com/office/drawing/2014/main" id="{00C290B8-BB0E-5C59-0A91-2A934ADA9886}"/>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79963" y="166843"/>
            <a:ext cx="914400" cy="914400"/>
          </a:xfrm>
          <a:prstGeom prst="rect">
            <a:avLst/>
          </a:prstGeom>
        </p:spPr>
      </p:pic>
      <p:sp>
        <p:nvSpPr>
          <p:cNvPr id="12" name="Rechthoek: afgeronde hoeken 11">
            <a:extLst>
              <a:ext uri="{FF2B5EF4-FFF2-40B4-BE49-F238E27FC236}">
                <a16:creationId xmlns:a16="http://schemas.microsoft.com/office/drawing/2014/main" id="{8F06AE23-43CE-1759-8822-B5482875F84A}"/>
              </a:ext>
            </a:extLst>
          </p:cNvPr>
          <p:cNvSpPr/>
          <p:nvPr/>
        </p:nvSpPr>
        <p:spPr>
          <a:xfrm>
            <a:off x="1139300" y="2021154"/>
            <a:ext cx="2555490" cy="914400"/>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BE"/>
              <a:t> = schoolfoto</a:t>
            </a:r>
          </a:p>
        </p:txBody>
      </p:sp>
      <p:pic>
        <p:nvPicPr>
          <p:cNvPr id="14" name="Graphic 13" descr="Camera silhouet">
            <a:extLst>
              <a:ext uri="{FF2B5EF4-FFF2-40B4-BE49-F238E27FC236}">
                <a16:creationId xmlns:a16="http://schemas.microsoft.com/office/drawing/2014/main" id="{06D33E9B-2ECA-9C7E-A4A1-5252BFA72A05}"/>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614977" y="2004427"/>
            <a:ext cx="914400" cy="914400"/>
          </a:xfrm>
          <a:prstGeom prst="rect">
            <a:avLst/>
          </a:prstGeom>
        </p:spPr>
      </p:pic>
      <p:pic>
        <p:nvPicPr>
          <p:cNvPr id="16" name="Graphic 15" descr="Statistieken silhouet">
            <a:extLst>
              <a:ext uri="{FF2B5EF4-FFF2-40B4-BE49-F238E27FC236}">
                <a16:creationId xmlns:a16="http://schemas.microsoft.com/office/drawing/2014/main" id="{23BEB130-9DE5-1AA7-96BC-257CA0AA521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969970" y="1235020"/>
            <a:ext cx="626314" cy="626314"/>
          </a:xfrm>
          <a:prstGeom prst="rect">
            <a:avLst/>
          </a:prstGeom>
        </p:spPr>
      </p:pic>
      <p:pic>
        <p:nvPicPr>
          <p:cNvPr id="19" name="Graphic 18" descr="Schooljongen silhouet">
            <a:extLst>
              <a:ext uri="{FF2B5EF4-FFF2-40B4-BE49-F238E27FC236}">
                <a16:creationId xmlns:a16="http://schemas.microsoft.com/office/drawing/2014/main" id="{661C0F85-044F-9770-0797-DD2B02E0BED6}"/>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165203" y="5924946"/>
            <a:ext cx="703844" cy="703844"/>
          </a:xfrm>
          <a:prstGeom prst="rect">
            <a:avLst/>
          </a:prstGeom>
        </p:spPr>
      </p:pic>
      <p:pic>
        <p:nvPicPr>
          <p:cNvPr id="21" name="Graphic 20" descr="Schoolmeisje silhouet">
            <a:extLst>
              <a:ext uri="{FF2B5EF4-FFF2-40B4-BE49-F238E27FC236}">
                <a16:creationId xmlns:a16="http://schemas.microsoft.com/office/drawing/2014/main" id="{F994401B-EE91-2048-B0D7-71405D322850}"/>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7663093" y="5921367"/>
            <a:ext cx="703844" cy="703844"/>
          </a:xfrm>
          <a:prstGeom prst="rect">
            <a:avLst/>
          </a:prstGeom>
        </p:spPr>
      </p:pic>
      <p:sp>
        <p:nvSpPr>
          <p:cNvPr id="22" name="Rechthoek: afgeronde hoeken 21">
            <a:extLst>
              <a:ext uri="{FF2B5EF4-FFF2-40B4-BE49-F238E27FC236}">
                <a16:creationId xmlns:a16="http://schemas.microsoft.com/office/drawing/2014/main" id="{5E4E7B69-BFAD-0849-6AD8-E840940C68EC}"/>
              </a:ext>
            </a:extLst>
          </p:cNvPr>
          <p:cNvSpPr/>
          <p:nvPr/>
        </p:nvSpPr>
        <p:spPr>
          <a:xfrm>
            <a:off x="1082921" y="3578480"/>
            <a:ext cx="11020766" cy="2126886"/>
          </a:xfrm>
          <a:prstGeom prst="round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t"/>
          <a:lstStyle/>
          <a:p>
            <a:pPr algn="ctr"/>
            <a:r>
              <a:rPr lang="nl-BE" sz="2800">
                <a:solidFill>
                  <a:schemeClr val="tx2"/>
                </a:solidFill>
              </a:rPr>
              <a:t>samenwerkingsafspraken school – CLB – LSC </a:t>
            </a:r>
          </a:p>
        </p:txBody>
      </p:sp>
      <p:sp>
        <p:nvSpPr>
          <p:cNvPr id="23" name="Pijl: omlaag 22">
            <a:extLst>
              <a:ext uri="{FF2B5EF4-FFF2-40B4-BE49-F238E27FC236}">
                <a16:creationId xmlns:a16="http://schemas.microsoft.com/office/drawing/2014/main" id="{C5C3DC25-C0E6-F865-EF66-A7300BA32588}"/>
              </a:ext>
            </a:extLst>
          </p:cNvPr>
          <p:cNvSpPr/>
          <p:nvPr/>
        </p:nvSpPr>
        <p:spPr>
          <a:xfrm>
            <a:off x="2261886" y="3012349"/>
            <a:ext cx="301083" cy="452294"/>
          </a:xfrm>
          <a:prstGeom prst="downArrow">
            <a:avLst/>
          </a:prstGeom>
          <a:solidFill>
            <a:schemeClr val="accent2"/>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pic>
        <p:nvPicPr>
          <p:cNvPr id="25" name="Afbeelding 24" descr="Afbeelding met tekst, schermopname, cirkel, Lettertype&#10;&#10;Automatisch gegenereerde beschrijving">
            <a:extLst>
              <a:ext uri="{FF2B5EF4-FFF2-40B4-BE49-F238E27FC236}">
                <a16:creationId xmlns:a16="http://schemas.microsoft.com/office/drawing/2014/main" id="{0AFA58E7-FF50-D241-EF16-3FA0E1CA6AD3}"/>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633698" y="4119413"/>
            <a:ext cx="1202460" cy="1182732"/>
          </a:xfrm>
          <a:prstGeom prst="rect">
            <a:avLst/>
          </a:prstGeom>
        </p:spPr>
      </p:pic>
      <p:pic>
        <p:nvPicPr>
          <p:cNvPr id="26" name="Afbeelding 25" descr="Afbeelding met tekst, schermopname, cirkel, Lettertype&#10;&#10;Automatisch gegenereerde beschrijving">
            <a:extLst>
              <a:ext uri="{FF2B5EF4-FFF2-40B4-BE49-F238E27FC236}">
                <a16:creationId xmlns:a16="http://schemas.microsoft.com/office/drawing/2014/main" id="{57A5AC67-11FB-A19B-1324-6416734930F3}"/>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5316395" y="4124437"/>
            <a:ext cx="1202460" cy="1182732"/>
          </a:xfrm>
          <a:prstGeom prst="rect">
            <a:avLst/>
          </a:prstGeom>
        </p:spPr>
      </p:pic>
      <p:pic>
        <p:nvPicPr>
          <p:cNvPr id="27" name="Afbeelding 26" descr="Afbeelding met tekst, schermopname, cirkel, Lettertype&#10;&#10;Automatisch gegenereerde beschrijving">
            <a:extLst>
              <a:ext uri="{FF2B5EF4-FFF2-40B4-BE49-F238E27FC236}">
                <a16:creationId xmlns:a16="http://schemas.microsoft.com/office/drawing/2014/main" id="{42231B3B-2B63-B106-254D-72165E6F4FD7}"/>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9060355" y="4119413"/>
            <a:ext cx="1202460" cy="1182732"/>
          </a:xfrm>
          <a:prstGeom prst="rect">
            <a:avLst/>
          </a:prstGeom>
        </p:spPr>
      </p:pic>
      <p:sp>
        <p:nvSpPr>
          <p:cNvPr id="35" name="Rechthoek: afgeronde hoeken 34">
            <a:extLst>
              <a:ext uri="{FF2B5EF4-FFF2-40B4-BE49-F238E27FC236}">
                <a16:creationId xmlns:a16="http://schemas.microsoft.com/office/drawing/2014/main" id="{BAF7470F-E963-4100-CFAC-DF5DEC90E016}"/>
              </a:ext>
            </a:extLst>
          </p:cNvPr>
          <p:cNvSpPr/>
          <p:nvPr/>
        </p:nvSpPr>
        <p:spPr>
          <a:xfrm>
            <a:off x="5335532" y="1228501"/>
            <a:ext cx="2154046" cy="626314"/>
          </a:xfrm>
          <a:prstGeom prst="roundRect">
            <a:avLst/>
          </a:prstGeom>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r>
              <a:rPr lang="nl-BE"/>
              <a:t>+ (LARS) data</a:t>
            </a:r>
          </a:p>
        </p:txBody>
      </p:sp>
      <p:sp>
        <p:nvSpPr>
          <p:cNvPr id="36" name="Rechthoek: afgeronde hoeken 35">
            <a:extLst>
              <a:ext uri="{FF2B5EF4-FFF2-40B4-BE49-F238E27FC236}">
                <a16:creationId xmlns:a16="http://schemas.microsoft.com/office/drawing/2014/main" id="{00A8903B-D9FA-BE76-F09E-F03D3356A2B4}"/>
              </a:ext>
            </a:extLst>
          </p:cNvPr>
          <p:cNvSpPr/>
          <p:nvPr/>
        </p:nvSpPr>
        <p:spPr>
          <a:xfrm>
            <a:off x="5032577" y="183056"/>
            <a:ext cx="1958916" cy="838201"/>
          </a:xfrm>
          <a:prstGeom prst="roundRect">
            <a:avLst/>
          </a:prstGeom>
          <a:ln>
            <a:noFill/>
          </a:ln>
        </p:spPr>
        <p:style>
          <a:lnRef idx="2">
            <a:schemeClr val="accent2">
              <a:shade val="15000"/>
            </a:schemeClr>
          </a:lnRef>
          <a:fillRef idx="1">
            <a:schemeClr val="accent2"/>
          </a:fillRef>
          <a:effectRef idx="0">
            <a:schemeClr val="accent2"/>
          </a:effectRef>
          <a:fontRef idx="minor">
            <a:schemeClr val="lt1"/>
          </a:fontRef>
        </p:style>
        <p:txBody>
          <a:bodyPr rtlCol="0" anchor="ctr"/>
          <a:lstStyle/>
          <a:p>
            <a:r>
              <a:rPr lang="nl-BE"/>
              <a:t>  school</a:t>
            </a:r>
          </a:p>
        </p:txBody>
      </p:sp>
      <p:pic>
        <p:nvPicPr>
          <p:cNvPr id="37" name="Graphic 36" descr="School silhouet">
            <a:extLst>
              <a:ext uri="{FF2B5EF4-FFF2-40B4-BE49-F238E27FC236}">
                <a16:creationId xmlns:a16="http://schemas.microsoft.com/office/drawing/2014/main" id="{570B06EA-F7C4-86F3-2F9A-D2E5D1B8DF9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971149" y="95030"/>
            <a:ext cx="914400" cy="914400"/>
          </a:xfrm>
          <a:prstGeom prst="rect">
            <a:avLst/>
          </a:prstGeom>
        </p:spPr>
      </p:pic>
      <p:pic>
        <p:nvPicPr>
          <p:cNvPr id="38" name="Graphic 37" descr="Lijst silhouet">
            <a:extLst>
              <a:ext uri="{FF2B5EF4-FFF2-40B4-BE49-F238E27FC236}">
                <a16:creationId xmlns:a16="http://schemas.microsoft.com/office/drawing/2014/main" id="{87C58889-4FBA-2A3F-B461-E645F8312BD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6974751" y="166843"/>
            <a:ext cx="914400" cy="914400"/>
          </a:xfrm>
          <a:prstGeom prst="rect">
            <a:avLst/>
          </a:prstGeom>
        </p:spPr>
      </p:pic>
      <p:sp>
        <p:nvSpPr>
          <p:cNvPr id="39" name="Rechthoek: afgeronde hoeken 38">
            <a:extLst>
              <a:ext uri="{FF2B5EF4-FFF2-40B4-BE49-F238E27FC236}">
                <a16:creationId xmlns:a16="http://schemas.microsoft.com/office/drawing/2014/main" id="{BC6AE7A6-0348-A6F7-CA4D-94D8C06E0EEE}"/>
              </a:ext>
            </a:extLst>
          </p:cNvPr>
          <p:cNvSpPr/>
          <p:nvPr/>
        </p:nvSpPr>
        <p:spPr>
          <a:xfrm>
            <a:off x="4934088" y="2021154"/>
            <a:ext cx="2555490" cy="914400"/>
          </a:xfrm>
          <a:prstGeom prst="round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nl-BE"/>
              <a:t> = schoolfoto</a:t>
            </a:r>
          </a:p>
        </p:txBody>
      </p:sp>
      <p:pic>
        <p:nvPicPr>
          <p:cNvPr id="40" name="Graphic 39" descr="Camera silhouet">
            <a:extLst>
              <a:ext uri="{FF2B5EF4-FFF2-40B4-BE49-F238E27FC236}">
                <a16:creationId xmlns:a16="http://schemas.microsoft.com/office/drawing/2014/main" id="{8E2D7196-8620-728B-9AC2-1C315746ECC2}"/>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6409765" y="2004427"/>
            <a:ext cx="914400" cy="914400"/>
          </a:xfrm>
          <a:prstGeom prst="rect">
            <a:avLst/>
          </a:prstGeom>
        </p:spPr>
      </p:pic>
      <p:pic>
        <p:nvPicPr>
          <p:cNvPr id="41" name="Graphic 40" descr="Statistieken silhouet">
            <a:extLst>
              <a:ext uri="{FF2B5EF4-FFF2-40B4-BE49-F238E27FC236}">
                <a16:creationId xmlns:a16="http://schemas.microsoft.com/office/drawing/2014/main" id="{965C5020-DBED-D9BE-A166-CCCA4FFC642E}"/>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764758" y="1235020"/>
            <a:ext cx="626314" cy="626314"/>
          </a:xfrm>
          <a:prstGeom prst="rect">
            <a:avLst/>
          </a:prstGeom>
        </p:spPr>
      </p:pic>
      <p:sp>
        <p:nvSpPr>
          <p:cNvPr id="42" name="Pijl: omlaag 41">
            <a:extLst>
              <a:ext uri="{FF2B5EF4-FFF2-40B4-BE49-F238E27FC236}">
                <a16:creationId xmlns:a16="http://schemas.microsoft.com/office/drawing/2014/main" id="{FF5035F1-2F5C-935A-892E-DFC30F16B6E1}"/>
              </a:ext>
            </a:extLst>
          </p:cNvPr>
          <p:cNvSpPr/>
          <p:nvPr/>
        </p:nvSpPr>
        <p:spPr>
          <a:xfrm>
            <a:off x="6086730" y="3023335"/>
            <a:ext cx="301083" cy="452294"/>
          </a:xfrm>
          <a:prstGeom prst="downArrow">
            <a:avLst/>
          </a:prstGeom>
          <a:solidFill>
            <a:schemeClr val="accent2"/>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51" name="Rechthoek: afgeronde hoeken 50">
            <a:extLst>
              <a:ext uri="{FF2B5EF4-FFF2-40B4-BE49-F238E27FC236}">
                <a16:creationId xmlns:a16="http://schemas.microsoft.com/office/drawing/2014/main" id="{5EC0EA81-ACED-47E1-7E9A-2C098C764668}"/>
              </a:ext>
            </a:extLst>
          </p:cNvPr>
          <p:cNvSpPr/>
          <p:nvPr/>
        </p:nvSpPr>
        <p:spPr>
          <a:xfrm>
            <a:off x="9139338" y="1231119"/>
            <a:ext cx="2154046" cy="626314"/>
          </a:xfrm>
          <a:prstGeom prst="roundRect">
            <a:avLst/>
          </a:prstGeom>
          <a:ln>
            <a:noFill/>
          </a:ln>
        </p:spPr>
        <p:style>
          <a:lnRef idx="2">
            <a:schemeClr val="accent5">
              <a:shade val="15000"/>
            </a:schemeClr>
          </a:lnRef>
          <a:fillRef idx="1">
            <a:schemeClr val="accent5"/>
          </a:fillRef>
          <a:effectRef idx="0">
            <a:schemeClr val="accent5"/>
          </a:effectRef>
          <a:fontRef idx="minor">
            <a:schemeClr val="lt1"/>
          </a:fontRef>
        </p:style>
        <p:txBody>
          <a:bodyPr rtlCol="0" anchor="ctr"/>
          <a:lstStyle/>
          <a:p>
            <a:r>
              <a:rPr lang="nl-BE"/>
              <a:t>+ (LARS) data</a:t>
            </a:r>
          </a:p>
        </p:txBody>
      </p:sp>
      <p:sp>
        <p:nvSpPr>
          <p:cNvPr id="52" name="Rechthoek: afgeronde hoeken 51">
            <a:extLst>
              <a:ext uri="{FF2B5EF4-FFF2-40B4-BE49-F238E27FC236}">
                <a16:creationId xmlns:a16="http://schemas.microsoft.com/office/drawing/2014/main" id="{25CB965C-6EC0-C3EC-A367-8C07CC4F09AA}"/>
              </a:ext>
            </a:extLst>
          </p:cNvPr>
          <p:cNvSpPr/>
          <p:nvPr/>
        </p:nvSpPr>
        <p:spPr>
          <a:xfrm>
            <a:off x="8836383" y="185674"/>
            <a:ext cx="1958916" cy="838201"/>
          </a:xfrm>
          <a:prstGeom prst="roundRect">
            <a:avLst/>
          </a:prstGeom>
          <a:ln>
            <a:noFill/>
          </a:ln>
        </p:spPr>
        <p:style>
          <a:lnRef idx="2">
            <a:schemeClr val="accent2">
              <a:shade val="15000"/>
            </a:schemeClr>
          </a:lnRef>
          <a:fillRef idx="1">
            <a:schemeClr val="accent2"/>
          </a:fillRef>
          <a:effectRef idx="0">
            <a:schemeClr val="accent2"/>
          </a:effectRef>
          <a:fontRef idx="minor">
            <a:schemeClr val="lt1"/>
          </a:fontRef>
        </p:style>
        <p:txBody>
          <a:bodyPr rtlCol="0" anchor="ctr"/>
          <a:lstStyle/>
          <a:p>
            <a:r>
              <a:rPr lang="nl-BE"/>
              <a:t>  school</a:t>
            </a:r>
          </a:p>
        </p:txBody>
      </p:sp>
      <p:sp>
        <p:nvSpPr>
          <p:cNvPr id="58" name="Pijl: omlaag 57">
            <a:extLst>
              <a:ext uri="{FF2B5EF4-FFF2-40B4-BE49-F238E27FC236}">
                <a16:creationId xmlns:a16="http://schemas.microsoft.com/office/drawing/2014/main" id="{E0B480A6-F1D8-0B8B-ECBB-7AC69531047D}"/>
              </a:ext>
            </a:extLst>
          </p:cNvPr>
          <p:cNvSpPr/>
          <p:nvPr/>
        </p:nvSpPr>
        <p:spPr>
          <a:xfrm>
            <a:off x="9911575" y="3051784"/>
            <a:ext cx="301083" cy="452294"/>
          </a:xfrm>
          <a:prstGeom prst="downArrow">
            <a:avLst/>
          </a:prstGeom>
          <a:solidFill>
            <a:schemeClr val="accent2"/>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60" name="Rechthoek: afgeronde hoeken 59">
            <a:extLst>
              <a:ext uri="{FF2B5EF4-FFF2-40B4-BE49-F238E27FC236}">
                <a16:creationId xmlns:a16="http://schemas.microsoft.com/office/drawing/2014/main" id="{A6539B96-6FB3-1CC1-D540-96C0625DAA8E}"/>
              </a:ext>
            </a:extLst>
          </p:cNvPr>
          <p:cNvSpPr/>
          <p:nvPr/>
        </p:nvSpPr>
        <p:spPr>
          <a:xfrm>
            <a:off x="2865899" y="4956325"/>
            <a:ext cx="1654113" cy="314084"/>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nl-BE"/>
              <a:t>micro-overleg</a:t>
            </a:r>
          </a:p>
        </p:txBody>
      </p:sp>
      <p:sp>
        <p:nvSpPr>
          <p:cNvPr id="61" name="Rechthoek: afgeronde hoeken 60">
            <a:extLst>
              <a:ext uri="{FF2B5EF4-FFF2-40B4-BE49-F238E27FC236}">
                <a16:creationId xmlns:a16="http://schemas.microsoft.com/office/drawing/2014/main" id="{23AE1052-371E-AFC0-B35C-E6C3D694BF6C}"/>
              </a:ext>
            </a:extLst>
          </p:cNvPr>
          <p:cNvSpPr/>
          <p:nvPr/>
        </p:nvSpPr>
        <p:spPr>
          <a:xfrm>
            <a:off x="6592059" y="4956325"/>
            <a:ext cx="1654113" cy="314084"/>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nl-BE"/>
              <a:t>micro-overleg</a:t>
            </a:r>
          </a:p>
        </p:txBody>
      </p:sp>
      <p:sp>
        <p:nvSpPr>
          <p:cNvPr id="62" name="Rechthoek: afgeronde hoeken 61">
            <a:extLst>
              <a:ext uri="{FF2B5EF4-FFF2-40B4-BE49-F238E27FC236}">
                <a16:creationId xmlns:a16="http://schemas.microsoft.com/office/drawing/2014/main" id="{2AF2B76A-EA25-663C-4ABD-176AA799D7E1}"/>
              </a:ext>
            </a:extLst>
          </p:cNvPr>
          <p:cNvSpPr/>
          <p:nvPr/>
        </p:nvSpPr>
        <p:spPr>
          <a:xfrm>
            <a:off x="10319051" y="4956325"/>
            <a:ext cx="1654113" cy="314084"/>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nl-BE"/>
              <a:t>micro-overleg</a:t>
            </a:r>
          </a:p>
        </p:txBody>
      </p:sp>
      <p:sp>
        <p:nvSpPr>
          <p:cNvPr id="63" name="Rechthoek: afgeronde hoeken 62">
            <a:extLst>
              <a:ext uri="{FF2B5EF4-FFF2-40B4-BE49-F238E27FC236}">
                <a16:creationId xmlns:a16="http://schemas.microsoft.com/office/drawing/2014/main" id="{B9A23C0D-7FDF-F821-A2E6-C5F7584C9702}"/>
              </a:ext>
            </a:extLst>
          </p:cNvPr>
          <p:cNvSpPr/>
          <p:nvPr/>
        </p:nvSpPr>
        <p:spPr>
          <a:xfrm>
            <a:off x="10279312" y="3253710"/>
            <a:ext cx="1718778" cy="696055"/>
          </a:xfrm>
          <a:prstGeom prst="round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nl-BE"/>
              <a:t>macro-overleg</a:t>
            </a:r>
          </a:p>
        </p:txBody>
      </p:sp>
      <p:sp>
        <p:nvSpPr>
          <p:cNvPr id="64" name="Pijl: omlaag 63">
            <a:extLst>
              <a:ext uri="{FF2B5EF4-FFF2-40B4-BE49-F238E27FC236}">
                <a16:creationId xmlns:a16="http://schemas.microsoft.com/office/drawing/2014/main" id="{EE6DC96F-588B-55DC-159E-D32F46125E9C}"/>
              </a:ext>
            </a:extLst>
          </p:cNvPr>
          <p:cNvSpPr/>
          <p:nvPr/>
        </p:nvSpPr>
        <p:spPr>
          <a:xfrm>
            <a:off x="5998442" y="5526749"/>
            <a:ext cx="346622" cy="602000"/>
          </a:xfrm>
          <a:prstGeom prst="downArrow">
            <a:avLst/>
          </a:prstGeom>
          <a:solidFill>
            <a:schemeClr val="accent2"/>
          </a:solidFill>
          <a:ln>
            <a:solidFill>
              <a:schemeClr val="accent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65" name="Rechthoek: afgeronde hoeken 64">
            <a:extLst>
              <a:ext uri="{FF2B5EF4-FFF2-40B4-BE49-F238E27FC236}">
                <a16:creationId xmlns:a16="http://schemas.microsoft.com/office/drawing/2014/main" id="{A5323B1B-30C3-1E37-51A0-DB133CF4D7FB}"/>
              </a:ext>
            </a:extLst>
          </p:cNvPr>
          <p:cNvSpPr/>
          <p:nvPr/>
        </p:nvSpPr>
        <p:spPr>
          <a:xfrm>
            <a:off x="6345064" y="5416037"/>
            <a:ext cx="3713336" cy="427042"/>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r>
              <a:rPr lang="nl-BE">
                <a:solidFill>
                  <a:schemeClr val="accent3"/>
                </a:solidFill>
              </a:rPr>
              <a:t>acties school, CLB, LSC, SG(R), PBD…</a:t>
            </a:r>
          </a:p>
        </p:txBody>
      </p:sp>
      <p:sp>
        <p:nvSpPr>
          <p:cNvPr id="66" name="Rechthoek: afgeronde hoeken 65">
            <a:extLst>
              <a:ext uri="{FF2B5EF4-FFF2-40B4-BE49-F238E27FC236}">
                <a16:creationId xmlns:a16="http://schemas.microsoft.com/office/drawing/2014/main" id="{77252D5E-2142-9916-771D-F755E63164FB}"/>
              </a:ext>
            </a:extLst>
          </p:cNvPr>
          <p:cNvSpPr/>
          <p:nvPr/>
        </p:nvSpPr>
        <p:spPr>
          <a:xfrm>
            <a:off x="8922494" y="6151052"/>
            <a:ext cx="1732181" cy="646157"/>
          </a:xfrm>
          <a:prstGeom prst="roundRect">
            <a:avLst/>
          </a:prstGeom>
          <a:ln>
            <a:solidFill>
              <a:schemeClr val="accent2"/>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nl-BE"/>
              <a:t>data CLB-jaarverslag</a:t>
            </a:r>
          </a:p>
        </p:txBody>
      </p:sp>
      <p:pic>
        <p:nvPicPr>
          <p:cNvPr id="57" name="Graphic 56" descr="Statistieken silhouet">
            <a:extLst>
              <a:ext uri="{FF2B5EF4-FFF2-40B4-BE49-F238E27FC236}">
                <a16:creationId xmlns:a16="http://schemas.microsoft.com/office/drawing/2014/main" id="{DF240DE0-53CF-1220-6288-334862B70813}"/>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0568564" y="1237638"/>
            <a:ext cx="626314" cy="626314"/>
          </a:xfrm>
          <a:prstGeom prst="rect">
            <a:avLst/>
          </a:prstGeom>
        </p:spPr>
      </p:pic>
      <p:pic>
        <p:nvPicPr>
          <p:cNvPr id="56" name="Graphic 55" descr="Camera silhouet">
            <a:extLst>
              <a:ext uri="{FF2B5EF4-FFF2-40B4-BE49-F238E27FC236}">
                <a16:creationId xmlns:a16="http://schemas.microsoft.com/office/drawing/2014/main" id="{B30587B3-77A4-7296-2F2C-CDC73637282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0213571" y="2007045"/>
            <a:ext cx="914400" cy="914400"/>
          </a:xfrm>
          <a:prstGeom prst="rect">
            <a:avLst/>
          </a:prstGeom>
        </p:spPr>
      </p:pic>
      <p:pic>
        <p:nvPicPr>
          <p:cNvPr id="53" name="Graphic 52" descr="School silhouet">
            <a:extLst>
              <a:ext uri="{FF2B5EF4-FFF2-40B4-BE49-F238E27FC236}">
                <a16:creationId xmlns:a16="http://schemas.microsoft.com/office/drawing/2014/main" id="{6250B63F-77D1-FB15-6CD9-4C0E2630E42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774955" y="97648"/>
            <a:ext cx="914400" cy="914400"/>
          </a:xfrm>
          <a:prstGeom prst="rect">
            <a:avLst/>
          </a:prstGeom>
        </p:spPr>
      </p:pic>
      <p:pic>
        <p:nvPicPr>
          <p:cNvPr id="54" name="Graphic 53" descr="Lijst silhouet">
            <a:extLst>
              <a:ext uri="{FF2B5EF4-FFF2-40B4-BE49-F238E27FC236}">
                <a16:creationId xmlns:a16="http://schemas.microsoft.com/office/drawing/2014/main" id="{181CF1E9-4346-57EF-D178-40D27DA8D1B6}"/>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78557" y="169461"/>
            <a:ext cx="914400" cy="914400"/>
          </a:xfrm>
          <a:prstGeom prst="rect">
            <a:avLst/>
          </a:prstGeom>
        </p:spPr>
      </p:pic>
    </p:spTree>
    <p:extLst>
      <p:ext uri="{BB962C8B-B14F-4D97-AF65-F5344CB8AC3E}">
        <p14:creationId xmlns:p14="http://schemas.microsoft.com/office/powerpoint/2010/main" val="3371736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ndertitel 2">
            <a:extLst>
              <a:ext uri="{FF2B5EF4-FFF2-40B4-BE49-F238E27FC236}">
                <a16:creationId xmlns:a16="http://schemas.microsoft.com/office/drawing/2014/main" id="{E3E90D0C-7C6E-F2F1-242A-6BFCD2F89666}"/>
              </a:ext>
            </a:extLst>
          </p:cNvPr>
          <p:cNvSpPr>
            <a:spLocks noGrp="1"/>
          </p:cNvSpPr>
          <p:nvPr>
            <p:ph type="subTitle" idx="1"/>
          </p:nvPr>
        </p:nvSpPr>
        <p:spPr/>
        <p:txBody>
          <a:bodyPr/>
          <a:lstStyle/>
          <a:p>
            <a:r>
              <a:rPr lang="nl-BE"/>
              <a:t>Decretale bepalingen (decreet LLB)</a:t>
            </a:r>
          </a:p>
        </p:txBody>
      </p:sp>
      <p:sp>
        <p:nvSpPr>
          <p:cNvPr id="4" name="Tijdelijke aanduiding voor inhoud 3">
            <a:extLst>
              <a:ext uri="{FF2B5EF4-FFF2-40B4-BE49-F238E27FC236}">
                <a16:creationId xmlns:a16="http://schemas.microsoft.com/office/drawing/2014/main" id="{4844A686-4291-29B1-A10C-8DCC0A62F2F5}"/>
              </a:ext>
            </a:extLst>
          </p:cNvPr>
          <p:cNvSpPr>
            <a:spLocks noGrp="1"/>
          </p:cNvSpPr>
          <p:nvPr>
            <p:ph idx="10"/>
          </p:nvPr>
        </p:nvSpPr>
        <p:spPr>
          <a:xfrm>
            <a:off x="1584919" y="2786063"/>
            <a:ext cx="9030693" cy="3788907"/>
          </a:xfrm>
        </p:spPr>
        <p:txBody>
          <a:bodyPr>
            <a:noAutofit/>
          </a:bodyPr>
          <a:lstStyle/>
          <a:p>
            <a:pPr marL="0" indent="0" algn="ctr">
              <a:buNone/>
            </a:pPr>
            <a:r>
              <a:rPr lang="nl-NL" b="0">
                <a:solidFill>
                  <a:schemeClr val="tx2"/>
                </a:solidFill>
                <a:effectLst/>
                <a:highlight>
                  <a:srgbClr val="FFFFFF"/>
                </a:highlight>
                <a:ea typeface="Calibri" panose="020F0502020204030204" pitchFamily="34" charset="0"/>
              </a:rPr>
              <a:t>“het centrum biedt versterking aan de school bij problemen van individuele leerlingen of groepen van leerlingen”</a:t>
            </a:r>
          </a:p>
          <a:p>
            <a:pPr marL="0" indent="0" algn="ctr">
              <a:buNone/>
            </a:pPr>
            <a:endParaRPr lang="nl-NL" i="1">
              <a:solidFill>
                <a:srgbClr val="C00000"/>
              </a:solidFill>
              <a:highlight>
                <a:srgbClr val="FFFFFF"/>
              </a:highlight>
              <a:latin typeface="Trebuchet MS" panose="020B0603020202020204" pitchFamily="34" charset="0"/>
            </a:endParaRPr>
          </a:p>
          <a:p>
            <a:pPr marL="0" indent="0">
              <a:buNone/>
            </a:pPr>
            <a:r>
              <a:rPr lang="nl-BE"/>
              <a:t>Daarnaast werden ook volgende zaken omtrent consultatieve leerlingenbegeleiding decretaal bepaald:</a:t>
            </a:r>
          </a:p>
          <a:p>
            <a:pPr marL="171450" indent="-171450">
              <a:buFont typeface="Arial" panose="020B0604020202020204" pitchFamily="34" charset="0"/>
              <a:buChar char="•"/>
            </a:pPr>
            <a:r>
              <a:rPr lang="nl-BE"/>
              <a:t>Ter versterking van de verhoogde zorg van de school zet het centrum de kernactiviteit consultatieve leerlingenbegeleiding in. </a:t>
            </a:r>
          </a:p>
          <a:p>
            <a:pPr marL="171450" indent="-171450">
              <a:buFont typeface="Arial" panose="020B0604020202020204" pitchFamily="34" charset="0"/>
              <a:buChar char="•"/>
            </a:pPr>
            <a:r>
              <a:rPr lang="nl-BE"/>
              <a:t>In de fase van de verhoogde zorg kan de school consultatieve leerlingenbegeleiding vragen aan het CLB of wordt dit door het CLB aangeboden waar het dat nodig acht. </a:t>
            </a:r>
          </a:p>
          <a:p>
            <a:pPr marL="171450" indent="-171450">
              <a:buFont typeface="Arial" panose="020B0604020202020204" pitchFamily="34" charset="0"/>
              <a:buChar char="•"/>
            </a:pPr>
            <a:r>
              <a:rPr lang="nl-BE"/>
              <a:t>Leerlingen en ouders kunnen zich niet verzetten tegen consultatieve leerlingenbegeleiding</a:t>
            </a:r>
          </a:p>
        </p:txBody>
      </p:sp>
      <p:sp>
        <p:nvSpPr>
          <p:cNvPr id="2" name="Titel 1">
            <a:extLst>
              <a:ext uri="{FF2B5EF4-FFF2-40B4-BE49-F238E27FC236}">
                <a16:creationId xmlns:a16="http://schemas.microsoft.com/office/drawing/2014/main" id="{373AC0E6-B8D0-F469-049A-506F7FA81609}"/>
              </a:ext>
            </a:extLst>
          </p:cNvPr>
          <p:cNvSpPr>
            <a:spLocks noGrp="1"/>
          </p:cNvSpPr>
          <p:nvPr>
            <p:ph type="title"/>
          </p:nvPr>
        </p:nvSpPr>
        <p:spPr>
          <a:xfrm>
            <a:off x="2171889" y="1336765"/>
            <a:ext cx="8300168" cy="819945"/>
          </a:xfrm>
        </p:spPr>
        <p:txBody>
          <a:bodyPr>
            <a:normAutofit/>
          </a:bodyPr>
          <a:lstStyle/>
          <a:p>
            <a:r>
              <a:rPr lang="nl-BE"/>
              <a:t>Consultatieve leerlingenbegeleiding</a:t>
            </a:r>
          </a:p>
        </p:txBody>
      </p:sp>
    </p:spTree>
    <p:extLst>
      <p:ext uri="{BB962C8B-B14F-4D97-AF65-F5344CB8AC3E}">
        <p14:creationId xmlns:p14="http://schemas.microsoft.com/office/powerpoint/2010/main" val="34264699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Afbeelding 3">
            <a:extLst>
              <a:ext uri="{FF2B5EF4-FFF2-40B4-BE49-F238E27FC236}">
                <a16:creationId xmlns:a16="http://schemas.microsoft.com/office/drawing/2014/main" id="{59A1722B-3A5C-7D94-FE6A-D3BBCF114C1A}"/>
              </a:ext>
            </a:extLst>
          </p:cNvPr>
          <p:cNvPicPr>
            <a:picLocks noChangeAspect="1"/>
          </p:cNvPicPr>
          <p:nvPr/>
        </p:nvPicPr>
        <p:blipFill rotWithShape="1">
          <a:blip r:embed="rId3"/>
          <a:srcRect t="319"/>
          <a:stretch/>
        </p:blipFill>
        <p:spPr>
          <a:xfrm>
            <a:off x="1112008" y="863599"/>
            <a:ext cx="8429911" cy="5358853"/>
          </a:xfrm>
          <a:prstGeom prst="rect">
            <a:avLst/>
          </a:prstGeom>
        </p:spPr>
      </p:pic>
    </p:spTree>
    <p:extLst>
      <p:ext uri="{BB962C8B-B14F-4D97-AF65-F5344CB8AC3E}">
        <p14:creationId xmlns:p14="http://schemas.microsoft.com/office/powerpoint/2010/main" val="11920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Afbeelding 9">
            <a:extLst>
              <a:ext uri="{FF2B5EF4-FFF2-40B4-BE49-F238E27FC236}">
                <a16:creationId xmlns:a16="http://schemas.microsoft.com/office/drawing/2014/main" id="{95A50D1C-7074-6983-FE14-81CC01C636D9}"/>
              </a:ext>
            </a:extLst>
          </p:cNvPr>
          <p:cNvPicPr>
            <a:picLocks noChangeAspect="1"/>
          </p:cNvPicPr>
          <p:nvPr/>
        </p:nvPicPr>
        <p:blipFill>
          <a:blip r:embed="rId3"/>
          <a:stretch>
            <a:fillRect/>
          </a:stretch>
        </p:blipFill>
        <p:spPr>
          <a:xfrm>
            <a:off x="1901475" y="171888"/>
            <a:ext cx="8389050" cy="6514225"/>
          </a:xfrm>
          <a:prstGeom prst="rect">
            <a:avLst/>
          </a:prstGeom>
        </p:spPr>
      </p:pic>
    </p:spTree>
    <p:extLst>
      <p:ext uri="{BB962C8B-B14F-4D97-AF65-F5344CB8AC3E}">
        <p14:creationId xmlns:p14="http://schemas.microsoft.com/office/powerpoint/2010/main" val="11338973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5ABC9C75-4540-5640-BD96-5D7A0DFC3587}"/>
              </a:ext>
            </a:extLst>
          </p:cNvPr>
          <p:cNvPicPr>
            <a:picLocks noChangeAspect="1"/>
          </p:cNvPicPr>
          <p:nvPr/>
        </p:nvPicPr>
        <p:blipFill rotWithShape="1">
          <a:blip r:embed="rId3"/>
          <a:srcRect l="7983" t="2212" r="9233"/>
          <a:stretch/>
        </p:blipFill>
        <p:spPr>
          <a:xfrm>
            <a:off x="1363425" y="216192"/>
            <a:ext cx="9041131" cy="6425616"/>
          </a:xfrm>
          <a:prstGeom prst="rect">
            <a:avLst/>
          </a:prstGeom>
        </p:spPr>
      </p:pic>
    </p:spTree>
    <p:extLst>
      <p:ext uri="{BB962C8B-B14F-4D97-AF65-F5344CB8AC3E}">
        <p14:creationId xmlns:p14="http://schemas.microsoft.com/office/powerpoint/2010/main" val="28368704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7464A0-6989-2771-AA2B-2F4912743C8B}"/>
            </a:ext>
          </a:extLst>
        </p:cNvPr>
        <p:cNvGrpSpPr/>
        <p:nvPr/>
      </p:nvGrpSpPr>
      <p:grpSpPr>
        <a:xfrm>
          <a:off x="0" y="0"/>
          <a:ext cx="0" cy="0"/>
          <a:chOff x="0" y="0"/>
          <a:chExt cx="0" cy="0"/>
        </a:xfrm>
      </p:grpSpPr>
      <p:sp>
        <p:nvSpPr>
          <p:cNvPr id="3" name="Ondertitel 2">
            <a:extLst>
              <a:ext uri="{FF2B5EF4-FFF2-40B4-BE49-F238E27FC236}">
                <a16:creationId xmlns:a16="http://schemas.microsoft.com/office/drawing/2014/main" id="{238A6A78-24ED-65A1-1D58-6EB2EF574D9A}"/>
              </a:ext>
            </a:extLst>
          </p:cNvPr>
          <p:cNvSpPr>
            <a:spLocks noGrp="1"/>
          </p:cNvSpPr>
          <p:nvPr>
            <p:ph type="subTitle" idx="1"/>
          </p:nvPr>
        </p:nvSpPr>
        <p:spPr/>
        <p:txBody>
          <a:bodyPr>
            <a:normAutofit lnSpcReduction="10000"/>
          </a:bodyPr>
          <a:lstStyle/>
          <a:p>
            <a:r>
              <a:rPr lang="nl-NL"/>
              <a:t>De vraagverheldering als vertrekpunt om te bepalen wat de finaliteit(en) worden</a:t>
            </a:r>
            <a:endParaRPr lang="nl-BE"/>
          </a:p>
        </p:txBody>
      </p:sp>
      <p:sp>
        <p:nvSpPr>
          <p:cNvPr id="4" name="Tijdelijke aanduiding voor inhoud 3">
            <a:extLst>
              <a:ext uri="{FF2B5EF4-FFF2-40B4-BE49-F238E27FC236}">
                <a16:creationId xmlns:a16="http://schemas.microsoft.com/office/drawing/2014/main" id="{9BB9E8FF-45A0-C082-C508-3B8A67119829}"/>
              </a:ext>
            </a:extLst>
          </p:cNvPr>
          <p:cNvSpPr>
            <a:spLocks noGrp="1"/>
          </p:cNvSpPr>
          <p:nvPr>
            <p:ph idx="10"/>
          </p:nvPr>
        </p:nvSpPr>
        <p:spPr>
          <a:xfrm>
            <a:off x="1584919" y="2786063"/>
            <a:ext cx="9030693" cy="3788907"/>
          </a:xfrm>
        </p:spPr>
        <p:txBody>
          <a:bodyPr>
            <a:noAutofit/>
          </a:bodyPr>
          <a:lstStyle/>
          <a:p>
            <a:pPr marL="0" indent="0" algn="ctr">
              <a:buNone/>
            </a:pPr>
            <a:endParaRPr lang="nl-NL">
              <a:solidFill>
                <a:schemeClr val="tx2"/>
              </a:solidFill>
              <a:highlight>
                <a:srgbClr val="FFFFFF"/>
              </a:highlight>
              <a:ea typeface="Calibri" panose="020F0502020204030204" pitchFamily="34" charset="0"/>
            </a:endParaRPr>
          </a:p>
          <a:p>
            <a:pPr marL="342900" indent="-342900">
              <a:buFontTx/>
              <a:buChar char="-"/>
            </a:pPr>
            <a:r>
              <a:rPr lang="nl-NL" b="0">
                <a:solidFill>
                  <a:schemeClr val="tx2"/>
                </a:solidFill>
                <a:effectLst/>
                <a:highlight>
                  <a:srgbClr val="FFFFFF"/>
                </a:highlight>
                <a:ea typeface="Calibri" panose="020F0502020204030204" pitchFamily="34" charset="0"/>
              </a:rPr>
              <a:t>Diagnostische finaliteit: objectivering via HGD</a:t>
            </a:r>
          </a:p>
          <a:p>
            <a:pPr marL="342900" indent="-342900">
              <a:buFontTx/>
              <a:buChar char="-"/>
            </a:pPr>
            <a:r>
              <a:rPr lang="nl-NL" b="0">
                <a:solidFill>
                  <a:schemeClr val="tx2"/>
                </a:solidFill>
                <a:effectLst/>
                <a:highlight>
                  <a:srgbClr val="FFFFFF"/>
                </a:highlight>
                <a:ea typeface="Calibri" panose="020F0502020204030204" pitchFamily="34" charset="0"/>
              </a:rPr>
              <a:t>Adviserende finaliteit: i</a:t>
            </a:r>
            <a:r>
              <a:rPr lang="nl-NL">
                <a:solidFill>
                  <a:schemeClr val="tx2"/>
                </a:solidFill>
                <a:highlight>
                  <a:srgbClr val="FFFFFF"/>
                </a:highlight>
                <a:ea typeface="Calibri" panose="020F0502020204030204" pitchFamily="34" charset="0"/>
              </a:rPr>
              <a:t>nformeren en adviseren via handelingsgericht advies en bijschakelen via draaischrijffunctie</a:t>
            </a:r>
          </a:p>
          <a:p>
            <a:pPr marL="342900" indent="-342900">
              <a:buFontTx/>
              <a:buChar char="-"/>
            </a:pPr>
            <a:r>
              <a:rPr lang="nl-NL" b="0">
                <a:solidFill>
                  <a:schemeClr val="tx2"/>
                </a:solidFill>
                <a:effectLst/>
                <a:highlight>
                  <a:srgbClr val="FFFFFF"/>
                </a:highlight>
                <a:ea typeface="Calibri" panose="020F0502020204030204" pitchFamily="34" charset="0"/>
              </a:rPr>
              <a:t>Begeleidende finaliteit: subjectivering via begeleiding</a:t>
            </a:r>
          </a:p>
          <a:p>
            <a:pPr marL="342900" indent="-342900">
              <a:buFontTx/>
              <a:buChar char="-"/>
            </a:pPr>
            <a:r>
              <a:rPr lang="nl-NL" i="1">
                <a:solidFill>
                  <a:schemeClr val="tx2"/>
                </a:solidFill>
                <a:highlight>
                  <a:srgbClr val="FFFFFF"/>
                </a:highlight>
                <a:ea typeface="Calibri" panose="020F0502020204030204" pitchFamily="34" charset="0"/>
              </a:rPr>
              <a:t>Schoolteamversterkende finaliteit</a:t>
            </a:r>
            <a:endParaRPr lang="nl-NL" b="0" i="1">
              <a:solidFill>
                <a:schemeClr val="tx2"/>
              </a:solidFill>
              <a:effectLst/>
              <a:highlight>
                <a:srgbClr val="FFFFFF"/>
              </a:highlight>
              <a:ea typeface="Calibri" panose="020F0502020204030204" pitchFamily="34" charset="0"/>
            </a:endParaRPr>
          </a:p>
        </p:txBody>
      </p:sp>
      <p:sp>
        <p:nvSpPr>
          <p:cNvPr id="2" name="Titel 1">
            <a:extLst>
              <a:ext uri="{FF2B5EF4-FFF2-40B4-BE49-F238E27FC236}">
                <a16:creationId xmlns:a16="http://schemas.microsoft.com/office/drawing/2014/main" id="{8684216A-F001-40FA-A1B2-DFB692392888}"/>
              </a:ext>
            </a:extLst>
          </p:cNvPr>
          <p:cNvSpPr>
            <a:spLocks noGrp="1"/>
          </p:cNvSpPr>
          <p:nvPr>
            <p:ph type="title"/>
          </p:nvPr>
        </p:nvSpPr>
        <p:spPr>
          <a:xfrm>
            <a:off x="2171889" y="1336765"/>
            <a:ext cx="8300168" cy="819945"/>
          </a:xfrm>
        </p:spPr>
        <p:txBody>
          <a:bodyPr>
            <a:normAutofit/>
          </a:bodyPr>
          <a:lstStyle/>
          <a:p>
            <a:r>
              <a:rPr lang="nl-BE"/>
              <a:t>Vraaggestuurde leerlingenbegeleiding</a:t>
            </a:r>
          </a:p>
        </p:txBody>
      </p:sp>
      <p:pic>
        <p:nvPicPr>
          <p:cNvPr id="5" name="Afbeelding 4" descr="Afbeelding met tekst, schermopname, Rechthoek, diagram&#10;&#10;Automatisch gegenereerde beschrijving">
            <a:extLst>
              <a:ext uri="{FF2B5EF4-FFF2-40B4-BE49-F238E27FC236}">
                <a16:creationId xmlns:a16="http://schemas.microsoft.com/office/drawing/2014/main" id="{04A4EF7C-C73A-888E-F721-1F5B10C4DF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41703" y="4007740"/>
            <a:ext cx="2173909" cy="2672591"/>
          </a:xfrm>
          <a:prstGeom prst="rect">
            <a:avLst/>
          </a:prstGeom>
        </p:spPr>
      </p:pic>
    </p:spTree>
    <p:extLst>
      <p:ext uri="{BB962C8B-B14F-4D97-AF65-F5344CB8AC3E}">
        <p14:creationId xmlns:p14="http://schemas.microsoft.com/office/powerpoint/2010/main" val="39534645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p:cNvGrpSpPr/>
        <p:nvPr/>
      </p:nvGrpSpPr>
      <p:grpSpPr>
        <a:xfrm>
          <a:off x="0" y="0"/>
          <a:ext cx="0" cy="0"/>
          <a:chOff x="0" y="0"/>
          <a:chExt cx="0" cy="0"/>
        </a:xfrm>
      </p:grpSpPr>
      <p:sp>
        <p:nvSpPr>
          <p:cNvPr id="7" name="Tijdelijke aanduiding voor tekst 6">
            <a:extLst>
              <a:ext uri="{FF2B5EF4-FFF2-40B4-BE49-F238E27FC236}">
                <a16:creationId xmlns:a16="http://schemas.microsoft.com/office/drawing/2014/main" id="{2BE96FEB-5F81-BCF4-92A9-7F864E5D7BC8}"/>
              </a:ext>
            </a:extLst>
          </p:cNvPr>
          <p:cNvSpPr>
            <a:spLocks noGrp="1"/>
          </p:cNvSpPr>
          <p:nvPr>
            <p:ph type="body" sz="quarter" idx="10"/>
          </p:nvPr>
        </p:nvSpPr>
        <p:spPr/>
        <p:txBody>
          <a:bodyPr anchor="ctr"/>
          <a:lstStyle/>
          <a:p>
            <a:r>
              <a:rPr lang="nl-NL" sz="4400"/>
              <a:t>HGD</a:t>
            </a:r>
            <a:endParaRPr lang="nl-BE" sz="4400"/>
          </a:p>
        </p:txBody>
      </p:sp>
      <p:sp>
        <p:nvSpPr>
          <p:cNvPr id="2" name="Ondertitel 5">
            <a:extLst>
              <a:ext uri="{FF2B5EF4-FFF2-40B4-BE49-F238E27FC236}">
                <a16:creationId xmlns:a16="http://schemas.microsoft.com/office/drawing/2014/main" id="{4F11C578-81CC-2199-E70A-78002C713E1B}"/>
              </a:ext>
            </a:extLst>
          </p:cNvPr>
          <p:cNvSpPr txBox="1">
            <a:spLocks/>
          </p:cNvSpPr>
          <p:nvPr/>
        </p:nvSpPr>
        <p:spPr>
          <a:xfrm>
            <a:off x="3009900" y="5061552"/>
            <a:ext cx="7153102" cy="1603523"/>
          </a:xfrm>
          <a:prstGeom prst="rect">
            <a:avLst/>
          </a:prstGeom>
        </p:spPr>
        <p:txBody>
          <a:bodyPr vert="horz" lIns="0" tIns="0" rIns="0" bIns="0" rtlCol="0">
            <a:noAutofit/>
          </a:bodyPr>
          <a:lstStyle>
            <a:lvl1pPr marL="0" indent="0" algn="l" defTabSz="1828709" rtl="0" eaLnBrk="1" latinLnBrk="0" hangingPunct="1">
              <a:lnSpc>
                <a:spcPct val="90000"/>
              </a:lnSpc>
              <a:spcBef>
                <a:spcPts val="2000"/>
              </a:spcBef>
              <a:buClr>
                <a:schemeClr val="accent1"/>
              </a:buClr>
              <a:buFont typeface="Wingdings 2" panose="05020102010507070707" pitchFamily="18" charset="2"/>
              <a:buNone/>
              <a:defRPr lang="nl-NL" sz="5029" kern="1200" cap="all" baseline="0">
                <a:solidFill>
                  <a:schemeClr val="bg1"/>
                </a:solidFill>
                <a:latin typeface="Flanders Art Sans Condensed" pitchFamily="2" charset="77"/>
                <a:ea typeface="+mn-ea"/>
                <a:cs typeface="+mn-cs"/>
              </a:defRPr>
            </a:lvl1pPr>
            <a:lvl2pPr marL="914354" indent="0" algn="ctr" defTabSz="1828709" rtl="0" eaLnBrk="1" latinLnBrk="0" hangingPunct="1">
              <a:lnSpc>
                <a:spcPct val="90000"/>
              </a:lnSpc>
              <a:spcBef>
                <a:spcPts val="1000"/>
              </a:spcBef>
              <a:buClr>
                <a:schemeClr val="accent1"/>
              </a:buClr>
              <a:buFont typeface="Arial" panose="020B0604020202020204" pitchFamily="34" charset="0"/>
              <a:buNone/>
              <a:defRPr lang="nl-NL" sz="4000" i="1" kern="1200" baseline="0">
                <a:solidFill>
                  <a:schemeClr val="tx1"/>
                </a:solidFill>
                <a:latin typeface="Flanders Art Sans" pitchFamily="2" charset="77"/>
                <a:ea typeface="+mn-ea"/>
                <a:cs typeface="+mn-cs"/>
              </a:defRPr>
            </a:lvl2pPr>
            <a:lvl3pPr marL="1828709" indent="0" algn="ctr" defTabSz="1828709" rtl="0" eaLnBrk="1" latinLnBrk="0" hangingPunct="1">
              <a:lnSpc>
                <a:spcPct val="90000"/>
              </a:lnSpc>
              <a:spcBef>
                <a:spcPts val="1000"/>
              </a:spcBef>
              <a:buClr>
                <a:schemeClr val="accent1"/>
              </a:buClr>
              <a:buFont typeface="Wingdings" panose="05000000000000000000" pitchFamily="2" charset="2"/>
              <a:buNone/>
              <a:defRPr lang="nl-NL" sz="3600" kern="1200" baseline="0">
                <a:solidFill>
                  <a:schemeClr val="tx1"/>
                </a:solidFill>
                <a:latin typeface="Flanders Art Sans" pitchFamily="2" charset="77"/>
                <a:ea typeface="+mn-ea"/>
                <a:cs typeface="+mn-cs"/>
              </a:defRPr>
            </a:lvl3pPr>
            <a:lvl4pPr marL="2743063" indent="0" algn="ctr" defTabSz="1828709" rtl="0" eaLnBrk="1" latinLnBrk="0" hangingPunct="1">
              <a:lnSpc>
                <a:spcPct val="90000"/>
              </a:lnSpc>
              <a:spcBef>
                <a:spcPts val="1000"/>
              </a:spcBef>
              <a:buClr>
                <a:schemeClr val="accent1"/>
              </a:buClr>
              <a:buFont typeface="Arial" panose="020B0604020202020204" pitchFamily="34" charset="0"/>
              <a:buNone/>
              <a:defRPr lang="nl-NL" sz="3200" kern="1200" baseline="0">
                <a:solidFill>
                  <a:schemeClr val="tx1"/>
                </a:solidFill>
                <a:latin typeface="Flanders Art Sans" pitchFamily="2" charset="77"/>
                <a:ea typeface="+mn-ea"/>
                <a:cs typeface="+mn-cs"/>
              </a:defRPr>
            </a:lvl4pPr>
            <a:lvl5pPr marL="3657417" indent="0" algn="ctr" defTabSz="1828709" rtl="0" eaLnBrk="1" latinLnBrk="0" hangingPunct="1">
              <a:lnSpc>
                <a:spcPct val="90000"/>
              </a:lnSpc>
              <a:spcBef>
                <a:spcPts val="1000"/>
              </a:spcBef>
              <a:buClr>
                <a:schemeClr val="accent1"/>
              </a:buClr>
              <a:buFont typeface="Wingdings" panose="05000000000000000000" pitchFamily="2" charset="2"/>
              <a:buNone/>
              <a:defRPr lang="nl-BE" sz="3200" kern="1200" baseline="0">
                <a:solidFill>
                  <a:schemeClr val="tx1"/>
                </a:solidFill>
                <a:latin typeface="Flanders Art Sans" pitchFamily="2" charset="77"/>
                <a:ea typeface="+mn-ea"/>
                <a:cs typeface="+mn-cs"/>
              </a:defRPr>
            </a:lvl5pPr>
            <a:lvl6pPr marL="4571771" indent="0" algn="ctr" defTabSz="1828709" rtl="0" eaLnBrk="1" latinLnBrk="0" hangingPunct="1">
              <a:lnSpc>
                <a:spcPct val="90000"/>
              </a:lnSpc>
              <a:spcBef>
                <a:spcPts val="1000"/>
              </a:spcBef>
              <a:buFont typeface="Arial" panose="020B0604020202020204" pitchFamily="34" charset="0"/>
              <a:buNone/>
              <a:defRPr sz="3200" kern="1200">
                <a:solidFill>
                  <a:schemeClr val="tx1"/>
                </a:solidFill>
                <a:latin typeface="+mn-lt"/>
                <a:ea typeface="+mn-ea"/>
                <a:cs typeface="+mn-cs"/>
              </a:defRPr>
            </a:lvl6pPr>
            <a:lvl7pPr marL="5486126" indent="0" algn="ctr" defTabSz="1828709" rtl="0" eaLnBrk="1" latinLnBrk="0" hangingPunct="1">
              <a:lnSpc>
                <a:spcPct val="90000"/>
              </a:lnSpc>
              <a:spcBef>
                <a:spcPts val="1000"/>
              </a:spcBef>
              <a:buFont typeface="Arial" panose="020B0604020202020204" pitchFamily="34" charset="0"/>
              <a:buNone/>
              <a:defRPr sz="3200" kern="1200">
                <a:solidFill>
                  <a:schemeClr val="tx1"/>
                </a:solidFill>
                <a:latin typeface="+mn-lt"/>
                <a:ea typeface="+mn-ea"/>
                <a:cs typeface="+mn-cs"/>
              </a:defRPr>
            </a:lvl7pPr>
            <a:lvl8pPr marL="6400480" indent="0" algn="ctr" defTabSz="1828709" rtl="0" eaLnBrk="1" latinLnBrk="0" hangingPunct="1">
              <a:lnSpc>
                <a:spcPct val="90000"/>
              </a:lnSpc>
              <a:spcBef>
                <a:spcPts val="1000"/>
              </a:spcBef>
              <a:buFont typeface="Arial" panose="020B0604020202020204" pitchFamily="34" charset="0"/>
              <a:buNone/>
              <a:defRPr sz="3200" kern="1200">
                <a:solidFill>
                  <a:schemeClr val="tx1"/>
                </a:solidFill>
                <a:latin typeface="+mn-lt"/>
                <a:ea typeface="+mn-ea"/>
                <a:cs typeface="+mn-cs"/>
              </a:defRPr>
            </a:lvl8pPr>
            <a:lvl9pPr marL="7314834" indent="0" algn="ctr" defTabSz="1828709" rtl="0" eaLnBrk="1" latinLnBrk="0" hangingPunct="1">
              <a:lnSpc>
                <a:spcPct val="90000"/>
              </a:lnSpc>
              <a:spcBef>
                <a:spcPts val="1000"/>
              </a:spcBef>
              <a:buFont typeface="Arial" panose="020B0604020202020204" pitchFamily="34" charset="0"/>
              <a:buNone/>
              <a:defRPr sz="3200" kern="1200">
                <a:solidFill>
                  <a:schemeClr val="tx1"/>
                </a:solidFill>
                <a:latin typeface="+mn-lt"/>
                <a:ea typeface="+mn-ea"/>
                <a:cs typeface="+mn-cs"/>
              </a:defRPr>
            </a:lvl9pPr>
          </a:lstStyle>
          <a:p>
            <a:pPr marL="0" marR="0" lvl="0" indent="0" algn="l" defTabSz="914355" rtl="0" eaLnBrk="1" fontAlgn="auto" latinLnBrk="0" hangingPunct="1">
              <a:lnSpc>
                <a:spcPct val="90000"/>
              </a:lnSpc>
              <a:spcBef>
                <a:spcPts val="1000"/>
              </a:spcBef>
              <a:spcAft>
                <a:spcPts val="0"/>
              </a:spcAft>
              <a:buClr>
                <a:srgbClr val="C3004B"/>
              </a:buClr>
              <a:buSzTx/>
              <a:buFont typeface="Wingdings 2" panose="05020102010507070707" pitchFamily="18" charset="2"/>
              <a:buNone/>
              <a:tabLst/>
              <a:defRPr/>
            </a:pPr>
            <a:r>
              <a:rPr kumimoji="0" lang="nl-BE" sz="2400" b="0" i="0" u="none" strike="noStrike" kern="1200" cap="all" spc="0" normalizeH="0" baseline="0" noProof="0">
                <a:ln>
                  <a:noFill/>
                </a:ln>
                <a:solidFill>
                  <a:srgbClr val="FFFFFF"/>
                </a:solidFill>
                <a:effectLst/>
                <a:uLnTx/>
                <a:uFillTx/>
                <a:latin typeface="Flanders Art Sans Condensed" pitchFamily="2" charset="77"/>
                <a:ea typeface="+mn-ea"/>
                <a:cs typeface="+mn-cs"/>
              </a:rPr>
              <a:t>Doelen bepalen </a:t>
            </a:r>
          </a:p>
          <a:p>
            <a:pPr marL="0" marR="0" lvl="0" indent="0" algn="l" defTabSz="914355" rtl="0" eaLnBrk="1" fontAlgn="auto" latinLnBrk="0" hangingPunct="1">
              <a:lnSpc>
                <a:spcPct val="90000"/>
              </a:lnSpc>
              <a:spcBef>
                <a:spcPts val="1000"/>
              </a:spcBef>
              <a:spcAft>
                <a:spcPts val="0"/>
              </a:spcAft>
              <a:buClr>
                <a:srgbClr val="C3004B"/>
              </a:buClr>
              <a:buSzTx/>
              <a:buFont typeface="Wingdings 2" panose="05020102010507070707" pitchFamily="18" charset="2"/>
              <a:buNone/>
              <a:tabLst/>
              <a:defRPr/>
            </a:pPr>
            <a:r>
              <a:rPr kumimoji="0" lang="nl-BE" sz="2400" b="0" i="0" u="none" strike="noStrike" kern="1200" cap="all" spc="0" normalizeH="0" baseline="0" noProof="0">
                <a:ln>
                  <a:noFill/>
                </a:ln>
                <a:solidFill>
                  <a:srgbClr val="FFFFFF"/>
                </a:solidFill>
                <a:effectLst/>
                <a:uLnTx/>
                <a:uFillTx/>
                <a:latin typeface="Flanders Art Sans Condensed" pitchFamily="2" charset="77"/>
                <a:ea typeface="+mn-ea"/>
                <a:cs typeface="+mn-cs"/>
              </a:rPr>
              <a:t>onderwijs-, opvoedings-, ZORG-, ondersteuningsbehoeften in kaart brengen</a:t>
            </a:r>
          </a:p>
        </p:txBody>
      </p:sp>
      <p:sp>
        <p:nvSpPr>
          <p:cNvPr id="3" name="Rechthoek: afgeronde bovenhoeken 2">
            <a:extLst>
              <a:ext uri="{FF2B5EF4-FFF2-40B4-BE49-F238E27FC236}">
                <a16:creationId xmlns:a16="http://schemas.microsoft.com/office/drawing/2014/main" id="{B612A6E9-1A13-A6A7-831E-DA2B754C571C}"/>
              </a:ext>
            </a:extLst>
          </p:cNvPr>
          <p:cNvSpPr/>
          <p:nvPr/>
        </p:nvSpPr>
        <p:spPr>
          <a:xfrm>
            <a:off x="2463800" y="777126"/>
            <a:ext cx="6159500" cy="1603523"/>
          </a:xfrm>
          <a:prstGeom prst="round2SameRect">
            <a:avLst>
              <a:gd name="adj1" fmla="val 18251"/>
              <a:gd name="adj2" fmla="val 0"/>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5646" b="1" i="0" u="none" strike="noStrike" kern="1200" cap="none" spc="0" normalizeH="0" baseline="0" noProof="0">
                <a:ln>
                  <a:noFill/>
                </a:ln>
                <a:solidFill>
                  <a:srgbClr val="FFFFFF"/>
                </a:solidFill>
                <a:effectLst/>
                <a:uLnTx/>
                <a:uFillTx/>
                <a:latin typeface="Flanders Art Sans Condensed Bold"/>
                <a:ea typeface="+mn-ea"/>
                <a:cs typeface="+mn-cs"/>
              </a:rPr>
              <a:t>Objectivering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BE" sz="5646" b="1" i="0" u="none" strike="noStrike" kern="1200" cap="none" spc="0" normalizeH="0" baseline="0" noProof="0">
              <a:ln>
                <a:noFill/>
              </a:ln>
              <a:solidFill>
                <a:srgbClr val="FFFFFF"/>
              </a:solidFill>
              <a:effectLst/>
              <a:uLnTx/>
              <a:uFillTx/>
              <a:latin typeface="Flanders Art Sans Condensed Bold"/>
              <a:ea typeface="+mn-ea"/>
              <a:cs typeface="+mn-cs"/>
            </a:endParaRPr>
          </a:p>
        </p:txBody>
      </p:sp>
      <p:sp>
        <p:nvSpPr>
          <p:cNvPr id="6" name="Ondertitel 5">
            <a:extLst>
              <a:ext uri="{FF2B5EF4-FFF2-40B4-BE49-F238E27FC236}">
                <a16:creationId xmlns:a16="http://schemas.microsoft.com/office/drawing/2014/main" id="{419ACD35-AB8A-5508-C89F-746EB8F82F36}"/>
              </a:ext>
            </a:extLst>
          </p:cNvPr>
          <p:cNvSpPr>
            <a:spLocks noGrp="1"/>
          </p:cNvSpPr>
          <p:nvPr>
            <p:ph type="subTitle" idx="1"/>
          </p:nvPr>
        </p:nvSpPr>
        <p:spPr>
          <a:xfrm>
            <a:off x="2819400" y="1964180"/>
            <a:ext cx="5803900" cy="416469"/>
          </a:xfrm>
        </p:spPr>
        <p:txBody>
          <a:bodyPr/>
          <a:lstStyle/>
          <a:p>
            <a:r>
              <a:rPr lang="nl-NL" sz="2000"/>
              <a:t>Beeldvorming</a:t>
            </a:r>
            <a:r>
              <a:rPr lang="nl-NL" sz="1800"/>
              <a:t> – </a:t>
            </a:r>
            <a:r>
              <a:rPr lang="nl-NL" sz="2000"/>
              <a:t>Verbanden</a:t>
            </a:r>
            <a:r>
              <a:rPr lang="nl-NL" sz="1800"/>
              <a:t> - </a:t>
            </a:r>
            <a:r>
              <a:rPr lang="nl-NL" sz="2000"/>
              <a:t>Oplossingen</a:t>
            </a:r>
            <a:endParaRPr lang="nl-BE" sz="2000"/>
          </a:p>
        </p:txBody>
      </p:sp>
    </p:spTree>
    <p:extLst>
      <p:ext uri="{BB962C8B-B14F-4D97-AF65-F5344CB8AC3E}">
        <p14:creationId xmlns:p14="http://schemas.microsoft.com/office/powerpoint/2010/main" val="42431943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Tijdelijke aanduiding voor inhoud 5" descr="Afbeelding met tekst, schermopname, cirkel, Graphics&#10;&#10;Automatisch gegenereerde beschrijving">
            <a:extLst>
              <a:ext uri="{FF2B5EF4-FFF2-40B4-BE49-F238E27FC236}">
                <a16:creationId xmlns:a16="http://schemas.microsoft.com/office/drawing/2014/main" id="{E63FBBA4-8178-B7D6-7CA0-D7C52CC83657}"/>
              </a:ext>
            </a:extLst>
          </p:cNvPr>
          <p:cNvPicPr>
            <a:picLocks noGrp="1" noChangeAspect="1"/>
          </p:cNvPicPr>
          <p:nvPr>
            <p:ph idx="1"/>
          </p:nvPr>
        </p:nvPicPr>
        <p:blipFill>
          <a:blip r:embed="rId3"/>
          <a:stretch>
            <a:fillRect/>
          </a:stretch>
        </p:blipFill>
        <p:spPr>
          <a:xfrm>
            <a:off x="647244" y="275010"/>
            <a:ext cx="10897512" cy="6263903"/>
          </a:xfrm>
        </p:spPr>
      </p:pic>
    </p:spTree>
    <p:extLst>
      <p:ext uri="{BB962C8B-B14F-4D97-AF65-F5344CB8AC3E}">
        <p14:creationId xmlns:p14="http://schemas.microsoft.com/office/powerpoint/2010/main" val="1574382908"/>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9DF7AC-55C3-2C74-C9D4-A82320CE5ACC}"/>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D0B66F9B-DDF1-8CA8-F0D6-02DEF5F4610B}"/>
              </a:ext>
            </a:extLst>
          </p:cNvPr>
          <p:cNvSpPr>
            <a:spLocks noGrp="1"/>
          </p:cNvSpPr>
          <p:nvPr>
            <p:ph type="title"/>
          </p:nvPr>
        </p:nvSpPr>
        <p:spPr/>
        <p:txBody>
          <a:bodyPr/>
          <a:lstStyle/>
          <a:p>
            <a:r>
              <a:rPr lang="nl-NL" noProof="0"/>
              <a:t>Toeleiding leersteun</a:t>
            </a:r>
            <a:endParaRPr lang="nl-BE" noProof="0"/>
          </a:p>
        </p:txBody>
      </p:sp>
      <p:pic>
        <p:nvPicPr>
          <p:cNvPr id="5" name="Afbeelding 4" descr="Afbeelding met tekst, schermopname, Lettertype, nummer&#10;&#10;Automatisch gegenereerde beschrijving">
            <a:extLst>
              <a:ext uri="{FF2B5EF4-FFF2-40B4-BE49-F238E27FC236}">
                <a16:creationId xmlns:a16="http://schemas.microsoft.com/office/drawing/2014/main" id="{AA880833-5930-7F35-F555-42E7A817CD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3500" y="1560296"/>
            <a:ext cx="8902700" cy="5007769"/>
          </a:xfrm>
          <a:prstGeom prst="rect">
            <a:avLst/>
          </a:prstGeom>
        </p:spPr>
      </p:pic>
      <p:sp>
        <p:nvSpPr>
          <p:cNvPr id="6" name="Ovaal 5">
            <a:extLst>
              <a:ext uri="{FF2B5EF4-FFF2-40B4-BE49-F238E27FC236}">
                <a16:creationId xmlns:a16="http://schemas.microsoft.com/office/drawing/2014/main" id="{EE6D5A46-F62B-018E-630D-0897EFFDDCC7}"/>
              </a:ext>
            </a:extLst>
          </p:cNvPr>
          <p:cNvSpPr/>
          <p:nvPr/>
        </p:nvSpPr>
        <p:spPr>
          <a:xfrm>
            <a:off x="2265947" y="5740399"/>
            <a:ext cx="7424153" cy="736601"/>
          </a:xfrm>
          <a:prstGeom prst="ellipse">
            <a:avLst/>
          </a:prstGeom>
          <a:noFill/>
          <a:ln w="114300">
            <a:solidFill>
              <a:srgbClr val="FFC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
        <p:nvSpPr>
          <p:cNvPr id="8" name="Freeform 15">
            <a:extLst>
              <a:ext uri="{FF2B5EF4-FFF2-40B4-BE49-F238E27FC236}">
                <a16:creationId xmlns:a16="http://schemas.microsoft.com/office/drawing/2014/main" id="{AA88D610-1F26-2CD0-DA74-591F0A0FDB77}"/>
              </a:ext>
            </a:extLst>
          </p:cNvPr>
          <p:cNvSpPr/>
          <p:nvPr/>
        </p:nvSpPr>
        <p:spPr>
          <a:xfrm>
            <a:off x="7226300" y="222429"/>
            <a:ext cx="3255666" cy="819945"/>
          </a:xfrm>
          <a:custGeom>
            <a:avLst/>
            <a:gdLst/>
            <a:ahLst/>
            <a:cxnLst/>
            <a:rect l="l" t="t" r="r" b="b"/>
            <a:pathLst>
              <a:path w="7069204" h="1823939">
                <a:moveTo>
                  <a:pt x="0" y="0"/>
                </a:moveTo>
                <a:lnTo>
                  <a:pt x="7069204" y="0"/>
                </a:lnTo>
                <a:lnTo>
                  <a:pt x="7069204" y="1823939"/>
                </a:lnTo>
                <a:lnTo>
                  <a:pt x="0" y="1823939"/>
                </a:lnTo>
                <a:lnTo>
                  <a:pt x="0" y="0"/>
                </a:lnTo>
                <a:close/>
              </a:path>
            </a:pathLst>
          </a:custGeom>
          <a:blipFill>
            <a:blip r:embed="rId4"/>
            <a:stretch>
              <a:fillRect/>
            </a:stretch>
          </a:blipFill>
        </p:spPr>
        <p:txBody>
          <a:bodyPr/>
          <a:lstStyle/>
          <a:p>
            <a:endParaRPr lang="nl-BE"/>
          </a:p>
        </p:txBody>
      </p:sp>
    </p:spTree>
    <p:extLst>
      <p:ext uri="{BB962C8B-B14F-4D97-AF65-F5344CB8AC3E}">
        <p14:creationId xmlns:p14="http://schemas.microsoft.com/office/powerpoint/2010/main" val="13268115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EE1E13-A5CF-35A5-090D-2B7FC5F85021}"/>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A7D6C1E-054C-D74A-B6C2-D3DA89F6034E}"/>
              </a:ext>
            </a:extLst>
          </p:cNvPr>
          <p:cNvSpPr>
            <a:spLocks noGrp="1"/>
          </p:cNvSpPr>
          <p:nvPr>
            <p:ph type="title"/>
          </p:nvPr>
        </p:nvSpPr>
        <p:spPr/>
        <p:txBody>
          <a:bodyPr/>
          <a:lstStyle/>
          <a:p>
            <a:r>
              <a:rPr lang="nl-NL" noProof="0"/>
              <a:t>Toeleiding leersteun</a:t>
            </a:r>
            <a:endParaRPr lang="nl-BE" noProof="0"/>
          </a:p>
        </p:txBody>
      </p:sp>
      <p:pic>
        <p:nvPicPr>
          <p:cNvPr id="5" name="Afbeelding 4" descr="Afbeelding met tekst, schermopname, Lettertype, nummer&#10;&#10;Automatisch gegenereerde beschrijving">
            <a:extLst>
              <a:ext uri="{FF2B5EF4-FFF2-40B4-BE49-F238E27FC236}">
                <a16:creationId xmlns:a16="http://schemas.microsoft.com/office/drawing/2014/main" id="{37F108FB-B414-649B-A77A-543EBE19D3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3500" y="1560296"/>
            <a:ext cx="8902700" cy="5007769"/>
          </a:xfrm>
          <a:prstGeom prst="rect">
            <a:avLst/>
          </a:prstGeom>
        </p:spPr>
      </p:pic>
      <p:sp>
        <p:nvSpPr>
          <p:cNvPr id="3" name="Freeform 15">
            <a:extLst>
              <a:ext uri="{FF2B5EF4-FFF2-40B4-BE49-F238E27FC236}">
                <a16:creationId xmlns:a16="http://schemas.microsoft.com/office/drawing/2014/main" id="{E98AA708-73FA-9DA3-1050-5920361AF3EE}"/>
              </a:ext>
            </a:extLst>
          </p:cNvPr>
          <p:cNvSpPr/>
          <p:nvPr/>
        </p:nvSpPr>
        <p:spPr>
          <a:xfrm>
            <a:off x="7226300" y="222429"/>
            <a:ext cx="3255666" cy="819945"/>
          </a:xfrm>
          <a:custGeom>
            <a:avLst/>
            <a:gdLst/>
            <a:ahLst/>
            <a:cxnLst/>
            <a:rect l="l" t="t" r="r" b="b"/>
            <a:pathLst>
              <a:path w="7069204" h="1823939">
                <a:moveTo>
                  <a:pt x="0" y="0"/>
                </a:moveTo>
                <a:lnTo>
                  <a:pt x="7069204" y="0"/>
                </a:lnTo>
                <a:lnTo>
                  <a:pt x="7069204" y="1823939"/>
                </a:lnTo>
                <a:lnTo>
                  <a:pt x="0" y="1823939"/>
                </a:lnTo>
                <a:lnTo>
                  <a:pt x="0" y="0"/>
                </a:lnTo>
                <a:close/>
              </a:path>
            </a:pathLst>
          </a:custGeom>
          <a:blipFill>
            <a:blip r:embed="rId4"/>
            <a:stretch>
              <a:fillRect/>
            </a:stretch>
          </a:blipFill>
        </p:spPr>
        <p:txBody>
          <a:bodyPr/>
          <a:lstStyle/>
          <a:p>
            <a:endParaRPr lang="nl-BE"/>
          </a:p>
        </p:txBody>
      </p:sp>
      <p:sp>
        <p:nvSpPr>
          <p:cNvPr id="4" name="Ovaal 3">
            <a:extLst>
              <a:ext uri="{FF2B5EF4-FFF2-40B4-BE49-F238E27FC236}">
                <a16:creationId xmlns:a16="http://schemas.microsoft.com/office/drawing/2014/main" id="{D9B6774F-6C1D-2081-AFF6-6659747780BE}"/>
              </a:ext>
            </a:extLst>
          </p:cNvPr>
          <p:cNvSpPr/>
          <p:nvPr/>
        </p:nvSpPr>
        <p:spPr>
          <a:xfrm>
            <a:off x="2870199" y="2641599"/>
            <a:ext cx="6235701" cy="3124201"/>
          </a:xfrm>
          <a:prstGeom prst="ellipse">
            <a:avLst/>
          </a:prstGeom>
          <a:noFill/>
          <a:ln w="114300">
            <a:solidFill>
              <a:srgbClr val="FFC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Tree>
    <p:extLst>
      <p:ext uri="{BB962C8B-B14F-4D97-AF65-F5344CB8AC3E}">
        <p14:creationId xmlns:p14="http://schemas.microsoft.com/office/powerpoint/2010/main" val="24682635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9FC20D-0067-3D31-805B-664EE3CEF881}"/>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EB34CB2-778F-9E58-3638-2C5BA1E46028}"/>
              </a:ext>
            </a:extLst>
          </p:cNvPr>
          <p:cNvSpPr>
            <a:spLocks noGrp="1"/>
          </p:cNvSpPr>
          <p:nvPr>
            <p:ph type="title"/>
          </p:nvPr>
        </p:nvSpPr>
        <p:spPr/>
        <p:txBody>
          <a:bodyPr/>
          <a:lstStyle/>
          <a:p>
            <a:r>
              <a:rPr lang="nl-NL" noProof="0"/>
              <a:t>Toeleiding leersteun</a:t>
            </a:r>
            <a:endParaRPr lang="nl-BE" noProof="0"/>
          </a:p>
        </p:txBody>
      </p:sp>
      <p:pic>
        <p:nvPicPr>
          <p:cNvPr id="5" name="Afbeelding 4" descr="Afbeelding met tekst, schermopname, Lettertype, nummer&#10;&#10;Automatisch gegenereerde beschrijving">
            <a:extLst>
              <a:ext uri="{FF2B5EF4-FFF2-40B4-BE49-F238E27FC236}">
                <a16:creationId xmlns:a16="http://schemas.microsoft.com/office/drawing/2014/main" id="{CF9A3828-AA98-983E-E2F1-669C24F388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3500" y="1560296"/>
            <a:ext cx="8902700" cy="5007769"/>
          </a:xfrm>
          <a:prstGeom prst="rect">
            <a:avLst/>
          </a:prstGeom>
        </p:spPr>
      </p:pic>
      <p:sp>
        <p:nvSpPr>
          <p:cNvPr id="8" name="Freeform 15">
            <a:extLst>
              <a:ext uri="{FF2B5EF4-FFF2-40B4-BE49-F238E27FC236}">
                <a16:creationId xmlns:a16="http://schemas.microsoft.com/office/drawing/2014/main" id="{782A199C-25FD-22D7-5B30-C248F5896068}"/>
              </a:ext>
            </a:extLst>
          </p:cNvPr>
          <p:cNvSpPr/>
          <p:nvPr/>
        </p:nvSpPr>
        <p:spPr>
          <a:xfrm>
            <a:off x="7226300" y="222429"/>
            <a:ext cx="3255666" cy="819945"/>
          </a:xfrm>
          <a:custGeom>
            <a:avLst/>
            <a:gdLst/>
            <a:ahLst/>
            <a:cxnLst/>
            <a:rect l="l" t="t" r="r" b="b"/>
            <a:pathLst>
              <a:path w="7069204" h="1823939">
                <a:moveTo>
                  <a:pt x="0" y="0"/>
                </a:moveTo>
                <a:lnTo>
                  <a:pt x="7069204" y="0"/>
                </a:lnTo>
                <a:lnTo>
                  <a:pt x="7069204" y="1823939"/>
                </a:lnTo>
                <a:lnTo>
                  <a:pt x="0" y="1823939"/>
                </a:lnTo>
                <a:lnTo>
                  <a:pt x="0" y="0"/>
                </a:lnTo>
                <a:close/>
              </a:path>
            </a:pathLst>
          </a:custGeom>
          <a:blipFill>
            <a:blip r:embed="rId4"/>
            <a:stretch>
              <a:fillRect/>
            </a:stretch>
          </a:blipFill>
        </p:spPr>
        <p:txBody>
          <a:bodyPr/>
          <a:lstStyle/>
          <a:p>
            <a:endParaRPr lang="nl-BE"/>
          </a:p>
        </p:txBody>
      </p:sp>
      <p:sp>
        <p:nvSpPr>
          <p:cNvPr id="15" name="Ovaal 14">
            <a:extLst>
              <a:ext uri="{FF2B5EF4-FFF2-40B4-BE49-F238E27FC236}">
                <a16:creationId xmlns:a16="http://schemas.microsoft.com/office/drawing/2014/main" id="{2C304895-6C92-9893-636C-57F37CFE065B}"/>
              </a:ext>
            </a:extLst>
          </p:cNvPr>
          <p:cNvSpPr/>
          <p:nvPr/>
        </p:nvSpPr>
        <p:spPr>
          <a:xfrm>
            <a:off x="2976479" y="2061284"/>
            <a:ext cx="4249821" cy="533400"/>
          </a:xfrm>
          <a:prstGeom prst="ellipse">
            <a:avLst/>
          </a:prstGeom>
          <a:noFill/>
          <a:ln w="114300">
            <a:solidFill>
              <a:srgbClr val="FFC00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nl-BE"/>
          </a:p>
        </p:txBody>
      </p:sp>
      <p:sp>
        <p:nvSpPr>
          <p:cNvPr id="16" name="Rechthoek: afgeronde hoeken 15">
            <a:extLst>
              <a:ext uri="{FF2B5EF4-FFF2-40B4-BE49-F238E27FC236}">
                <a16:creationId xmlns:a16="http://schemas.microsoft.com/office/drawing/2014/main" id="{7971711A-2D4B-0A11-B6D8-101E9D47FA74}"/>
              </a:ext>
            </a:extLst>
          </p:cNvPr>
          <p:cNvSpPr/>
          <p:nvPr/>
        </p:nvSpPr>
        <p:spPr>
          <a:xfrm>
            <a:off x="6819901" y="4602746"/>
            <a:ext cx="5486400" cy="2032826"/>
          </a:xfrm>
          <a:prstGeom prst="roundRect">
            <a:avLst/>
          </a:prstGeom>
          <a:solidFill>
            <a:srgbClr val="FFC000"/>
          </a:solidFill>
          <a:ln>
            <a:solidFill>
              <a:srgbClr val="FFC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l-BE"/>
          </a:p>
        </p:txBody>
      </p:sp>
      <p:sp>
        <p:nvSpPr>
          <p:cNvPr id="17" name="Tekstvak 16">
            <a:extLst>
              <a:ext uri="{FF2B5EF4-FFF2-40B4-BE49-F238E27FC236}">
                <a16:creationId xmlns:a16="http://schemas.microsoft.com/office/drawing/2014/main" id="{0925CE70-BFDE-5EF9-9141-AF378ABF40EE}"/>
              </a:ext>
            </a:extLst>
          </p:cNvPr>
          <p:cNvSpPr txBox="1"/>
          <p:nvPr/>
        </p:nvSpPr>
        <p:spPr>
          <a:xfrm>
            <a:off x="6606233" y="5043021"/>
            <a:ext cx="6136105" cy="1384995"/>
          </a:xfrm>
          <a:prstGeom prst="rect">
            <a:avLst/>
          </a:prstGeom>
          <a:noFill/>
        </p:spPr>
        <p:txBody>
          <a:bodyPr wrap="square" rtlCol="0">
            <a:spAutoFit/>
          </a:bodyPr>
          <a:lstStyle/>
          <a:p>
            <a:pPr algn="ctr"/>
            <a:r>
              <a:rPr lang="nl-BE" sz="2400" b="1"/>
              <a:t>Kan enkel voor de opmaak van een GC!</a:t>
            </a:r>
          </a:p>
          <a:p>
            <a:pPr algn="ctr"/>
            <a:r>
              <a:rPr lang="nl-BE" sz="2400"/>
              <a:t>Een OV4-verslag of IAC-verslag kan niet opgemaakt worden na HGA</a:t>
            </a:r>
          </a:p>
          <a:p>
            <a:pPr algn="ctr"/>
            <a:endParaRPr lang="nl-BE" sz="1200" b="1">
              <a:solidFill>
                <a:srgbClr val="026666"/>
              </a:solidFill>
            </a:endParaRPr>
          </a:p>
        </p:txBody>
      </p:sp>
    </p:spTree>
    <p:extLst>
      <p:ext uri="{BB962C8B-B14F-4D97-AF65-F5344CB8AC3E}">
        <p14:creationId xmlns:p14="http://schemas.microsoft.com/office/powerpoint/2010/main" val="179887363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Afbeelding 5">
            <a:extLst>
              <a:ext uri="{FF2B5EF4-FFF2-40B4-BE49-F238E27FC236}">
                <a16:creationId xmlns:a16="http://schemas.microsoft.com/office/drawing/2014/main" id="{52CB5D9D-5B1F-10FC-7B5A-E977685F7FC2}"/>
              </a:ext>
            </a:extLst>
          </p:cNvPr>
          <p:cNvPicPr>
            <a:picLocks noChangeAspect="1"/>
          </p:cNvPicPr>
          <p:nvPr/>
        </p:nvPicPr>
        <p:blipFill>
          <a:blip r:embed="rId3"/>
          <a:stretch>
            <a:fillRect/>
          </a:stretch>
        </p:blipFill>
        <p:spPr>
          <a:xfrm>
            <a:off x="1326765" y="1528864"/>
            <a:ext cx="8878069" cy="4968671"/>
          </a:xfrm>
          <a:prstGeom prst="rect">
            <a:avLst/>
          </a:prstGeom>
        </p:spPr>
      </p:pic>
      <p:sp>
        <p:nvSpPr>
          <p:cNvPr id="3" name="Freeform 15">
            <a:extLst>
              <a:ext uri="{FF2B5EF4-FFF2-40B4-BE49-F238E27FC236}">
                <a16:creationId xmlns:a16="http://schemas.microsoft.com/office/drawing/2014/main" id="{B6BE33DB-B5B6-FCA0-4E1C-D7C136D326D8}"/>
              </a:ext>
            </a:extLst>
          </p:cNvPr>
          <p:cNvSpPr/>
          <p:nvPr/>
        </p:nvSpPr>
        <p:spPr>
          <a:xfrm>
            <a:off x="7226300" y="222429"/>
            <a:ext cx="3255666" cy="819945"/>
          </a:xfrm>
          <a:custGeom>
            <a:avLst/>
            <a:gdLst/>
            <a:ahLst/>
            <a:cxnLst/>
            <a:rect l="l" t="t" r="r" b="b"/>
            <a:pathLst>
              <a:path w="7069204" h="1823939">
                <a:moveTo>
                  <a:pt x="0" y="0"/>
                </a:moveTo>
                <a:lnTo>
                  <a:pt x="7069204" y="0"/>
                </a:lnTo>
                <a:lnTo>
                  <a:pt x="7069204" y="1823939"/>
                </a:lnTo>
                <a:lnTo>
                  <a:pt x="0" y="1823939"/>
                </a:lnTo>
                <a:lnTo>
                  <a:pt x="0" y="0"/>
                </a:lnTo>
                <a:close/>
              </a:path>
            </a:pathLst>
          </a:custGeom>
          <a:blipFill>
            <a:blip r:embed="rId4"/>
            <a:stretch>
              <a:fillRect/>
            </a:stretch>
          </a:blipFill>
        </p:spPr>
        <p:txBody>
          <a:bodyPr/>
          <a:lstStyle/>
          <a:p>
            <a:endParaRPr lang="nl-BE"/>
          </a:p>
        </p:txBody>
      </p:sp>
    </p:spTree>
    <p:extLst>
      <p:ext uri="{BB962C8B-B14F-4D97-AF65-F5344CB8AC3E}">
        <p14:creationId xmlns:p14="http://schemas.microsoft.com/office/powerpoint/2010/main" val="1682024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ijdelijke aanduiding voor tekst 6">
            <a:extLst>
              <a:ext uri="{FF2B5EF4-FFF2-40B4-BE49-F238E27FC236}">
                <a16:creationId xmlns:a16="http://schemas.microsoft.com/office/drawing/2014/main" id="{2BE96FEB-5F81-BCF4-92A9-7F864E5D7BC8}"/>
              </a:ext>
            </a:extLst>
          </p:cNvPr>
          <p:cNvSpPr>
            <a:spLocks noGrp="1"/>
          </p:cNvSpPr>
          <p:nvPr>
            <p:ph type="body" sz="quarter" idx="10"/>
          </p:nvPr>
        </p:nvSpPr>
        <p:spPr>
          <a:xfrm>
            <a:off x="1075875" y="1331380"/>
            <a:ext cx="1081286" cy="632800"/>
          </a:xfrm>
        </p:spPr>
        <p:txBody>
          <a:bodyPr/>
          <a:lstStyle/>
          <a:p>
            <a:r>
              <a:rPr lang="nl-NL" sz="4400"/>
              <a:t>HGA</a:t>
            </a:r>
            <a:endParaRPr lang="nl-BE" sz="4400"/>
          </a:p>
        </p:txBody>
      </p:sp>
      <p:sp>
        <p:nvSpPr>
          <p:cNvPr id="4" name="Rechthoek: afgeronde bovenhoeken 3">
            <a:extLst>
              <a:ext uri="{FF2B5EF4-FFF2-40B4-BE49-F238E27FC236}">
                <a16:creationId xmlns:a16="http://schemas.microsoft.com/office/drawing/2014/main" id="{F4C345FA-8391-CB13-3AB3-F9096DC20B3F}"/>
              </a:ext>
            </a:extLst>
          </p:cNvPr>
          <p:cNvSpPr/>
          <p:nvPr/>
        </p:nvSpPr>
        <p:spPr>
          <a:xfrm>
            <a:off x="2463800" y="777126"/>
            <a:ext cx="7818584" cy="1603523"/>
          </a:xfrm>
          <a:prstGeom prst="round2SameRect">
            <a:avLst>
              <a:gd name="adj1" fmla="val 18251"/>
              <a:gd name="adj2" fmla="val 0"/>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5646" b="1" i="0" u="none" strike="noStrike" kern="1200" cap="none" spc="0" normalizeH="0" baseline="0" noProof="0">
                <a:ln>
                  <a:noFill/>
                </a:ln>
                <a:solidFill>
                  <a:srgbClr val="FFFFFF"/>
                </a:solidFill>
                <a:effectLst/>
                <a:uLnTx/>
                <a:uFillTx/>
                <a:latin typeface="Flanders Art Sans Condensed Bold"/>
                <a:ea typeface="+mn-ea"/>
                <a:cs typeface="+mn-cs"/>
              </a:rPr>
              <a:t>Informeren en adviseren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BE" sz="5646" b="1" i="0" u="none" strike="noStrike" kern="1200" cap="none" spc="0" normalizeH="0" baseline="0" noProof="0">
              <a:ln>
                <a:noFill/>
              </a:ln>
              <a:solidFill>
                <a:srgbClr val="FFFFFF"/>
              </a:solidFill>
              <a:effectLst/>
              <a:uLnTx/>
              <a:uFillTx/>
              <a:latin typeface="Flanders Art Sans Condensed Bold"/>
              <a:ea typeface="+mn-ea"/>
              <a:cs typeface="+mn-cs"/>
            </a:endParaRPr>
          </a:p>
        </p:txBody>
      </p:sp>
      <p:sp>
        <p:nvSpPr>
          <p:cNvPr id="6" name="Ondertitel 5">
            <a:extLst>
              <a:ext uri="{FF2B5EF4-FFF2-40B4-BE49-F238E27FC236}">
                <a16:creationId xmlns:a16="http://schemas.microsoft.com/office/drawing/2014/main" id="{419ACD35-AB8A-5508-C89F-746EB8F82F36}"/>
              </a:ext>
            </a:extLst>
          </p:cNvPr>
          <p:cNvSpPr>
            <a:spLocks noGrp="1"/>
          </p:cNvSpPr>
          <p:nvPr>
            <p:ph type="subTitle" idx="1"/>
          </p:nvPr>
        </p:nvSpPr>
        <p:spPr>
          <a:xfrm>
            <a:off x="3128815" y="1964180"/>
            <a:ext cx="7153568" cy="416469"/>
          </a:xfrm>
        </p:spPr>
        <p:txBody>
          <a:bodyPr/>
          <a:lstStyle/>
          <a:p>
            <a:r>
              <a:rPr lang="nl-NL" sz="2000"/>
              <a:t>Algemeen</a:t>
            </a:r>
            <a:r>
              <a:rPr lang="nl-NL" sz="1600"/>
              <a:t> </a:t>
            </a:r>
            <a:r>
              <a:rPr lang="nl-NL" sz="2000"/>
              <a:t>geldende</a:t>
            </a:r>
            <a:r>
              <a:rPr lang="nl-NL" sz="1600"/>
              <a:t> </a:t>
            </a:r>
            <a:r>
              <a:rPr lang="nl-NL" sz="2000"/>
              <a:t>adviezen</a:t>
            </a:r>
            <a:endParaRPr lang="nl-BE" sz="2000"/>
          </a:p>
        </p:txBody>
      </p:sp>
    </p:spTree>
    <p:extLst>
      <p:ext uri="{BB962C8B-B14F-4D97-AF65-F5344CB8AC3E}">
        <p14:creationId xmlns:p14="http://schemas.microsoft.com/office/powerpoint/2010/main" val="30292184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p:cNvGrpSpPr/>
        <p:nvPr/>
      </p:nvGrpSpPr>
      <p:grpSpPr>
        <a:xfrm>
          <a:off x="0" y="0"/>
          <a:ext cx="0" cy="0"/>
          <a:chOff x="0" y="0"/>
          <a:chExt cx="0" cy="0"/>
        </a:xfrm>
      </p:grpSpPr>
      <p:sp>
        <p:nvSpPr>
          <p:cNvPr id="7" name="Tijdelijke aanduiding voor tekst 6">
            <a:extLst>
              <a:ext uri="{FF2B5EF4-FFF2-40B4-BE49-F238E27FC236}">
                <a16:creationId xmlns:a16="http://schemas.microsoft.com/office/drawing/2014/main" id="{2BE96FEB-5F81-BCF4-92A9-7F864E5D7BC8}"/>
              </a:ext>
            </a:extLst>
          </p:cNvPr>
          <p:cNvSpPr>
            <a:spLocks noGrp="1"/>
          </p:cNvSpPr>
          <p:nvPr>
            <p:ph type="body" sz="quarter" idx="10"/>
          </p:nvPr>
        </p:nvSpPr>
        <p:spPr>
          <a:xfrm>
            <a:off x="1229916" y="1295910"/>
            <a:ext cx="1081286" cy="994376"/>
          </a:xfrm>
        </p:spPr>
        <p:txBody>
          <a:bodyPr/>
          <a:lstStyle/>
          <a:p>
            <a:r>
              <a:rPr lang="nl-NL" sz="4400"/>
              <a:t>DS</a:t>
            </a:r>
            <a:endParaRPr lang="nl-BE" sz="4400"/>
          </a:p>
        </p:txBody>
      </p:sp>
      <p:sp>
        <p:nvSpPr>
          <p:cNvPr id="4" name="Rechthoek: afgeronde bovenhoeken 3">
            <a:extLst>
              <a:ext uri="{FF2B5EF4-FFF2-40B4-BE49-F238E27FC236}">
                <a16:creationId xmlns:a16="http://schemas.microsoft.com/office/drawing/2014/main" id="{D0C03C9A-01EE-18C6-81EC-5124E6F08C0D}"/>
              </a:ext>
            </a:extLst>
          </p:cNvPr>
          <p:cNvSpPr/>
          <p:nvPr/>
        </p:nvSpPr>
        <p:spPr>
          <a:xfrm>
            <a:off x="2463800" y="777126"/>
            <a:ext cx="4889500" cy="1603523"/>
          </a:xfrm>
          <a:prstGeom prst="round2SameRect">
            <a:avLst>
              <a:gd name="adj1" fmla="val 18251"/>
              <a:gd name="adj2" fmla="val 0"/>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5646" b="1" i="0" u="none" strike="noStrike" kern="1200" cap="none" spc="0" normalizeH="0" baseline="0" noProof="0">
                <a:ln>
                  <a:noFill/>
                </a:ln>
                <a:solidFill>
                  <a:srgbClr val="FFFFFF"/>
                </a:solidFill>
                <a:effectLst/>
                <a:uLnTx/>
                <a:uFillTx/>
                <a:latin typeface="Flanders Art Sans Condensed Bold"/>
                <a:ea typeface="+mn-ea"/>
                <a:cs typeface="+mn-cs"/>
              </a:rPr>
              <a:t>Bijschakelen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BE" sz="5646" b="1" i="0" u="none" strike="noStrike" kern="1200" cap="none" spc="0" normalizeH="0" baseline="0" noProof="0">
              <a:ln>
                <a:noFill/>
              </a:ln>
              <a:solidFill>
                <a:srgbClr val="FFFFFF"/>
              </a:solidFill>
              <a:effectLst/>
              <a:uLnTx/>
              <a:uFillTx/>
              <a:latin typeface="Flanders Art Sans Condensed Bold"/>
              <a:ea typeface="+mn-ea"/>
              <a:cs typeface="+mn-cs"/>
            </a:endParaRPr>
          </a:p>
        </p:txBody>
      </p:sp>
      <p:sp>
        <p:nvSpPr>
          <p:cNvPr id="6" name="Ondertitel 5">
            <a:extLst>
              <a:ext uri="{FF2B5EF4-FFF2-40B4-BE49-F238E27FC236}">
                <a16:creationId xmlns:a16="http://schemas.microsoft.com/office/drawing/2014/main" id="{419ACD35-AB8A-5508-C89F-746EB8F82F36}"/>
              </a:ext>
            </a:extLst>
          </p:cNvPr>
          <p:cNvSpPr>
            <a:spLocks noGrp="1"/>
          </p:cNvSpPr>
          <p:nvPr>
            <p:ph type="subTitle" idx="1"/>
          </p:nvPr>
        </p:nvSpPr>
        <p:spPr>
          <a:xfrm>
            <a:off x="2768997" y="2088776"/>
            <a:ext cx="7153568" cy="416469"/>
          </a:xfrm>
        </p:spPr>
        <p:txBody>
          <a:bodyPr/>
          <a:lstStyle/>
          <a:p>
            <a:r>
              <a:rPr lang="nl-NL" sz="2000"/>
              <a:t>Complexiteit</a:t>
            </a:r>
            <a:r>
              <a:rPr lang="nl-NL" sz="1600"/>
              <a:t> </a:t>
            </a:r>
            <a:r>
              <a:rPr lang="nl-NL" sz="2000"/>
              <a:t>vergt</a:t>
            </a:r>
            <a:r>
              <a:rPr lang="nl-NL" sz="1600"/>
              <a:t> </a:t>
            </a:r>
            <a:r>
              <a:rPr lang="nl-NL" sz="2000"/>
              <a:t>bijschakelen</a:t>
            </a:r>
            <a:endParaRPr lang="nl-BE" sz="2000"/>
          </a:p>
        </p:txBody>
      </p:sp>
    </p:spTree>
    <p:extLst>
      <p:ext uri="{BB962C8B-B14F-4D97-AF65-F5344CB8AC3E}">
        <p14:creationId xmlns:p14="http://schemas.microsoft.com/office/powerpoint/2010/main" val="20910235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39000" b="-39000"/>
          </a:stretch>
        </a:blipFill>
        <a:effectLst/>
      </p:bgPr>
    </p:bg>
    <p:spTree>
      <p:nvGrpSpPr>
        <p:cNvPr id="1" name=""/>
        <p:cNvGrpSpPr/>
        <p:nvPr/>
      </p:nvGrpSpPr>
      <p:grpSpPr>
        <a:xfrm>
          <a:off x="0" y="0"/>
          <a:ext cx="0" cy="0"/>
          <a:chOff x="0" y="0"/>
          <a:chExt cx="0" cy="0"/>
        </a:xfrm>
      </p:grpSpPr>
      <p:sp>
        <p:nvSpPr>
          <p:cNvPr id="7" name="Tijdelijke aanduiding voor tekst 6">
            <a:extLst>
              <a:ext uri="{FF2B5EF4-FFF2-40B4-BE49-F238E27FC236}">
                <a16:creationId xmlns:a16="http://schemas.microsoft.com/office/drawing/2014/main" id="{2BE96FEB-5F81-BCF4-92A9-7F864E5D7BC8}"/>
              </a:ext>
            </a:extLst>
          </p:cNvPr>
          <p:cNvSpPr>
            <a:spLocks noGrp="1"/>
          </p:cNvSpPr>
          <p:nvPr>
            <p:ph type="body" sz="quarter" idx="10"/>
          </p:nvPr>
        </p:nvSpPr>
        <p:spPr/>
        <p:txBody>
          <a:bodyPr/>
          <a:lstStyle/>
          <a:p>
            <a:r>
              <a:rPr lang="nl-NL" sz="4800"/>
              <a:t>B</a:t>
            </a:r>
            <a:r>
              <a:rPr lang="nl-BE" sz="4800"/>
              <a:t>G</a:t>
            </a:r>
          </a:p>
        </p:txBody>
      </p:sp>
      <p:sp>
        <p:nvSpPr>
          <p:cNvPr id="2" name="Ondertitel 5">
            <a:extLst>
              <a:ext uri="{FF2B5EF4-FFF2-40B4-BE49-F238E27FC236}">
                <a16:creationId xmlns:a16="http://schemas.microsoft.com/office/drawing/2014/main" id="{E77C2E39-C96C-FAB5-AEC3-C261EF30D88F}"/>
              </a:ext>
            </a:extLst>
          </p:cNvPr>
          <p:cNvSpPr txBox="1">
            <a:spLocks/>
          </p:cNvSpPr>
          <p:nvPr/>
        </p:nvSpPr>
        <p:spPr>
          <a:xfrm>
            <a:off x="5386140" y="2786845"/>
            <a:ext cx="6677515" cy="1676679"/>
          </a:xfrm>
          <a:prstGeom prst="rect">
            <a:avLst/>
          </a:prstGeom>
        </p:spPr>
        <p:txBody>
          <a:bodyPr vert="horz" lIns="0" tIns="0" rIns="0" bIns="0" rtlCol="0">
            <a:noAutofit/>
          </a:bodyPr>
          <a:lstStyle>
            <a:lvl1pPr marL="0" indent="0" algn="l" defTabSz="1828709" rtl="0" eaLnBrk="1" latinLnBrk="0" hangingPunct="1">
              <a:lnSpc>
                <a:spcPct val="90000"/>
              </a:lnSpc>
              <a:spcBef>
                <a:spcPts val="2000"/>
              </a:spcBef>
              <a:buClr>
                <a:schemeClr val="accent1"/>
              </a:buClr>
              <a:buFont typeface="Wingdings 2" panose="05020102010507070707" pitchFamily="18" charset="2"/>
              <a:buNone/>
              <a:defRPr lang="nl-NL" sz="5029" kern="1200" cap="all" baseline="0">
                <a:solidFill>
                  <a:schemeClr val="bg1"/>
                </a:solidFill>
                <a:latin typeface="Flanders Art Sans Condensed" pitchFamily="2" charset="77"/>
                <a:ea typeface="+mn-ea"/>
                <a:cs typeface="+mn-cs"/>
              </a:defRPr>
            </a:lvl1pPr>
            <a:lvl2pPr marL="914354" indent="0" algn="ctr" defTabSz="1828709" rtl="0" eaLnBrk="1" latinLnBrk="0" hangingPunct="1">
              <a:lnSpc>
                <a:spcPct val="90000"/>
              </a:lnSpc>
              <a:spcBef>
                <a:spcPts val="1000"/>
              </a:spcBef>
              <a:buClr>
                <a:schemeClr val="accent1"/>
              </a:buClr>
              <a:buFont typeface="Arial" panose="020B0604020202020204" pitchFamily="34" charset="0"/>
              <a:buNone/>
              <a:defRPr lang="nl-NL" sz="4000" i="1" kern="1200" baseline="0">
                <a:solidFill>
                  <a:schemeClr val="tx1"/>
                </a:solidFill>
                <a:latin typeface="Flanders Art Sans" pitchFamily="2" charset="77"/>
                <a:ea typeface="+mn-ea"/>
                <a:cs typeface="+mn-cs"/>
              </a:defRPr>
            </a:lvl2pPr>
            <a:lvl3pPr marL="1828709" indent="0" algn="ctr" defTabSz="1828709" rtl="0" eaLnBrk="1" latinLnBrk="0" hangingPunct="1">
              <a:lnSpc>
                <a:spcPct val="90000"/>
              </a:lnSpc>
              <a:spcBef>
                <a:spcPts val="1000"/>
              </a:spcBef>
              <a:buClr>
                <a:schemeClr val="accent1"/>
              </a:buClr>
              <a:buFont typeface="Wingdings" panose="05000000000000000000" pitchFamily="2" charset="2"/>
              <a:buNone/>
              <a:defRPr lang="nl-NL" sz="3600" kern="1200" baseline="0">
                <a:solidFill>
                  <a:schemeClr val="tx1"/>
                </a:solidFill>
                <a:latin typeface="Flanders Art Sans" pitchFamily="2" charset="77"/>
                <a:ea typeface="+mn-ea"/>
                <a:cs typeface="+mn-cs"/>
              </a:defRPr>
            </a:lvl3pPr>
            <a:lvl4pPr marL="2743063" indent="0" algn="ctr" defTabSz="1828709" rtl="0" eaLnBrk="1" latinLnBrk="0" hangingPunct="1">
              <a:lnSpc>
                <a:spcPct val="90000"/>
              </a:lnSpc>
              <a:spcBef>
                <a:spcPts val="1000"/>
              </a:spcBef>
              <a:buClr>
                <a:schemeClr val="accent1"/>
              </a:buClr>
              <a:buFont typeface="Arial" panose="020B0604020202020204" pitchFamily="34" charset="0"/>
              <a:buNone/>
              <a:defRPr lang="nl-NL" sz="3200" kern="1200" baseline="0">
                <a:solidFill>
                  <a:schemeClr val="tx1"/>
                </a:solidFill>
                <a:latin typeface="Flanders Art Sans" pitchFamily="2" charset="77"/>
                <a:ea typeface="+mn-ea"/>
                <a:cs typeface="+mn-cs"/>
              </a:defRPr>
            </a:lvl4pPr>
            <a:lvl5pPr marL="3657417" indent="0" algn="ctr" defTabSz="1828709" rtl="0" eaLnBrk="1" latinLnBrk="0" hangingPunct="1">
              <a:lnSpc>
                <a:spcPct val="90000"/>
              </a:lnSpc>
              <a:spcBef>
                <a:spcPts val="1000"/>
              </a:spcBef>
              <a:buClr>
                <a:schemeClr val="accent1"/>
              </a:buClr>
              <a:buFont typeface="Wingdings" panose="05000000000000000000" pitchFamily="2" charset="2"/>
              <a:buNone/>
              <a:defRPr lang="nl-BE" sz="3200" kern="1200" baseline="0">
                <a:solidFill>
                  <a:schemeClr val="tx1"/>
                </a:solidFill>
                <a:latin typeface="Flanders Art Sans" pitchFamily="2" charset="77"/>
                <a:ea typeface="+mn-ea"/>
                <a:cs typeface="+mn-cs"/>
              </a:defRPr>
            </a:lvl5pPr>
            <a:lvl6pPr marL="4571771" indent="0" algn="ctr" defTabSz="1828709" rtl="0" eaLnBrk="1" latinLnBrk="0" hangingPunct="1">
              <a:lnSpc>
                <a:spcPct val="90000"/>
              </a:lnSpc>
              <a:spcBef>
                <a:spcPts val="1000"/>
              </a:spcBef>
              <a:buFont typeface="Arial" panose="020B0604020202020204" pitchFamily="34" charset="0"/>
              <a:buNone/>
              <a:defRPr sz="3200" kern="1200">
                <a:solidFill>
                  <a:schemeClr val="tx1"/>
                </a:solidFill>
                <a:latin typeface="+mn-lt"/>
                <a:ea typeface="+mn-ea"/>
                <a:cs typeface="+mn-cs"/>
              </a:defRPr>
            </a:lvl6pPr>
            <a:lvl7pPr marL="5486126" indent="0" algn="ctr" defTabSz="1828709" rtl="0" eaLnBrk="1" latinLnBrk="0" hangingPunct="1">
              <a:lnSpc>
                <a:spcPct val="90000"/>
              </a:lnSpc>
              <a:spcBef>
                <a:spcPts val="1000"/>
              </a:spcBef>
              <a:buFont typeface="Arial" panose="020B0604020202020204" pitchFamily="34" charset="0"/>
              <a:buNone/>
              <a:defRPr sz="3200" kern="1200">
                <a:solidFill>
                  <a:schemeClr val="tx1"/>
                </a:solidFill>
                <a:latin typeface="+mn-lt"/>
                <a:ea typeface="+mn-ea"/>
                <a:cs typeface="+mn-cs"/>
              </a:defRPr>
            </a:lvl7pPr>
            <a:lvl8pPr marL="6400480" indent="0" algn="ctr" defTabSz="1828709" rtl="0" eaLnBrk="1" latinLnBrk="0" hangingPunct="1">
              <a:lnSpc>
                <a:spcPct val="90000"/>
              </a:lnSpc>
              <a:spcBef>
                <a:spcPts val="1000"/>
              </a:spcBef>
              <a:buFont typeface="Arial" panose="020B0604020202020204" pitchFamily="34" charset="0"/>
              <a:buNone/>
              <a:defRPr sz="3200" kern="1200">
                <a:solidFill>
                  <a:schemeClr val="tx1"/>
                </a:solidFill>
                <a:latin typeface="+mn-lt"/>
                <a:ea typeface="+mn-ea"/>
                <a:cs typeface="+mn-cs"/>
              </a:defRPr>
            </a:lvl8pPr>
            <a:lvl9pPr marL="7314834" indent="0" algn="ctr" defTabSz="1828709" rtl="0" eaLnBrk="1" latinLnBrk="0" hangingPunct="1">
              <a:lnSpc>
                <a:spcPct val="90000"/>
              </a:lnSpc>
              <a:spcBef>
                <a:spcPts val="1000"/>
              </a:spcBef>
              <a:buFont typeface="Arial" panose="020B0604020202020204" pitchFamily="34" charset="0"/>
              <a:buNone/>
              <a:defRPr sz="3200" kern="1200">
                <a:solidFill>
                  <a:schemeClr val="tx1"/>
                </a:solidFill>
                <a:latin typeface="+mn-lt"/>
                <a:ea typeface="+mn-ea"/>
                <a:cs typeface="+mn-cs"/>
              </a:defRPr>
            </a:lvl9pPr>
          </a:lstStyle>
          <a:p>
            <a:pPr marL="0" marR="0" lvl="0" indent="0" algn="l" defTabSz="914355" rtl="0" eaLnBrk="1" fontAlgn="auto" latinLnBrk="0" hangingPunct="1">
              <a:lnSpc>
                <a:spcPct val="90000"/>
              </a:lnSpc>
              <a:spcBef>
                <a:spcPts val="1000"/>
              </a:spcBef>
              <a:spcAft>
                <a:spcPts val="0"/>
              </a:spcAft>
              <a:buClr>
                <a:srgbClr val="C3004B"/>
              </a:buClr>
              <a:buSzTx/>
              <a:buFont typeface="Wingdings 2" panose="05020102010507070707" pitchFamily="18" charset="2"/>
              <a:buNone/>
              <a:tabLst/>
              <a:defRPr/>
            </a:pPr>
            <a:r>
              <a:rPr kumimoji="0" lang="nl-NL" sz="2200" b="0" i="0" u="none" strike="noStrike" kern="1200" cap="all" spc="0" normalizeH="0" baseline="0" noProof="0">
                <a:ln>
                  <a:noFill/>
                </a:ln>
                <a:solidFill>
                  <a:srgbClr val="FFFFFF"/>
                </a:solidFill>
                <a:effectLst/>
                <a:uLnTx/>
                <a:uFillTx/>
                <a:latin typeface="Flanders Art Sans Condensed" pitchFamily="2" charset="77"/>
                <a:ea typeface="+mn-ea"/>
                <a:cs typeface="+mn-cs"/>
              </a:rPr>
              <a:t>DUIDELIJK DOEL</a:t>
            </a:r>
          </a:p>
          <a:p>
            <a:pPr marL="0" marR="0" lvl="0" indent="0" algn="l" defTabSz="914355" rtl="0" eaLnBrk="1" fontAlgn="auto" latinLnBrk="0" hangingPunct="1">
              <a:lnSpc>
                <a:spcPct val="90000"/>
              </a:lnSpc>
              <a:spcBef>
                <a:spcPts val="1000"/>
              </a:spcBef>
              <a:spcAft>
                <a:spcPts val="0"/>
              </a:spcAft>
              <a:buClr>
                <a:srgbClr val="C3004B"/>
              </a:buClr>
              <a:buSzTx/>
              <a:buFont typeface="Wingdings 2" panose="05020102010507070707" pitchFamily="18" charset="2"/>
              <a:buNone/>
              <a:tabLst/>
              <a:defRPr/>
            </a:pPr>
            <a:r>
              <a:rPr kumimoji="0" lang="nl-NL" sz="2200" b="0" i="0" u="none" strike="noStrike" kern="1200" cap="all" spc="0" normalizeH="0" baseline="0" noProof="0">
                <a:ln>
                  <a:noFill/>
                </a:ln>
                <a:solidFill>
                  <a:srgbClr val="FFFFFF"/>
                </a:solidFill>
                <a:effectLst/>
                <a:uLnTx/>
                <a:uFillTx/>
                <a:latin typeface="Flanders Art Sans Condensed" pitchFamily="2" charset="77"/>
                <a:ea typeface="+mn-ea"/>
                <a:cs typeface="+mn-cs"/>
              </a:rPr>
              <a:t>FOCUS = MOTIVEREN, </a:t>
            </a:r>
            <a:br>
              <a:rPr kumimoji="0" lang="nl-NL" sz="2200" b="0" i="0" u="none" strike="noStrike" kern="1200" cap="all" spc="0" normalizeH="0" baseline="0" noProof="0">
                <a:ln>
                  <a:noFill/>
                </a:ln>
                <a:solidFill>
                  <a:srgbClr val="FFFFFF"/>
                </a:solidFill>
                <a:effectLst/>
                <a:uLnTx/>
                <a:uFillTx/>
                <a:latin typeface="Flanders Art Sans Condensed" pitchFamily="2" charset="77"/>
                <a:ea typeface="+mn-ea"/>
                <a:cs typeface="+mn-cs"/>
              </a:rPr>
            </a:br>
            <a:r>
              <a:rPr kumimoji="0" lang="nl-NL" sz="2200" b="0" i="0" u="none" strike="noStrike" kern="1200" cap="all" spc="0" normalizeH="0" baseline="0" noProof="0">
                <a:ln>
                  <a:noFill/>
                </a:ln>
                <a:solidFill>
                  <a:srgbClr val="FFFFFF"/>
                </a:solidFill>
                <a:effectLst/>
                <a:uLnTx/>
                <a:uFillTx/>
                <a:latin typeface="Flanders Art Sans Condensed" pitchFamily="2" charset="77"/>
                <a:ea typeface="+mn-ea"/>
                <a:cs typeface="+mn-cs"/>
              </a:rPr>
              <a:t>SENSIBILISEREN EN/OF </a:t>
            </a:r>
            <a:br>
              <a:rPr kumimoji="0" lang="nl-NL" sz="2200" b="0" i="0" u="none" strike="noStrike" kern="1200" cap="all" spc="0" normalizeH="0" baseline="0" noProof="0">
                <a:ln>
                  <a:noFill/>
                </a:ln>
                <a:solidFill>
                  <a:srgbClr val="FFFFFF"/>
                </a:solidFill>
                <a:effectLst/>
                <a:uLnTx/>
                <a:uFillTx/>
                <a:latin typeface="Flanders Art Sans Condensed" pitchFamily="2" charset="77"/>
                <a:ea typeface="+mn-ea"/>
                <a:cs typeface="+mn-cs"/>
              </a:rPr>
            </a:br>
            <a:r>
              <a:rPr kumimoji="0" lang="nl-NL" sz="2200" b="0" i="0" u="none" strike="noStrike" kern="1200" cap="all" spc="0" normalizeH="0" baseline="0" noProof="0">
                <a:ln>
                  <a:noFill/>
                </a:ln>
                <a:solidFill>
                  <a:srgbClr val="FFFFFF"/>
                </a:solidFill>
                <a:effectLst/>
                <a:uLnTx/>
                <a:uFillTx/>
                <a:latin typeface="Flanders Art Sans Condensed" pitchFamily="2" charset="77"/>
                <a:ea typeface="+mn-ea"/>
                <a:cs typeface="+mn-cs"/>
              </a:rPr>
              <a:t>VERSTERKEN IN EIGEN </a:t>
            </a:r>
          </a:p>
          <a:p>
            <a:pPr marL="0" marR="0" lvl="0" indent="0" algn="l" defTabSz="914355" rtl="0" eaLnBrk="1" fontAlgn="auto" latinLnBrk="0" hangingPunct="1">
              <a:lnSpc>
                <a:spcPct val="90000"/>
              </a:lnSpc>
              <a:spcBef>
                <a:spcPts val="1000"/>
              </a:spcBef>
              <a:spcAft>
                <a:spcPts val="0"/>
              </a:spcAft>
              <a:buClr>
                <a:srgbClr val="C3004B"/>
              </a:buClr>
              <a:buSzTx/>
              <a:buFont typeface="Wingdings 2" panose="05020102010507070707" pitchFamily="18" charset="2"/>
              <a:buNone/>
              <a:tabLst/>
              <a:defRPr/>
            </a:pPr>
            <a:r>
              <a:rPr kumimoji="0" lang="nl-NL" sz="2200" b="0" i="0" u="none" strike="noStrike" kern="1200" cap="all" spc="0" normalizeH="0" baseline="0" noProof="0">
                <a:ln>
                  <a:noFill/>
                </a:ln>
                <a:solidFill>
                  <a:srgbClr val="FFFFFF"/>
                </a:solidFill>
                <a:effectLst/>
                <a:uLnTx/>
                <a:uFillTx/>
                <a:latin typeface="Flanders Art Sans Condensed" pitchFamily="2" charset="77"/>
                <a:ea typeface="+mn-ea"/>
                <a:cs typeface="+mn-cs"/>
              </a:rPr>
              <a:t>KRACHT EN HET BESLUIT-</a:t>
            </a:r>
          </a:p>
          <a:p>
            <a:pPr marL="0" marR="0" lvl="0" indent="0" algn="l" defTabSz="914355" rtl="0" eaLnBrk="1" fontAlgn="auto" latinLnBrk="0" hangingPunct="1">
              <a:lnSpc>
                <a:spcPct val="90000"/>
              </a:lnSpc>
              <a:spcBef>
                <a:spcPts val="1000"/>
              </a:spcBef>
              <a:spcAft>
                <a:spcPts val="0"/>
              </a:spcAft>
              <a:buClr>
                <a:srgbClr val="C3004B"/>
              </a:buClr>
              <a:buSzTx/>
              <a:buFont typeface="Wingdings 2" panose="05020102010507070707" pitchFamily="18" charset="2"/>
              <a:buNone/>
              <a:tabLst/>
              <a:defRPr/>
            </a:pPr>
            <a:r>
              <a:rPr kumimoji="0" lang="nl-NL" sz="2200" b="0" i="0" u="none" strike="noStrike" kern="1200" cap="all" spc="0" normalizeH="0" baseline="0" noProof="0">
                <a:ln>
                  <a:noFill/>
                </a:ln>
                <a:solidFill>
                  <a:srgbClr val="FFFFFF"/>
                </a:solidFill>
                <a:effectLst/>
                <a:uLnTx/>
                <a:uFillTx/>
                <a:latin typeface="Flanders Art Sans Condensed" pitchFamily="2" charset="77"/>
                <a:ea typeface="+mn-ea"/>
                <a:cs typeface="+mn-cs"/>
              </a:rPr>
              <a:t>VORMINGSPROCES</a:t>
            </a:r>
          </a:p>
        </p:txBody>
      </p:sp>
      <p:sp>
        <p:nvSpPr>
          <p:cNvPr id="3" name="Rechthoek: afgeronde bovenhoeken 2">
            <a:extLst>
              <a:ext uri="{FF2B5EF4-FFF2-40B4-BE49-F238E27FC236}">
                <a16:creationId xmlns:a16="http://schemas.microsoft.com/office/drawing/2014/main" id="{DC99C6B5-DF9F-0DC9-E2DB-67027088BDFF}"/>
              </a:ext>
            </a:extLst>
          </p:cNvPr>
          <p:cNvSpPr/>
          <p:nvPr/>
        </p:nvSpPr>
        <p:spPr>
          <a:xfrm>
            <a:off x="2565399" y="777126"/>
            <a:ext cx="6159500" cy="1603523"/>
          </a:xfrm>
          <a:prstGeom prst="round2SameRect">
            <a:avLst>
              <a:gd name="adj1" fmla="val 18251"/>
              <a:gd name="adj2" fmla="val 0"/>
            </a:avLst>
          </a:prstGeom>
          <a:solidFill>
            <a:schemeClr val="accent1"/>
          </a:solidFill>
          <a:ln>
            <a:noFill/>
          </a:ln>
        </p:spPr>
        <p:style>
          <a:lnRef idx="0">
            <a:scrgbClr r="0" g="0" b="0"/>
          </a:lnRef>
          <a:fillRef idx="0">
            <a:scrgbClr r="0" g="0" b="0"/>
          </a:fillRef>
          <a:effectRef idx="0">
            <a:scrgbClr r="0" g="0" b="0"/>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nl-NL" sz="5646" b="1" i="0" u="none" strike="noStrike" kern="1200" cap="none" spc="0" normalizeH="0" baseline="0" noProof="0" dirty="0">
                <a:ln>
                  <a:noFill/>
                </a:ln>
                <a:solidFill>
                  <a:srgbClr val="FFFFFF"/>
                </a:solidFill>
                <a:effectLst/>
                <a:uLnTx/>
                <a:uFillTx/>
                <a:latin typeface="Flanders Art Sans Condensed Bold"/>
                <a:ea typeface="+mn-ea"/>
                <a:cs typeface="+mn-cs"/>
              </a:rPr>
              <a:t>Subjectivering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nl-BE" sz="5646" b="1" i="0" u="none" strike="noStrike" kern="1200" cap="none" spc="0" normalizeH="0" baseline="0" noProof="0" dirty="0">
              <a:ln>
                <a:noFill/>
              </a:ln>
              <a:solidFill>
                <a:srgbClr val="FFFFFF"/>
              </a:solidFill>
              <a:effectLst/>
              <a:uLnTx/>
              <a:uFillTx/>
              <a:latin typeface="Flanders Art Sans Condensed Bold"/>
              <a:ea typeface="+mn-ea"/>
              <a:cs typeface="+mn-cs"/>
            </a:endParaRPr>
          </a:p>
        </p:txBody>
      </p:sp>
      <p:sp>
        <p:nvSpPr>
          <p:cNvPr id="6" name="Ondertitel 5">
            <a:extLst>
              <a:ext uri="{FF2B5EF4-FFF2-40B4-BE49-F238E27FC236}">
                <a16:creationId xmlns:a16="http://schemas.microsoft.com/office/drawing/2014/main" id="{419ACD35-AB8A-5508-C89F-746EB8F82F36}"/>
              </a:ext>
            </a:extLst>
          </p:cNvPr>
          <p:cNvSpPr>
            <a:spLocks noGrp="1"/>
          </p:cNvSpPr>
          <p:nvPr>
            <p:ph type="subTitle" idx="1"/>
          </p:nvPr>
        </p:nvSpPr>
        <p:spPr>
          <a:xfrm>
            <a:off x="2788990" y="1993826"/>
            <a:ext cx="5194301" cy="773646"/>
          </a:xfrm>
        </p:spPr>
        <p:txBody>
          <a:bodyPr/>
          <a:lstStyle/>
          <a:p>
            <a:pPr>
              <a:lnSpc>
                <a:spcPct val="0"/>
              </a:lnSpc>
            </a:pPr>
            <a:r>
              <a:rPr lang="nl-NL" sz="2000" dirty="0"/>
              <a:t>W</a:t>
            </a:r>
            <a:r>
              <a:rPr lang="nl-BE" sz="2000" dirty="0"/>
              <a:t>aar wil de Leerling (ouder) naartoe?</a:t>
            </a:r>
          </a:p>
          <a:p>
            <a:r>
              <a:rPr lang="nl-BE" sz="2000" dirty="0"/>
              <a:t> Wat is nodig om het doel te bereiken?</a:t>
            </a:r>
          </a:p>
        </p:txBody>
      </p:sp>
    </p:spTree>
    <p:extLst>
      <p:ext uri="{BB962C8B-B14F-4D97-AF65-F5344CB8AC3E}">
        <p14:creationId xmlns:p14="http://schemas.microsoft.com/office/powerpoint/2010/main" val="26330054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324801E-C5EC-D5BF-6125-ABEFC0E4E551}"/>
              </a:ext>
            </a:extLst>
          </p:cNvPr>
          <p:cNvSpPr>
            <a:spLocks noGrp="1"/>
          </p:cNvSpPr>
          <p:nvPr>
            <p:ph type="title"/>
          </p:nvPr>
        </p:nvSpPr>
        <p:spPr/>
        <p:txBody>
          <a:bodyPr/>
          <a:lstStyle/>
          <a:p>
            <a:r>
              <a:rPr lang="nl-NL" noProof="0"/>
              <a:t>Take home </a:t>
            </a:r>
            <a:r>
              <a:rPr lang="nl-NL" noProof="0" err="1"/>
              <a:t>message</a:t>
            </a:r>
            <a:endParaRPr lang="nl-BE" noProof="0"/>
          </a:p>
        </p:txBody>
      </p:sp>
      <p:sp>
        <p:nvSpPr>
          <p:cNvPr id="3" name="Tijdelijke aanduiding voor inhoud 2">
            <a:extLst>
              <a:ext uri="{FF2B5EF4-FFF2-40B4-BE49-F238E27FC236}">
                <a16:creationId xmlns:a16="http://schemas.microsoft.com/office/drawing/2014/main" id="{2BD8F9FB-82C9-3504-F63A-B2239DED85ED}"/>
              </a:ext>
            </a:extLst>
          </p:cNvPr>
          <p:cNvSpPr>
            <a:spLocks noGrp="1"/>
          </p:cNvSpPr>
          <p:nvPr>
            <p:ph idx="1"/>
          </p:nvPr>
        </p:nvSpPr>
        <p:spPr/>
        <p:txBody>
          <a:bodyPr>
            <a:normAutofit lnSpcReduction="10000"/>
          </a:bodyPr>
          <a:lstStyle/>
          <a:p>
            <a:r>
              <a:rPr lang="nl-NL" noProof="0"/>
              <a:t>CLB als verbinder van alle actoren, rondom de leerling en rondom de school</a:t>
            </a:r>
          </a:p>
          <a:p>
            <a:r>
              <a:rPr lang="nl-NL"/>
              <a:t>CLB kijkt breed naar </a:t>
            </a:r>
            <a:r>
              <a:rPr lang="nl-NL" noProof="0"/>
              <a:t>de vier begeleidingsdomeinen</a:t>
            </a:r>
          </a:p>
          <a:p>
            <a:r>
              <a:rPr lang="nl-NL"/>
              <a:t>CLB als preventieve én schoolversterkende partner</a:t>
            </a:r>
          </a:p>
          <a:p>
            <a:r>
              <a:rPr lang="nl-NL"/>
              <a:t>CLB als kritische vriend, belang van de leerling steeds centraal</a:t>
            </a:r>
          </a:p>
          <a:p>
            <a:r>
              <a:rPr lang="nl-NL">
                <a:solidFill>
                  <a:schemeClr val="accent1"/>
                </a:solidFill>
              </a:rPr>
              <a:t>Belang van maximaal inzetten op interprofessioneel samenwerken, samen krachten bundelen om leerlingenbegeleiding gezamenlijk te optimaliseren (school – CLB  – PBD)</a:t>
            </a:r>
          </a:p>
          <a:p>
            <a:endParaRPr lang="nl-BE" noProof="0"/>
          </a:p>
        </p:txBody>
      </p:sp>
      <p:pic>
        <p:nvPicPr>
          <p:cNvPr id="4" name="Afbeelding 3">
            <a:extLst>
              <a:ext uri="{FF2B5EF4-FFF2-40B4-BE49-F238E27FC236}">
                <a16:creationId xmlns:a16="http://schemas.microsoft.com/office/drawing/2014/main" id="{AEAB4303-2D8C-BE39-7D98-2F8FEF263CB0}"/>
              </a:ext>
            </a:extLst>
          </p:cNvPr>
          <p:cNvPicPr>
            <a:picLocks noChangeAspect="1"/>
          </p:cNvPicPr>
          <p:nvPr/>
        </p:nvPicPr>
        <p:blipFill>
          <a:blip r:embed="rId3"/>
          <a:stretch>
            <a:fillRect/>
          </a:stretch>
        </p:blipFill>
        <p:spPr>
          <a:xfrm>
            <a:off x="9954635" y="3632200"/>
            <a:ext cx="1399166" cy="1357715"/>
          </a:xfrm>
          <a:prstGeom prst="rect">
            <a:avLst/>
          </a:prstGeom>
        </p:spPr>
      </p:pic>
    </p:spTree>
    <p:extLst>
      <p:ext uri="{BB962C8B-B14F-4D97-AF65-F5344CB8AC3E}">
        <p14:creationId xmlns:p14="http://schemas.microsoft.com/office/powerpoint/2010/main" val="842187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0"/>
                                        <p:tgtEl>
                                          <p:spTgt spid="4"/>
                                        </p:tgtEl>
                                      </p:cBhvr>
                                    </p:animEffect>
                                    <p:anim calcmode="lin" valueType="num">
                                      <p:cBhvr>
                                        <p:cTn id="8" dur="5000" fill="hold"/>
                                        <p:tgtEl>
                                          <p:spTgt spid="4"/>
                                        </p:tgtEl>
                                        <p:attrNameLst>
                                          <p:attrName>ppt_w</p:attrName>
                                        </p:attrNameLst>
                                      </p:cBhvr>
                                      <p:tavLst>
                                        <p:tav tm="0" fmla="#ppt_w*sin(2.5*pi*$)">
                                          <p:val>
                                            <p:fltVal val="0"/>
                                          </p:val>
                                        </p:tav>
                                        <p:tav tm="100000">
                                          <p:val>
                                            <p:fltVal val="1"/>
                                          </p:val>
                                        </p:tav>
                                      </p:tavLst>
                                    </p:anim>
                                    <p:anim calcmode="lin" valueType="num">
                                      <p:cBhvr>
                                        <p:cTn id="9"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39FA97-B27C-EAED-5B07-D68A08EFFB03}"/>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9956025-949B-07FD-BC81-C9C9FDCA4344}"/>
              </a:ext>
            </a:extLst>
          </p:cNvPr>
          <p:cNvSpPr>
            <a:spLocks noGrp="1"/>
          </p:cNvSpPr>
          <p:nvPr>
            <p:ph type="title"/>
          </p:nvPr>
        </p:nvSpPr>
        <p:spPr/>
        <p:txBody>
          <a:bodyPr/>
          <a:lstStyle/>
          <a:p>
            <a:r>
              <a:rPr lang="nl-NL" noProof="0"/>
              <a:t>Interessante bronnen</a:t>
            </a:r>
            <a:endParaRPr lang="nl-BE" noProof="0"/>
          </a:p>
        </p:txBody>
      </p:sp>
      <p:sp>
        <p:nvSpPr>
          <p:cNvPr id="3" name="Tijdelijke aanduiding voor inhoud 2">
            <a:extLst>
              <a:ext uri="{FF2B5EF4-FFF2-40B4-BE49-F238E27FC236}">
                <a16:creationId xmlns:a16="http://schemas.microsoft.com/office/drawing/2014/main" id="{951A8E9F-E8AC-2895-2876-34BCE676ED59}"/>
              </a:ext>
            </a:extLst>
          </p:cNvPr>
          <p:cNvSpPr>
            <a:spLocks noGrp="1"/>
          </p:cNvSpPr>
          <p:nvPr>
            <p:ph idx="1"/>
          </p:nvPr>
        </p:nvSpPr>
        <p:spPr>
          <a:xfrm>
            <a:off x="4040916" y="2135277"/>
            <a:ext cx="7909783" cy="4570323"/>
          </a:xfrm>
        </p:spPr>
        <p:txBody>
          <a:bodyPr>
            <a:normAutofit fontScale="92500" lnSpcReduction="10000"/>
          </a:bodyPr>
          <a:lstStyle/>
          <a:p>
            <a:r>
              <a:rPr lang="nl-NL"/>
              <a:t>G</a:t>
            </a:r>
            <a:r>
              <a:rPr lang="nl-BE"/>
              <a:t>O! CLB visie op </a:t>
            </a:r>
            <a:r>
              <a:rPr lang="nl-BE">
                <a:hlinkClick r:id="rId3"/>
              </a:rPr>
              <a:t>leerlingenbegeleiding</a:t>
            </a:r>
            <a:endParaRPr lang="nl-BE"/>
          </a:p>
          <a:p>
            <a:r>
              <a:rPr lang="nl-BE"/>
              <a:t>GO! CLB visie op </a:t>
            </a:r>
            <a:r>
              <a:rPr lang="nl-BE">
                <a:hlinkClick r:id="rId4"/>
              </a:rPr>
              <a:t>consultatieve leerlingenbegeleiding</a:t>
            </a:r>
            <a:endParaRPr lang="nl-BE"/>
          </a:p>
          <a:p>
            <a:pPr marL="0" indent="0">
              <a:buNone/>
            </a:pPr>
            <a:endParaRPr lang="nl-BE"/>
          </a:p>
          <a:p>
            <a:pPr marL="0" indent="0">
              <a:buNone/>
            </a:pPr>
            <a:r>
              <a:rPr lang="nl-BE"/>
              <a:t>Prodia: </a:t>
            </a:r>
          </a:p>
          <a:p>
            <a:r>
              <a:rPr lang="nl-BE">
                <a:hlinkClick r:id="rId5"/>
              </a:rPr>
              <a:t>Kennisclip</a:t>
            </a:r>
            <a:r>
              <a:rPr lang="nl-BE"/>
              <a:t> ‘Kwaliteitsvolle principes bij de toeleiding naar leersteun’</a:t>
            </a:r>
          </a:p>
          <a:p>
            <a:r>
              <a:rPr lang="nl-BE">
                <a:hlinkClick r:id="rId6"/>
              </a:rPr>
              <a:t>Kennisclip</a:t>
            </a:r>
            <a:r>
              <a:rPr lang="nl-BE"/>
              <a:t> ‘</a:t>
            </a:r>
            <a:r>
              <a:rPr lang="nl-NL"/>
              <a:t>Handelen en evalueren op basis van een IAC-verslag of een OV4-verslag’</a:t>
            </a:r>
          </a:p>
          <a:p>
            <a:r>
              <a:rPr lang="nl-BE">
                <a:hlinkClick r:id="rId7"/>
              </a:rPr>
              <a:t>Document</a:t>
            </a:r>
            <a:r>
              <a:rPr lang="nl-BE"/>
              <a:t> ‘Handelen en evalueren: leersteun op basis van een GC-verslag’</a:t>
            </a:r>
            <a:endParaRPr lang="nl-BE">
              <a:highlight>
                <a:srgbClr val="FFFF00"/>
              </a:highlight>
            </a:endParaRPr>
          </a:p>
          <a:p>
            <a:r>
              <a:rPr lang="nl-BE" noProof="0">
                <a:hlinkClick r:id="rId8"/>
              </a:rPr>
              <a:t>Kennisclip en bijlage</a:t>
            </a:r>
            <a:r>
              <a:rPr lang="nl-BE" noProof="0"/>
              <a:t> ‘Analyse onderwijsleersituatie’</a:t>
            </a:r>
          </a:p>
          <a:p>
            <a:r>
              <a:rPr lang="nl-BE"/>
              <a:t>Schrijf je in op de </a:t>
            </a:r>
            <a:r>
              <a:rPr lang="nl-BE">
                <a:hlinkClick r:id="rId9"/>
              </a:rPr>
              <a:t>nieuwsbrief</a:t>
            </a:r>
            <a:r>
              <a:rPr lang="nl-BE"/>
              <a:t> van Prodia</a:t>
            </a:r>
          </a:p>
        </p:txBody>
      </p:sp>
    </p:spTree>
    <p:extLst>
      <p:ext uri="{BB962C8B-B14F-4D97-AF65-F5344CB8AC3E}">
        <p14:creationId xmlns:p14="http://schemas.microsoft.com/office/powerpoint/2010/main" val="27752467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39FA97-B27C-EAED-5B07-D68A08EFFB03}"/>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89956025-949B-07FD-BC81-C9C9FDCA4344}"/>
              </a:ext>
            </a:extLst>
          </p:cNvPr>
          <p:cNvSpPr>
            <a:spLocks noGrp="1"/>
          </p:cNvSpPr>
          <p:nvPr>
            <p:ph type="title"/>
          </p:nvPr>
        </p:nvSpPr>
        <p:spPr/>
        <p:txBody>
          <a:bodyPr/>
          <a:lstStyle/>
          <a:p>
            <a:r>
              <a:rPr lang="nl-NL" noProof="0"/>
              <a:t>Interessante bronnen</a:t>
            </a:r>
            <a:endParaRPr lang="nl-BE" noProof="0"/>
          </a:p>
        </p:txBody>
      </p:sp>
      <p:sp>
        <p:nvSpPr>
          <p:cNvPr id="3" name="Tijdelijke aanduiding voor inhoud 2">
            <a:extLst>
              <a:ext uri="{FF2B5EF4-FFF2-40B4-BE49-F238E27FC236}">
                <a16:creationId xmlns:a16="http://schemas.microsoft.com/office/drawing/2014/main" id="{951A8E9F-E8AC-2895-2876-34BCE676ED59}"/>
              </a:ext>
            </a:extLst>
          </p:cNvPr>
          <p:cNvSpPr>
            <a:spLocks noGrp="1"/>
          </p:cNvSpPr>
          <p:nvPr>
            <p:ph idx="1"/>
          </p:nvPr>
        </p:nvSpPr>
        <p:spPr>
          <a:xfrm>
            <a:off x="4040916" y="2135277"/>
            <a:ext cx="7909783" cy="4570323"/>
          </a:xfrm>
        </p:spPr>
        <p:txBody>
          <a:bodyPr>
            <a:normAutofit/>
          </a:bodyPr>
          <a:lstStyle/>
          <a:p>
            <a:r>
              <a:rPr lang="nl-NL"/>
              <a:t>G</a:t>
            </a:r>
            <a:r>
              <a:rPr lang="nl-BE"/>
              <a:t>O! CLB visie op </a:t>
            </a:r>
            <a:r>
              <a:rPr lang="nl-BE">
                <a:hlinkClick r:id="rId3"/>
              </a:rPr>
              <a:t>leerlingenbegeleiding</a:t>
            </a:r>
            <a:endParaRPr lang="nl-BE"/>
          </a:p>
          <a:p>
            <a:r>
              <a:rPr lang="nl-BE"/>
              <a:t>GO! CLB visie op </a:t>
            </a:r>
            <a:r>
              <a:rPr lang="nl-BE">
                <a:hlinkClick r:id="rId4"/>
              </a:rPr>
              <a:t>consultatieve leerlingenbegeleiding</a:t>
            </a:r>
            <a:endParaRPr lang="nl-BE"/>
          </a:p>
          <a:p>
            <a:endParaRPr lang="nl-BE"/>
          </a:p>
          <a:p>
            <a:pPr marL="0" indent="0">
              <a:buNone/>
            </a:pPr>
            <a:r>
              <a:rPr lang="nl-BE"/>
              <a:t>Prodia: </a:t>
            </a:r>
          </a:p>
          <a:p>
            <a:r>
              <a:rPr lang="nl-BE">
                <a:hlinkClick r:id="rId5"/>
              </a:rPr>
              <a:t>‘Prodia model’</a:t>
            </a:r>
            <a:r>
              <a:rPr lang="nl-BE"/>
              <a:t>: kennisclip, document…</a:t>
            </a:r>
          </a:p>
          <a:p>
            <a:r>
              <a:rPr lang="nl-BE">
                <a:hlinkClick r:id="rId6"/>
              </a:rPr>
              <a:t>IAC en OV4</a:t>
            </a:r>
            <a:endParaRPr lang="nl-BE">
              <a:hlinkClick r:id="rId7"/>
            </a:endParaRPr>
          </a:p>
          <a:p>
            <a:r>
              <a:rPr lang="nl-BE" noProof="0">
                <a:hlinkClick r:id="rId8"/>
              </a:rPr>
              <a:t>Kennisclip en bijlage</a:t>
            </a:r>
            <a:r>
              <a:rPr lang="nl-BE" noProof="0"/>
              <a:t> ‘Analyse onderwijsleersituatie’</a:t>
            </a:r>
          </a:p>
          <a:p>
            <a:r>
              <a:rPr lang="nl-BE"/>
              <a:t>Schrijf je in op de </a:t>
            </a:r>
            <a:r>
              <a:rPr lang="nl-BE">
                <a:hlinkClick r:id="rId9"/>
              </a:rPr>
              <a:t>nieuwsbrief</a:t>
            </a:r>
            <a:r>
              <a:rPr lang="nl-BE"/>
              <a:t> van Prodia</a:t>
            </a:r>
          </a:p>
          <a:p>
            <a:pPr marL="0" indent="0">
              <a:buNone/>
            </a:pPr>
            <a:endParaRPr lang="nl-BE"/>
          </a:p>
        </p:txBody>
      </p:sp>
    </p:spTree>
    <p:extLst>
      <p:ext uri="{BB962C8B-B14F-4D97-AF65-F5344CB8AC3E}">
        <p14:creationId xmlns:p14="http://schemas.microsoft.com/office/powerpoint/2010/main" val="2791841085"/>
      </p:ext>
    </p:extLst>
  </p:cSld>
  <p:clrMapOvr>
    <a:masterClrMapping/>
  </p:clrMapOvr>
</p:sld>
</file>

<file path=ppt/theme/theme1.xml><?xml version="1.0" encoding="utf-8"?>
<a:theme xmlns:a="http://schemas.openxmlformats.org/drawingml/2006/main" name="POC+ GO! CLB Slides">
  <a:themeElements>
    <a:clrScheme name="PBD-GO!">
      <a:dk1>
        <a:srgbClr val="000000"/>
      </a:dk1>
      <a:lt1>
        <a:srgbClr val="FFFFFF"/>
      </a:lt1>
      <a:dk2>
        <a:srgbClr val="462B86"/>
      </a:dk2>
      <a:lt2>
        <a:srgbClr val="DAEFED"/>
      </a:lt2>
      <a:accent1>
        <a:srgbClr val="C3124C"/>
      </a:accent1>
      <a:accent2>
        <a:srgbClr val="67C0BA"/>
      </a:accent2>
      <a:accent3>
        <a:srgbClr val="462B86"/>
      </a:accent3>
      <a:accent4>
        <a:srgbClr val="DAEFED"/>
      </a:accent4>
      <a:accent5>
        <a:srgbClr val="EBBE4F"/>
      </a:accent5>
      <a:accent6>
        <a:srgbClr val="FFB3CC"/>
      </a:accent6>
      <a:hlink>
        <a:srgbClr val="0563C1"/>
      </a:hlink>
      <a:folHlink>
        <a:srgbClr val="954F72"/>
      </a:folHlink>
    </a:clrScheme>
    <a:fontScheme name="Aangepast 2">
      <a:majorFont>
        <a:latin typeface="FlandersArtSans-Medium"/>
        <a:ea typeface=""/>
        <a:cs typeface=""/>
      </a:majorFont>
      <a:minorFont>
        <a:latin typeface="FlandersArtSans-Regular"/>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C+ GO! PPT sjabloon.potx" id="{05A61B07-FC15-4E3E-8435-0A6114F2D3EF}" vid="{28325538-6B80-4B5B-920D-42814976EAB5}"/>
    </a:ext>
  </a:extLst>
</a:theme>
</file>

<file path=ppt/theme/theme2.xml><?xml version="1.0" encoding="utf-8"?>
<a:theme xmlns:a="http://schemas.openxmlformats.org/drawingml/2006/main" name="Kantoorthema">
  <a:themeElements>
    <a:clrScheme name="GO!">
      <a:dk1>
        <a:srgbClr val="000000"/>
      </a:dk1>
      <a:lt1>
        <a:srgbClr val="FFFFFF"/>
      </a:lt1>
      <a:dk2>
        <a:srgbClr val="44546A"/>
      </a:dk2>
      <a:lt2>
        <a:srgbClr val="E7E6E6"/>
      </a:lt2>
      <a:accent1>
        <a:srgbClr val="C3004B"/>
      </a:accent1>
      <a:accent2>
        <a:srgbClr val="67C0BA"/>
      </a:accent2>
      <a:accent3>
        <a:srgbClr val="532464"/>
      </a:accent3>
      <a:accent4>
        <a:srgbClr val="C3004B"/>
      </a:accent4>
      <a:accent5>
        <a:srgbClr val="67C0BA"/>
      </a:accent5>
      <a:accent6>
        <a:srgbClr val="532464"/>
      </a:accent6>
      <a:hlink>
        <a:srgbClr val="0563C1"/>
      </a:hlink>
      <a:folHlink>
        <a:srgbClr val="954F72"/>
      </a:folHlink>
    </a:clrScheme>
    <a:fontScheme name="GO! - FlandersArt">
      <a:majorFont>
        <a:latin typeface="Flanders Art Sans Condensed Bold"/>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landers Art Sans"/>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2"/>
        </a:solidFill>
        <a:ln>
          <a:noFill/>
        </a:ln>
      </a:spPr>
      <a:bodyPr rtlCol="0" anchor="ctr"/>
      <a:lstStyle>
        <a:defPPr algn="ctr">
          <a:defRPr/>
        </a:defPPr>
      </a:lstStyle>
      <a:style>
        <a:lnRef idx="2">
          <a:schemeClr val="accent1">
            <a:shade val="15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Kantoorth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4.xml><?xml version="1.0" encoding="utf-8"?>
<a:theme xmlns:a="http://schemas.openxmlformats.org/drawingml/2006/main" name="Kantoorth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GO document" ma:contentTypeID="0x01010082340F32E81AE74AA8D837674071337F003BB9480EDAB6514EB2D4DC1FE9EAD30C" ma:contentTypeVersion="51" ma:contentTypeDescription="" ma:contentTypeScope="" ma:versionID="270c524d209546c1b5cb9629f1766b56">
  <xsd:schema xmlns:xsd="http://www.w3.org/2001/XMLSchema" xmlns:xs="http://www.w3.org/2001/XMLSchema" xmlns:p="http://schemas.microsoft.com/office/2006/metadata/properties" xmlns:ns1="cfc230b1-6dd3-467a-8fcc-dfa9df38b740" xmlns:ns3="90099885-9432-4caf-9870-10dd17e557ce" targetNamespace="http://schemas.microsoft.com/office/2006/metadata/properties" ma:root="true" ma:fieldsID="c3ce59b9377a9152ca90ee7f5706d463" ns1:_="" ns3:_="">
    <xsd:import namespace="cfc230b1-6dd3-467a-8fcc-dfa9df38b740"/>
    <xsd:import namespace="90099885-9432-4caf-9870-10dd17e557ce"/>
    <xsd:element name="properties">
      <xsd:complexType>
        <xsd:sequence>
          <xsd:element name="documentManagement">
            <xsd:complexType>
              <xsd:all>
                <xsd:element ref="ns1:_dlc_DocIdUrl" minOccurs="0"/>
                <xsd:element ref="ns1:GOProDatumBijeenkomst" minOccurs="0"/>
                <xsd:element ref="ns1:GOProArchief" minOccurs="0"/>
                <xsd:element ref="ns1:o172414bd89a43df866647d10211954f" minOccurs="0"/>
                <xsd:element ref="ns1:TaxCatchAll" minOccurs="0"/>
                <xsd:element ref="ns1:TaxCatchAllLabel" minOccurs="0"/>
                <xsd:element ref="ns1:_dlc_DocId" minOccurs="0"/>
                <xsd:element ref="ns1:de1e3eb6a8ca4da4a2e4a4e7f9dbdb0f" minOccurs="0"/>
                <xsd:element ref="ns1:kd5442dc84a74696940d35a8b1c8f311" minOccurs="0"/>
                <xsd:element ref="ns1:b7138fb3ec4945d1b493fd0417e76ba0" minOccurs="0"/>
                <xsd:element ref="ns1:_dlc_DocIdPersistId" minOccurs="0"/>
                <xsd:element ref="ns1:jf7d25e4f253405f956d844861b53c3f" minOccurs="0"/>
                <xsd:element ref="ns1:fef4875bd7d04335af313950a580cd9d" minOccurs="0"/>
                <xsd:element ref="ns1:GOProMigratieBronlocatie" minOccurs="0"/>
                <xsd:element ref="ns1:GOProMigratieBronGUID"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3:MediaServiceOCR" minOccurs="0"/>
                <xsd:element ref="ns3:MediaServiceSearchProperties" minOccurs="0"/>
                <xsd:element ref="ns1:SharedWithUsers" minOccurs="0"/>
                <xsd:element ref="ns1:SharedWithDetails" minOccurs="0"/>
                <xsd:element ref="ns3:MediaServiceLocation"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230b1-6dd3-467a-8fcc-dfa9df38b740" elementFormDefault="qualified">
    <xsd:import namespace="http://schemas.microsoft.com/office/2006/documentManagement/types"/>
    <xsd:import namespace="http://schemas.microsoft.com/office/infopath/2007/PartnerControls"/>
    <xsd:element name="_dlc_DocIdUrl" ma:index="0" nillable="true" ma:displayName="Document-id" ma:description="Permanente koppeling naar dit document." ma:hidden="true" ma:internalName="_dlc_DocIdUrl"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GOProDatumBijeenkomst" ma:index="7" nillable="true" ma:displayName="Datum bijeenkomst" ma:description="Datum waarop een bijeenkomst ‘bvb. lerend netwerk, vergadering,’ …) plaatsvond" ma:format="DateOnly" ma:indexed="true" ma:internalName="GOProDatumBijeenkomst">
      <xsd:simpleType>
        <xsd:restriction base="dms:DateTime"/>
      </xsd:simpleType>
    </xsd:element>
    <xsd:element name="GOProArchief" ma:index="10" nillable="true" ma:displayName="Archief" ma:default="0" ma:indexed="true" ma:internalName="GOProArchief">
      <xsd:simpleType>
        <xsd:restriction base="dms:Boolean"/>
      </xsd:simpleType>
    </xsd:element>
    <xsd:element name="o172414bd89a43df866647d10211954f" ma:index="11" ma:taxonomy="true" ma:internalName="o172414bd89a43df866647d10211954f" ma:taxonomyFieldName="GOProOnderwijsniveaus" ma:displayName="Onderwijsniveau(s)" ma:readOnly="false" ma:fieldId="{8172414b-d89a-43df-8666-47d10211954f}" ma:taxonomyMulti="true" ma:sspId="87c02e2b-7bc6-4e65-a2b1-413dd5aa26d9" ma:termSetId="9cfa2621-28b2-4c68-a6ae-2ec64699842a" ma:anchorId="00000000-0000-0000-0000-000000000000" ma:open="false" ma:isKeyword="false">
      <xsd:complexType>
        <xsd:sequence>
          <xsd:element ref="pc:Terms" minOccurs="0" maxOccurs="1"/>
        </xsd:sequence>
      </xsd:complexType>
    </xsd:element>
    <xsd:element name="TaxCatchAll" ma:index="12" nillable="true" ma:displayName="Taxonomy Catch All Column" ma:hidden="true" ma:list="{c0c08972-5c30-4001-ad53-5a34ce5619f2}" ma:internalName="TaxCatchAll" ma:readOnly="false" ma:showField="CatchAllData"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TaxCatchAllLabel" ma:index="13" nillable="true" ma:displayName="Taxonomy Catch All Column1" ma:hidden="true" ma:list="{c0c08972-5c30-4001-ad53-5a34ce5619f2}" ma:internalName="TaxCatchAllLabel" ma:readOnly="false" ma:showField="CatchAllDataLabel"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_dlc_DocId" ma:index="15" nillable="true" ma:displayName="Waarde van de document-id" ma:description="De waarde van de document-id die aan dit item is toegewezen." ma:hidden="true" ma:indexed="true" ma:internalName="_dlc_DocId" ma:readOnly="false">
      <xsd:simpleType>
        <xsd:restriction base="dms:Text"/>
      </xsd:simpleType>
    </xsd:element>
    <xsd:element name="de1e3eb6a8ca4da4a2e4a4e7f9dbdb0f" ma:index="17" nillable="true" ma:taxonomy="true" ma:internalName="de1e3eb6a8ca4da4a2e4a4e7f9dbdb0f" ma:taxonomyFieldName="GOProJaar" ma:displayName="Jaar" ma:indexed="true" ma:default="" ma:fieldId="{de1e3eb6-a8ca-4da4-a2e4-a4e7f9dbdb0f}" ma:sspId="87c02e2b-7bc6-4e65-a2b1-413dd5aa26d9" ma:termSetId="c690ad67-c4de-4583-b502-06f4dbe05961" ma:anchorId="00000000-0000-0000-0000-000000000000" ma:open="false" ma:isKeyword="false">
      <xsd:complexType>
        <xsd:sequence>
          <xsd:element ref="pc:Terms" minOccurs="0" maxOccurs="1"/>
        </xsd:sequence>
      </xsd:complexType>
    </xsd:element>
    <xsd:element name="kd5442dc84a74696940d35a8b1c8f311" ma:index="19" nillable="true" ma:taxonomy="true" ma:internalName="kd5442dc84a74696940d35a8b1c8f311" ma:taxonomyFieldName="GOProOorsprong" ma:displayName="Oorsprong" ma:indexed="true" ma:default="" ma:fieldId="{4d5442dc-84a7-4696-940d-35a8b1c8f311}" ma:sspId="87c02e2b-7bc6-4e65-a2b1-413dd5aa26d9" ma:termSetId="ca11cc51-70b6-44f8-b3fe-054eee9258b6" ma:anchorId="00000000-0000-0000-0000-000000000000" ma:open="true" ma:isKeyword="false">
      <xsd:complexType>
        <xsd:sequence>
          <xsd:element ref="pc:Terms" minOccurs="0" maxOccurs="1"/>
        </xsd:sequence>
      </xsd:complexType>
    </xsd:element>
    <xsd:element name="b7138fb3ec4945d1b493fd0417e76ba0" ma:index="21" ma:taxonomy="true" ma:internalName="b7138fb3ec4945d1b493fd0417e76ba0" ma:taxonomyFieldName="GOProPublicatiestatus" ma:displayName="Publicatiestatus" ma:indexed="true" ma:readOnly="false" ma:default="1;#Online|5d773375-47c0-4896-afa8-6eac5ed3e165" ma:fieldId="{b7138fb3-ec49-45d1-b493-fd0417e76ba0}" ma:sspId="87c02e2b-7bc6-4e65-a2b1-413dd5aa26d9" ma:termSetId="b237c600-24a4-4e57-92f0-f98dca8d5288" ma:anchorId="00000000-0000-0000-0000-000000000000" ma:open="false" ma:isKeyword="false">
      <xsd:complexType>
        <xsd:sequence>
          <xsd:element ref="pc:Terms" minOccurs="0" maxOccurs="1"/>
        </xsd:sequence>
      </xsd:complexType>
    </xsd:element>
    <xsd:element name="_dlc_DocIdPersistId" ma:index="22" nillable="true" ma:displayName="Id blijven behouden" ma:description="Id behouden tijdens toevoegen." ma:hidden="true" ma:internalName="_dlc_DocIdPersistId" ma:readOnly="false">
      <xsd:simpleType>
        <xsd:restriction base="dms:Boolean"/>
      </xsd:simpleType>
    </xsd:element>
    <xsd:element name="jf7d25e4f253405f956d844861b53c3f" ma:index="23" nillable="true" ma:taxonomy="true" ma:internalName="jf7d25e4f253405f956d844861b53c3f" ma:taxonomyFieldName="GOProSchooljaar" ma:displayName="Schooljaar" ma:indexed="true" ma:default="" ma:fieldId="{3f7d25e4-f253-405f-956d-844861b53c3f}" ma:sspId="87c02e2b-7bc6-4e65-a2b1-413dd5aa26d9" ma:termSetId="39e82f3f-27f0-47e1-b3bf-583ebcc7b58d" ma:anchorId="00000000-0000-0000-0000-000000000000" ma:open="false" ma:isKeyword="false">
      <xsd:complexType>
        <xsd:sequence>
          <xsd:element ref="pc:Terms" minOccurs="0" maxOccurs="1"/>
        </xsd:sequence>
      </xsd:complexType>
    </xsd:element>
    <xsd:element name="fef4875bd7d04335af313950a580cd9d" ma:index="25" ma:taxonomy="true" ma:internalName="fef4875bd7d04335af313950a580cd9d" ma:taxonomyFieldName="GOProThemas" ma:displayName="Thema('s)" ma:readOnly="false" ma:default="" ma:fieldId="{fef4875b-d7d0-4335-af31-3950a580cd9d}" ma:taxonomyMulti="true" ma:sspId="87c02e2b-7bc6-4e65-a2b1-413dd5aa26d9" ma:termSetId="35c7fef5-0d7e-47cc-b296-61fcd798cdf0" ma:anchorId="00000000-0000-0000-0000-000000000000" ma:open="false" ma:isKeyword="false">
      <xsd:complexType>
        <xsd:sequence>
          <xsd:element ref="pc:Terms" minOccurs="0" maxOccurs="1"/>
        </xsd:sequence>
      </xsd:complexType>
    </xsd:element>
    <xsd:element name="GOProMigratieBronlocatie" ma:index="28" nillable="true" ma:displayName="Bronlocatie" ma:hidden="true" ma:indexed="true" ma:internalName="GOProMigratieBronlocatie" ma:readOnly="false">
      <xsd:simpleType>
        <xsd:restriction base="dms:Text">
          <xsd:maxLength value="255"/>
        </xsd:restriction>
      </xsd:simpleType>
    </xsd:element>
    <xsd:element name="GOProMigratieBronGUID" ma:index="29" nillable="true" ma:displayName="BronGUID" ma:hidden="true" ma:indexed="true" ma:internalName="GOProMigratieBronGUID">
      <xsd:simpleType>
        <xsd:restriction base="dms:Text">
          <xsd:maxLength value="255"/>
        </xsd:restriction>
      </xsd:simpleType>
    </xsd:element>
    <xsd:element name="SharedWithUsers" ma:index="38"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Gedeeld met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0099885-9432-4caf-9870-10dd17e557ce" elementFormDefault="qualified">
    <xsd:import namespace="http://schemas.microsoft.com/office/2006/documentManagement/types"/>
    <xsd:import namespace="http://schemas.microsoft.com/office/infopath/2007/PartnerControls"/>
    <xsd:element name="MediaServiceGenerationTime" ma:index="30" nillable="true" ma:displayName="MediaServiceGenerationTime" ma:hidden="true" ma:internalName="MediaServiceGenerationTime" ma:readOnly="true">
      <xsd:simpleType>
        <xsd:restriction base="dms:Text"/>
      </xsd:simpleType>
    </xsd:element>
    <xsd:element name="MediaServiceEventHashCode" ma:index="31" nillable="true" ma:displayName="MediaServiceEventHashCode" ma:hidden="true" ma:internalName="MediaServiceEventHashCode" ma:readOnly="true">
      <xsd:simpleType>
        <xsd:restriction base="dms:Text"/>
      </xsd:simpleType>
    </xsd:element>
    <xsd:element name="MediaLengthInSeconds" ma:index="32" nillable="true" ma:displayName="MediaLengthInSeconds" ma:hidden="true" ma:internalName="MediaLengthInSeconds" ma:readOnly="true">
      <xsd:simpleType>
        <xsd:restriction base="dms:Unknown"/>
      </xsd:simpleType>
    </xsd:element>
    <xsd:element name="MediaServiceDateTaken" ma:index="33" nillable="true" ma:displayName="MediaServiceDateTaken" ma:hidden="true" ma:indexed="true" ma:internalName="MediaServiceDateTaken" ma:readOnly="true">
      <xsd:simpleType>
        <xsd:restriction base="dms:Text"/>
      </xsd:simpleType>
    </xsd:element>
    <xsd:element name="lcf76f155ced4ddcb4097134ff3c332f" ma:index="35" nillable="true" ma:taxonomy="true" ma:internalName="lcf76f155ced4ddcb4097134ff3c332f" ma:taxonomyFieldName="MediaServiceImageTags" ma:displayName="Afbeeldingtags" ma:readOnly="false" ma:fieldId="{5cf76f15-5ced-4ddc-b409-7134ff3c332f}" ma:taxonomyMulti="true" ma:sspId="87c02e2b-7bc6-4e65-a2b1-413dd5aa26d9" ma:termSetId="09814cd3-568e-fe90-9814-8d621ff8fb84" ma:anchorId="fba54fb3-c3e1-fe81-a776-ca4b69148c4d" ma:open="true" ma:isKeyword="false">
      <xsd:complexType>
        <xsd:sequence>
          <xsd:element ref="pc:Terms" minOccurs="0" maxOccurs="1"/>
        </xsd:sequence>
      </xsd:complexType>
    </xsd:element>
    <xsd:element name="MediaServiceOCR" ma:index="36" nillable="true" ma:displayName="Extracted Text" ma:internalName="MediaServiceOCR" ma:readOnly="true">
      <xsd:simpleType>
        <xsd:restriction base="dms:Note">
          <xsd:maxLength value="255"/>
        </xsd:restriction>
      </xsd:simpleType>
    </xsd:element>
    <xsd:element name="MediaServiceSearchProperties" ma:index="37" nillable="true" ma:displayName="MediaServiceSearchProperties" ma:hidden="true" ma:internalName="MediaServiceSearchProperties" ma:readOnly="true">
      <xsd:simpleType>
        <xsd:restriction base="dms:Note"/>
      </xsd:simpleType>
    </xsd:element>
    <xsd:element name="MediaServiceLocation" ma:index="40" nillable="true" ma:displayName="Location" ma:indexed="true" ma:internalName="MediaServiceLocation" ma:readOnly="true">
      <xsd:simpleType>
        <xsd:restriction base="dms:Text"/>
      </xsd:simpleType>
    </xsd:element>
    <xsd:element name="MediaServiceBillingMetadata" ma:index="41"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Inhoudstype"/>
        <xsd:element ref="dc:title" minOccurs="0" maxOccurs="1" ma:index="2"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cfc230b1-6dd3-467a-8fcc-dfa9df38b740">
      <Value>81</Value>
      <Value>111</Value>
      <Value>8</Value>
      <Value>24</Value>
      <Value>41</Value>
      <Value>1</Value>
    </TaxCatchAll>
    <lcf76f155ced4ddcb4097134ff3c332f xmlns="90099885-9432-4caf-9870-10dd17e557ce">
      <Terms xmlns="http://schemas.microsoft.com/office/infopath/2007/PartnerControls"/>
    </lcf76f155ced4ddcb4097134ff3c332f>
    <de1e3eb6a8ca4da4a2e4a4e7f9dbdb0f xmlns="cfc230b1-6dd3-467a-8fcc-dfa9df38b740">
      <Terms xmlns="http://schemas.microsoft.com/office/infopath/2007/PartnerControls">
        <TermInfo xmlns="http://schemas.microsoft.com/office/infopath/2007/PartnerControls">
          <TermName xmlns="http://schemas.microsoft.com/office/infopath/2007/PartnerControls">2025</TermName>
          <TermId xmlns="http://schemas.microsoft.com/office/infopath/2007/PartnerControls">2214d877-6387-4228-804b-908fde3d3bec</TermId>
        </TermInfo>
      </Terms>
    </de1e3eb6a8ca4da4a2e4a4e7f9dbdb0f>
    <o172414bd89a43df866647d10211954f xmlns="cfc230b1-6dd3-467a-8fcc-dfa9df38b740">
      <Terms xmlns="http://schemas.microsoft.com/office/infopath/2007/PartnerControls">
        <TermInfo xmlns="http://schemas.microsoft.com/office/infopath/2007/PartnerControls">
          <TermName xmlns="http://schemas.microsoft.com/office/infopath/2007/PartnerControls">Centra voor leerlingenbegeleiding</TermName>
          <TermId xmlns="http://schemas.microsoft.com/office/infopath/2007/PartnerControls">6c456ae6-2c51-4e66-bcec-4b78b86ec12e</TermId>
        </TermInfo>
      </Terms>
    </o172414bd89a43df866647d10211954f>
    <_dlc_DocId xmlns="cfc230b1-6dd3-467a-8fcc-dfa9df38b740">GOPRO-1830562155-27282</_dlc_DocId>
    <b7138fb3ec4945d1b493fd0417e76ba0 xmlns="cfc230b1-6dd3-467a-8fcc-dfa9df38b740">
      <Terms xmlns="http://schemas.microsoft.com/office/infopath/2007/PartnerControls">
        <TermInfo xmlns="http://schemas.microsoft.com/office/infopath/2007/PartnerControls">
          <TermName xmlns="http://schemas.microsoft.com/office/infopath/2007/PartnerControls">Online</TermName>
          <TermId xmlns="http://schemas.microsoft.com/office/infopath/2007/PartnerControls">5d773375-47c0-4896-afa8-6eac5ed3e165</TermId>
        </TermInfo>
      </Terms>
    </b7138fb3ec4945d1b493fd0417e76ba0>
    <_dlc_DocIdPersistId xmlns="cfc230b1-6dd3-467a-8fcc-dfa9df38b740" xsi:nil="true"/>
    <GOProDatumBijeenkomst xmlns="cfc230b1-6dd3-467a-8fcc-dfa9df38b740" xsi:nil="true"/>
    <GOProArchief xmlns="cfc230b1-6dd3-467a-8fcc-dfa9df38b740">false</GOProArchief>
    <TaxCatchAllLabel xmlns="cfc230b1-6dd3-467a-8fcc-dfa9df38b740" xsi:nil="true"/>
    <kd5442dc84a74696940d35a8b1c8f311 xmlns="cfc230b1-6dd3-467a-8fcc-dfa9df38b740">
      <Terms xmlns="http://schemas.microsoft.com/office/infopath/2007/PartnerControls">
        <TermInfo xmlns="http://schemas.microsoft.com/office/infopath/2007/PartnerControls">
          <TermName xmlns="http://schemas.microsoft.com/office/infopath/2007/PartnerControls">POC</TermName>
          <TermId xmlns="http://schemas.microsoft.com/office/infopath/2007/PartnerControls">037a9f45-0723-4a69-9106-148f60251794</TermId>
        </TermInfo>
      </Terms>
    </kd5442dc84a74696940d35a8b1c8f311>
    <jf7d25e4f253405f956d844861b53c3f xmlns="cfc230b1-6dd3-467a-8fcc-dfa9df38b740">
      <Terms xmlns="http://schemas.microsoft.com/office/infopath/2007/PartnerControls">
        <TermInfo xmlns="http://schemas.microsoft.com/office/infopath/2007/PartnerControls">
          <TermName xmlns="http://schemas.microsoft.com/office/infopath/2007/PartnerControls">2024-2025</TermName>
          <TermId xmlns="http://schemas.microsoft.com/office/infopath/2007/PartnerControls">18df869e-b5d4-4bd4-82b2-da5e5d780f85</TermId>
        </TermInfo>
      </Terms>
    </jf7d25e4f253405f956d844861b53c3f>
    <GOProMigratieBronGUID xmlns="cfc230b1-6dd3-467a-8fcc-dfa9df38b740" xsi:nil="true"/>
    <GOProMigratieBronlocatie xmlns="cfc230b1-6dd3-467a-8fcc-dfa9df38b740" xsi:nil="true"/>
    <_dlc_DocIdUrl xmlns="cfc230b1-6dd3-467a-8fcc-dfa9df38b740">
      <Url>https://gemeenschapsonderwijs.sharepoint.com/sites/prodoc/_layouts/15/DocIdRedir.aspx?ID=GOPRO-1830562155-27282</Url>
      <Description>GOPRO-1830562155-27282</Description>
    </_dlc_DocIdUrl>
    <fef4875bd7d04335af313950a580cd9d xmlns="cfc230b1-6dd3-467a-8fcc-dfa9df38b740">
      <Terms xmlns="http://schemas.microsoft.com/office/infopath/2007/PartnerControls">
        <TermInfo xmlns="http://schemas.microsoft.com/office/infopath/2007/PartnerControls">
          <TermName xmlns="http://schemas.microsoft.com/office/infopath/2007/PartnerControls">CLB</TermName>
          <TermId xmlns="http://schemas.microsoft.com/office/infopath/2007/PartnerControls">489cc368-1704-4cc9-88ce-93281eeedaea</TermId>
        </TermInfo>
      </Terms>
    </fef4875bd7d04335af313950a580cd9d>
  </documentManagement>
</p:properti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EB82C1B6-C66D-4720-AD20-2989A5CD8B33}"/>
</file>

<file path=customXml/itemProps2.xml><?xml version="1.0" encoding="utf-8"?>
<ds:datastoreItem xmlns:ds="http://schemas.openxmlformats.org/officeDocument/2006/customXml" ds:itemID="{9B42ACD5-12DB-44E7-9D40-53D1EA6E8B0A}">
  <ds:schemaRefs>
    <ds:schemaRef ds:uri="http://schemas.microsoft.com/sharepoint/v3/contenttype/forms"/>
  </ds:schemaRefs>
</ds:datastoreItem>
</file>

<file path=customXml/itemProps3.xml><?xml version="1.0" encoding="utf-8"?>
<ds:datastoreItem xmlns:ds="http://schemas.openxmlformats.org/officeDocument/2006/customXml" ds:itemID="{C369E342-77AC-434C-8201-35A52C21F9AE}">
  <ds:schemaRefs>
    <ds:schemaRef ds:uri="http://purl.org/dc/elements/1.1/"/>
    <ds:schemaRef ds:uri="http://purl.org/dc/dcmitype/"/>
    <ds:schemaRef ds:uri="http://schemas.microsoft.com/office/2006/documentManagement/types"/>
    <ds:schemaRef ds:uri="http://purl.org/dc/terms/"/>
    <ds:schemaRef ds:uri="http://schemas.microsoft.com/office/2006/metadata/properties"/>
    <ds:schemaRef ds:uri="50de0771-bb84-4d63-b69a-99f723aa49e7"/>
    <ds:schemaRef ds:uri="http://www.w3.org/XML/1998/namespace"/>
    <ds:schemaRef ds:uri="http://schemas.microsoft.com/office/infopath/2007/PartnerControls"/>
    <ds:schemaRef ds:uri="http://schemas.openxmlformats.org/package/2006/metadata/core-properties"/>
    <ds:schemaRef ds:uri="069b6075-eca6-4fd7-a527-d4b82a41ce3e"/>
    <ds:schemaRef ds:uri="6331f67b-2dbd-4758-9da6-855264e6d0e8"/>
    <ds:schemaRef ds:uri="0fe7b86a-bce5-4772-9a72-ffd304ebc604"/>
    <ds:schemaRef ds:uri="68ae350d-59fa-45a2-a2f7-7bb9f21f6a8e"/>
  </ds:schemaRefs>
</ds:datastoreItem>
</file>

<file path=customXml/itemProps4.xml><?xml version="1.0" encoding="utf-8"?>
<ds:datastoreItem xmlns:ds="http://schemas.openxmlformats.org/officeDocument/2006/customXml" ds:itemID="{8E2AA3D1-251C-4F26-8E87-74387EBAC56C}"/>
</file>

<file path=docProps/app.xml><?xml version="1.0" encoding="utf-8"?>
<Properties xmlns="http://schemas.openxmlformats.org/officeDocument/2006/extended-properties" xmlns:vt="http://schemas.openxmlformats.org/officeDocument/2006/docPropsVTypes">
  <Template>FAA_PPT</Template>
  <TotalTime>0</TotalTime>
  <Words>3306</Words>
  <Application>Microsoft Office PowerPoint</Application>
  <PresentationFormat>Breedbeeld</PresentationFormat>
  <Paragraphs>301</Paragraphs>
  <Slides>29</Slides>
  <Notes>29</Notes>
  <HiddenSlides>0</HiddenSlides>
  <MMClips>0</MMClips>
  <ScaleCrop>false</ScaleCrop>
  <HeadingPairs>
    <vt:vector size="6" baseType="variant">
      <vt:variant>
        <vt:lpstr>Gebruikte lettertypen</vt:lpstr>
      </vt:variant>
      <vt:variant>
        <vt:i4>13</vt:i4>
      </vt:variant>
      <vt:variant>
        <vt:lpstr>Thema</vt:lpstr>
      </vt:variant>
      <vt:variant>
        <vt:i4>2</vt:i4>
      </vt:variant>
      <vt:variant>
        <vt:lpstr>Diatitels</vt:lpstr>
      </vt:variant>
      <vt:variant>
        <vt:i4>29</vt:i4>
      </vt:variant>
    </vt:vector>
  </HeadingPairs>
  <TitlesOfParts>
    <vt:vector size="44" baseType="lpstr">
      <vt:lpstr>Aptos</vt:lpstr>
      <vt:lpstr>Arial</vt:lpstr>
      <vt:lpstr>Calibri</vt:lpstr>
      <vt:lpstr>Flanders Art Sans</vt:lpstr>
      <vt:lpstr>Flanders Art Sans Condensed</vt:lpstr>
      <vt:lpstr>Flanders Art Sans Condensed Bold</vt:lpstr>
      <vt:lpstr>FlandersArtSans-Medium</vt:lpstr>
      <vt:lpstr>FlandersArtSans-Regular</vt:lpstr>
      <vt:lpstr>Segoe UI</vt:lpstr>
      <vt:lpstr>Trebuchet MS</vt:lpstr>
      <vt:lpstr>Webdings</vt:lpstr>
      <vt:lpstr>Wingdings</vt:lpstr>
      <vt:lpstr>Wingdings 2</vt:lpstr>
      <vt:lpstr>POC+ GO! CLB Slides</vt:lpstr>
      <vt:lpstr>Kantoorthema</vt:lpstr>
      <vt:lpstr>GO! CLB visie op leerlingenbegeleiding</vt:lpstr>
      <vt:lpstr>PowerPoint-presentatie</vt:lpstr>
      <vt:lpstr>Zorgcontinuüm</vt:lpstr>
      <vt:lpstr>Vier begeleidingsdomeinen, preventief en curatief</vt:lpstr>
      <vt:lpstr>3 kernprocessen</vt:lpstr>
      <vt:lpstr>3 kernprocessen</vt:lpstr>
      <vt:lpstr>3 kernprocessen</vt:lpstr>
      <vt:lpstr>3 kernprocessen</vt:lpstr>
      <vt:lpstr>Geïntegreerde benadering van de kernprocessen</vt:lpstr>
      <vt:lpstr>Signaalfunctie</vt:lpstr>
      <vt:lpstr>Signaalfunctie</vt:lpstr>
      <vt:lpstr>PowerPoint-presentatie</vt:lpstr>
      <vt:lpstr>Consultatieve leerlingenbegeleiding</vt:lpstr>
      <vt:lpstr>PowerPoint-presentatie</vt:lpstr>
      <vt:lpstr>PowerPoint-presentatie</vt:lpstr>
      <vt:lpstr>PowerPoint-presentatie</vt:lpstr>
      <vt:lpstr>Vraaggestuurde leerlingenbegeleiding</vt:lpstr>
      <vt:lpstr>PowerPoint-presentatie</vt:lpstr>
      <vt:lpstr>PowerPoint-presentatie</vt:lpstr>
      <vt:lpstr>Toeleiding leersteun</vt:lpstr>
      <vt:lpstr>Toeleiding leersteun</vt:lpstr>
      <vt:lpstr>Toeleiding leersteun</vt:lpstr>
      <vt:lpstr>PowerPoint-presentatie</vt:lpstr>
      <vt:lpstr>PowerPoint-presentatie</vt:lpstr>
      <vt:lpstr>PowerPoint-presentatie</vt:lpstr>
      <vt:lpstr>PowerPoint-presentatie</vt:lpstr>
      <vt:lpstr>Take home message</vt:lpstr>
      <vt:lpstr>Interessante bronnen</vt:lpstr>
      <vt:lpstr>Interessante bronnen</vt:lpstr>
    </vt:vector>
  </TitlesOfParts>
  <Company>Gemeenschaps Onderwijs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 CLB visie op leerlingenbegeleiding powerpoint</dc:title>
  <dc:creator>Jo Lochy</dc:creator>
  <cp:lastModifiedBy>Tom Thielemans</cp:lastModifiedBy>
  <cp:revision>2</cp:revision>
  <dcterms:created xsi:type="dcterms:W3CDTF">2024-12-03T11:14:20Z</dcterms:created>
  <dcterms:modified xsi:type="dcterms:W3CDTF">2025-04-01T07:03:05Z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0x01010082340F32E81AE74AA8D837674071337F003BB9480EDAB6514EB2D4DC1FE9EAD30C</vt:lpwstr>
  </property>
  <property fmtid="{D5CDD505-2E9C-101B-9397-08002B2CF9AE}" pid="3" name="MediaServiceImageTags">
    <vt:lpwstr/>
  </property>
  <property fmtid="{D5CDD505-2E9C-101B-9397-08002B2CF9AE}" pid="4" name="GOProPublicatiestatus">
    <vt:lpwstr>1;#Online|5d773375-47c0-4896-afa8-6eac5ed3e165</vt:lpwstr>
  </property>
  <property fmtid="{D5CDD505-2E9C-101B-9397-08002B2CF9AE}" pid="5" name="_dlc_DocIdItemGuid">
    <vt:lpwstr>df36351e-2020-49ee-9dbe-1a2a3a2d0871</vt:lpwstr>
  </property>
  <property fmtid="{D5CDD505-2E9C-101B-9397-08002B2CF9AE}" pid="6" name="GOProOnderwijsniveaus">
    <vt:lpwstr>24;#Centra voor leerlingenbegeleiding|6c456ae6-2c51-4e66-bcec-4b78b86ec12e</vt:lpwstr>
  </property>
  <property fmtid="{D5CDD505-2E9C-101B-9397-08002B2CF9AE}" pid="7" name="GOProOorsprong">
    <vt:lpwstr>81;#POC|037a9f45-0723-4a69-9106-148f60251794</vt:lpwstr>
  </property>
  <property fmtid="{D5CDD505-2E9C-101B-9397-08002B2CF9AE}" pid="8" name="GOProThemas">
    <vt:lpwstr>41;#CLB|489cc368-1704-4cc9-88ce-93281eeedaea</vt:lpwstr>
  </property>
  <property fmtid="{D5CDD505-2E9C-101B-9397-08002B2CF9AE}" pid="9" name="GOProSchooljaar">
    <vt:lpwstr>8;#2024-2025|18df869e-b5d4-4bd4-82b2-da5e5d780f85</vt:lpwstr>
  </property>
  <property fmtid="{D5CDD505-2E9C-101B-9397-08002B2CF9AE}" pid="10" name="GOProJaar">
    <vt:lpwstr>111;#2025|2214d877-6387-4228-804b-908fde3d3bec</vt:lpwstr>
  </property>
</Properties>
</file>