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4" r:id="rId17"/>
    <p:sldId id="278" r:id="rId18"/>
    <p:sldId id="281" r:id="rId19"/>
    <p:sldId id="282" r:id="rId20"/>
    <p:sldId id="283" r:id="rId21"/>
    <p:sldId id="284" r:id="rId22"/>
    <p:sldId id="290" r:id="rId23"/>
    <p:sldId id="291" r:id="rId24"/>
    <p:sldId id="294" r:id="rId25"/>
    <p:sldId id="295" r:id="rId26"/>
    <p:sldId id="296" r:id="rId27"/>
    <p:sldId id="297" r:id="rId28"/>
    <p:sldId id="298" r:id="rId29"/>
    <p:sldId id="300" r:id="rId30"/>
    <p:sldId id="301" r:id="rId31"/>
    <p:sldId id="307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16" r:id="rId40"/>
    <p:sldId id="317" r:id="rId41"/>
    <p:sldId id="402" r:id="rId42"/>
    <p:sldId id="318" r:id="rId43"/>
    <p:sldId id="319" r:id="rId44"/>
    <p:sldId id="320" r:id="rId45"/>
    <p:sldId id="321" r:id="rId46"/>
    <p:sldId id="322" r:id="rId47"/>
    <p:sldId id="323" r:id="rId48"/>
    <p:sldId id="325" r:id="rId49"/>
    <p:sldId id="326" r:id="rId50"/>
    <p:sldId id="332" r:id="rId51"/>
    <p:sldId id="333" r:id="rId52"/>
    <p:sldId id="335" r:id="rId53"/>
    <p:sldId id="336" r:id="rId54"/>
    <p:sldId id="337" r:id="rId55"/>
    <p:sldId id="338" r:id="rId56"/>
    <p:sldId id="339" r:id="rId57"/>
    <p:sldId id="340" r:id="rId58"/>
    <p:sldId id="341" r:id="rId59"/>
    <p:sldId id="342" r:id="rId60"/>
    <p:sldId id="343" r:id="rId61"/>
    <p:sldId id="344" r:id="rId62"/>
    <p:sldId id="345" r:id="rId63"/>
    <p:sldId id="349" r:id="rId64"/>
    <p:sldId id="350" r:id="rId65"/>
    <p:sldId id="351" r:id="rId66"/>
    <p:sldId id="352" r:id="rId67"/>
    <p:sldId id="353" r:id="rId68"/>
    <p:sldId id="354" r:id="rId69"/>
    <p:sldId id="355" r:id="rId70"/>
    <p:sldId id="356" r:id="rId71"/>
    <p:sldId id="357" r:id="rId72"/>
    <p:sldId id="358" r:id="rId73"/>
    <p:sldId id="359" r:id="rId74"/>
    <p:sldId id="360" r:id="rId75"/>
    <p:sldId id="361" r:id="rId76"/>
    <p:sldId id="362" r:id="rId77"/>
    <p:sldId id="363" r:id="rId78"/>
    <p:sldId id="364" r:id="rId79"/>
    <p:sldId id="365" r:id="rId80"/>
    <p:sldId id="366" r:id="rId81"/>
    <p:sldId id="367" r:id="rId82"/>
    <p:sldId id="368" r:id="rId83"/>
    <p:sldId id="370" r:id="rId84"/>
    <p:sldId id="371" r:id="rId85"/>
    <p:sldId id="372" r:id="rId86"/>
    <p:sldId id="373" r:id="rId87"/>
    <p:sldId id="374" r:id="rId88"/>
    <p:sldId id="375" r:id="rId89"/>
    <p:sldId id="376" r:id="rId90"/>
    <p:sldId id="377" r:id="rId91"/>
    <p:sldId id="378" r:id="rId92"/>
    <p:sldId id="379" r:id="rId93"/>
    <p:sldId id="380" r:id="rId94"/>
    <p:sldId id="382" r:id="rId95"/>
    <p:sldId id="383" r:id="rId96"/>
    <p:sldId id="384" r:id="rId97"/>
    <p:sldId id="385" r:id="rId98"/>
    <p:sldId id="403" r:id="rId99"/>
    <p:sldId id="387" r:id="rId100"/>
    <p:sldId id="388" r:id="rId101"/>
    <p:sldId id="389" r:id="rId102"/>
    <p:sldId id="391" r:id="rId103"/>
    <p:sldId id="392" r:id="rId104"/>
    <p:sldId id="393" r:id="rId105"/>
    <p:sldId id="394" r:id="rId106"/>
    <p:sldId id="395" r:id="rId107"/>
    <p:sldId id="399" r:id="rId108"/>
    <p:sldId id="400" r:id="rId109"/>
    <p:sldId id="401" r:id="rId110"/>
  </p:sldIdLst>
  <p:sldSz cx="9144000" cy="6858000" type="screen4x3"/>
  <p:notesSz cx="9144000" cy="6858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customXml" Target="../customXml/item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118" Type="http://schemas.openxmlformats.org/officeDocument/2006/relationships/customXml" Target="../customXml/item2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theme" Target="theme/theme1.xml"/><Relationship Id="rId119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customXml" Target="../customXml/item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notesMaster" Target="notesMasters/notesMaster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m Goris" userId="2c1f77e5-e9e9-4ea5-b09e-5bbd497edac2" providerId="ADAL" clId="{39A90470-AFC4-4F47-9B75-317D25A5CC60}"/>
    <pc:docChg chg="undo custSel addSld delSld modSld sldOrd">
      <pc:chgData name="Wim Goris" userId="2c1f77e5-e9e9-4ea5-b09e-5bbd497edac2" providerId="ADAL" clId="{39A90470-AFC4-4F47-9B75-317D25A5CC60}" dt="2024-02-16T14:18:14.635" v="1538" actId="20577"/>
      <pc:docMkLst>
        <pc:docMk/>
      </pc:docMkLst>
      <pc:sldChg chg="delSp modSp mod">
        <pc:chgData name="Wim Goris" userId="2c1f77e5-e9e9-4ea5-b09e-5bbd497edac2" providerId="ADAL" clId="{39A90470-AFC4-4F47-9B75-317D25A5CC60}" dt="2024-02-07T11:46:09.721" v="219" actId="20577"/>
        <pc:sldMkLst>
          <pc:docMk/>
          <pc:sldMk cId="0" sldId="256"/>
        </pc:sldMkLst>
        <pc:spChg chg="del mod">
          <ac:chgData name="Wim Goris" userId="2c1f77e5-e9e9-4ea5-b09e-5bbd497edac2" providerId="ADAL" clId="{39A90470-AFC4-4F47-9B75-317D25A5CC60}" dt="2024-02-06T14:03:59.879" v="48" actId="21"/>
          <ac:spMkLst>
            <pc:docMk/>
            <pc:sldMk cId="0" sldId="256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6T14:13:44.805" v="188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7T11:46:09.721" v="219" actId="20577"/>
          <ac:spMkLst>
            <pc:docMk/>
            <pc:sldMk cId="0" sldId="256"/>
            <ac:spMk id="4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4:32.640" v="52" actId="478"/>
        <pc:sldMkLst>
          <pc:docMk/>
          <pc:sldMk cId="0" sldId="257"/>
        </pc:sldMkLst>
        <pc:spChg chg="del">
          <ac:chgData name="Wim Goris" userId="2c1f77e5-e9e9-4ea5-b09e-5bbd497edac2" providerId="ADAL" clId="{39A90470-AFC4-4F47-9B75-317D25A5CC60}" dt="2024-02-06T14:04:32.640" v="52" actId="478"/>
          <ac:spMkLst>
            <pc:docMk/>
            <pc:sldMk cId="0" sldId="257"/>
            <ac:spMk id="3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6T14:20:03.708" v="192"/>
        <pc:sldMkLst>
          <pc:docMk/>
          <pc:sldMk cId="0" sldId="258"/>
        </pc:sldMkLst>
        <pc:spChg chg="del">
          <ac:chgData name="Wim Goris" userId="2c1f77e5-e9e9-4ea5-b09e-5bbd497edac2" providerId="ADAL" clId="{39A90470-AFC4-4F47-9B75-317D25A5CC60}" dt="2024-02-06T14:04:28.292" v="51" actId="478"/>
          <ac:spMkLst>
            <pc:docMk/>
            <pc:sldMk cId="0" sldId="258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6T14:04:09.319" v="49" actId="14100"/>
          <ac:spMkLst>
            <pc:docMk/>
            <pc:sldMk cId="0" sldId="258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6T14:20:03.682" v="190" actId="21"/>
          <ac:spMkLst>
            <pc:docMk/>
            <pc:sldMk cId="0" sldId="258"/>
            <ac:spMk id="6" creationId="{00000000-0000-0000-0000-000000000000}"/>
          </ac:spMkLst>
        </pc:spChg>
        <pc:spChg chg="del mod">
          <ac:chgData name="Wim Goris" userId="2c1f77e5-e9e9-4ea5-b09e-5bbd497edac2" providerId="ADAL" clId="{39A90470-AFC4-4F47-9B75-317D25A5CC60}" dt="2024-02-06T14:20:03.708" v="192"/>
          <ac:spMkLst>
            <pc:docMk/>
            <pc:sldMk cId="0" sldId="258"/>
            <ac:spMk id="7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4:41.840" v="53" actId="478"/>
        <pc:sldMkLst>
          <pc:docMk/>
          <pc:sldMk cId="0" sldId="259"/>
        </pc:sldMkLst>
        <pc:spChg chg="del">
          <ac:chgData name="Wim Goris" userId="2c1f77e5-e9e9-4ea5-b09e-5bbd497edac2" providerId="ADAL" clId="{39A90470-AFC4-4F47-9B75-317D25A5CC60}" dt="2024-02-06T14:04:41.840" v="53" actId="478"/>
          <ac:spMkLst>
            <pc:docMk/>
            <pc:sldMk cId="0" sldId="259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4:47.253" v="54" actId="478"/>
        <pc:sldMkLst>
          <pc:docMk/>
          <pc:sldMk cId="0" sldId="260"/>
        </pc:sldMkLst>
        <pc:spChg chg="del">
          <ac:chgData name="Wim Goris" userId="2c1f77e5-e9e9-4ea5-b09e-5bbd497edac2" providerId="ADAL" clId="{39A90470-AFC4-4F47-9B75-317D25A5CC60}" dt="2024-02-06T14:04:47.253" v="54" actId="478"/>
          <ac:spMkLst>
            <pc:docMk/>
            <pc:sldMk cId="0" sldId="260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6T14:20:31.349" v="193" actId="47"/>
        <pc:sldMkLst>
          <pc:docMk/>
          <pc:sldMk cId="0" sldId="261"/>
        </pc:sldMkLst>
        <pc:spChg chg="del">
          <ac:chgData name="Wim Goris" userId="2c1f77e5-e9e9-4ea5-b09e-5bbd497edac2" providerId="ADAL" clId="{39A90470-AFC4-4F47-9B75-317D25A5CC60}" dt="2024-02-06T14:04:18.245" v="50" actId="478"/>
          <ac:spMkLst>
            <pc:docMk/>
            <pc:sldMk cId="0" sldId="26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4:53.756" v="55" actId="478"/>
        <pc:sldMkLst>
          <pc:docMk/>
          <pc:sldMk cId="0" sldId="262"/>
        </pc:sldMkLst>
        <pc:spChg chg="del">
          <ac:chgData name="Wim Goris" userId="2c1f77e5-e9e9-4ea5-b09e-5bbd497edac2" providerId="ADAL" clId="{39A90470-AFC4-4F47-9B75-317D25A5CC60}" dt="2024-02-06T14:04:53.756" v="55" actId="478"/>
          <ac:spMkLst>
            <pc:docMk/>
            <pc:sldMk cId="0" sldId="26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4:57.413" v="56" actId="478"/>
        <pc:sldMkLst>
          <pc:docMk/>
          <pc:sldMk cId="0" sldId="263"/>
        </pc:sldMkLst>
        <pc:spChg chg="del">
          <ac:chgData name="Wim Goris" userId="2c1f77e5-e9e9-4ea5-b09e-5bbd497edac2" providerId="ADAL" clId="{39A90470-AFC4-4F47-9B75-317D25A5CC60}" dt="2024-02-06T14:04:57.413" v="56" actId="478"/>
          <ac:spMkLst>
            <pc:docMk/>
            <pc:sldMk cId="0" sldId="263"/>
            <ac:spMk id="2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6T14:05:02.674" v="57" actId="478"/>
        <pc:sldMkLst>
          <pc:docMk/>
          <pc:sldMk cId="0" sldId="264"/>
        </pc:sldMkLst>
        <pc:spChg chg="del">
          <ac:chgData name="Wim Goris" userId="2c1f77e5-e9e9-4ea5-b09e-5bbd497edac2" providerId="ADAL" clId="{39A90470-AFC4-4F47-9B75-317D25A5CC60}" dt="2024-02-06T14:05:02.674" v="57" actId="478"/>
          <ac:spMkLst>
            <pc:docMk/>
            <pc:sldMk cId="0" sldId="264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6T14:01:45.121" v="0" actId="1076"/>
          <ac:spMkLst>
            <pc:docMk/>
            <pc:sldMk cId="0" sldId="264"/>
            <ac:spMk id="6" creationId="{00000000-0000-0000-0000-000000000000}"/>
          </ac:spMkLst>
        </pc:spChg>
      </pc:sldChg>
      <pc:sldChg chg="modSp mod">
        <pc:chgData name="Wim Goris" userId="2c1f77e5-e9e9-4ea5-b09e-5bbd497edac2" providerId="ADAL" clId="{39A90470-AFC4-4F47-9B75-317D25A5CC60}" dt="2024-02-06T14:21:27.627" v="194" actId="14100"/>
        <pc:sldMkLst>
          <pc:docMk/>
          <pc:sldMk cId="0" sldId="265"/>
        </pc:sldMkLst>
        <pc:spChg chg="mod">
          <ac:chgData name="Wim Goris" userId="2c1f77e5-e9e9-4ea5-b09e-5bbd497edac2" providerId="ADAL" clId="{39A90470-AFC4-4F47-9B75-317D25A5CC60}" dt="2024-02-06T14:21:27.627" v="194" actId="14100"/>
          <ac:spMkLst>
            <pc:docMk/>
            <pc:sldMk cId="0" sldId="265"/>
            <ac:spMk id="6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5:06.733" v="58" actId="478"/>
        <pc:sldMkLst>
          <pc:docMk/>
          <pc:sldMk cId="0" sldId="266"/>
        </pc:sldMkLst>
        <pc:spChg chg="del">
          <ac:chgData name="Wim Goris" userId="2c1f77e5-e9e9-4ea5-b09e-5bbd497edac2" providerId="ADAL" clId="{39A90470-AFC4-4F47-9B75-317D25A5CC60}" dt="2024-02-06T14:05:06.733" v="58" actId="478"/>
          <ac:spMkLst>
            <pc:docMk/>
            <pc:sldMk cId="0" sldId="26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6T14:22:00.768" v="195" actId="47"/>
        <pc:sldMkLst>
          <pc:docMk/>
          <pc:sldMk cId="0" sldId="267"/>
        </pc:sldMkLst>
        <pc:spChg chg="del">
          <ac:chgData name="Wim Goris" userId="2c1f77e5-e9e9-4ea5-b09e-5bbd497edac2" providerId="ADAL" clId="{39A90470-AFC4-4F47-9B75-317D25A5CC60}" dt="2024-02-06T14:05:14.789" v="60" actId="478"/>
          <ac:spMkLst>
            <pc:docMk/>
            <pc:sldMk cId="0" sldId="267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5:10.091" v="59" actId="478"/>
        <pc:sldMkLst>
          <pc:docMk/>
          <pc:sldMk cId="0" sldId="268"/>
        </pc:sldMkLst>
        <pc:spChg chg="del">
          <ac:chgData name="Wim Goris" userId="2c1f77e5-e9e9-4ea5-b09e-5bbd497edac2" providerId="ADAL" clId="{39A90470-AFC4-4F47-9B75-317D25A5CC60}" dt="2024-02-06T14:05:10.091" v="59" actId="478"/>
          <ac:spMkLst>
            <pc:docMk/>
            <pc:sldMk cId="0" sldId="26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7:53.791" v="74" actId="478"/>
        <pc:sldMkLst>
          <pc:docMk/>
          <pc:sldMk cId="0" sldId="269"/>
        </pc:sldMkLst>
        <pc:spChg chg="del">
          <ac:chgData name="Wim Goris" userId="2c1f77e5-e9e9-4ea5-b09e-5bbd497edac2" providerId="ADAL" clId="{39A90470-AFC4-4F47-9B75-317D25A5CC60}" dt="2024-02-06T14:07:53.791" v="74" actId="478"/>
          <ac:spMkLst>
            <pc:docMk/>
            <pc:sldMk cId="0" sldId="26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7:57.840" v="75" actId="478"/>
        <pc:sldMkLst>
          <pc:docMk/>
          <pc:sldMk cId="0" sldId="270"/>
        </pc:sldMkLst>
        <pc:spChg chg="del">
          <ac:chgData name="Wim Goris" userId="2c1f77e5-e9e9-4ea5-b09e-5bbd497edac2" providerId="ADAL" clId="{39A90470-AFC4-4F47-9B75-317D25A5CC60}" dt="2024-02-06T14:07:57.840" v="75" actId="478"/>
          <ac:spMkLst>
            <pc:docMk/>
            <pc:sldMk cId="0" sldId="27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8:02.113" v="76" actId="478"/>
        <pc:sldMkLst>
          <pc:docMk/>
          <pc:sldMk cId="0" sldId="271"/>
        </pc:sldMkLst>
        <pc:spChg chg="del">
          <ac:chgData name="Wim Goris" userId="2c1f77e5-e9e9-4ea5-b09e-5bbd497edac2" providerId="ADAL" clId="{39A90470-AFC4-4F47-9B75-317D25A5CC60}" dt="2024-02-06T14:08:02.113" v="76" actId="478"/>
          <ac:spMkLst>
            <pc:docMk/>
            <pc:sldMk cId="0" sldId="27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8:06.275" v="77" actId="478"/>
        <pc:sldMkLst>
          <pc:docMk/>
          <pc:sldMk cId="0" sldId="272"/>
        </pc:sldMkLst>
        <pc:spChg chg="del">
          <ac:chgData name="Wim Goris" userId="2c1f77e5-e9e9-4ea5-b09e-5bbd497edac2" providerId="ADAL" clId="{39A90470-AFC4-4F47-9B75-317D25A5CC60}" dt="2024-02-06T14:08:06.275" v="77" actId="478"/>
          <ac:spMkLst>
            <pc:docMk/>
            <pc:sldMk cId="0" sldId="272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6T14:22:42.897" v="196" actId="47"/>
        <pc:sldMkLst>
          <pc:docMk/>
          <pc:sldMk cId="0" sldId="273"/>
        </pc:sldMkLst>
        <pc:spChg chg="del">
          <ac:chgData name="Wim Goris" userId="2c1f77e5-e9e9-4ea5-b09e-5bbd497edac2" providerId="ADAL" clId="{39A90470-AFC4-4F47-9B75-317D25A5CC60}" dt="2024-02-06T14:08:22.919" v="78" actId="478"/>
          <ac:spMkLst>
            <pc:docMk/>
            <pc:sldMk cId="0" sldId="27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8:27.604" v="79" actId="478"/>
        <pc:sldMkLst>
          <pc:docMk/>
          <pc:sldMk cId="0" sldId="274"/>
        </pc:sldMkLst>
        <pc:spChg chg="del">
          <ac:chgData name="Wim Goris" userId="2c1f77e5-e9e9-4ea5-b09e-5bbd497edac2" providerId="ADAL" clId="{39A90470-AFC4-4F47-9B75-317D25A5CC60}" dt="2024-02-06T14:08:27.604" v="79" actId="478"/>
          <ac:spMkLst>
            <pc:docMk/>
            <pc:sldMk cId="0" sldId="274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6T14:23:14.408" v="197" actId="47"/>
        <pc:sldMkLst>
          <pc:docMk/>
          <pc:sldMk cId="0" sldId="275"/>
        </pc:sldMkLst>
        <pc:spChg chg="del">
          <ac:chgData name="Wim Goris" userId="2c1f77e5-e9e9-4ea5-b09e-5bbd497edac2" providerId="ADAL" clId="{39A90470-AFC4-4F47-9B75-317D25A5CC60}" dt="2024-02-06T14:13:27.951" v="186" actId="478"/>
          <ac:spMkLst>
            <pc:docMk/>
            <pc:sldMk cId="0" sldId="275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3:36.091" v="220" actId="2696"/>
        <pc:sldMkLst>
          <pc:docMk/>
          <pc:sldMk cId="0" sldId="276"/>
        </pc:sldMkLst>
        <pc:spChg chg="del">
          <ac:chgData name="Wim Goris" userId="2c1f77e5-e9e9-4ea5-b09e-5bbd497edac2" providerId="ADAL" clId="{39A90470-AFC4-4F47-9B75-317D25A5CC60}" dt="2024-02-06T14:08:35.319" v="81" actId="478"/>
          <ac:spMkLst>
            <pc:docMk/>
            <pc:sldMk cId="0" sldId="27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6T14:23:38.161" v="198" actId="47"/>
        <pc:sldMkLst>
          <pc:docMk/>
          <pc:sldMk cId="0" sldId="277"/>
        </pc:sldMkLst>
        <pc:spChg chg="del">
          <ac:chgData name="Wim Goris" userId="2c1f77e5-e9e9-4ea5-b09e-5bbd497edac2" providerId="ADAL" clId="{39A90470-AFC4-4F47-9B75-317D25A5CC60}" dt="2024-02-06T14:08:49.619" v="82" actId="478"/>
          <ac:spMkLst>
            <pc:docMk/>
            <pc:sldMk cId="0" sldId="277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8:31.577" v="80" actId="478"/>
        <pc:sldMkLst>
          <pc:docMk/>
          <pc:sldMk cId="0" sldId="278"/>
        </pc:sldMkLst>
        <pc:spChg chg="del">
          <ac:chgData name="Wim Goris" userId="2c1f77e5-e9e9-4ea5-b09e-5bbd497edac2" providerId="ADAL" clId="{39A90470-AFC4-4F47-9B75-317D25A5CC60}" dt="2024-02-06T14:08:31.577" v="80" actId="478"/>
          <ac:spMkLst>
            <pc:docMk/>
            <pc:sldMk cId="0" sldId="278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5:16.710" v="222" actId="2696"/>
        <pc:sldMkLst>
          <pc:docMk/>
          <pc:sldMk cId="0" sldId="279"/>
        </pc:sldMkLst>
        <pc:spChg chg="del">
          <ac:chgData name="Wim Goris" userId="2c1f77e5-e9e9-4ea5-b09e-5bbd497edac2" providerId="ADAL" clId="{39A90470-AFC4-4F47-9B75-317D25A5CC60}" dt="2024-02-06T14:08:54.731" v="83" actId="478"/>
          <ac:spMkLst>
            <pc:docMk/>
            <pc:sldMk cId="0" sldId="279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4:29.346" v="221" actId="2696"/>
        <pc:sldMkLst>
          <pc:docMk/>
          <pc:sldMk cId="0" sldId="280"/>
        </pc:sldMkLst>
        <pc:spChg chg="del">
          <ac:chgData name="Wim Goris" userId="2c1f77e5-e9e9-4ea5-b09e-5bbd497edac2" providerId="ADAL" clId="{39A90470-AFC4-4F47-9B75-317D25A5CC60}" dt="2024-02-06T14:08:57.993" v="84" actId="478"/>
          <ac:spMkLst>
            <pc:docMk/>
            <pc:sldMk cId="0" sldId="28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01.414" v="85" actId="478"/>
        <pc:sldMkLst>
          <pc:docMk/>
          <pc:sldMk cId="0" sldId="281"/>
        </pc:sldMkLst>
        <pc:spChg chg="del">
          <ac:chgData name="Wim Goris" userId="2c1f77e5-e9e9-4ea5-b09e-5bbd497edac2" providerId="ADAL" clId="{39A90470-AFC4-4F47-9B75-317D25A5CC60}" dt="2024-02-06T14:09:01.414" v="85" actId="478"/>
          <ac:spMkLst>
            <pc:docMk/>
            <pc:sldMk cId="0" sldId="28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3:24.600" v="185" actId="478"/>
        <pc:sldMkLst>
          <pc:docMk/>
          <pc:sldMk cId="0" sldId="282"/>
        </pc:sldMkLst>
        <pc:spChg chg="del">
          <ac:chgData name="Wim Goris" userId="2c1f77e5-e9e9-4ea5-b09e-5bbd497edac2" providerId="ADAL" clId="{39A90470-AFC4-4F47-9B75-317D25A5CC60}" dt="2024-02-06T14:13:24.600" v="185" actId="478"/>
          <ac:spMkLst>
            <pc:docMk/>
            <pc:sldMk cId="0" sldId="28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05.170" v="86" actId="478"/>
        <pc:sldMkLst>
          <pc:docMk/>
          <pc:sldMk cId="0" sldId="283"/>
        </pc:sldMkLst>
        <pc:spChg chg="del">
          <ac:chgData name="Wim Goris" userId="2c1f77e5-e9e9-4ea5-b09e-5bbd497edac2" providerId="ADAL" clId="{39A90470-AFC4-4F47-9B75-317D25A5CC60}" dt="2024-02-06T14:09:05.170" v="86" actId="478"/>
          <ac:spMkLst>
            <pc:docMk/>
            <pc:sldMk cId="0" sldId="28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07.600" v="87" actId="478"/>
        <pc:sldMkLst>
          <pc:docMk/>
          <pc:sldMk cId="0" sldId="284"/>
        </pc:sldMkLst>
        <pc:spChg chg="del">
          <ac:chgData name="Wim Goris" userId="2c1f77e5-e9e9-4ea5-b09e-5bbd497edac2" providerId="ADAL" clId="{39A90470-AFC4-4F47-9B75-317D25A5CC60}" dt="2024-02-06T14:09:07.600" v="87" actId="478"/>
          <ac:spMkLst>
            <pc:docMk/>
            <pc:sldMk cId="0" sldId="284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6:01.389" v="223" actId="47"/>
        <pc:sldMkLst>
          <pc:docMk/>
          <pc:sldMk cId="0" sldId="285"/>
        </pc:sldMkLst>
        <pc:spChg chg="del">
          <ac:chgData name="Wim Goris" userId="2c1f77e5-e9e9-4ea5-b09e-5bbd497edac2" providerId="ADAL" clId="{39A90470-AFC4-4F47-9B75-317D25A5CC60}" dt="2024-02-06T14:09:11.209" v="88" actId="478"/>
          <ac:spMkLst>
            <pc:docMk/>
            <pc:sldMk cId="0" sldId="285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6:08.056" v="224" actId="47"/>
        <pc:sldMkLst>
          <pc:docMk/>
          <pc:sldMk cId="0" sldId="286"/>
        </pc:sldMkLst>
        <pc:spChg chg="del">
          <ac:chgData name="Wim Goris" userId="2c1f77e5-e9e9-4ea5-b09e-5bbd497edac2" providerId="ADAL" clId="{39A90470-AFC4-4F47-9B75-317D25A5CC60}" dt="2024-02-06T14:09:13.981" v="89" actId="478"/>
          <ac:spMkLst>
            <pc:docMk/>
            <pc:sldMk cId="0" sldId="28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6:10.593" v="225" actId="47"/>
        <pc:sldMkLst>
          <pc:docMk/>
          <pc:sldMk cId="0" sldId="287"/>
        </pc:sldMkLst>
        <pc:spChg chg="del">
          <ac:chgData name="Wim Goris" userId="2c1f77e5-e9e9-4ea5-b09e-5bbd497edac2" providerId="ADAL" clId="{39A90470-AFC4-4F47-9B75-317D25A5CC60}" dt="2024-02-06T14:09:16.498" v="90" actId="478"/>
          <ac:spMkLst>
            <pc:docMk/>
            <pc:sldMk cId="0" sldId="287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6:12.402" v="226" actId="47"/>
        <pc:sldMkLst>
          <pc:docMk/>
          <pc:sldMk cId="0" sldId="288"/>
        </pc:sldMkLst>
        <pc:spChg chg="del">
          <ac:chgData name="Wim Goris" userId="2c1f77e5-e9e9-4ea5-b09e-5bbd497edac2" providerId="ADAL" clId="{39A90470-AFC4-4F47-9B75-317D25A5CC60}" dt="2024-02-06T14:02:53.562" v="1" actId="478"/>
          <ac:spMkLst>
            <pc:docMk/>
            <pc:sldMk cId="0" sldId="288"/>
            <ac:spMk id="3" creationId="{00000000-0000-0000-0000-000000000000}"/>
          </ac:spMkLst>
        </pc:spChg>
      </pc:sldChg>
      <pc:sldChg chg="del">
        <pc:chgData name="Wim Goris" userId="2c1f77e5-e9e9-4ea5-b09e-5bbd497edac2" providerId="ADAL" clId="{39A90470-AFC4-4F47-9B75-317D25A5CC60}" dt="2024-02-07T11:56:13.498" v="227" actId="47"/>
        <pc:sldMkLst>
          <pc:docMk/>
          <pc:sldMk cId="0" sldId="289"/>
        </pc:sldMkLst>
      </pc:sldChg>
      <pc:sldChg chg="delSp mod">
        <pc:chgData name="Wim Goris" userId="2c1f77e5-e9e9-4ea5-b09e-5bbd497edac2" providerId="ADAL" clId="{39A90470-AFC4-4F47-9B75-317D25A5CC60}" dt="2024-02-06T14:09:20.845" v="91" actId="478"/>
        <pc:sldMkLst>
          <pc:docMk/>
          <pc:sldMk cId="0" sldId="290"/>
        </pc:sldMkLst>
        <pc:spChg chg="del">
          <ac:chgData name="Wim Goris" userId="2c1f77e5-e9e9-4ea5-b09e-5bbd497edac2" providerId="ADAL" clId="{39A90470-AFC4-4F47-9B75-317D25A5CC60}" dt="2024-02-06T14:09:20.845" v="91" actId="478"/>
          <ac:spMkLst>
            <pc:docMk/>
            <pc:sldMk cId="0" sldId="290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26.460" v="92" actId="478"/>
        <pc:sldMkLst>
          <pc:docMk/>
          <pc:sldMk cId="0" sldId="291"/>
        </pc:sldMkLst>
        <pc:spChg chg="del">
          <ac:chgData name="Wim Goris" userId="2c1f77e5-e9e9-4ea5-b09e-5bbd497edac2" providerId="ADAL" clId="{39A90470-AFC4-4F47-9B75-317D25A5CC60}" dt="2024-02-06T14:09:26.460" v="92" actId="478"/>
          <ac:spMkLst>
            <pc:docMk/>
            <pc:sldMk cId="0" sldId="291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6:43.875" v="228" actId="47"/>
        <pc:sldMkLst>
          <pc:docMk/>
          <pc:sldMk cId="0" sldId="292"/>
        </pc:sldMkLst>
        <pc:spChg chg="del">
          <ac:chgData name="Wim Goris" userId="2c1f77e5-e9e9-4ea5-b09e-5bbd497edac2" providerId="ADAL" clId="{39A90470-AFC4-4F47-9B75-317D25A5CC60}" dt="2024-02-06T14:09:29.953" v="93" actId="478"/>
          <ac:spMkLst>
            <pc:docMk/>
            <pc:sldMk cId="0" sldId="292"/>
            <ac:spMk id="3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7:09.796" v="229" actId="47"/>
        <pc:sldMkLst>
          <pc:docMk/>
          <pc:sldMk cId="0" sldId="293"/>
        </pc:sldMkLst>
        <pc:spChg chg="del">
          <ac:chgData name="Wim Goris" userId="2c1f77e5-e9e9-4ea5-b09e-5bbd497edac2" providerId="ADAL" clId="{39A90470-AFC4-4F47-9B75-317D25A5CC60}" dt="2024-02-06T14:13:20.382" v="184" actId="478"/>
          <ac:spMkLst>
            <pc:docMk/>
            <pc:sldMk cId="0" sldId="293"/>
            <ac:spMk id="3" creationId="{00000000-0000-0000-0000-000000000000}"/>
          </ac:spMkLst>
        </pc:spChg>
      </pc:sldChg>
      <pc:sldChg chg="delSp add del mod">
        <pc:chgData name="Wim Goris" userId="2c1f77e5-e9e9-4ea5-b09e-5bbd497edac2" providerId="ADAL" clId="{39A90470-AFC4-4F47-9B75-317D25A5CC60}" dt="2024-02-07T11:57:20.700" v="233" actId="47"/>
        <pc:sldMkLst>
          <pc:docMk/>
          <pc:sldMk cId="0" sldId="294"/>
        </pc:sldMkLst>
        <pc:spChg chg="del">
          <ac:chgData name="Wim Goris" userId="2c1f77e5-e9e9-4ea5-b09e-5bbd497edac2" providerId="ADAL" clId="{39A90470-AFC4-4F47-9B75-317D25A5CC60}" dt="2024-02-06T14:09:32.907" v="94" actId="478"/>
          <ac:spMkLst>
            <pc:docMk/>
            <pc:sldMk cId="0" sldId="294"/>
            <ac:spMk id="2" creationId="{00000000-0000-0000-0000-000000000000}"/>
          </ac:spMkLst>
        </pc:spChg>
      </pc:sldChg>
      <pc:sldChg chg="delSp modSp add del mod">
        <pc:chgData name="Wim Goris" userId="2c1f77e5-e9e9-4ea5-b09e-5bbd497edac2" providerId="ADAL" clId="{39A90470-AFC4-4F47-9B75-317D25A5CC60}" dt="2024-02-07T11:58:32.521" v="296" actId="20577"/>
        <pc:sldMkLst>
          <pc:docMk/>
          <pc:sldMk cId="0" sldId="295"/>
        </pc:sldMkLst>
        <pc:spChg chg="del">
          <ac:chgData name="Wim Goris" userId="2c1f77e5-e9e9-4ea5-b09e-5bbd497edac2" providerId="ADAL" clId="{39A90470-AFC4-4F47-9B75-317D25A5CC60}" dt="2024-02-06T14:13:18.861" v="183" actId="478"/>
          <ac:spMkLst>
            <pc:docMk/>
            <pc:sldMk cId="0" sldId="295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7T11:58:32.521" v="296" actId="20577"/>
          <ac:spMkLst>
            <pc:docMk/>
            <pc:sldMk cId="0" sldId="295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7T11:58:19.444" v="289" actId="20577"/>
        <pc:sldMkLst>
          <pc:docMk/>
          <pc:sldMk cId="0" sldId="296"/>
        </pc:sldMkLst>
        <pc:spChg chg="del">
          <ac:chgData name="Wim Goris" userId="2c1f77e5-e9e9-4ea5-b09e-5bbd497edac2" providerId="ADAL" clId="{39A90470-AFC4-4F47-9B75-317D25A5CC60}" dt="2024-02-06T14:09:36.393" v="95" actId="478"/>
          <ac:spMkLst>
            <pc:docMk/>
            <pc:sldMk cId="0" sldId="296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7T11:58:19.444" v="289" actId="20577"/>
          <ac:spMkLst>
            <pc:docMk/>
            <pc:sldMk cId="0" sldId="296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7T11:58:58.627" v="313" actId="6549"/>
        <pc:sldMkLst>
          <pc:docMk/>
          <pc:sldMk cId="0" sldId="297"/>
        </pc:sldMkLst>
        <pc:spChg chg="del">
          <ac:chgData name="Wim Goris" userId="2c1f77e5-e9e9-4ea5-b09e-5bbd497edac2" providerId="ADAL" clId="{39A90470-AFC4-4F47-9B75-317D25A5CC60}" dt="2024-02-06T14:09:39.347" v="96" actId="478"/>
          <ac:spMkLst>
            <pc:docMk/>
            <pc:sldMk cId="0" sldId="297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7T11:58:58.627" v="313" actId="6549"/>
          <ac:spMkLst>
            <pc:docMk/>
            <pc:sldMk cId="0" sldId="297"/>
            <ac:spMk id="8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3:16.338" v="182" actId="478"/>
        <pc:sldMkLst>
          <pc:docMk/>
          <pc:sldMk cId="0" sldId="298"/>
        </pc:sldMkLst>
        <pc:spChg chg="del">
          <ac:chgData name="Wim Goris" userId="2c1f77e5-e9e9-4ea5-b09e-5bbd497edac2" providerId="ADAL" clId="{39A90470-AFC4-4F47-9B75-317D25A5CC60}" dt="2024-02-06T14:13:16.338" v="182" actId="478"/>
          <ac:spMkLst>
            <pc:docMk/>
            <pc:sldMk cId="0" sldId="298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1:59:20.977" v="314" actId="47"/>
        <pc:sldMkLst>
          <pc:docMk/>
          <pc:sldMk cId="0" sldId="299"/>
        </pc:sldMkLst>
        <pc:spChg chg="del">
          <ac:chgData name="Wim Goris" userId="2c1f77e5-e9e9-4ea5-b09e-5bbd497edac2" providerId="ADAL" clId="{39A90470-AFC4-4F47-9B75-317D25A5CC60}" dt="2024-02-06T14:09:43.511" v="97" actId="478"/>
          <ac:spMkLst>
            <pc:docMk/>
            <pc:sldMk cId="0" sldId="29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49.511" v="99" actId="478"/>
        <pc:sldMkLst>
          <pc:docMk/>
          <pc:sldMk cId="0" sldId="300"/>
        </pc:sldMkLst>
        <pc:spChg chg="del">
          <ac:chgData name="Wim Goris" userId="2c1f77e5-e9e9-4ea5-b09e-5bbd497edac2" providerId="ADAL" clId="{39A90470-AFC4-4F47-9B75-317D25A5CC60}" dt="2024-02-06T14:09:49.511" v="99" actId="478"/>
          <ac:spMkLst>
            <pc:docMk/>
            <pc:sldMk cId="0" sldId="30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09:46.759" v="98" actId="478"/>
        <pc:sldMkLst>
          <pc:docMk/>
          <pc:sldMk cId="0" sldId="301"/>
        </pc:sldMkLst>
        <pc:spChg chg="del">
          <ac:chgData name="Wim Goris" userId="2c1f77e5-e9e9-4ea5-b09e-5bbd497edac2" providerId="ADAL" clId="{39A90470-AFC4-4F47-9B75-317D25A5CC60}" dt="2024-02-06T14:09:46.759" v="98" actId="478"/>
          <ac:spMkLst>
            <pc:docMk/>
            <pc:sldMk cId="0" sldId="301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2:00:06.966" v="315" actId="47"/>
        <pc:sldMkLst>
          <pc:docMk/>
          <pc:sldMk cId="0" sldId="302"/>
        </pc:sldMkLst>
        <pc:spChg chg="del">
          <ac:chgData name="Wim Goris" userId="2c1f77e5-e9e9-4ea5-b09e-5bbd497edac2" providerId="ADAL" clId="{39A90470-AFC4-4F47-9B75-317D25A5CC60}" dt="2024-02-06T14:09:53.175" v="100" actId="478"/>
          <ac:spMkLst>
            <pc:docMk/>
            <pc:sldMk cId="0" sldId="302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2:00:10.627" v="316" actId="47"/>
        <pc:sldMkLst>
          <pc:docMk/>
          <pc:sldMk cId="0" sldId="303"/>
        </pc:sldMkLst>
        <pc:spChg chg="del">
          <ac:chgData name="Wim Goris" userId="2c1f77e5-e9e9-4ea5-b09e-5bbd497edac2" providerId="ADAL" clId="{39A90470-AFC4-4F47-9B75-317D25A5CC60}" dt="2024-02-06T14:09:56.270" v="101" actId="478"/>
          <ac:spMkLst>
            <pc:docMk/>
            <pc:sldMk cId="0" sldId="303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2:00:12.581" v="317" actId="47"/>
        <pc:sldMkLst>
          <pc:docMk/>
          <pc:sldMk cId="0" sldId="304"/>
        </pc:sldMkLst>
        <pc:spChg chg="del">
          <ac:chgData name="Wim Goris" userId="2c1f77e5-e9e9-4ea5-b09e-5bbd497edac2" providerId="ADAL" clId="{39A90470-AFC4-4F47-9B75-317D25A5CC60}" dt="2024-02-06T14:09:58.671" v="102" actId="478"/>
          <ac:spMkLst>
            <pc:docMk/>
            <pc:sldMk cId="0" sldId="304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2:00:14.389" v="318" actId="47"/>
        <pc:sldMkLst>
          <pc:docMk/>
          <pc:sldMk cId="0" sldId="305"/>
        </pc:sldMkLst>
        <pc:spChg chg="del">
          <ac:chgData name="Wim Goris" userId="2c1f77e5-e9e9-4ea5-b09e-5bbd497edac2" providerId="ADAL" clId="{39A90470-AFC4-4F47-9B75-317D25A5CC60}" dt="2024-02-06T14:10:01.385" v="103" actId="478"/>
          <ac:spMkLst>
            <pc:docMk/>
            <pc:sldMk cId="0" sldId="305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7T12:00:16.747" v="319" actId="47"/>
        <pc:sldMkLst>
          <pc:docMk/>
          <pc:sldMk cId="0" sldId="306"/>
        </pc:sldMkLst>
        <pc:spChg chg="del">
          <ac:chgData name="Wim Goris" userId="2c1f77e5-e9e9-4ea5-b09e-5bbd497edac2" providerId="ADAL" clId="{39A90470-AFC4-4F47-9B75-317D25A5CC60}" dt="2024-02-06T14:10:04.108" v="104" actId="478"/>
          <ac:spMkLst>
            <pc:docMk/>
            <pc:sldMk cId="0" sldId="306"/>
            <ac:spMk id="2" creationId="{00000000-0000-0000-0000-000000000000}"/>
          </ac:spMkLst>
        </pc:spChg>
      </pc:sldChg>
      <pc:sldChg chg="delSp modSp del mod">
        <pc:chgData name="Wim Goris" userId="2c1f77e5-e9e9-4ea5-b09e-5bbd497edac2" providerId="ADAL" clId="{39A90470-AFC4-4F47-9B75-317D25A5CC60}" dt="2024-02-07T12:00:47.461" v="320" actId="47"/>
        <pc:sldMkLst>
          <pc:docMk/>
          <pc:sldMk cId="0" sldId="308"/>
        </pc:sldMkLst>
        <pc:spChg chg="del mod">
          <ac:chgData name="Wim Goris" userId="2c1f77e5-e9e9-4ea5-b09e-5bbd497edac2" providerId="ADAL" clId="{39A90470-AFC4-4F47-9B75-317D25A5CC60}" dt="2024-02-06T14:10:08.751" v="106" actId="478"/>
          <ac:spMkLst>
            <pc:docMk/>
            <pc:sldMk cId="0" sldId="30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12.496" v="107" actId="478"/>
        <pc:sldMkLst>
          <pc:docMk/>
          <pc:sldMk cId="0" sldId="310"/>
        </pc:sldMkLst>
        <pc:spChg chg="del">
          <ac:chgData name="Wim Goris" userId="2c1f77e5-e9e9-4ea5-b09e-5bbd497edac2" providerId="ADAL" clId="{39A90470-AFC4-4F47-9B75-317D25A5CC60}" dt="2024-02-06T14:10:12.496" v="107" actId="478"/>
          <ac:spMkLst>
            <pc:docMk/>
            <pc:sldMk cId="0" sldId="31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16.735" v="108" actId="478"/>
        <pc:sldMkLst>
          <pc:docMk/>
          <pc:sldMk cId="0" sldId="312"/>
        </pc:sldMkLst>
        <pc:spChg chg="del">
          <ac:chgData name="Wim Goris" userId="2c1f77e5-e9e9-4ea5-b09e-5bbd497edac2" providerId="ADAL" clId="{39A90470-AFC4-4F47-9B75-317D25A5CC60}" dt="2024-02-06T14:10:16.735" v="108" actId="478"/>
          <ac:spMkLst>
            <pc:docMk/>
            <pc:sldMk cId="0" sldId="31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20.079" v="109" actId="478"/>
        <pc:sldMkLst>
          <pc:docMk/>
          <pc:sldMk cId="0" sldId="313"/>
        </pc:sldMkLst>
        <pc:spChg chg="del">
          <ac:chgData name="Wim Goris" userId="2c1f77e5-e9e9-4ea5-b09e-5bbd497edac2" providerId="ADAL" clId="{39A90470-AFC4-4F47-9B75-317D25A5CC60}" dt="2024-02-06T14:10:20.079" v="109" actId="478"/>
          <ac:spMkLst>
            <pc:docMk/>
            <pc:sldMk cId="0" sldId="31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22.950" v="110" actId="478"/>
        <pc:sldMkLst>
          <pc:docMk/>
          <pc:sldMk cId="0" sldId="314"/>
        </pc:sldMkLst>
        <pc:spChg chg="del">
          <ac:chgData name="Wim Goris" userId="2c1f77e5-e9e9-4ea5-b09e-5bbd497edac2" providerId="ADAL" clId="{39A90470-AFC4-4F47-9B75-317D25A5CC60}" dt="2024-02-06T14:10:22.950" v="110" actId="478"/>
          <ac:spMkLst>
            <pc:docMk/>
            <pc:sldMk cId="0" sldId="314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25.880" v="111" actId="478"/>
        <pc:sldMkLst>
          <pc:docMk/>
          <pc:sldMk cId="0" sldId="315"/>
        </pc:sldMkLst>
        <pc:spChg chg="del">
          <ac:chgData name="Wim Goris" userId="2c1f77e5-e9e9-4ea5-b09e-5bbd497edac2" providerId="ADAL" clId="{39A90470-AFC4-4F47-9B75-317D25A5CC60}" dt="2024-02-06T14:10:25.880" v="111" actId="478"/>
          <ac:spMkLst>
            <pc:docMk/>
            <pc:sldMk cId="0" sldId="315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28.748" v="112" actId="478"/>
        <pc:sldMkLst>
          <pc:docMk/>
          <pc:sldMk cId="0" sldId="316"/>
        </pc:sldMkLst>
        <pc:spChg chg="del">
          <ac:chgData name="Wim Goris" userId="2c1f77e5-e9e9-4ea5-b09e-5bbd497edac2" providerId="ADAL" clId="{39A90470-AFC4-4F47-9B75-317D25A5CC60}" dt="2024-02-06T14:10:28.748" v="112" actId="478"/>
          <ac:spMkLst>
            <pc:docMk/>
            <pc:sldMk cId="0" sldId="316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31.355" v="113" actId="478"/>
        <pc:sldMkLst>
          <pc:docMk/>
          <pc:sldMk cId="0" sldId="317"/>
        </pc:sldMkLst>
        <pc:spChg chg="del">
          <ac:chgData name="Wim Goris" userId="2c1f77e5-e9e9-4ea5-b09e-5bbd497edac2" providerId="ADAL" clId="{39A90470-AFC4-4F47-9B75-317D25A5CC60}" dt="2024-02-06T14:10:31.355" v="113" actId="478"/>
          <ac:spMkLst>
            <pc:docMk/>
            <pc:sldMk cId="0" sldId="317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34.709" v="114" actId="478"/>
        <pc:sldMkLst>
          <pc:docMk/>
          <pc:sldMk cId="0" sldId="318"/>
        </pc:sldMkLst>
        <pc:spChg chg="del">
          <ac:chgData name="Wim Goris" userId="2c1f77e5-e9e9-4ea5-b09e-5bbd497edac2" providerId="ADAL" clId="{39A90470-AFC4-4F47-9B75-317D25A5CC60}" dt="2024-02-06T14:10:34.709" v="114" actId="478"/>
          <ac:spMkLst>
            <pc:docMk/>
            <pc:sldMk cId="0" sldId="31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37.770" v="115" actId="478"/>
        <pc:sldMkLst>
          <pc:docMk/>
          <pc:sldMk cId="0" sldId="319"/>
        </pc:sldMkLst>
        <pc:spChg chg="del">
          <ac:chgData name="Wim Goris" userId="2c1f77e5-e9e9-4ea5-b09e-5bbd497edac2" providerId="ADAL" clId="{39A90470-AFC4-4F47-9B75-317D25A5CC60}" dt="2024-02-06T14:10:37.770" v="115" actId="478"/>
          <ac:spMkLst>
            <pc:docMk/>
            <pc:sldMk cId="0" sldId="31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40.290" v="116" actId="478"/>
        <pc:sldMkLst>
          <pc:docMk/>
          <pc:sldMk cId="0" sldId="320"/>
        </pc:sldMkLst>
        <pc:spChg chg="del">
          <ac:chgData name="Wim Goris" userId="2c1f77e5-e9e9-4ea5-b09e-5bbd497edac2" providerId="ADAL" clId="{39A90470-AFC4-4F47-9B75-317D25A5CC60}" dt="2024-02-06T14:10:40.290" v="116" actId="478"/>
          <ac:spMkLst>
            <pc:docMk/>
            <pc:sldMk cId="0" sldId="32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42.897" v="117" actId="478"/>
        <pc:sldMkLst>
          <pc:docMk/>
          <pc:sldMk cId="0" sldId="321"/>
        </pc:sldMkLst>
        <pc:spChg chg="del">
          <ac:chgData name="Wim Goris" userId="2c1f77e5-e9e9-4ea5-b09e-5bbd497edac2" providerId="ADAL" clId="{39A90470-AFC4-4F47-9B75-317D25A5CC60}" dt="2024-02-06T14:10:42.897" v="117" actId="478"/>
          <ac:spMkLst>
            <pc:docMk/>
            <pc:sldMk cId="0" sldId="32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3:06.774" v="181" actId="478"/>
        <pc:sldMkLst>
          <pc:docMk/>
          <pc:sldMk cId="0" sldId="322"/>
        </pc:sldMkLst>
        <pc:spChg chg="del">
          <ac:chgData name="Wim Goris" userId="2c1f77e5-e9e9-4ea5-b09e-5bbd497edac2" providerId="ADAL" clId="{39A90470-AFC4-4F47-9B75-317D25A5CC60}" dt="2024-02-06T14:13:06.774" v="181" actId="478"/>
          <ac:spMkLst>
            <pc:docMk/>
            <pc:sldMk cId="0" sldId="32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57.483" v="118" actId="478"/>
        <pc:sldMkLst>
          <pc:docMk/>
          <pc:sldMk cId="0" sldId="323"/>
        </pc:sldMkLst>
        <pc:spChg chg="del">
          <ac:chgData name="Wim Goris" userId="2c1f77e5-e9e9-4ea5-b09e-5bbd497edac2" providerId="ADAL" clId="{39A90470-AFC4-4F47-9B75-317D25A5CC60}" dt="2024-02-06T14:10:57.483" v="118" actId="478"/>
          <ac:spMkLst>
            <pc:docMk/>
            <pc:sldMk cId="0" sldId="323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0:44.557" v="321" actId="47"/>
        <pc:sldMkLst>
          <pc:docMk/>
          <pc:sldMk cId="0" sldId="324"/>
        </pc:sldMkLst>
        <pc:spChg chg="del">
          <ac:chgData name="Wim Goris" userId="2c1f77e5-e9e9-4ea5-b09e-5bbd497edac2" providerId="ADAL" clId="{39A90470-AFC4-4F47-9B75-317D25A5CC60}" dt="2024-02-06T14:13:04.496" v="180" actId="478"/>
          <ac:spMkLst>
            <pc:docMk/>
            <pc:sldMk cId="0" sldId="324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0:58.962" v="119" actId="478"/>
        <pc:sldMkLst>
          <pc:docMk/>
          <pc:sldMk cId="0" sldId="326"/>
        </pc:sldMkLst>
        <pc:spChg chg="del">
          <ac:chgData name="Wim Goris" userId="2c1f77e5-e9e9-4ea5-b09e-5bbd497edac2" providerId="ADAL" clId="{39A90470-AFC4-4F47-9B75-317D25A5CC60}" dt="2024-02-06T14:10:58.962" v="119" actId="478"/>
          <ac:spMkLst>
            <pc:docMk/>
            <pc:sldMk cId="0" sldId="32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1:25.914" v="322" actId="47"/>
        <pc:sldMkLst>
          <pc:docMk/>
          <pc:sldMk cId="0" sldId="327"/>
        </pc:sldMkLst>
        <pc:spChg chg="del">
          <ac:chgData name="Wim Goris" userId="2c1f77e5-e9e9-4ea5-b09e-5bbd497edac2" providerId="ADAL" clId="{39A90470-AFC4-4F47-9B75-317D25A5CC60}" dt="2024-02-06T14:11:00.196" v="120" actId="478"/>
          <ac:spMkLst>
            <pc:docMk/>
            <pc:sldMk cId="0" sldId="327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1:33.804" v="323" actId="47"/>
        <pc:sldMkLst>
          <pc:docMk/>
          <pc:sldMk cId="0" sldId="328"/>
        </pc:sldMkLst>
        <pc:spChg chg="del">
          <ac:chgData name="Wim Goris" userId="2c1f77e5-e9e9-4ea5-b09e-5bbd497edac2" providerId="ADAL" clId="{39A90470-AFC4-4F47-9B75-317D25A5CC60}" dt="2024-02-06T14:13:02.320" v="179" actId="478"/>
          <ac:spMkLst>
            <pc:docMk/>
            <pc:sldMk cId="0" sldId="328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1:38.780" v="324" actId="47"/>
        <pc:sldMkLst>
          <pc:docMk/>
          <pc:sldMk cId="0" sldId="329"/>
        </pc:sldMkLst>
        <pc:spChg chg="del">
          <ac:chgData name="Wim Goris" userId="2c1f77e5-e9e9-4ea5-b09e-5bbd497edac2" providerId="ADAL" clId="{39A90470-AFC4-4F47-9B75-317D25A5CC60}" dt="2024-02-06T14:11:01.624" v="121" actId="478"/>
          <ac:spMkLst>
            <pc:docMk/>
            <pc:sldMk cId="0" sldId="329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1:39.700" v="325" actId="47"/>
        <pc:sldMkLst>
          <pc:docMk/>
          <pc:sldMk cId="0" sldId="330"/>
        </pc:sldMkLst>
        <pc:spChg chg="del">
          <ac:chgData name="Wim Goris" userId="2c1f77e5-e9e9-4ea5-b09e-5bbd497edac2" providerId="ADAL" clId="{39A90470-AFC4-4F47-9B75-317D25A5CC60}" dt="2024-02-06T14:11:03.041" v="122" actId="478"/>
          <ac:spMkLst>
            <pc:docMk/>
            <pc:sldMk cId="0" sldId="330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1:41.315" v="326" actId="47"/>
        <pc:sldMkLst>
          <pc:docMk/>
          <pc:sldMk cId="0" sldId="331"/>
        </pc:sldMkLst>
        <pc:spChg chg="del">
          <ac:chgData name="Wim Goris" userId="2c1f77e5-e9e9-4ea5-b09e-5bbd497edac2" providerId="ADAL" clId="{39A90470-AFC4-4F47-9B75-317D25A5CC60}" dt="2024-02-06T14:11:04.213" v="123" actId="478"/>
          <ac:spMkLst>
            <pc:docMk/>
            <pc:sldMk cId="0" sldId="33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59.553" v="178" actId="478"/>
        <pc:sldMkLst>
          <pc:docMk/>
          <pc:sldMk cId="0" sldId="332"/>
        </pc:sldMkLst>
        <pc:spChg chg="del">
          <ac:chgData name="Wim Goris" userId="2c1f77e5-e9e9-4ea5-b09e-5bbd497edac2" providerId="ADAL" clId="{39A90470-AFC4-4F47-9B75-317D25A5CC60}" dt="2024-02-06T14:12:59.553" v="178" actId="478"/>
          <ac:spMkLst>
            <pc:docMk/>
            <pc:sldMk cId="0" sldId="33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05.794" v="124" actId="478"/>
        <pc:sldMkLst>
          <pc:docMk/>
          <pc:sldMk cId="0" sldId="333"/>
        </pc:sldMkLst>
        <pc:spChg chg="del">
          <ac:chgData name="Wim Goris" userId="2c1f77e5-e9e9-4ea5-b09e-5bbd497edac2" providerId="ADAL" clId="{39A90470-AFC4-4F47-9B75-317D25A5CC60}" dt="2024-02-06T14:11:05.794" v="124" actId="478"/>
          <ac:spMkLst>
            <pc:docMk/>
            <pc:sldMk cId="0" sldId="333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3:01.141" v="327" actId="47"/>
        <pc:sldMkLst>
          <pc:docMk/>
          <pc:sldMk cId="0" sldId="334"/>
        </pc:sldMkLst>
        <pc:spChg chg="del">
          <ac:chgData name="Wim Goris" userId="2c1f77e5-e9e9-4ea5-b09e-5bbd497edac2" providerId="ADAL" clId="{39A90470-AFC4-4F47-9B75-317D25A5CC60}" dt="2024-02-06T14:11:08.022" v="125" actId="478"/>
          <ac:spMkLst>
            <pc:docMk/>
            <pc:sldMk cId="0" sldId="334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55.857" v="177" actId="478"/>
        <pc:sldMkLst>
          <pc:docMk/>
          <pc:sldMk cId="0" sldId="335"/>
        </pc:sldMkLst>
        <pc:spChg chg="del">
          <ac:chgData name="Wim Goris" userId="2c1f77e5-e9e9-4ea5-b09e-5bbd497edac2" providerId="ADAL" clId="{39A90470-AFC4-4F47-9B75-317D25A5CC60}" dt="2024-02-06T14:12:55.857" v="177" actId="478"/>
          <ac:spMkLst>
            <pc:docMk/>
            <pc:sldMk cId="0" sldId="335"/>
            <ac:spMk id="2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16T14:18:14.635" v="1538" actId="20577"/>
        <pc:sldMkLst>
          <pc:docMk/>
          <pc:sldMk cId="0" sldId="336"/>
        </pc:sldMkLst>
        <pc:spChg chg="del">
          <ac:chgData name="Wim Goris" userId="2c1f77e5-e9e9-4ea5-b09e-5bbd497edac2" providerId="ADAL" clId="{39A90470-AFC4-4F47-9B75-317D25A5CC60}" dt="2024-02-06T14:11:09.281" v="126" actId="478"/>
          <ac:spMkLst>
            <pc:docMk/>
            <pc:sldMk cId="0" sldId="336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16T14:18:14.635" v="1538" actId="20577"/>
          <ac:spMkLst>
            <pc:docMk/>
            <pc:sldMk cId="0" sldId="336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16T14:17:10.538" v="1235" actId="20577"/>
        <pc:sldMkLst>
          <pc:docMk/>
          <pc:sldMk cId="0" sldId="337"/>
        </pc:sldMkLst>
        <pc:spChg chg="del">
          <ac:chgData name="Wim Goris" userId="2c1f77e5-e9e9-4ea5-b09e-5bbd497edac2" providerId="ADAL" clId="{39A90470-AFC4-4F47-9B75-317D25A5CC60}" dt="2024-02-06T14:11:10.484" v="127" actId="478"/>
          <ac:spMkLst>
            <pc:docMk/>
            <pc:sldMk cId="0" sldId="337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16T14:17:10.538" v="1235" actId="20577"/>
          <ac:spMkLst>
            <pc:docMk/>
            <pc:sldMk cId="0" sldId="337"/>
            <ac:spMk id="9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1.603" v="128" actId="478"/>
        <pc:sldMkLst>
          <pc:docMk/>
          <pc:sldMk cId="0" sldId="338"/>
        </pc:sldMkLst>
        <pc:spChg chg="del">
          <ac:chgData name="Wim Goris" userId="2c1f77e5-e9e9-4ea5-b09e-5bbd497edac2" providerId="ADAL" clId="{39A90470-AFC4-4F47-9B75-317D25A5CC60}" dt="2024-02-06T14:11:11.603" v="128" actId="478"/>
          <ac:spMkLst>
            <pc:docMk/>
            <pc:sldMk cId="0" sldId="33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2.790" v="129" actId="478"/>
        <pc:sldMkLst>
          <pc:docMk/>
          <pc:sldMk cId="0" sldId="339"/>
        </pc:sldMkLst>
        <pc:spChg chg="del">
          <ac:chgData name="Wim Goris" userId="2c1f77e5-e9e9-4ea5-b09e-5bbd497edac2" providerId="ADAL" clId="{39A90470-AFC4-4F47-9B75-317D25A5CC60}" dt="2024-02-06T14:11:12.790" v="129" actId="478"/>
          <ac:spMkLst>
            <pc:docMk/>
            <pc:sldMk cId="0" sldId="33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4.362" v="130" actId="478"/>
        <pc:sldMkLst>
          <pc:docMk/>
          <pc:sldMk cId="0" sldId="340"/>
        </pc:sldMkLst>
        <pc:spChg chg="del">
          <ac:chgData name="Wim Goris" userId="2c1f77e5-e9e9-4ea5-b09e-5bbd497edac2" providerId="ADAL" clId="{39A90470-AFC4-4F47-9B75-317D25A5CC60}" dt="2024-02-06T14:11:14.362" v="130" actId="478"/>
          <ac:spMkLst>
            <pc:docMk/>
            <pc:sldMk cId="0" sldId="34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5.699" v="131" actId="478"/>
        <pc:sldMkLst>
          <pc:docMk/>
          <pc:sldMk cId="0" sldId="341"/>
        </pc:sldMkLst>
        <pc:spChg chg="del">
          <ac:chgData name="Wim Goris" userId="2c1f77e5-e9e9-4ea5-b09e-5bbd497edac2" providerId="ADAL" clId="{39A90470-AFC4-4F47-9B75-317D25A5CC60}" dt="2024-02-06T14:11:15.699" v="131" actId="478"/>
          <ac:spMkLst>
            <pc:docMk/>
            <pc:sldMk cId="0" sldId="34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6.885" v="132" actId="478"/>
        <pc:sldMkLst>
          <pc:docMk/>
          <pc:sldMk cId="0" sldId="342"/>
        </pc:sldMkLst>
        <pc:spChg chg="del">
          <ac:chgData name="Wim Goris" userId="2c1f77e5-e9e9-4ea5-b09e-5bbd497edac2" providerId="ADAL" clId="{39A90470-AFC4-4F47-9B75-317D25A5CC60}" dt="2024-02-06T14:11:16.885" v="132" actId="478"/>
          <ac:spMkLst>
            <pc:docMk/>
            <pc:sldMk cId="0" sldId="34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18.718" v="133" actId="478"/>
        <pc:sldMkLst>
          <pc:docMk/>
          <pc:sldMk cId="0" sldId="343"/>
        </pc:sldMkLst>
        <pc:spChg chg="del">
          <ac:chgData name="Wim Goris" userId="2c1f77e5-e9e9-4ea5-b09e-5bbd497edac2" providerId="ADAL" clId="{39A90470-AFC4-4F47-9B75-317D25A5CC60}" dt="2024-02-06T14:11:18.718" v="133" actId="478"/>
          <ac:spMkLst>
            <pc:docMk/>
            <pc:sldMk cId="0" sldId="34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20.321" v="134" actId="478"/>
        <pc:sldMkLst>
          <pc:docMk/>
          <pc:sldMk cId="0" sldId="344"/>
        </pc:sldMkLst>
        <pc:spChg chg="del">
          <ac:chgData name="Wim Goris" userId="2c1f77e5-e9e9-4ea5-b09e-5bbd497edac2" providerId="ADAL" clId="{39A90470-AFC4-4F47-9B75-317D25A5CC60}" dt="2024-02-06T14:11:20.321" v="134" actId="478"/>
          <ac:spMkLst>
            <pc:docMk/>
            <pc:sldMk cId="0" sldId="344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22.428" v="135" actId="478"/>
        <pc:sldMkLst>
          <pc:docMk/>
          <pc:sldMk cId="0" sldId="345"/>
        </pc:sldMkLst>
        <pc:spChg chg="del">
          <ac:chgData name="Wim Goris" userId="2c1f77e5-e9e9-4ea5-b09e-5bbd497edac2" providerId="ADAL" clId="{39A90470-AFC4-4F47-9B75-317D25A5CC60}" dt="2024-02-06T14:11:22.428" v="135" actId="478"/>
          <ac:spMkLst>
            <pc:docMk/>
            <pc:sldMk cId="0" sldId="345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38:45.691" v="521" actId="47"/>
        <pc:sldMkLst>
          <pc:docMk/>
          <pc:sldMk cId="0" sldId="346"/>
        </pc:sldMkLst>
        <pc:spChg chg="del">
          <ac:chgData name="Wim Goris" userId="2c1f77e5-e9e9-4ea5-b09e-5bbd497edac2" providerId="ADAL" clId="{39A90470-AFC4-4F47-9B75-317D25A5CC60}" dt="2024-02-06T14:11:24.647" v="136" actId="478"/>
          <ac:spMkLst>
            <pc:docMk/>
            <pc:sldMk cId="0" sldId="34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39:00.513" v="522" actId="47"/>
        <pc:sldMkLst>
          <pc:docMk/>
          <pc:sldMk cId="0" sldId="347"/>
        </pc:sldMkLst>
        <pc:spChg chg="del">
          <ac:chgData name="Wim Goris" userId="2c1f77e5-e9e9-4ea5-b09e-5bbd497edac2" providerId="ADAL" clId="{39A90470-AFC4-4F47-9B75-317D25A5CC60}" dt="2024-02-06T14:11:25.820" v="137" actId="478"/>
          <ac:spMkLst>
            <pc:docMk/>
            <pc:sldMk cId="0" sldId="347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39:21.749" v="523" actId="47"/>
        <pc:sldMkLst>
          <pc:docMk/>
          <pc:sldMk cId="0" sldId="348"/>
        </pc:sldMkLst>
        <pc:spChg chg="del">
          <ac:chgData name="Wim Goris" userId="2c1f77e5-e9e9-4ea5-b09e-5bbd497edac2" providerId="ADAL" clId="{39A90470-AFC4-4F47-9B75-317D25A5CC60}" dt="2024-02-06T14:11:26.953" v="138" actId="478"/>
          <ac:spMkLst>
            <pc:docMk/>
            <pc:sldMk cId="0" sldId="34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28.142" v="139" actId="478"/>
        <pc:sldMkLst>
          <pc:docMk/>
          <pc:sldMk cId="0" sldId="349"/>
        </pc:sldMkLst>
        <pc:spChg chg="del">
          <ac:chgData name="Wim Goris" userId="2c1f77e5-e9e9-4ea5-b09e-5bbd497edac2" providerId="ADAL" clId="{39A90470-AFC4-4F47-9B75-317D25A5CC60}" dt="2024-02-06T14:11:28.142" v="139" actId="478"/>
          <ac:spMkLst>
            <pc:docMk/>
            <pc:sldMk cId="0" sldId="349"/>
            <ac:spMk id="3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29.130" v="140" actId="478"/>
        <pc:sldMkLst>
          <pc:docMk/>
          <pc:sldMk cId="0" sldId="350"/>
        </pc:sldMkLst>
        <pc:spChg chg="del">
          <ac:chgData name="Wim Goris" userId="2c1f77e5-e9e9-4ea5-b09e-5bbd497edac2" providerId="ADAL" clId="{39A90470-AFC4-4F47-9B75-317D25A5CC60}" dt="2024-02-06T14:11:29.130" v="140" actId="478"/>
          <ac:spMkLst>
            <pc:docMk/>
            <pc:sldMk cId="0" sldId="35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0.333" v="141" actId="478"/>
        <pc:sldMkLst>
          <pc:docMk/>
          <pc:sldMk cId="0" sldId="351"/>
        </pc:sldMkLst>
        <pc:spChg chg="del">
          <ac:chgData name="Wim Goris" userId="2c1f77e5-e9e9-4ea5-b09e-5bbd497edac2" providerId="ADAL" clId="{39A90470-AFC4-4F47-9B75-317D25A5CC60}" dt="2024-02-06T14:11:30.333" v="141" actId="478"/>
          <ac:spMkLst>
            <pc:docMk/>
            <pc:sldMk cId="0" sldId="35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1.520" v="142" actId="478"/>
        <pc:sldMkLst>
          <pc:docMk/>
          <pc:sldMk cId="0" sldId="352"/>
        </pc:sldMkLst>
        <pc:spChg chg="del">
          <ac:chgData name="Wim Goris" userId="2c1f77e5-e9e9-4ea5-b09e-5bbd497edac2" providerId="ADAL" clId="{39A90470-AFC4-4F47-9B75-317D25A5CC60}" dt="2024-02-06T14:11:31.520" v="142" actId="478"/>
          <ac:spMkLst>
            <pc:docMk/>
            <pc:sldMk cId="0" sldId="35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3.123" v="143" actId="478"/>
        <pc:sldMkLst>
          <pc:docMk/>
          <pc:sldMk cId="0" sldId="353"/>
        </pc:sldMkLst>
        <pc:spChg chg="del">
          <ac:chgData name="Wim Goris" userId="2c1f77e5-e9e9-4ea5-b09e-5bbd497edac2" providerId="ADAL" clId="{39A90470-AFC4-4F47-9B75-317D25A5CC60}" dt="2024-02-06T14:11:33.123" v="143" actId="478"/>
          <ac:spMkLst>
            <pc:docMk/>
            <pc:sldMk cId="0" sldId="35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4.225" v="144" actId="478"/>
        <pc:sldMkLst>
          <pc:docMk/>
          <pc:sldMk cId="0" sldId="354"/>
        </pc:sldMkLst>
        <pc:spChg chg="del">
          <ac:chgData name="Wim Goris" userId="2c1f77e5-e9e9-4ea5-b09e-5bbd497edac2" providerId="ADAL" clId="{39A90470-AFC4-4F47-9B75-317D25A5CC60}" dt="2024-02-06T14:11:34.225" v="144" actId="478"/>
          <ac:spMkLst>
            <pc:docMk/>
            <pc:sldMk cId="0" sldId="354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5.344" v="145" actId="478"/>
        <pc:sldMkLst>
          <pc:docMk/>
          <pc:sldMk cId="0" sldId="355"/>
        </pc:sldMkLst>
        <pc:spChg chg="del">
          <ac:chgData name="Wim Goris" userId="2c1f77e5-e9e9-4ea5-b09e-5bbd497edac2" providerId="ADAL" clId="{39A90470-AFC4-4F47-9B75-317D25A5CC60}" dt="2024-02-06T14:11:35.344" v="145" actId="478"/>
          <ac:spMkLst>
            <pc:docMk/>
            <pc:sldMk cId="0" sldId="355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6.417" v="146" actId="478"/>
        <pc:sldMkLst>
          <pc:docMk/>
          <pc:sldMk cId="0" sldId="356"/>
        </pc:sldMkLst>
        <pc:spChg chg="del">
          <ac:chgData name="Wim Goris" userId="2c1f77e5-e9e9-4ea5-b09e-5bbd497edac2" providerId="ADAL" clId="{39A90470-AFC4-4F47-9B75-317D25A5CC60}" dt="2024-02-06T14:11:36.417" v="146" actId="478"/>
          <ac:spMkLst>
            <pc:docMk/>
            <pc:sldMk cId="0" sldId="356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7.620" v="147" actId="478"/>
        <pc:sldMkLst>
          <pc:docMk/>
          <pc:sldMk cId="0" sldId="357"/>
        </pc:sldMkLst>
        <pc:spChg chg="del">
          <ac:chgData name="Wim Goris" userId="2c1f77e5-e9e9-4ea5-b09e-5bbd497edac2" providerId="ADAL" clId="{39A90470-AFC4-4F47-9B75-317D25A5CC60}" dt="2024-02-06T14:11:37.620" v="147" actId="478"/>
          <ac:spMkLst>
            <pc:docMk/>
            <pc:sldMk cId="0" sldId="357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8.701" v="148" actId="478"/>
        <pc:sldMkLst>
          <pc:docMk/>
          <pc:sldMk cId="0" sldId="358"/>
        </pc:sldMkLst>
        <pc:spChg chg="del">
          <ac:chgData name="Wim Goris" userId="2c1f77e5-e9e9-4ea5-b09e-5bbd497edac2" providerId="ADAL" clId="{39A90470-AFC4-4F47-9B75-317D25A5CC60}" dt="2024-02-06T14:11:38.701" v="148" actId="478"/>
          <ac:spMkLst>
            <pc:docMk/>
            <pc:sldMk cId="0" sldId="358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39.792" v="149" actId="478"/>
        <pc:sldMkLst>
          <pc:docMk/>
          <pc:sldMk cId="0" sldId="359"/>
        </pc:sldMkLst>
        <pc:spChg chg="del">
          <ac:chgData name="Wim Goris" userId="2c1f77e5-e9e9-4ea5-b09e-5bbd497edac2" providerId="ADAL" clId="{39A90470-AFC4-4F47-9B75-317D25A5CC60}" dt="2024-02-06T14:11:39.792" v="149" actId="478"/>
          <ac:spMkLst>
            <pc:docMk/>
            <pc:sldMk cId="0" sldId="35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2.685" v="150" actId="478"/>
        <pc:sldMkLst>
          <pc:docMk/>
          <pc:sldMk cId="0" sldId="360"/>
        </pc:sldMkLst>
        <pc:spChg chg="del">
          <ac:chgData name="Wim Goris" userId="2c1f77e5-e9e9-4ea5-b09e-5bbd497edac2" providerId="ADAL" clId="{39A90470-AFC4-4F47-9B75-317D25A5CC60}" dt="2024-02-06T14:11:42.685" v="150" actId="478"/>
          <ac:spMkLst>
            <pc:docMk/>
            <pc:sldMk cId="0" sldId="360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3.935" v="151" actId="478"/>
        <pc:sldMkLst>
          <pc:docMk/>
          <pc:sldMk cId="0" sldId="361"/>
        </pc:sldMkLst>
        <pc:spChg chg="del">
          <ac:chgData name="Wim Goris" userId="2c1f77e5-e9e9-4ea5-b09e-5bbd497edac2" providerId="ADAL" clId="{39A90470-AFC4-4F47-9B75-317D25A5CC60}" dt="2024-02-06T14:11:43.935" v="151" actId="478"/>
          <ac:spMkLst>
            <pc:docMk/>
            <pc:sldMk cId="0" sldId="361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5.623" v="152" actId="478"/>
        <pc:sldMkLst>
          <pc:docMk/>
          <pc:sldMk cId="0" sldId="362"/>
        </pc:sldMkLst>
        <pc:spChg chg="del">
          <ac:chgData name="Wim Goris" userId="2c1f77e5-e9e9-4ea5-b09e-5bbd497edac2" providerId="ADAL" clId="{39A90470-AFC4-4F47-9B75-317D25A5CC60}" dt="2024-02-06T14:11:45.623" v="152" actId="478"/>
          <ac:spMkLst>
            <pc:docMk/>
            <pc:sldMk cId="0" sldId="362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6.725" v="153" actId="478"/>
        <pc:sldMkLst>
          <pc:docMk/>
          <pc:sldMk cId="0" sldId="363"/>
        </pc:sldMkLst>
        <pc:spChg chg="del">
          <ac:chgData name="Wim Goris" userId="2c1f77e5-e9e9-4ea5-b09e-5bbd497edac2" providerId="ADAL" clId="{39A90470-AFC4-4F47-9B75-317D25A5CC60}" dt="2024-02-06T14:11:46.725" v="153" actId="478"/>
          <ac:spMkLst>
            <pc:docMk/>
            <pc:sldMk cId="0" sldId="363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7.813" v="154" actId="478"/>
        <pc:sldMkLst>
          <pc:docMk/>
          <pc:sldMk cId="0" sldId="364"/>
        </pc:sldMkLst>
        <pc:spChg chg="del">
          <ac:chgData name="Wim Goris" userId="2c1f77e5-e9e9-4ea5-b09e-5bbd497edac2" providerId="ADAL" clId="{39A90470-AFC4-4F47-9B75-317D25A5CC60}" dt="2024-02-06T14:11:47.813" v="154" actId="478"/>
          <ac:spMkLst>
            <pc:docMk/>
            <pc:sldMk cId="0" sldId="364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8.836" v="155" actId="478"/>
        <pc:sldMkLst>
          <pc:docMk/>
          <pc:sldMk cId="0" sldId="365"/>
        </pc:sldMkLst>
        <pc:spChg chg="del">
          <ac:chgData name="Wim Goris" userId="2c1f77e5-e9e9-4ea5-b09e-5bbd497edac2" providerId="ADAL" clId="{39A90470-AFC4-4F47-9B75-317D25A5CC60}" dt="2024-02-06T14:11:48.836" v="155" actId="478"/>
          <ac:spMkLst>
            <pc:docMk/>
            <pc:sldMk cId="0" sldId="365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49.823" v="156" actId="478"/>
        <pc:sldMkLst>
          <pc:docMk/>
          <pc:sldMk cId="0" sldId="366"/>
        </pc:sldMkLst>
        <pc:spChg chg="del">
          <ac:chgData name="Wim Goris" userId="2c1f77e5-e9e9-4ea5-b09e-5bbd497edac2" providerId="ADAL" clId="{39A90470-AFC4-4F47-9B75-317D25A5CC60}" dt="2024-02-06T14:11:49.823" v="156" actId="478"/>
          <ac:spMkLst>
            <pc:docMk/>
            <pc:sldMk cId="0" sldId="366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50.895" v="157" actId="478"/>
        <pc:sldMkLst>
          <pc:docMk/>
          <pc:sldMk cId="0" sldId="367"/>
        </pc:sldMkLst>
        <pc:spChg chg="del">
          <ac:chgData name="Wim Goris" userId="2c1f77e5-e9e9-4ea5-b09e-5bbd497edac2" providerId="ADAL" clId="{39A90470-AFC4-4F47-9B75-317D25A5CC60}" dt="2024-02-06T14:11:50.895" v="157" actId="478"/>
          <ac:spMkLst>
            <pc:docMk/>
            <pc:sldMk cId="0" sldId="367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52.098" v="158" actId="478"/>
        <pc:sldMkLst>
          <pc:docMk/>
          <pc:sldMk cId="0" sldId="368"/>
        </pc:sldMkLst>
        <pc:spChg chg="del">
          <ac:chgData name="Wim Goris" userId="2c1f77e5-e9e9-4ea5-b09e-5bbd497edac2" providerId="ADAL" clId="{39A90470-AFC4-4F47-9B75-317D25A5CC60}" dt="2024-02-06T14:11:52.098" v="158" actId="478"/>
          <ac:spMkLst>
            <pc:docMk/>
            <pc:sldMk cId="0" sldId="368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5:52.909" v="328" actId="47"/>
        <pc:sldMkLst>
          <pc:docMk/>
          <pc:sldMk cId="0" sldId="369"/>
        </pc:sldMkLst>
        <pc:spChg chg="del">
          <ac:chgData name="Wim Goris" userId="2c1f77e5-e9e9-4ea5-b09e-5bbd497edac2" providerId="ADAL" clId="{39A90470-AFC4-4F47-9B75-317D25A5CC60}" dt="2024-02-06T14:11:53.169" v="159" actId="478"/>
          <ac:spMkLst>
            <pc:docMk/>
            <pc:sldMk cId="0" sldId="36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1:54.188" v="160" actId="478"/>
        <pc:sldMkLst>
          <pc:docMk/>
          <pc:sldMk cId="0" sldId="370"/>
        </pc:sldMkLst>
        <pc:spChg chg="del">
          <ac:chgData name="Wim Goris" userId="2c1f77e5-e9e9-4ea5-b09e-5bbd497edac2" providerId="ADAL" clId="{39A90470-AFC4-4F47-9B75-317D25A5CC60}" dt="2024-02-06T14:11:54.188" v="160" actId="478"/>
          <ac:spMkLst>
            <pc:docMk/>
            <pc:sldMk cId="0" sldId="370"/>
            <ac:spMk id="3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5:17.291" v="923" actId="478"/>
        <pc:sldMkLst>
          <pc:docMk/>
          <pc:sldMk cId="0" sldId="371"/>
        </pc:sldMkLst>
        <pc:spChg chg="del">
          <ac:chgData name="Wim Goris" userId="2c1f77e5-e9e9-4ea5-b09e-5bbd497edac2" providerId="ADAL" clId="{39A90470-AFC4-4F47-9B75-317D25A5CC60}" dt="2024-02-06T14:11:55.320" v="161" actId="478"/>
          <ac:spMkLst>
            <pc:docMk/>
            <pc:sldMk cId="0" sldId="371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5:15.841" v="922" actId="478"/>
          <ac:spMkLst>
            <pc:docMk/>
            <pc:sldMk cId="0" sldId="371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5:17.291" v="923" actId="478"/>
          <ac:spMkLst>
            <pc:docMk/>
            <pc:sldMk cId="0" sldId="371"/>
            <ac:spMk id="6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5:13.222" v="921" actId="14100"/>
          <ac:spMkLst>
            <pc:docMk/>
            <pc:sldMk cId="0" sldId="371"/>
            <ac:spMk id="7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5:46.974" v="924" actId="255"/>
        <pc:sldMkLst>
          <pc:docMk/>
          <pc:sldMk cId="0" sldId="374"/>
        </pc:sldMkLst>
        <pc:spChg chg="del">
          <ac:chgData name="Wim Goris" userId="2c1f77e5-e9e9-4ea5-b09e-5bbd497edac2" providerId="ADAL" clId="{39A90470-AFC4-4F47-9B75-317D25A5CC60}" dt="2024-02-06T14:12:32.435" v="176" actId="478"/>
          <ac:spMkLst>
            <pc:docMk/>
            <pc:sldMk cId="0" sldId="374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5:46.974" v="924" actId="255"/>
          <ac:spMkLst>
            <pc:docMk/>
            <pc:sldMk cId="0" sldId="374"/>
            <ac:spMk id="6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9:17.119" v="1054" actId="255"/>
        <pc:sldMkLst>
          <pc:docMk/>
          <pc:sldMk cId="0" sldId="375"/>
        </pc:sldMkLst>
        <pc:spChg chg="del">
          <ac:chgData name="Wim Goris" userId="2c1f77e5-e9e9-4ea5-b09e-5bbd497edac2" providerId="ADAL" clId="{39A90470-AFC4-4F47-9B75-317D25A5CC60}" dt="2024-02-06T14:11:58.840" v="162" actId="478"/>
          <ac:spMkLst>
            <pc:docMk/>
            <pc:sldMk cId="0" sldId="375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9:17.119" v="1054" actId="255"/>
          <ac:spMkLst>
            <pc:docMk/>
            <pc:sldMk cId="0" sldId="375"/>
            <ac:spMk id="5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00.033" v="163" actId="478"/>
        <pc:sldMkLst>
          <pc:docMk/>
          <pc:sldMk cId="0" sldId="376"/>
        </pc:sldMkLst>
        <pc:spChg chg="del">
          <ac:chgData name="Wim Goris" userId="2c1f77e5-e9e9-4ea5-b09e-5bbd497edac2" providerId="ADAL" clId="{39A90470-AFC4-4F47-9B75-317D25A5CC60}" dt="2024-02-06T14:12:00.033" v="163" actId="478"/>
          <ac:spMkLst>
            <pc:docMk/>
            <pc:sldMk cId="0" sldId="376"/>
            <ac:spMk id="2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8:37.233" v="1048" actId="20577"/>
        <pc:sldMkLst>
          <pc:docMk/>
          <pc:sldMk cId="0" sldId="377"/>
        </pc:sldMkLst>
        <pc:spChg chg="del">
          <ac:chgData name="Wim Goris" userId="2c1f77e5-e9e9-4ea5-b09e-5bbd497edac2" providerId="ADAL" clId="{39A90470-AFC4-4F47-9B75-317D25A5CC60}" dt="2024-02-06T14:12:01.082" v="164" actId="478"/>
          <ac:spMkLst>
            <pc:docMk/>
            <pc:sldMk cId="0" sldId="377"/>
            <ac:spMk id="3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6:36.732" v="929" actId="478"/>
          <ac:spMkLst>
            <pc:docMk/>
            <pc:sldMk cId="0" sldId="377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6:38.114" v="930" actId="478"/>
          <ac:spMkLst>
            <pc:docMk/>
            <pc:sldMk cId="0" sldId="377"/>
            <ac:spMk id="7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6:31.636" v="927" actId="478"/>
          <ac:spMkLst>
            <pc:docMk/>
            <pc:sldMk cId="0" sldId="377"/>
            <ac:spMk id="8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8:37.233" v="1048" actId="20577"/>
          <ac:spMkLst>
            <pc:docMk/>
            <pc:sldMk cId="0" sldId="377"/>
            <ac:spMk id="9" creationId="{00000000-0000-0000-0000-000000000000}"/>
          </ac:spMkLst>
        </pc:spChg>
        <pc:spChg chg="del mod">
          <ac:chgData name="Wim Goris" userId="2c1f77e5-e9e9-4ea5-b09e-5bbd497edac2" providerId="ADAL" clId="{39A90470-AFC4-4F47-9B75-317D25A5CC60}" dt="2024-02-09T13:38:22.774" v="1043"/>
          <ac:spMkLst>
            <pc:docMk/>
            <pc:sldMk cId="0" sldId="377"/>
            <ac:spMk id="10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9:04.442" v="1053" actId="14100"/>
        <pc:sldMkLst>
          <pc:docMk/>
          <pc:sldMk cId="0" sldId="378"/>
        </pc:sldMkLst>
        <pc:spChg chg="del">
          <ac:chgData name="Wim Goris" userId="2c1f77e5-e9e9-4ea5-b09e-5bbd497edac2" providerId="ADAL" clId="{39A90470-AFC4-4F47-9B75-317D25A5CC60}" dt="2024-02-06T14:12:02.055" v="165" actId="478"/>
          <ac:spMkLst>
            <pc:docMk/>
            <pc:sldMk cId="0" sldId="378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8:50.400" v="1049" actId="255"/>
          <ac:spMkLst>
            <pc:docMk/>
            <pc:sldMk cId="0" sldId="378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9:01.402" v="1052" actId="478"/>
          <ac:spMkLst>
            <pc:docMk/>
            <pc:sldMk cId="0" sldId="378"/>
            <ac:spMk id="6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9:04.442" v="1053" actId="14100"/>
          <ac:spMkLst>
            <pc:docMk/>
            <pc:sldMk cId="0" sldId="378"/>
            <ac:spMk id="7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03.054" v="166" actId="478"/>
        <pc:sldMkLst>
          <pc:docMk/>
          <pc:sldMk cId="0" sldId="379"/>
        </pc:sldMkLst>
        <pc:spChg chg="del">
          <ac:chgData name="Wim Goris" userId="2c1f77e5-e9e9-4ea5-b09e-5bbd497edac2" providerId="ADAL" clId="{39A90470-AFC4-4F47-9B75-317D25A5CC60}" dt="2024-02-06T14:12:03.054" v="166" actId="478"/>
          <ac:spMkLst>
            <pc:docMk/>
            <pc:sldMk cId="0" sldId="379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03.972" v="167" actId="478"/>
        <pc:sldMkLst>
          <pc:docMk/>
          <pc:sldMk cId="0" sldId="380"/>
        </pc:sldMkLst>
        <pc:spChg chg="del">
          <ac:chgData name="Wim Goris" userId="2c1f77e5-e9e9-4ea5-b09e-5bbd497edac2" providerId="ADAL" clId="{39A90470-AFC4-4F47-9B75-317D25A5CC60}" dt="2024-02-06T14:12:03.972" v="167" actId="478"/>
          <ac:spMkLst>
            <pc:docMk/>
            <pc:sldMk cId="0" sldId="380"/>
            <ac:spMk id="2" creationId="{00000000-0000-0000-0000-000000000000}"/>
          </ac:spMkLst>
        </pc:spChg>
      </pc:sldChg>
      <pc:sldChg chg="delSp modSp del mod">
        <pc:chgData name="Wim Goris" userId="2c1f77e5-e9e9-4ea5-b09e-5bbd497edac2" providerId="ADAL" clId="{39A90470-AFC4-4F47-9B75-317D25A5CC60}" dt="2024-02-09T13:06:00.445" v="716" actId="47"/>
        <pc:sldMkLst>
          <pc:docMk/>
          <pc:sldMk cId="0" sldId="381"/>
        </pc:sldMkLst>
        <pc:spChg chg="del">
          <ac:chgData name="Wim Goris" userId="2c1f77e5-e9e9-4ea5-b09e-5bbd497edac2" providerId="ADAL" clId="{39A90470-AFC4-4F47-9B75-317D25A5CC60}" dt="2024-02-06T14:12:04.943" v="168" actId="478"/>
          <ac:spMkLst>
            <pc:docMk/>
            <pc:sldMk cId="0" sldId="381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05:20.902" v="715" actId="6549"/>
          <ac:spMkLst>
            <pc:docMk/>
            <pc:sldMk cId="0" sldId="381"/>
            <ac:spMk id="7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06:26.197" v="724" actId="20577"/>
        <pc:sldMkLst>
          <pc:docMk/>
          <pc:sldMk cId="0" sldId="382"/>
        </pc:sldMkLst>
        <pc:spChg chg="del">
          <ac:chgData name="Wim Goris" userId="2c1f77e5-e9e9-4ea5-b09e-5bbd497edac2" providerId="ADAL" clId="{39A90470-AFC4-4F47-9B75-317D25A5CC60}" dt="2024-02-06T14:12:06.031" v="169" actId="478"/>
          <ac:spMkLst>
            <pc:docMk/>
            <pc:sldMk cId="0" sldId="382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06:26.197" v="724" actId="20577"/>
          <ac:spMkLst>
            <pc:docMk/>
            <pc:sldMk cId="0" sldId="382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9:50.426" v="1058" actId="14100"/>
        <pc:sldMkLst>
          <pc:docMk/>
          <pc:sldMk cId="0" sldId="383"/>
        </pc:sldMkLst>
        <pc:spChg chg="del">
          <ac:chgData name="Wim Goris" userId="2c1f77e5-e9e9-4ea5-b09e-5bbd497edac2" providerId="ADAL" clId="{39A90470-AFC4-4F47-9B75-317D25A5CC60}" dt="2024-02-06T14:12:07.012" v="170" actId="478"/>
          <ac:spMkLst>
            <pc:docMk/>
            <pc:sldMk cId="0" sldId="383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9:47.278" v="1057" actId="478"/>
          <ac:spMkLst>
            <pc:docMk/>
            <pc:sldMk cId="0" sldId="383"/>
            <ac:spMk id="5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9:50.426" v="1058" actId="14100"/>
          <ac:spMkLst>
            <pc:docMk/>
            <pc:sldMk cId="0" sldId="383"/>
            <ac:spMk id="6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40:35.526" v="1060" actId="207"/>
        <pc:sldMkLst>
          <pc:docMk/>
          <pc:sldMk cId="0" sldId="384"/>
        </pc:sldMkLst>
        <pc:spChg chg="del">
          <ac:chgData name="Wim Goris" userId="2c1f77e5-e9e9-4ea5-b09e-5bbd497edac2" providerId="ADAL" clId="{39A90470-AFC4-4F47-9B75-317D25A5CC60}" dt="2024-02-06T14:12:27.926" v="175" actId="478"/>
          <ac:spMkLst>
            <pc:docMk/>
            <pc:sldMk cId="0" sldId="384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3:46.660" v="904" actId="478"/>
          <ac:spMkLst>
            <pc:docMk/>
            <pc:sldMk cId="0" sldId="384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3:47.546" v="905" actId="478"/>
          <ac:spMkLst>
            <pc:docMk/>
            <pc:sldMk cId="0" sldId="384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3:48.526" v="906" actId="478"/>
          <ac:spMkLst>
            <pc:docMk/>
            <pc:sldMk cId="0" sldId="384"/>
            <ac:spMk id="7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3:49.428" v="907" actId="478"/>
          <ac:spMkLst>
            <pc:docMk/>
            <pc:sldMk cId="0" sldId="384"/>
            <ac:spMk id="8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40:35.526" v="1060" actId="207"/>
          <ac:spMkLst>
            <pc:docMk/>
            <pc:sldMk cId="0" sldId="384"/>
            <ac:spMk id="9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40:52.455" v="1064" actId="14100"/>
        <pc:sldMkLst>
          <pc:docMk/>
          <pc:sldMk cId="0" sldId="385"/>
        </pc:sldMkLst>
        <pc:spChg chg="del">
          <ac:chgData name="Wim Goris" userId="2c1f77e5-e9e9-4ea5-b09e-5bbd497edac2" providerId="ADAL" clId="{39A90470-AFC4-4F47-9B75-317D25A5CC60}" dt="2024-02-06T14:12:09.381" v="171" actId="478"/>
          <ac:spMkLst>
            <pc:docMk/>
            <pc:sldMk cId="0" sldId="385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40:49.002" v="1063" actId="478"/>
          <ac:spMkLst>
            <pc:docMk/>
            <pc:sldMk cId="0" sldId="385"/>
            <ac:spMk id="5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40:52.455" v="1064" actId="14100"/>
          <ac:spMkLst>
            <pc:docMk/>
            <pc:sldMk cId="0" sldId="385"/>
            <ac:spMk id="6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09:32.432" v="329" actId="47"/>
        <pc:sldMkLst>
          <pc:docMk/>
          <pc:sldMk cId="0" sldId="386"/>
        </pc:sldMkLst>
        <pc:spChg chg="del">
          <ac:chgData name="Wim Goris" userId="2c1f77e5-e9e9-4ea5-b09e-5bbd497edac2" providerId="ADAL" clId="{39A90470-AFC4-4F47-9B75-317D25A5CC60}" dt="2024-02-06T14:12:10.367" v="172" actId="478"/>
          <ac:spMkLst>
            <pc:docMk/>
            <pc:sldMk cId="0" sldId="386"/>
            <ac:spMk id="2" creationId="{00000000-0000-0000-0000-000000000000}"/>
          </ac:spMkLst>
        </pc:spChg>
      </pc:sldChg>
      <pc:sldChg chg="delSp mod">
        <pc:chgData name="Wim Goris" userId="2c1f77e5-e9e9-4ea5-b09e-5bbd497edac2" providerId="ADAL" clId="{39A90470-AFC4-4F47-9B75-317D25A5CC60}" dt="2024-02-06T14:12:11.438" v="173" actId="478"/>
        <pc:sldMkLst>
          <pc:docMk/>
          <pc:sldMk cId="0" sldId="387"/>
        </pc:sldMkLst>
        <pc:spChg chg="del">
          <ac:chgData name="Wim Goris" userId="2c1f77e5-e9e9-4ea5-b09e-5bbd497edac2" providerId="ADAL" clId="{39A90470-AFC4-4F47-9B75-317D25A5CC60}" dt="2024-02-06T14:12:11.438" v="173" actId="478"/>
          <ac:spMkLst>
            <pc:docMk/>
            <pc:sldMk cId="0" sldId="387"/>
            <ac:spMk id="2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41:01.588" v="1065" actId="1076"/>
        <pc:sldMkLst>
          <pc:docMk/>
          <pc:sldMk cId="0" sldId="388"/>
        </pc:sldMkLst>
        <pc:spChg chg="del">
          <ac:chgData name="Wim Goris" userId="2c1f77e5-e9e9-4ea5-b09e-5bbd497edac2" providerId="ADAL" clId="{39A90470-AFC4-4F47-9B75-317D25A5CC60}" dt="2024-02-06T14:12:12.524" v="174" actId="478"/>
          <ac:spMkLst>
            <pc:docMk/>
            <pc:sldMk cId="0" sldId="388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8:15.977" v="839" actId="478"/>
          <ac:spMkLst>
            <pc:docMk/>
            <pc:sldMk cId="0" sldId="388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8:17.027" v="840" actId="478"/>
          <ac:spMkLst>
            <pc:docMk/>
            <pc:sldMk cId="0" sldId="388"/>
            <ac:spMk id="6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41:01.588" v="1065" actId="1076"/>
          <ac:spMkLst>
            <pc:docMk/>
            <pc:sldMk cId="0" sldId="388"/>
            <ac:spMk id="7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28:35.794" v="843" actId="14100"/>
        <pc:sldMkLst>
          <pc:docMk/>
          <pc:sldMk cId="0" sldId="389"/>
        </pc:sldMkLst>
        <pc:spChg chg="del">
          <ac:chgData name="Wim Goris" userId="2c1f77e5-e9e9-4ea5-b09e-5bbd497edac2" providerId="ADAL" clId="{39A90470-AFC4-4F47-9B75-317D25A5CC60}" dt="2024-02-06T14:07:11.892" v="73" actId="478"/>
          <ac:spMkLst>
            <pc:docMk/>
            <pc:sldMk cId="0" sldId="389"/>
            <ac:spMk id="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28:35.794" v="843" actId="14100"/>
          <ac:spMkLst>
            <pc:docMk/>
            <pc:sldMk cId="0" sldId="389"/>
            <ac:spMk id="3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7:59.560" v="835" actId="478"/>
          <ac:spMkLst>
            <pc:docMk/>
            <pc:sldMk cId="0" sldId="389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7:58.453" v="834" actId="478"/>
          <ac:spMkLst>
            <pc:docMk/>
            <pc:sldMk cId="0" sldId="389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8:00.941" v="836" actId="478"/>
          <ac:spMkLst>
            <pc:docMk/>
            <pc:sldMk cId="0" sldId="389"/>
            <ac:spMk id="7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28:05.623" v="837" actId="14100"/>
          <ac:spMkLst>
            <pc:docMk/>
            <pc:sldMk cId="0" sldId="389"/>
            <ac:spMk id="8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11:22.173" v="330" actId="47"/>
        <pc:sldMkLst>
          <pc:docMk/>
          <pc:sldMk cId="0" sldId="390"/>
        </pc:sldMkLst>
        <pc:spChg chg="del">
          <ac:chgData name="Wim Goris" userId="2c1f77e5-e9e9-4ea5-b09e-5bbd497edac2" providerId="ADAL" clId="{39A90470-AFC4-4F47-9B75-317D25A5CC60}" dt="2024-02-06T14:07:01.149" v="72" actId="478"/>
          <ac:spMkLst>
            <pc:docMk/>
            <pc:sldMk cId="0" sldId="390"/>
            <ac:spMk id="2" creationId="{00000000-0000-0000-0000-000000000000}"/>
          </ac:spMkLst>
        </pc:spChg>
      </pc:sldChg>
      <pc:sldChg chg="modSp mod">
        <pc:chgData name="Wim Goris" userId="2c1f77e5-e9e9-4ea5-b09e-5bbd497edac2" providerId="ADAL" clId="{39A90470-AFC4-4F47-9B75-317D25A5CC60}" dt="2024-02-09T13:28:48.695" v="844" actId="255"/>
        <pc:sldMkLst>
          <pc:docMk/>
          <pc:sldMk cId="0" sldId="391"/>
        </pc:sldMkLst>
        <pc:spChg chg="mod">
          <ac:chgData name="Wim Goris" userId="2c1f77e5-e9e9-4ea5-b09e-5bbd497edac2" providerId="ADAL" clId="{39A90470-AFC4-4F47-9B75-317D25A5CC60}" dt="2024-02-09T13:28:48.695" v="844" actId="255"/>
          <ac:spMkLst>
            <pc:docMk/>
            <pc:sldMk cId="0" sldId="391"/>
            <ac:spMk id="5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29:15.475" v="849" actId="14100"/>
        <pc:sldMkLst>
          <pc:docMk/>
          <pc:sldMk cId="0" sldId="392"/>
        </pc:sldMkLst>
        <pc:spChg chg="del">
          <ac:chgData name="Wim Goris" userId="2c1f77e5-e9e9-4ea5-b09e-5bbd497edac2" providerId="ADAL" clId="{39A90470-AFC4-4F47-9B75-317D25A5CC60}" dt="2024-02-06T14:06:48.549" v="71" actId="478"/>
          <ac:spMkLst>
            <pc:docMk/>
            <pc:sldMk cId="0" sldId="392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09.427" v="847" actId="478"/>
          <ac:spMkLst>
            <pc:docMk/>
            <pc:sldMk cId="0" sldId="392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10.678" v="848" actId="478"/>
          <ac:spMkLst>
            <pc:docMk/>
            <pc:sldMk cId="0" sldId="392"/>
            <ac:spMk id="6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29:15.475" v="849" actId="14100"/>
          <ac:spMkLst>
            <pc:docMk/>
            <pc:sldMk cId="0" sldId="392"/>
            <ac:spMk id="7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29:45.735" v="859" actId="478"/>
        <pc:sldMkLst>
          <pc:docMk/>
          <pc:sldMk cId="0" sldId="393"/>
        </pc:sldMkLst>
        <pc:spChg chg="del">
          <ac:chgData name="Wim Goris" userId="2c1f77e5-e9e9-4ea5-b09e-5bbd497edac2" providerId="ADAL" clId="{39A90470-AFC4-4F47-9B75-317D25A5CC60}" dt="2024-02-06T14:06:29.687" v="70" actId="478"/>
          <ac:spMkLst>
            <pc:docMk/>
            <pc:sldMk cId="0" sldId="393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38.679" v="852" actId="478"/>
          <ac:spMkLst>
            <pc:docMk/>
            <pc:sldMk cId="0" sldId="393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39.529" v="853" actId="478"/>
          <ac:spMkLst>
            <pc:docMk/>
            <pc:sldMk cId="0" sldId="393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0.545" v="854" actId="478"/>
          <ac:spMkLst>
            <pc:docMk/>
            <pc:sldMk cId="0" sldId="393"/>
            <ac:spMk id="7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1.328" v="855" actId="478"/>
          <ac:spMkLst>
            <pc:docMk/>
            <pc:sldMk cId="0" sldId="393"/>
            <ac:spMk id="8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2.008" v="856" actId="478"/>
          <ac:spMkLst>
            <pc:docMk/>
            <pc:sldMk cId="0" sldId="393"/>
            <ac:spMk id="9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3.031" v="857" actId="478"/>
          <ac:spMkLst>
            <pc:docMk/>
            <pc:sldMk cId="0" sldId="393"/>
            <ac:spMk id="10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4.550" v="858" actId="478"/>
          <ac:spMkLst>
            <pc:docMk/>
            <pc:sldMk cId="0" sldId="393"/>
            <ac:spMk id="11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29:45.735" v="859" actId="478"/>
          <ac:spMkLst>
            <pc:docMk/>
            <pc:sldMk cId="0" sldId="393"/>
            <ac:spMk id="12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29:35.472" v="851" actId="14100"/>
          <ac:spMkLst>
            <pc:docMk/>
            <pc:sldMk cId="0" sldId="393"/>
            <ac:spMk id="13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0:15.623" v="865" actId="14100"/>
        <pc:sldMkLst>
          <pc:docMk/>
          <pc:sldMk cId="0" sldId="394"/>
        </pc:sldMkLst>
        <pc:spChg chg="del">
          <ac:chgData name="Wim Goris" userId="2c1f77e5-e9e9-4ea5-b09e-5bbd497edac2" providerId="ADAL" clId="{39A90470-AFC4-4F47-9B75-317D25A5CC60}" dt="2024-02-06T14:06:25.251" v="69" actId="478"/>
          <ac:spMkLst>
            <pc:docMk/>
            <pc:sldMk cId="0" sldId="394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07.373" v="862" actId="478"/>
          <ac:spMkLst>
            <pc:docMk/>
            <pc:sldMk cId="0" sldId="394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08.475" v="863" actId="478"/>
          <ac:spMkLst>
            <pc:docMk/>
            <pc:sldMk cId="0" sldId="394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09.323" v="864" actId="478"/>
          <ac:spMkLst>
            <pc:docMk/>
            <pc:sldMk cId="0" sldId="394"/>
            <ac:spMk id="7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0:15.623" v="865" actId="14100"/>
          <ac:spMkLst>
            <pc:docMk/>
            <pc:sldMk cId="0" sldId="394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0:39.248" v="871" actId="14100"/>
        <pc:sldMkLst>
          <pc:docMk/>
          <pc:sldMk cId="0" sldId="395"/>
        </pc:sldMkLst>
        <pc:spChg chg="del">
          <ac:chgData name="Wim Goris" userId="2c1f77e5-e9e9-4ea5-b09e-5bbd497edac2" providerId="ADAL" clId="{39A90470-AFC4-4F47-9B75-317D25A5CC60}" dt="2024-02-06T14:06:20.292" v="68" actId="478"/>
          <ac:spMkLst>
            <pc:docMk/>
            <pc:sldMk cId="0" sldId="395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33.531" v="868" actId="478"/>
          <ac:spMkLst>
            <pc:docMk/>
            <pc:sldMk cId="0" sldId="395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34.803" v="869" actId="478"/>
          <ac:spMkLst>
            <pc:docMk/>
            <pc:sldMk cId="0" sldId="395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36.107" v="870" actId="478"/>
          <ac:spMkLst>
            <pc:docMk/>
            <pc:sldMk cId="0" sldId="395"/>
            <ac:spMk id="7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0:39.248" v="871" actId="14100"/>
          <ac:spMkLst>
            <pc:docMk/>
            <pc:sldMk cId="0" sldId="395"/>
            <ac:spMk id="8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12:08.195" v="331" actId="47"/>
        <pc:sldMkLst>
          <pc:docMk/>
          <pc:sldMk cId="0" sldId="396"/>
        </pc:sldMkLst>
        <pc:spChg chg="del">
          <ac:chgData name="Wim Goris" userId="2c1f77e5-e9e9-4ea5-b09e-5bbd497edac2" providerId="ADAL" clId="{39A90470-AFC4-4F47-9B75-317D25A5CC60}" dt="2024-02-06T14:06:16.118" v="67" actId="478"/>
          <ac:spMkLst>
            <pc:docMk/>
            <pc:sldMk cId="0" sldId="396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12:10.633" v="332" actId="47"/>
        <pc:sldMkLst>
          <pc:docMk/>
          <pc:sldMk cId="0" sldId="397"/>
        </pc:sldMkLst>
        <pc:spChg chg="del">
          <ac:chgData name="Wim Goris" userId="2c1f77e5-e9e9-4ea5-b09e-5bbd497edac2" providerId="ADAL" clId="{39A90470-AFC4-4F47-9B75-317D25A5CC60}" dt="2024-02-06T14:06:10.815" v="66" actId="478"/>
          <ac:spMkLst>
            <pc:docMk/>
            <pc:sldMk cId="0" sldId="397"/>
            <ac:spMk id="2" creationId="{00000000-0000-0000-0000-000000000000}"/>
          </ac:spMkLst>
        </pc:spChg>
      </pc:sldChg>
      <pc:sldChg chg="delSp del mod">
        <pc:chgData name="Wim Goris" userId="2c1f77e5-e9e9-4ea5-b09e-5bbd497edac2" providerId="ADAL" clId="{39A90470-AFC4-4F47-9B75-317D25A5CC60}" dt="2024-02-08T08:12:13.442" v="333" actId="47"/>
        <pc:sldMkLst>
          <pc:docMk/>
          <pc:sldMk cId="0" sldId="398"/>
        </pc:sldMkLst>
        <pc:spChg chg="del">
          <ac:chgData name="Wim Goris" userId="2c1f77e5-e9e9-4ea5-b09e-5bbd497edac2" providerId="ADAL" clId="{39A90470-AFC4-4F47-9B75-317D25A5CC60}" dt="2024-02-06T14:06:06.165" v="65" actId="478"/>
          <ac:spMkLst>
            <pc:docMk/>
            <pc:sldMk cId="0" sldId="398"/>
            <ac:spMk id="2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0:59.416" v="877" actId="14100"/>
        <pc:sldMkLst>
          <pc:docMk/>
          <pc:sldMk cId="0" sldId="399"/>
        </pc:sldMkLst>
        <pc:spChg chg="del">
          <ac:chgData name="Wim Goris" userId="2c1f77e5-e9e9-4ea5-b09e-5bbd497edac2" providerId="ADAL" clId="{39A90470-AFC4-4F47-9B75-317D25A5CC60}" dt="2024-02-06T14:06:01.900" v="64" actId="478"/>
          <ac:spMkLst>
            <pc:docMk/>
            <pc:sldMk cId="0" sldId="399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53.384" v="874" actId="478"/>
          <ac:spMkLst>
            <pc:docMk/>
            <pc:sldMk cId="0" sldId="399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54.348" v="875" actId="478"/>
          <ac:spMkLst>
            <pc:docMk/>
            <pc:sldMk cId="0" sldId="399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0:55.388" v="876" actId="478"/>
          <ac:spMkLst>
            <pc:docMk/>
            <pc:sldMk cId="0" sldId="399"/>
            <ac:spMk id="7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0:59.416" v="877" actId="14100"/>
          <ac:spMkLst>
            <pc:docMk/>
            <pc:sldMk cId="0" sldId="399"/>
            <ac:spMk id="8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1:35.590" v="890" actId="14100"/>
        <pc:sldMkLst>
          <pc:docMk/>
          <pc:sldMk cId="0" sldId="400"/>
        </pc:sldMkLst>
        <pc:spChg chg="del">
          <ac:chgData name="Wim Goris" userId="2c1f77e5-e9e9-4ea5-b09e-5bbd497edac2" providerId="ADAL" clId="{39A90470-AFC4-4F47-9B75-317D25A5CC60}" dt="2024-02-06T14:05:55.868" v="63" actId="478"/>
          <ac:spMkLst>
            <pc:docMk/>
            <pc:sldMk cId="0" sldId="400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1.963" v="879" actId="478"/>
          <ac:spMkLst>
            <pc:docMk/>
            <pc:sldMk cId="0" sldId="400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3.134" v="880" actId="478"/>
          <ac:spMkLst>
            <pc:docMk/>
            <pc:sldMk cId="0" sldId="400"/>
            <ac:spMk id="6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4.353" v="881" actId="478"/>
          <ac:spMkLst>
            <pc:docMk/>
            <pc:sldMk cId="0" sldId="400"/>
            <ac:spMk id="7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5.217" v="882" actId="478"/>
          <ac:spMkLst>
            <pc:docMk/>
            <pc:sldMk cId="0" sldId="400"/>
            <ac:spMk id="8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6.135" v="883" actId="478"/>
          <ac:spMkLst>
            <pc:docMk/>
            <pc:sldMk cId="0" sldId="400"/>
            <ac:spMk id="9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6.789" v="884" actId="478"/>
          <ac:spMkLst>
            <pc:docMk/>
            <pc:sldMk cId="0" sldId="400"/>
            <ac:spMk id="10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7.593" v="885" actId="478"/>
          <ac:spMkLst>
            <pc:docMk/>
            <pc:sldMk cId="0" sldId="400"/>
            <ac:spMk id="11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8.279" v="886" actId="478"/>
          <ac:spMkLst>
            <pc:docMk/>
            <pc:sldMk cId="0" sldId="400"/>
            <ac:spMk id="1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19.413" v="887" actId="478"/>
          <ac:spMkLst>
            <pc:docMk/>
            <pc:sldMk cId="0" sldId="400"/>
            <ac:spMk id="13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21.092" v="888" actId="478"/>
          <ac:spMkLst>
            <pc:docMk/>
            <pc:sldMk cId="0" sldId="400"/>
            <ac:spMk id="14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1:35.590" v="890" actId="14100"/>
          <ac:spMkLst>
            <pc:docMk/>
            <pc:sldMk cId="0" sldId="400"/>
            <ac:spMk id="15" creationId="{00000000-0000-0000-0000-000000000000}"/>
          </ac:spMkLst>
        </pc:spChg>
      </pc:sldChg>
      <pc:sldChg chg="delSp modSp mod">
        <pc:chgData name="Wim Goris" userId="2c1f77e5-e9e9-4ea5-b09e-5bbd497edac2" providerId="ADAL" clId="{39A90470-AFC4-4F47-9B75-317D25A5CC60}" dt="2024-02-09T13:31:55.975" v="895" actId="14100"/>
        <pc:sldMkLst>
          <pc:docMk/>
          <pc:sldMk cId="0" sldId="401"/>
        </pc:sldMkLst>
        <pc:spChg chg="del">
          <ac:chgData name="Wim Goris" userId="2c1f77e5-e9e9-4ea5-b09e-5bbd497edac2" providerId="ADAL" clId="{39A90470-AFC4-4F47-9B75-317D25A5CC60}" dt="2024-02-06T14:05:51.478" v="62" actId="478"/>
          <ac:spMkLst>
            <pc:docMk/>
            <pc:sldMk cId="0" sldId="401"/>
            <ac:spMk id="2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51.298" v="893" actId="478"/>
          <ac:spMkLst>
            <pc:docMk/>
            <pc:sldMk cId="0" sldId="401"/>
            <ac:spMk id="5" creationId="{00000000-0000-0000-0000-000000000000}"/>
          </ac:spMkLst>
        </pc:spChg>
        <pc:spChg chg="del">
          <ac:chgData name="Wim Goris" userId="2c1f77e5-e9e9-4ea5-b09e-5bbd497edac2" providerId="ADAL" clId="{39A90470-AFC4-4F47-9B75-317D25A5CC60}" dt="2024-02-09T13:31:52.329" v="894" actId="478"/>
          <ac:spMkLst>
            <pc:docMk/>
            <pc:sldMk cId="0" sldId="401"/>
            <ac:spMk id="6" creationId="{00000000-0000-0000-0000-000000000000}"/>
          </ac:spMkLst>
        </pc:spChg>
        <pc:spChg chg="mod">
          <ac:chgData name="Wim Goris" userId="2c1f77e5-e9e9-4ea5-b09e-5bbd497edac2" providerId="ADAL" clId="{39A90470-AFC4-4F47-9B75-317D25A5CC60}" dt="2024-02-09T13:31:55.975" v="895" actId="14100"/>
          <ac:spMkLst>
            <pc:docMk/>
            <pc:sldMk cId="0" sldId="401"/>
            <ac:spMk id="7" creationId="{00000000-0000-0000-0000-000000000000}"/>
          </ac:spMkLst>
        </pc:spChg>
      </pc:sldChg>
      <pc:sldChg chg="delSp modSp add del mod ord">
        <pc:chgData name="Wim Goris" userId="2c1f77e5-e9e9-4ea5-b09e-5bbd497edac2" providerId="ADAL" clId="{39A90470-AFC4-4F47-9B75-317D25A5CC60}" dt="2024-02-08T08:35:29.478" v="520"/>
        <pc:sldMkLst>
          <pc:docMk/>
          <pc:sldMk cId="3074855837" sldId="402"/>
        </pc:sldMkLst>
        <pc:spChg chg="mod">
          <ac:chgData name="Wim Goris" userId="2c1f77e5-e9e9-4ea5-b09e-5bbd497edac2" providerId="ADAL" clId="{39A90470-AFC4-4F47-9B75-317D25A5CC60}" dt="2024-02-08T08:34:53.274" v="518" actId="20577"/>
          <ac:spMkLst>
            <pc:docMk/>
            <pc:sldMk cId="3074855837" sldId="402"/>
            <ac:spMk id="7" creationId="{962FE800-8F9C-66D6-AB18-3C6B149592D4}"/>
          </ac:spMkLst>
        </pc:spChg>
        <pc:spChg chg="del">
          <ac:chgData name="Wim Goris" userId="2c1f77e5-e9e9-4ea5-b09e-5bbd497edac2" providerId="ADAL" clId="{39A90470-AFC4-4F47-9B75-317D25A5CC60}" dt="2024-02-08T08:32:40.746" v="336" actId="478"/>
          <ac:spMkLst>
            <pc:docMk/>
            <pc:sldMk cId="3074855837" sldId="402"/>
            <ac:spMk id="8" creationId="{081B5319-7637-B0E1-6481-5AED02C7A8FD}"/>
          </ac:spMkLst>
        </pc:spChg>
        <pc:spChg chg="del">
          <ac:chgData name="Wim Goris" userId="2c1f77e5-e9e9-4ea5-b09e-5bbd497edac2" providerId="ADAL" clId="{39A90470-AFC4-4F47-9B75-317D25A5CC60}" dt="2024-02-08T08:32:42.348" v="338" actId="478"/>
          <ac:spMkLst>
            <pc:docMk/>
            <pc:sldMk cId="3074855837" sldId="402"/>
            <ac:spMk id="9" creationId="{B5700CE8-E0BB-0748-1FA9-1218D05A33D2}"/>
          </ac:spMkLst>
        </pc:spChg>
        <pc:spChg chg="del">
          <ac:chgData name="Wim Goris" userId="2c1f77e5-e9e9-4ea5-b09e-5bbd497edac2" providerId="ADAL" clId="{39A90470-AFC4-4F47-9B75-317D25A5CC60}" dt="2024-02-08T08:32:43.334" v="339" actId="478"/>
          <ac:spMkLst>
            <pc:docMk/>
            <pc:sldMk cId="3074855837" sldId="402"/>
            <ac:spMk id="10" creationId="{9287D137-041E-66AB-04F2-A1B5978893C4}"/>
          </ac:spMkLst>
        </pc:spChg>
        <pc:spChg chg="del">
          <ac:chgData name="Wim Goris" userId="2c1f77e5-e9e9-4ea5-b09e-5bbd497edac2" providerId="ADAL" clId="{39A90470-AFC4-4F47-9B75-317D25A5CC60}" dt="2024-02-08T08:32:39.873" v="335" actId="478"/>
          <ac:spMkLst>
            <pc:docMk/>
            <pc:sldMk cId="3074855837" sldId="402"/>
            <ac:spMk id="11" creationId="{9E8583C5-1158-2510-4471-937621906383}"/>
          </ac:spMkLst>
        </pc:spChg>
        <pc:spChg chg="del">
          <ac:chgData name="Wim Goris" userId="2c1f77e5-e9e9-4ea5-b09e-5bbd497edac2" providerId="ADAL" clId="{39A90470-AFC4-4F47-9B75-317D25A5CC60}" dt="2024-02-08T08:32:41.514" v="337" actId="478"/>
          <ac:spMkLst>
            <pc:docMk/>
            <pc:sldMk cId="3074855837" sldId="402"/>
            <ac:spMk id="12" creationId="{1FFFBA08-31DB-8905-635E-066AED62A1A3}"/>
          </ac:spMkLst>
        </pc:spChg>
        <pc:spChg chg="del">
          <ac:chgData name="Wim Goris" userId="2c1f77e5-e9e9-4ea5-b09e-5bbd497edac2" providerId="ADAL" clId="{39A90470-AFC4-4F47-9B75-317D25A5CC60}" dt="2024-02-08T08:32:44.269" v="340" actId="478"/>
          <ac:spMkLst>
            <pc:docMk/>
            <pc:sldMk cId="3074855837" sldId="402"/>
            <ac:spMk id="13" creationId="{ECBF58B6-A284-C8C4-4F79-A3324E11635D}"/>
          </ac:spMkLst>
        </pc:spChg>
      </pc:sldChg>
      <pc:sldChg chg="addSp delSp modSp add mod">
        <pc:chgData name="Wim Goris" userId="2c1f77e5-e9e9-4ea5-b09e-5bbd497edac2" providerId="ADAL" clId="{39A90470-AFC4-4F47-9B75-317D25A5CC60}" dt="2024-02-09T13:33:17.653" v="900" actId="207"/>
        <pc:sldMkLst>
          <pc:docMk/>
          <pc:sldMk cId="246987988" sldId="403"/>
        </pc:sldMkLst>
        <pc:spChg chg="mod">
          <ac:chgData name="Wim Goris" userId="2c1f77e5-e9e9-4ea5-b09e-5bbd497edac2" providerId="ADAL" clId="{39A90470-AFC4-4F47-9B75-317D25A5CC60}" dt="2024-02-09T13:19:30.566" v="740" actId="20577"/>
          <ac:spMkLst>
            <pc:docMk/>
            <pc:sldMk cId="246987988" sldId="403"/>
            <ac:spMk id="6" creationId="{2DA18B81-BAEA-5E00-2072-76928BBB7FBC}"/>
          </ac:spMkLst>
        </pc:spChg>
        <pc:spChg chg="add mod">
          <ac:chgData name="Wim Goris" userId="2c1f77e5-e9e9-4ea5-b09e-5bbd497edac2" providerId="ADAL" clId="{39A90470-AFC4-4F47-9B75-317D25A5CC60}" dt="2024-02-09T13:33:17.653" v="900" actId="207"/>
          <ac:spMkLst>
            <pc:docMk/>
            <pc:sldMk cId="246987988" sldId="403"/>
            <ac:spMk id="8" creationId="{513F94E4-4B0E-B30D-20FF-D0AF1EAAEBA7}"/>
          </ac:spMkLst>
        </pc:spChg>
        <pc:spChg chg="add del mod">
          <ac:chgData name="Wim Goris" userId="2c1f77e5-e9e9-4ea5-b09e-5bbd497edac2" providerId="ADAL" clId="{39A90470-AFC4-4F47-9B75-317D25A5CC60}" dt="2024-02-09T13:23:24.365" v="777" actId="22"/>
          <ac:spMkLst>
            <pc:docMk/>
            <pc:sldMk cId="246987988" sldId="403"/>
            <ac:spMk id="9" creationId="{038E0EDC-EFC0-E220-D652-243D3D69324D}"/>
          </ac:spMkLst>
        </pc:spChg>
      </pc:sldChg>
      <pc:sldChg chg="new del">
        <pc:chgData name="Wim Goris" userId="2c1f77e5-e9e9-4ea5-b09e-5bbd497edac2" providerId="ADAL" clId="{39A90470-AFC4-4F47-9B75-317D25A5CC60}" dt="2024-02-09T13:04:18.495" v="525" actId="680"/>
        <pc:sldMkLst>
          <pc:docMk/>
          <pc:sldMk cId="832557375" sldId="403"/>
        </pc:sldMkLst>
      </pc:sldChg>
      <pc:sldChg chg="addSp delSp modSp add del mod">
        <pc:chgData name="Wim Goris" userId="2c1f77e5-e9e9-4ea5-b09e-5bbd497edac2" providerId="ADAL" clId="{39A90470-AFC4-4F47-9B75-317D25A5CC60}" dt="2024-02-09T13:24:58.735" v="822" actId="47"/>
        <pc:sldMkLst>
          <pc:docMk/>
          <pc:sldMk cId="49069920" sldId="404"/>
        </pc:sldMkLst>
        <pc:spChg chg="add mod">
          <ac:chgData name="Wim Goris" userId="2c1f77e5-e9e9-4ea5-b09e-5bbd497edac2" providerId="ADAL" clId="{39A90470-AFC4-4F47-9B75-317D25A5CC60}" dt="2024-02-09T13:22:04.471" v="767" actId="20577"/>
          <ac:spMkLst>
            <pc:docMk/>
            <pc:sldMk cId="49069920" sldId="404"/>
            <ac:spMk id="8" creationId="{8C7FDA31-C4DF-761F-44A9-0639A893C4E3}"/>
          </ac:spMkLst>
        </pc:spChg>
        <pc:spChg chg="del mod">
          <ac:chgData name="Wim Goris" userId="2c1f77e5-e9e9-4ea5-b09e-5bbd497edac2" providerId="ADAL" clId="{39A90470-AFC4-4F47-9B75-317D25A5CC60}" dt="2024-02-09T13:20:19.802" v="750"/>
          <ac:spMkLst>
            <pc:docMk/>
            <pc:sldMk cId="49069920" sldId="404"/>
            <ac:spMk id="8" creationId="{A3CBC82C-B7D7-9522-4A22-E54D5B0B70B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8712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CC5A8-EADB-500E-F201-B76316A5C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>
            <a:extLst>
              <a:ext uri="{FF2B5EF4-FFF2-40B4-BE49-F238E27FC236}">
                <a16:creationId xmlns:a16="http://schemas.microsoft.com/office/drawing/2014/main" id="{072CBA52-8876-E95E-A434-EB28791EC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513985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FC383-AB84-7027-858D-4E4625721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>
            <a:extLst>
              <a:ext uri="{FF2B5EF4-FFF2-40B4-BE49-F238E27FC236}">
                <a16:creationId xmlns:a16="http://schemas.microsoft.com/office/drawing/2014/main" id="{5FA234FD-F629-13D6-A19E-3CA707286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53901783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90727"/>
            <a:ext cx="321563" cy="726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655064" y="2971800"/>
            <a:ext cx="1188720" cy="9418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962655" y="2656332"/>
            <a:ext cx="612647" cy="1248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694176" y="2971800"/>
            <a:ext cx="1220724" cy="9326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047488" y="2971800"/>
            <a:ext cx="160020" cy="9189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326379" y="2962655"/>
            <a:ext cx="612648" cy="9418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263640" y="2532888"/>
            <a:ext cx="1248156" cy="179679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90727"/>
            <a:ext cx="321563" cy="7269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9915" y="558091"/>
            <a:ext cx="8164169" cy="883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5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37058" y="1788572"/>
            <a:ext cx="8469883" cy="40373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507096" y="6377776"/>
            <a:ext cx="243204" cy="139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00406F"/>
                </a:solidFill>
                <a:latin typeface="Arial"/>
                <a:cs typeface="Arial"/>
              </a:defRPr>
            </a:lvl1pPr>
          </a:lstStyle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‹nr.›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g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5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15.pn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10" Type="http://schemas.openxmlformats.org/officeDocument/2006/relationships/image" Target="../media/image48.jpg"/><Relationship Id="rId4" Type="http://schemas.openxmlformats.org/officeDocument/2006/relationships/image" Target="../media/image12.png"/><Relationship Id="rId9" Type="http://schemas.openxmlformats.org/officeDocument/2006/relationships/image" Target="../media/image47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4" Type="http://schemas.openxmlformats.org/officeDocument/2006/relationships/image" Target="../media/image12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g"/><Relationship Id="rId3" Type="http://schemas.openxmlformats.org/officeDocument/2006/relationships/image" Target="../media/image4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g"/><Relationship Id="rId5" Type="http://schemas.openxmlformats.org/officeDocument/2006/relationships/image" Target="../media/image61.png"/><Relationship Id="rId4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1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g"/><Relationship Id="rId4" Type="http://schemas.openxmlformats.org/officeDocument/2006/relationships/image" Target="../media/image1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0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g"/><Relationship Id="rId4" Type="http://schemas.openxmlformats.org/officeDocument/2006/relationships/image" Target="../media/image1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g"/><Relationship Id="rId4" Type="http://schemas.openxmlformats.org/officeDocument/2006/relationships/image" Target="../media/image1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9.jpg"/><Relationship Id="rId4" Type="http://schemas.openxmlformats.org/officeDocument/2006/relationships/image" Target="../media/image7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9.jpg"/><Relationship Id="rId4" Type="http://schemas.openxmlformats.org/officeDocument/2006/relationships/image" Target="../media/image7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g"/><Relationship Id="rId4" Type="http://schemas.openxmlformats.org/officeDocument/2006/relationships/image" Target="../media/image78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9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jpg"/><Relationship Id="rId4" Type="http://schemas.openxmlformats.org/officeDocument/2006/relationships/image" Target="../media/image80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9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g"/><Relationship Id="rId5" Type="http://schemas.openxmlformats.org/officeDocument/2006/relationships/image" Target="../media/image83.png"/><Relationship Id="rId4" Type="http://schemas.openxmlformats.org/officeDocument/2006/relationships/image" Target="../media/image1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g"/><Relationship Id="rId5" Type="http://schemas.openxmlformats.org/officeDocument/2006/relationships/image" Target="../media/image85.png"/><Relationship Id="rId4" Type="http://schemas.openxmlformats.org/officeDocument/2006/relationships/image" Target="../media/image84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jpg"/><Relationship Id="rId4" Type="http://schemas.openxmlformats.org/officeDocument/2006/relationships/image" Target="../media/image86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jpg"/><Relationship Id="rId4" Type="http://schemas.openxmlformats.org/officeDocument/2006/relationships/image" Target="../media/image87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jpg"/><Relationship Id="rId4" Type="http://schemas.openxmlformats.org/officeDocument/2006/relationships/image" Target="../media/image88.jp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1.jp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2.jp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3.jp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4.jp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98.jp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7.png"/><Relationship Id="rId5" Type="http://schemas.openxmlformats.org/officeDocument/2006/relationships/image" Target="../media/image96.jpg"/><Relationship Id="rId4" Type="http://schemas.openxmlformats.org/officeDocument/2006/relationships/image" Target="../media/image95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9.jp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jpg"/><Relationship Id="rId4" Type="http://schemas.openxmlformats.org/officeDocument/2006/relationships/image" Target="../media/image12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jpg"/><Relationship Id="rId4" Type="http://schemas.openxmlformats.org/officeDocument/2006/relationships/image" Target="../media/image12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3.jp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4.jpg"/><Relationship Id="rId4" Type="http://schemas.openxmlformats.org/officeDocument/2006/relationships/image" Target="../media/image102.jp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5.jpg"/><Relationship Id="rId4" Type="http://schemas.openxmlformats.org/officeDocument/2006/relationships/image" Target="../media/image102.jp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jp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jpg"/><Relationship Id="rId4" Type="http://schemas.openxmlformats.org/officeDocument/2006/relationships/image" Target="../media/image12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5" Type="http://schemas.openxmlformats.org/officeDocument/2006/relationships/image" Target="../media/image112.png"/><Relationship Id="rId4" Type="http://schemas.openxmlformats.org/officeDocument/2006/relationships/image" Target="../media/image111.jp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g"/><Relationship Id="rId13" Type="http://schemas.openxmlformats.org/officeDocument/2006/relationships/image" Target="../media/image123.jpg"/><Relationship Id="rId3" Type="http://schemas.openxmlformats.org/officeDocument/2006/relationships/image" Target="../media/image114.png"/><Relationship Id="rId7" Type="http://schemas.openxmlformats.org/officeDocument/2006/relationships/image" Target="../media/image117.jpg"/><Relationship Id="rId12" Type="http://schemas.openxmlformats.org/officeDocument/2006/relationships/image" Target="../media/image122.jpg"/><Relationship Id="rId2" Type="http://schemas.openxmlformats.org/officeDocument/2006/relationships/notesSlide" Target="../notesSlides/notesSlide102.xml"/><Relationship Id="rId16" Type="http://schemas.openxmlformats.org/officeDocument/2006/relationships/image" Target="../media/image1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6.jpg"/><Relationship Id="rId11" Type="http://schemas.openxmlformats.org/officeDocument/2006/relationships/image" Target="../media/image121.jpg"/><Relationship Id="rId5" Type="http://schemas.openxmlformats.org/officeDocument/2006/relationships/image" Target="../media/image115.jpg"/><Relationship Id="rId15" Type="http://schemas.openxmlformats.org/officeDocument/2006/relationships/image" Target="../media/image125.jpg"/><Relationship Id="rId10" Type="http://schemas.openxmlformats.org/officeDocument/2006/relationships/image" Target="../media/image120.jpg"/><Relationship Id="rId4" Type="http://schemas.openxmlformats.org/officeDocument/2006/relationships/image" Target="../media/image12.png"/><Relationship Id="rId9" Type="http://schemas.openxmlformats.org/officeDocument/2006/relationships/image" Target="../media/image119.jpg"/><Relationship Id="rId14" Type="http://schemas.openxmlformats.org/officeDocument/2006/relationships/image" Target="../media/image124.jp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jp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726173" y="5634538"/>
            <a:ext cx="2091689" cy="8258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Wim Goris</a:t>
            </a:r>
            <a:endParaRPr sz="2400" dirty="0">
              <a:latin typeface="Arial"/>
              <a:cs typeface="Arial"/>
            </a:endParaRPr>
          </a:p>
          <a:p>
            <a:pPr marL="1082040">
              <a:lnSpc>
                <a:spcPct val="100000"/>
              </a:lnSpc>
              <a:spcBef>
                <a:spcPts val="1380"/>
              </a:spcBef>
            </a:pPr>
            <a:r>
              <a:rPr lang="nl-NL" spc="-140" dirty="0">
                <a:solidFill>
                  <a:srgbClr val="00406F"/>
                </a:solidFill>
                <a:latin typeface="Arial"/>
                <a:cs typeface="Arial"/>
              </a:rPr>
              <a:t>06/02/2024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18641" y="2123468"/>
            <a:ext cx="7442834" cy="474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75"/>
              </a:lnSpc>
            </a:pPr>
            <a:r>
              <a:rPr sz="3400" spc="-25" dirty="0">
                <a:solidFill>
                  <a:srgbClr val="009FE2"/>
                </a:solidFill>
                <a:latin typeface="Arial"/>
                <a:cs typeface="Arial"/>
              </a:rPr>
              <a:t>OPLEID</a:t>
            </a:r>
            <a:r>
              <a:rPr sz="3400" spc="-5" dirty="0">
                <a:solidFill>
                  <a:srgbClr val="009FE2"/>
                </a:solidFill>
                <a:latin typeface="Arial"/>
                <a:cs typeface="Arial"/>
              </a:rPr>
              <a:t>I</a:t>
            </a:r>
            <a:r>
              <a:rPr sz="3400" spc="-30" dirty="0">
                <a:solidFill>
                  <a:srgbClr val="009FE2"/>
                </a:solidFill>
                <a:latin typeface="Arial"/>
                <a:cs typeface="Arial"/>
              </a:rPr>
              <a:t>NG</a:t>
            </a:r>
            <a:r>
              <a:rPr sz="3400" spc="20" dirty="0">
                <a:solidFill>
                  <a:srgbClr val="009FE2"/>
                </a:solidFill>
                <a:latin typeface="Arial"/>
                <a:cs typeface="Arial"/>
              </a:rPr>
              <a:t> </a:t>
            </a:r>
            <a:r>
              <a:rPr sz="3400" spc="-25" dirty="0">
                <a:solidFill>
                  <a:srgbClr val="009FE2"/>
                </a:solidFill>
                <a:latin typeface="Arial"/>
                <a:cs typeface="Arial"/>
              </a:rPr>
              <a:t>B</a:t>
            </a:r>
            <a:r>
              <a:rPr sz="3400" spc="-20" dirty="0">
                <a:solidFill>
                  <a:srgbClr val="009FE2"/>
                </a:solidFill>
                <a:latin typeface="Arial"/>
                <a:cs typeface="Arial"/>
              </a:rPr>
              <a:t>A</a:t>
            </a:r>
            <a:r>
              <a:rPr sz="3400" spc="-25" dirty="0">
                <a:solidFill>
                  <a:srgbClr val="009FE2"/>
                </a:solidFill>
                <a:latin typeface="Arial"/>
                <a:cs typeface="Arial"/>
              </a:rPr>
              <a:t>S</a:t>
            </a:r>
            <a:r>
              <a:rPr sz="3400" spc="-5" dirty="0">
                <a:solidFill>
                  <a:srgbClr val="009FE2"/>
                </a:solidFill>
                <a:latin typeface="Arial"/>
                <a:cs typeface="Arial"/>
              </a:rPr>
              <a:t>I</a:t>
            </a:r>
            <a:r>
              <a:rPr sz="3400" spc="-20" dirty="0">
                <a:solidFill>
                  <a:srgbClr val="009FE2"/>
                </a:solidFill>
                <a:latin typeface="Arial"/>
                <a:cs typeface="Arial"/>
              </a:rPr>
              <a:t>SNI</a:t>
            </a:r>
            <a:r>
              <a:rPr sz="3400" spc="-15" dirty="0">
                <a:solidFill>
                  <a:srgbClr val="009FE2"/>
                </a:solidFill>
                <a:latin typeface="Arial"/>
                <a:cs typeface="Arial"/>
              </a:rPr>
              <a:t>V</a:t>
            </a:r>
            <a:r>
              <a:rPr sz="3400" spc="-25" dirty="0">
                <a:solidFill>
                  <a:srgbClr val="009FE2"/>
                </a:solidFill>
                <a:latin typeface="Arial"/>
                <a:cs typeface="Arial"/>
              </a:rPr>
              <a:t>E</a:t>
            </a:r>
            <a:r>
              <a:rPr sz="3400" spc="-20" dirty="0">
                <a:solidFill>
                  <a:srgbClr val="009FE2"/>
                </a:solidFill>
                <a:latin typeface="Arial"/>
                <a:cs typeface="Arial"/>
              </a:rPr>
              <a:t>A</a:t>
            </a:r>
            <a:r>
              <a:rPr sz="3400" spc="-25" dirty="0">
                <a:solidFill>
                  <a:srgbClr val="009FE2"/>
                </a:solidFill>
                <a:latin typeface="Arial"/>
                <a:cs typeface="Arial"/>
              </a:rPr>
              <a:t>U</a:t>
            </a:r>
            <a:r>
              <a:rPr lang="nl-NL" sz="3400" spc="-25" dirty="0">
                <a:solidFill>
                  <a:srgbClr val="009FE2"/>
                </a:solidFill>
                <a:latin typeface="Arial"/>
                <a:cs typeface="Arial"/>
              </a:rPr>
              <a:t> 3</a:t>
            </a:r>
            <a:endParaRPr sz="34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18641" y="3088024"/>
            <a:ext cx="5673725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10"/>
              </a:lnSpc>
            </a:pP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Module</a:t>
            </a:r>
            <a:r>
              <a:rPr sz="27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Fy</a:t>
            </a:r>
            <a:r>
              <a:rPr sz="2700" spc="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700" spc="5" dirty="0">
                <a:solidFill>
                  <a:srgbClr val="00406F"/>
                </a:solidFill>
                <a:latin typeface="Arial"/>
                <a:cs typeface="Arial"/>
              </a:rPr>
              <a:t>sc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7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Omge</a:t>
            </a:r>
            <a:r>
              <a:rPr sz="2700" spc="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r>
              <a:rPr sz="2700" spc="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700" spc="5" dirty="0">
                <a:solidFill>
                  <a:srgbClr val="00406F"/>
                </a:solidFill>
                <a:latin typeface="Arial"/>
                <a:cs typeface="Arial"/>
              </a:rPr>
              <a:t>ac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7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00406F"/>
                </a:solidFill>
                <a:latin typeface="Arial"/>
                <a:cs typeface="Arial"/>
              </a:rPr>
              <a:t>ren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3108959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801364" y="1240789"/>
            <a:ext cx="114300" cy="1996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04309" y="1194426"/>
            <a:ext cx="4410710" cy="1237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0000"/>
              </a:lnSpc>
            </a:pP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Iden</a:t>
            </a:r>
            <a:r>
              <a:rPr sz="2250" b="1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ifica</a:t>
            </a:r>
            <a:r>
              <a:rPr sz="2250" b="1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2250" b="1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ch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he, biologi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5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fysische</a:t>
            </a:r>
            <a:r>
              <a:rPr sz="22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tia</a:t>
            </a:r>
            <a:r>
              <a:rPr sz="225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op de</a:t>
            </a:r>
            <a:r>
              <a:rPr sz="22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rk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lek</a:t>
            </a:r>
            <a:r>
              <a:rPr sz="225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zi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kte</a:t>
            </a:r>
            <a:r>
              <a:rPr sz="225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ak ku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nen</a:t>
            </a:r>
            <a:r>
              <a:rPr sz="22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rzak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25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01364" y="2885185"/>
            <a:ext cx="114300" cy="1996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01364" y="4221734"/>
            <a:ext cx="114300" cy="1996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04309" y="2838829"/>
            <a:ext cx="4464685" cy="2266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9845">
              <a:lnSpc>
                <a:spcPct val="90100"/>
              </a:lnSpc>
            </a:pP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Evaluer</a:t>
            </a:r>
            <a:r>
              <a:rPr sz="225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b="1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om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t r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sico</a:t>
            </a:r>
            <a:r>
              <a:rPr sz="22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5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5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bl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otst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lli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 (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isico</a:t>
            </a:r>
            <a:r>
              <a:rPr sz="225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2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tie)</a:t>
            </a:r>
            <a:r>
              <a:rPr sz="22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- meti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gen</a:t>
            </a:r>
            <a:endParaRPr sz="2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2800">
              <a:latin typeface="Times New Roman"/>
              <a:cs typeface="Times New Roman"/>
            </a:endParaRPr>
          </a:p>
          <a:p>
            <a:pPr marL="12700" marR="5080">
              <a:lnSpc>
                <a:spcPct val="90000"/>
              </a:lnSpc>
            </a:pP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Beh</a:t>
            </a:r>
            <a:r>
              <a:rPr sz="2250" b="1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b="1" dirty="0">
                <a:solidFill>
                  <a:srgbClr val="00406F"/>
                </a:solidFill>
                <a:latin typeface="Arial"/>
                <a:cs typeface="Arial"/>
              </a:rPr>
              <a:t>rsen</a:t>
            </a:r>
            <a:r>
              <a:rPr sz="2250" b="1"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5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co</a:t>
            </a:r>
            <a:r>
              <a:rPr sz="2250" spc="-30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5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om n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ige</a:t>
            </a:r>
            <a:r>
              <a:rPr sz="225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spc="-35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fecten</a:t>
            </a:r>
            <a:r>
              <a:rPr sz="225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2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zo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r>
              <a:rPr sz="225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te </a:t>
            </a:r>
            <a:r>
              <a:rPr sz="225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rk</a:t>
            </a:r>
            <a:r>
              <a:rPr sz="22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men</a:t>
            </a:r>
            <a:r>
              <a:rPr sz="225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2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KT</a:t>
            </a:r>
            <a:r>
              <a:rPr sz="2250"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50" spc="-16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5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endParaRPr sz="225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250342" y="2106726"/>
            <a:ext cx="1370330" cy="119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3160"/>
              </a:lnSpc>
            </a:pPr>
            <a:r>
              <a:rPr sz="2900" dirty="0">
                <a:solidFill>
                  <a:srgbClr val="FFFFFF"/>
                </a:solidFill>
                <a:latin typeface="Arial"/>
                <a:cs typeface="Arial"/>
              </a:rPr>
              <a:t>Definitie </a:t>
            </a:r>
            <a:r>
              <a:rPr sz="2900" spc="10" dirty="0">
                <a:solidFill>
                  <a:srgbClr val="FFFFFF"/>
                </a:solidFill>
                <a:latin typeface="Arial"/>
                <a:cs typeface="Arial"/>
              </a:rPr>
              <a:t>arbeids-</a:t>
            </a:r>
            <a:r>
              <a:rPr sz="2900" spc="5" dirty="0">
                <a:solidFill>
                  <a:srgbClr val="FFFFFF"/>
                </a:solidFill>
                <a:latin typeface="Arial"/>
                <a:cs typeface="Arial"/>
              </a:rPr>
              <a:t> hygië</a:t>
            </a:r>
            <a:r>
              <a:rPr sz="2900" dirty="0">
                <a:solidFill>
                  <a:srgbClr val="FFFFFF"/>
                </a:solidFill>
                <a:latin typeface="Arial"/>
                <a:cs typeface="Arial"/>
              </a:rPr>
              <a:t>ne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484939"/>
            <a:ext cx="1601470" cy="541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spc="-5" dirty="0">
                <a:solidFill>
                  <a:srgbClr val="00406F"/>
                </a:solidFill>
                <a:latin typeface="Arial"/>
                <a:cs typeface="Arial"/>
              </a:rPr>
              <a:t>Inhoud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831" y="1237689"/>
            <a:ext cx="7129780" cy="534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2580">
              <a:lnSpc>
                <a:spcPct val="100000"/>
              </a:lnSpc>
            </a:pP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VE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14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IS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ISI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’S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9831" y="1676399"/>
            <a:ext cx="7129272" cy="49011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44467" y="5747003"/>
            <a:ext cx="2051685" cy="376555"/>
          </a:xfrm>
          <a:custGeom>
            <a:avLst/>
            <a:gdLst/>
            <a:ahLst/>
            <a:cxnLst/>
            <a:rect l="l" t="t" r="r" b="b"/>
            <a:pathLst>
              <a:path w="2051685" h="376554">
                <a:moveTo>
                  <a:pt x="0" y="376428"/>
                </a:moveTo>
                <a:lnTo>
                  <a:pt x="2051304" y="376428"/>
                </a:lnTo>
                <a:lnTo>
                  <a:pt x="2051304" y="0"/>
                </a:lnTo>
                <a:lnTo>
                  <a:pt x="0" y="0"/>
                </a:lnTo>
                <a:lnTo>
                  <a:pt x="0" y="37642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24478" y="5829249"/>
            <a:ext cx="181610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Bio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ogisch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1800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1800" spc="-20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3108959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50342" y="2106726"/>
            <a:ext cx="1163320" cy="397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900" spc="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900" dirty="0">
                <a:solidFill>
                  <a:srgbClr val="FFFFFF"/>
                </a:solidFill>
                <a:latin typeface="Arial"/>
                <a:cs typeface="Arial"/>
              </a:rPr>
              <a:t>oud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345179" y="1813686"/>
            <a:ext cx="178308" cy="2987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610483" y="1823638"/>
            <a:ext cx="115189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29"/>
              </a:lnSpc>
            </a:pP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awaai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345179" y="2299842"/>
            <a:ext cx="178308" cy="2987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45179" y="3168395"/>
            <a:ext cx="178308" cy="2987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45179" y="3654552"/>
            <a:ext cx="178308" cy="2987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345179" y="4140708"/>
            <a:ext cx="178308" cy="2987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45179" y="4625466"/>
            <a:ext cx="178308" cy="2987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505327" y="2309547"/>
            <a:ext cx="3388995" cy="2682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7475">
              <a:lnSpc>
                <a:spcPts val="3195"/>
              </a:lnSpc>
            </a:pP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Klimaatfactoren</a:t>
            </a:r>
            <a:endParaRPr sz="2800">
              <a:latin typeface="Arial"/>
              <a:cs typeface="Arial"/>
            </a:endParaRPr>
          </a:p>
          <a:p>
            <a:pPr marL="117475" indent="-105410">
              <a:lnSpc>
                <a:spcPts val="3195"/>
              </a:lnSpc>
            </a:pP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(th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mis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ac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 marL="117475">
              <a:lnSpc>
                <a:spcPct val="100000"/>
              </a:lnSpc>
              <a:spcBef>
                <a:spcPts val="455"/>
              </a:spcBef>
            </a:pP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uch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tk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wal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  <a:p>
            <a:pPr marL="109855" marR="176530" indent="7620">
              <a:lnSpc>
                <a:spcPct val="113799"/>
              </a:lnSpc>
              <a:spcBef>
                <a:spcPts val="5"/>
              </a:spcBef>
            </a:pP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Biologis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ag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ent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lic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ht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sz="28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00406F"/>
                </a:solidFill>
                <a:latin typeface="Arial"/>
                <a:cs typeface="Arial"/>
              </a:rPr>
              <a:t>li</a:t>
            </a:r>
            <a:r>
              <a:rPr sz="28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00406F"/>
                </a:solidFill>
                <a:latin typeface="Arial"/>
                <a:cs typeface="Arial"/>
              </a:rPr>
              <a:t>gen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Inhoud</a:t>
            </a:r>
          </a:p>
        </p:txBody>
      </p:sp>
      <p:sp>
        <p:nvSpPr>
          <p:cNvPr id="4" name="object 4"/>
          <p:cNvSpPr/>
          <p:nvPr/>
        </p:nvSpPr>
        <p:spPr>
          <a:xfrm>
            <a:off x="91439" y="2522220"/>
            <a:ext cx="8868156" cy="25328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000" dirty="0"/>
              <a:t>DEFINIT</a:t>
            </a:r>
            <a:r>
              <a:rPr sz="2000" spc="-10" dirty="0"/>
              <a:t>I</a:t>
            </a:r>
            <a:r>
              <a:rPr sz="2000" dirty="0"/>
              <a:t>ES</a:t>
            </a:r>
            <a:r>
              <a:rPr sz="2000" spc="-5" dirty="0"/>
              <a:t> </a:t>
            </a:r>
            <a:r>
              <a:rPr sz="2000" dirty="0"/>
              <a:t>EN </a:t>
            </a:r>
            <a:r>
              <a:rPr sz="2000" spc="-10" dirty="0"/>
              <a:t>B</a:t>
            </a:r>
            <a:r>
              <a:rPr sz="2000" dirty="0"/>
              <a:t>EGRI</a:t>
            </a:r>
            <a:r>
              <a:rPr sz="2000" spc="-10" dirty="0"/>
              <a:t>P</a:t>
            </a:r>
            <a:r>
              <a:rPr sz="2000" dirty="0"/>
              <a:t>P</a:t>
            </a:r>
            <a:r>
              <a:rPr sz="2000" spc="-10" dirty="0"/>
              <a:t>E</a:t>
            </a:r>
            <a:r>
              <a:rPr sz="2000" dirty="0"/>
              <a:t>N</a:t>
            </a:r>
            <a:endParaRPr sz="2000"/>
          </a:p>
        </p:txBody>
      </p:sp>
      <p:sp>
        <p:nvSpPr>
          <p:cNvPr id="4" name="object 4"/>
          <p:cNvSpPr/>
          <p:nvPr/>
        </p:nvSpPr>
        <p:spPr>
          <a:xfrm>
            <a:off x="1042416" y="2491739"/>
            <a:ext cx="6918959" cy="3779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17933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51991" y="1788572"/>
            <a:ext cx="6671945" cy="659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35"/>
              </a:lnSpc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Geluid</a:t>
            </a:r>
            <a:r>
              <a:rPr sz="2400" b="1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= mec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anisc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tri</a:t>
            </a:r>
            <a:r>
              <a:rPr sz="2400" b="1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ling</a:t>
            </a:r>
            <a:r>
              <a:rPr sz="2400" b="1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een gasvo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mig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um,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stof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24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vaste stof</a:t>
            </a:r>
            <a:r>
              <a:rPr sz="24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(luc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t: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3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4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0 m/s)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000" dirty="0"/>
              <a:t>DEFINIT</a:t>
            </a:r>
            <a:r>
              <a:rPr sz="2000" spc="-10" dirty="0"/>
              <a:t>I</a:t>
            </a:r>
            <a:r>
              <a:rPr sz="2000" dirty="0"/>
              <a:t>ES</a:t>
            </a:r>
            <a:r>
              <a:rPr sz="2000" spc="-5" dirty="0"/>
              <a:t> </a:t>
            </a:r>
            <a:r>
              <a:rPr sz="2000" dirty="0"/>
              <a:t>EN </a:t>
            </a:r>
            <a:r>
              <a:rPr sz="2000" spc="-10" dirty="0"/>
              <a:t>B</a:t>
            </a:r>
            <a:r>
              <a:rPr sz="2000" dirty="0"/>
              <a:t>EGRI</a:t>
            </a:r>
            <a:r>
              <a:rPr sz="2000" spc="-10" dirty="0"/>
              <a:t>P</a:t>
            </a:r>
            <a:r>
              <a:rPr sz="2000" dirty="0"/>
              <a:t>P</a:t>
            </a:r>
            <a:r>
              <a:rPr sz="2000" spc="-10" dirty="0"/>
              <a:t>E</a:t>
            </a:r>
            <a:r>
              <a:rPr sz="2000" dirty="0"/>
              <a:t>N</a:t>
            </a:r>
            <a:endParaRPr sz="2000"/>
          </a:p>
        </p:txBody>
      </p:sp>
      <p:sp>
        <p:nvSpPr>
          <p:cNvPr id="4" name="object 4"/>
          <p:cNvSpPr/>
          <p:nvPr/>
        </p:nvSpPr>
        <p:spPr>
          <a:xfrm>
            <a:off x="735965" y="1793367"/>
            <a:ext cx="152400" cy="256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9119" y="2154935"/>
            <a:ext cx="5000244" cy="41544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27380">
              <a:lnSpc>
                <a:spcPct val="100000"/>
              </a:lnSpc>
            </a:pPr>
            <a:r>
              <a:rPr dirty="0">
                <a:solidFill>
                  <a:srgbClr val="00406F"/>
                </a:solidFill>
              </a:rPr>
              <a:t>De</a:t>
            </a:r>
            <a:r>
              <a:rPr spc="-10" dirty="0">
                <a:solidFill>
                  <a:srgbClr val="00406F"/>
                </a:solidFill>
              </a:rPr>
              <a:t> </a:t>
            </a:r>
            <a:r>
              <a:rPr spc="5" dirty="0">
                <a:solidFill>
                  <a:srgbClr val="00406F"/>
                </a:solidFill>
              </a:rPr>
              <a:t>f</a:t>
            </a:r>
            <a:r>
              <a:rPr dirty="0">
                <a:solidFill>
                  <a:srgbClr val="00406F"/>
                </a:solidFill>
              </a:rPr>
              <a:t>requ</a:t>
            </a:r>
            <a:r>
              <a:rPr spc="-10" dirty="0">
                <a:solidFill>
                  <a:srgbClr val="00406F"/>
                </a:solidFill>
              </a:rPr>
              <a:t>e</a:t>
            </a:r>
            <a:r>
              <a:rPr dirty="0">
                <a:solidFill>
                  <a:srgbClr val="00406F"/>
                </a:solidFill>
              </a:rPr>
              <a:t>ntie</a:t>
            </a:r>
            <a:r>
              <a:rPr spc="-5" dirty="0">
                <a:solidFill>
                  <a:srgbClr val="00406F"/>
                </a:solidFill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=</a:t>
            </a:r>
            <a:r>
              <a:rPr b="0" spc="-1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ntal</a:t>
            </a:r>
            <a:r>
              <a:rPr b="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b="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b="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per seconde</a:t>
            </a:r>
            <a:r>
              <a:rPr b="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(Hertz)</a:t>
            </a:r>
          </a:p>
          <a:p>
            <a:pPr marL="614680">
              <a:lnSpc>
                <a:spcPct val="100000"/>
              </a:lnSpc>
              <a:spcBef>
                <a:spcPts val="44"/>
              </a:spcBef>
            </a:pPr>
            <a:endParaRPr sz="2850" dirty="0">
              <a:latin typeface="Times New Roman"/>
              <a:cs typeface="Times New Roman"/>
            </a:endParaRPr>
          </a:p>
          <a:p>
            <a:pPr marL="5406390">
              <a:lnSpc>
                <a:spcPct val="100000"/>
              </a:lnSpc>
            </a:pPr>
            <a:r>
              <a:rPr spc="-5" dirty="0">
                <a:solidFill>
                  <a:srgbClr val="005386"/>
                </a:solidFill>
              </a:rPr>
              <a:t>Zee</a:t>
            </a:r>
            <a:r>
              <a:rPr dirty="0">
                <a:solidFill>
                  <a:srgbClr val="005386"/>
                </a:solidFill>
              </a:rPr>
              <a:t>r</a:t>
            </a:r>
            <a:r>
              <a:rPr spc="5" dirty="0">
                <a:solidFill>
                  <a:srgbClr val="005386"/>
                </a:solidFill>
              </a:rPr>
              <a:t> </a:t>
            </a:r>
            <a:r>
              <a:rPr dirty="0">
                <a:solidFill>
                  <a:srgbClr val="005386"/>
                </a:solidFill>
              </a:rPr>
              <a:t>s</a:t>
            </a:r>
            <a:r>
              <a:rPr spc="-10" dirty="0">
                <a:solidFill>
                  <a:srgbClr val="005386"/>
                </a:solidFill>
              </a:rPr>
              <a:t>c</a:t>
            </a:r>
            <a:r>
              <a:rPr dirty="0">
                <a:solidFill>
                  <a:srgbClr val="005386"/>
                </a:solidFill>
              </a:rPr>
              <a:t>h</a:t>
            </a:r>
            <a:r>
              <a:rPr spc="-10" dirty="0">
                <a:solidFill>
                  <a:srgbClr val="005386"/>
                </a:solidFill>
              </a:rPr>
              <a:t>e</a:t>
            </a:r>
            <a:r>
              <a:rPr dirty="0">
                <a:solidFill>
                  <a:srgbClr val="005386"/>
                </a:solidFill>
              </a:rPr>
              <a:t>r</a:t>
            </a:r>
            <a:r>
              <a:rPr spc="-5" dirty="0">
                <a:solidFill>
                  <a:srgbClr val="005386"/>
                </a:solidFill>
              </a:rPr>
              <a:t>p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:</a:t>
            </a:r>
            <a:r>
              <a:rPr b="0" spc="5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flu</a:t>
            </a:r>
            <a:r>
              <a:rPr b="0" spc="-10" dirty="0">
                <a:solidFill>
                  <a:srgbClr val="005386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ten</a:t>
            </a:r>
          </a:p>
          <a:p>
            <a:pPr marL="5479415" indent="-73025">
              <a:lnSpc>
                <a:spcPct val="100000"/>
              </a:lnSpc>
            </a:pPr>
            <a:r>
              <a:rPr dirty="0">
                <a:solidFill>
                  <a:srgbClr val="005386"/>
                </a:solidFill>
              </a:rPr>
              <a:t>A</a:t>
            </a:r>
            <a:r>
              <a:rPr spc="-10" dirty="0">
                <a:solidFill>
                  <a:srgbClr val="005386"/>
                </a:solidFill>
              </a:rPr>
              <a:t>c</a:t>
            </a:r>
            <a:r>
              <a:rPr dirty="0">
                <a:solidFill>
                  <a:srgbClr val="005386"/>
                </a:solidFill>
              </a:rPr>
              <a:t>uut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:</a:t>
            </a:r>
            <a:r>
              <a:rPr b="0" spc="-5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cirke</a:t>
            </a:r>
            <a:r>
              <a:rPr b="0" spc="-10" dirty="0">
                <a:solidFill>
                  <a:srgbClr val="005386"/>
                </a:solidFill>
                <a:latin typeface="Arial"/>
                <a:cs typeface="Arial"/>
              </a:rPr>
              <a:t>l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zaag</a:t>
            </a:r>
          </a:p>
          <a:p>
            <a:pPr marL="614680">
              <a:lnSpc>
                <a:spcPct val="100000"/>
              </a:lnSpc>
            </a:pPr>
            <a:endParaRPr b="0" dirty="0">
              <a:solidFill>
                <a:srgbClr val="005386"/>
              </a:solidFill>
              <a:latin typeface="Arial"/>
              <a:cs typeface="Arial"/>
            </a:endParaRPr>
          </a:p>
          <a:p>
            <a:pPr marL="614680">
              <a:lnSpc>
                <a:spcPct val="100000"/>
              </a:lnSpc>
              <a:spcBef>
                <a:spcPts val="52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5479415" marR="5080">
              <a:lnSpc>
                <a:spcPct val="100000"/>
              </a:lnSpc>
            </a:pPr>
            <a:r>
              <a:rPr dirty="0">
                <a:solidFill>
                  <a:srgbClr val="005386"/>
                </a:solidFill>
              </a:rPr>
              <a:t>Ge</a:t>
            </a:r>
            <a:r>
              <a:rPr spc="5" dirty="0">
                <a:solidFill>
                  <a:srgbClr val="005386"/>
                </a:solidFill>
              </a:rPr>
              <a:t>m</a:t>
            </a:r>
            <a:r>
              <a:rPr dirty="0">
                <a:solidFill>
                  <a:srgbClr val="005386"/>
                </a:solidFill>
              </a:rPr>
              <a:t>iddel</a:t>
            </a:r>
            <a:r>
              <a:rPr spc="-10" dirty="0">
                <a:solidFill>
                  <a:srgbClr val="005386"/>
                </a:solidFill>
              </a:rPr>
              <a:t>d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:</a:t>
            </a:r>
            <a:r>
              <a:rPr b="0" spc="-30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stem</a:t>
            </a:r>
            <a:r>
              <a:rPr b="0" spc="-15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van mens</a:t>
            </a:r>
          </a:p>
          <a:p>
            <a:pPr marL="614680">
              <a:lnSpc>
                <a:spcPct val="100000"/>
              </a:lnSpc>
              <a:spcBef>
                <a:spcPts val="20"/>
              </a:spcBef>
            </a:pPr>
            <a:endParaRPr sz="2800" dirty="0">
              <a:latin typeface="Times New Roman"/>
              <a:cs typeface="Times New Roman"/>
            </a:endParaRPr>
          </a:p>
          <a:p>
            <a:pPr marL="5515610">
              <a:lnSpc>
                <a:spcPct val="100000"/>
              </a:lnSpc>
            </a:pPr>
            <a:r>
              <a:rPr dirty="0">
                <a:solidFill>
                  <a:srgbClr val="005386"/>
                </a:solidFill>
              </a:rPr>
              <a:t>Ster</a:t>
            </a:r>
            <a:r>
              <a:rPr spc="-10" dirty="0">
                <a:solidFill>
                  <a:srgbClr val="005386"/>
                </a:solidFill>
              </a:rPr>
              <a:t>k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: </a:t>
            </a:r>
            <a:r>
              <a:rPr b="0" spc="-10" dirty="0">
                <a:solidFill>
                  <a:srgbClr val="005386"/>
                </a:solidFill>
                <a:latin typeface="Arial"/>
                <a:cs typeface="Arial"/>
              </a:rPr>
              <a:t>d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i</a:t>
            </a:r>
            <a:r>
              <a:rPr b="0" spc="-10" dirty="0">
                <a:solidFill>
                  <a:srgbClr val="005386"/>
                </a:solidFill>
                <a:latin typeface="Arial"/>
                <a:cs typeface="Arial"/>
              </a:rPr>
              <a:t>e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se</a:t>
            </a:r>
            <a:r>
              <a:rPr b="0" spc="-10" dirty="0">
                <a:solidFill>
                  <a:srgbClr val="005386"/>
                </a:solidFill>
                <a:latin typeface="Arial"/>
                <a:cs typeface="Arial"/>
              </a:rPr>
              <a:t>l</a:t>
            </a: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motor,</a:t>
            </a:r>
          </a:p>
          <a:p>
            <a:pPr marL="5515610">
              <a:lnSpc>
                <a:spcPct val="100000"/>
              </a:lnSpc>
            </a:pPr>
            <a:r>
              <a:rPr b="0" dirty="0">
                <a:solidFill>
                  <a:srgbClr val="005386"/>
                </a:solidFill>
                <a:latin typeface="Arial"/>
                <a:cs typeface="Arial"/>
              </a:rPr>
              <a:t>compressor</a:t>
            </a:r>
          </a:p>
        </p:txBody>
      </p:sp>
      <p:sp>
        <p:nvSpPr>
          <p:cNvPr id="7" name="object 7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7</a:t>
            </a:fld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000" dirty="0"/>
              <a:t>DEFINIT</a:t>
            </a:r>
            <a:r>
              <a:rPr sz="2000" spc="-10" dirty="0"/>
              <a:t>I</a:t>
            </a:r>
            <a:r>
              <a:rPr sz="2000" dirty="0"/>
              <a:t>ES</a:t>
            </a:r>
            <a:r>
              <a:rPr sz="2000" spc="-5" dirty="0"/>
              <a:t> </a:t>
            </a:r>
            <a:r>
              <a:rPr sz="2000" dirty="0"/>
              <a:t>EN </a:t>
            </a:r>
            <a:r>
              <a:rPr sz="2000" spc="-10" dirty="0"/>
              <a:t>B</a:t>
            </a:r>
            <a:r>
              <a:rPr sz="2000" dirty="0"/>
              <a:t>EGRI</a:t>
            </a:r>
            <a:r>
              <a:rPr sz="2000" spc="-10" dirty="0"/>
              <a:t>P</a:t>
            </a:r>
            <a:r>
              <a:rPr sz="2000" dirty="0"/>
              <a:t>P</a:t>
            </a:r>
            <a:r>
              <a:rPr sz="2000" spc="-10" dirty="0"/>
              <a:t>E</a:t>
            </a:r>
            <a:r>
              <a:rPr sz="2000" dirty="0"/>
              <a:t>N</a:t>
            </a:r>
            <a:endParaRPr sz="2000"/>
          </a:p>
        </p:txBody>
      </p:sp>
      <p:sp>
        <p:nvSpPr>
          <p:cNvPr id="4" name="object 4"/>
          <p:cNvSpPr/>
          <p:nvPr/>
        </p:nvSpPr>
        <p:spPr>
          <a:xfrm>
            <a:off x="735965" y="3033902"/>
            <a:ext cx="152400" cy="256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3491103"/>
            <a:ext cx="152400" cy="256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337058" y="1828800"/>
            <a:ext cx="8469883" cy="4037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8780">
              <a:lnSpc>
                <a:spcPct val="100000"/>
              </a:lnSpc>
            </a:pPr>
            <a:r>
              <a:rPr dirty="0"/>
              <a:t>La</a:t>
            </a:r>
            <a:r>
              <a:rPr spc="20" dirty="0"/>
              <a:t>w</a:t>
            </a:r>
            <a:r>
              <a:rPr dirty="0"/>
              <a:t>aai</a:t>
            </a:r>
          </a:p>
          <a:p>
            <a:pPr marL="398780" marR="5080">
              <a:lnSpc>
                <a:spcPts val="2590"/>
              </a:lnSpc>
              <a:spcBef>
                <a:spcPts val="1035"/>
              </a:spcBef>
            </a:pP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Men spreekt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over law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ai</a:t>
            </a:r>
            <a:r>
              <a:rPr b="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voor de gelu</a:t>
            </a:r>
            <a:r>
              <a:rPr b="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den</a:t>
            </a:r>
            <a:r>
              <a:rPr b="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b="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ervaren w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rden</a:t>
            </a:r>
            <a:r>
              <a:rPr b="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s:</a:t>
            </a:r>
          </a:p>
          <a:p>
            <a:pPr marL="880110">
              <a:lnSpc>
                <a:spcPct val="100000"/>
              </a:lnSpc>
              <a:spcBef>
                <a:spcPts val="670"/>
              </a:spcBef>
            </a:pPr>
            <a:r>
              <a:rPr spc="-5" dirty="0">
                <a:solidFill>
                  <a:srgbClr val="00406F"/>
                </a:solidFill>
              </a:rPr>
              <a:t>onaangenaa</a:t>
            </a:r>
            <a:r>
              <a:rPr dirty="0">
                <a:solidFill>
                  <a:srgbClr val="00406F"/>
                </a:solidFill>
              </a:rPr>
              <a:t>m</a:t>
            </a:r>
            <a:r>
              <a:rPr spc="20" dirty="0">
                <a:solidFill>
                  <a:srgbClr val="00406F"/>
                </a:solidFill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en/of</a:t>
            </a:r>
          </a:p>
          <a:p>
            <a:pPr marL="904240" marR="132080" indent="-24765">
              <a:lnSpc>
                <a:spcPct val="124600"/>
              </a:lnSpc>
              <a:spcBef>
                <a:spcPts val="15"/>
              </a:spcBef>
            </a:pP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arschijnl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jk</a:t>
            </a:r>
            <a:r>
              <a:rPr b="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b="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</a:rPr>
              <a:t>ne</a:t>
            </a:r>
            <a:r>
              <a:rPr spc="-10" dirty="0">
                <a:solidFill>
                  <a:srgbClr val="00406F"/>
                </a:solidFill>
              </a:rPr>
              <a:t>g</a:t>
            </a:r>
            <a:r>
              <a:rPr dirty="0">
                <a:solidFill>
                  <a:srgbClr val="00406F"/>
                </a:solidFill>
              </a:rPr>
              <a:t>atief</a:t>
            </a:r>
            <a:r>
              <a:rPr spc="5" dirty="0">
                <a:solidFill>
                  <a:srgbClr val="00406F"/>
                </a:solidFill>
              </a:rPr>
              <a:t> </a:t>
            </a:r>
            <a:r>
              <a:rPr spc="-10" dirty="0">
                <a:solidFill>
                  <a:srgbClr val="00406F"/>
                </a:solidFill>
              </a:rPr>
              <a:t>e</a:t>
            </a:r>
            <a:r>
              <a:rPr dirty="0">
                <a:solidFill>
                  <a:srgbClr val="00406F"/>
                </a:solidFill>
              </a:rPr>
              <a:t>f</a:t>
            </a:r>
            <a:r>
              <a:rPr spc="5" dirty="0">
                <a:solidFill>
                  <a:srgbClr val="00406F"/>
                </a:solidFill>
              </a:rPr>
              <a:t>f</a:t>
            </a:r>
            <a:r>
              <a:rPr dirty="0">
                <a:solidFill>
                  <a:srgbClr val="00406F"/>
                </a:solidFill>
              </a:rPr>
              <a:t>ect</a:t>
            </a:r>
            <a:r>
              <a:rPr spc="-5" dirty="0">
                <a:solidFill>
                  <a:srgbClr val="00406F"/>
                </a:solidFill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ben</a:t>
            </a:r>
            <a:r>
              <a:rPr b="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op ons organ</a:t>
            </a:r>
            <a:r>
              <a:rPr b="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b="0" dirty="0">
                <a:solidFill>
                  <a:srgbClr val="00406F"/>
                </a:solidFill>
                <a:latin typeface="Arial"/>
                <a:cs typeface="Arial"/>
              </a:rPr>
              <a:t>sme</a:t>
            </a:r>
          </a:p>
        </p:txBody>
      </p:sp>
      <p:sp>
        <p:nvSpPr>
          <p:cNvPr id="7" name="object 7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">
              <a:lnSpc>
                <a:spcPct val="100000"/>
              </a:lnSpc>
            </a:pPr>
            <a:fld id="{81D60167-4931-47E6-BA6A-407CBD079E47}" type="slidenum">
              <a:rPr dirty="0"/>
              <a:t>8</a:t>
            </a:fld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580" y="1441702"/>
            <a:ext cx="9006840" cy="5405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343025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10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000" dirty="0"/>
              <a:t>DEFINIT</a:t>
            </a:r>
            <a:r>
              <a:rPr sz="2000" spc="-10" dirty="0"/>
              <a:t>I</a:t>
            </a:r>
            <a:r>
              <a:rPr sz="2000" dirty="0"/>
              <a:t>ES</a:t>
            </a:r>
            <a:r>
              <a:rPr sz="2000" spc="-5" dirty="0"/>
              <a:t> </a:t>
            </a:r>
            <a:r>
              <a:rPr sz="2000" dirty="0"/>
              <a:t>EN </a:t>
            </a:r>
            <a:r>
              <a:rPr sz="2000" spc="-10" dirty="0"/>
              <a:t>B</a:t>
            </a:r>
            <a:r>
              <a:rPr sz="2000" dirty="0"/>
              <a:t>EGRI</a:t>
            </a:r>
            <a:r>
              <a:rPr sz="2000" spc="-10" dirty="0"/>
              <a:t>P</a:t>
            </a:r>
            <a:r>
              <a:rPr sz="2000" dirty="0"/>
              <a:t>P</a:t>
            </a:r>
            <a:r>
              <a:rPr sz="2000" spc="-10" dirty="0"/>
              <a:t>E</a:t>
            </a:r>
            <a:r>
              <a:rPr sz="2000" dirty="0"/>
              <a:t>N</a:t>
            </a:r>
            <a:endParaRPr sz="2000"/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580" y="1752600"/>
            <a:ext cx="9006840" cy="50947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000" dirty="0"/>
              <a:t>DEFINIT</a:t>
            </a:r>
            <a:r>
              <a:rPr sz="2000" spc="-10" dirty="0"/>
              <a:t>I</a:t>
            </a:r>
            <a:r>
              <a:rPr sz="2000" dirty="0"/>
              <a:t>ES</a:t>
            </a:r>
            <a:r>
              <a:rPr sz="2000" spc="-5" dirty="0"/>
              <a:t> </a:t>
            </a:r>
            <a:r>
              <a:rPr sz="2000" dirty="0"/>
              <a:t>EN </a:t>
            </a:r>
            <a:r>
              <a:rPr sz="2000" spc="-10" dirty="0"/>
              <a:t>B</a:t>
            </a:r>
            <a:r>
              <a:rPr sz="2000" dirty="0"/>
              <a:t>EGRI</a:t>
            </a:r>
            <a:r>
              <a:rPr sz="2000" spc="-10" dirty="0"/>
              <a:t>P</a:t>
            </a:r>
            <a:r>
              <a:rPr sz="2000" dirty="0"/>
              <a:t>P</a:t>
            </a:r>
            <a:r>
              <a:rPr sz="2000" spc="-10" dirty="0"/>
              <a:t>E</a:t>
            </a:r>
            <a:r>
              <a:rPr sz="2000" dirty="0"/>
              <a:t>N</a:t>
            </a:r>
            <a:endParaRPr sz="20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9747" y="1737360"/>
            <a:ext cx="7110983" cy="49316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EFFECTEN GER</a:t>
            </a:r>
            <a:r>
              <a:rPr sz="1900" spc="-25" dirty="0"/>
              <a:t>E</a:t>
            </a:r>
            <a:r>
              <a:rPr sz="1900" spc="-15" dirty="0"/>
              <a:t>L</a:t>
            </a:r>
            <a:r>
              <a:rPr sz="1900" spc="-165" dirty="0"/>
              <a:t>A</a:t>
            </a:r>
            <a:r>
              <a:rPr sz="1900" spc="-15" dirty="0"/>
              <a:t>TEERD</a:t>
            </a:r>
            <a:r>
              <a:rPr sz="1900" spc="-70" dirty="0"/>
              <a:t> </a:t>
            </a:r>
            <a:r>
              <a:rPr sz="1900" spc="-15" dirty="0"/>
              <a:t>A</a:t>
            </a:r>
            <a:r>
              <a:rPr sz="1900" spc="-25" dirty="0"/>
              <a:t>A</a:t>
            </a:r>
            <a:r>
              <a:rPr sz="1900" spc="-15" dirty="0"/>
              <a:t>N</a:t>
            </a:r>
            <a:r>
              <a:rPr sz="1900" spc="-5" dirty="0"/>
              <a:t> </a:t>
            </a:r>
            <a:r>
              <a:rPr sz="1900" spc="-15" dirty="0"/>
              <a:t>GELUID</a:t>
            </a:r>
            <a:r>
              <a:rPr sz="1900" spc="-25" dirty="0"/>
              <a:t>S</a:t>
            </a:r>
            <a:r>
              <a:rPr sz="1900" spc="-15" dirty="0"/>
              <a:t>BLOOTSTELLING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35965" y="2248916"/>
            <a:ext cx="152400" cy="256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3363086"/>
            <a:ext cx="152400" cy="2560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5965" y="3820159"/>
            <a:ext cx="152400" cy="2560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5965" y="4605146"/>
            <a:ext cx="152400" cy="2560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23391" y="1788572"/>
            <a:ext cx="7306945" cy="34721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Impact op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 gez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ndh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id</a:t>
            </a:r>
            <a:endParaRPr sz="2400">
              <a:latin typeface="Arial"/>
              <a:cs typeface="Arial"/>
            </a:endParaRPr>
          </a:p>
          <a:p>
            <a:pPr marL="240665" marR="574040" algn="just">
              <a:lnSpc>
                <a:spcPts val="2590"/>
              </a:lnSpc>
              <a:spcBef>
                <a:spcPts val="1035"/>
              </a:spcBef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Gehoorv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rl</a:t>
            </a:r>
            <a:r>
              <a:rPr sz="2400" b="1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spc="-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400" b="1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bero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ps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oofheid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permanten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, on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mkeerbaa</a:t>
            </a:r>
            <a:r>
              <a:rPr sz="2400" spc="-13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Gere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ateerd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 een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urige 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ootstel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hog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veaus.</a:t>
            </a:r>
            <a:endParaRPr sz="2400">
              <a:latin typeface="Arial"/>
              <a:cs typeface="Arial"/>
            </a:endParaRPr>
          </a:p>
          <a:p>
            <a:pPr marL="240665" algn="just">
              <a:lnSpc>
                <a:spcPct val="100000"/>
              </a:lnSpc>
              <a:spcBef>
                <a:spcPts val="670"/>
              </a:spcBef>
            </a:pPr>
            <a:r>
              <a:rPr sz="2400" b="1" spc="-5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innitus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flu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ten</a:t>
            </a:r>
            <a:endParaRPr sz="2400">
              <a:latin typeface="Arial"/>
              <a:cs typeface="Arial"/>
            </a:endParaRPr>
          </a:p>
          <a:p>
            <a:pPr marL="240665" marR="312420">
              <a:lnSpc>
                <a:spcPts val="2590"/>
              </a:lnSpc>
              <a:spcBef>
                <a:spcPts val="1050"/>
              </a:spcBef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Gehoorv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rmoeidhei</a:t>
            </a:r>
            <a:r>
              <a:rPr sz="2400" b="1" spc="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tijde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ijke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hoging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oordrempel</a:t>
            </a:r>
            <a:endParaRPr sz="2400">
              <a:latin typeface="Arial"/>
              <a:cs typeface="Arial"/>
            </a:endParaRPr>
          </a:p>
          <a:p>
            <a:pPr marL="240665" algn="just">
              <a:lnSpc>
                <a:spcPts val="2735"/>
              </a:lnSpc>
              <a:spcBef>
                <a:spcPts val="670"/>
              </a:spcBef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stische</a:t>
            </a:r>
            <a:r>
              <a:rPr sz="2400" b="1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406F"/>
                </a:solidFill>
                <a:latin typeface="Arial"/>
                <a:cs typeface="Arial"/>
              </a:rPr>
              <a:t>shock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tstel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tens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400">
              <a:latin typeface="Arial"/>
              <a:cs typeface="Arial"/>
            </a:endParaRPr>
          </a:p>
          <a:p>
            <a:pPr marL="240665" algn="just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ots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400" spc="-18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ee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schot)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11</a:t>
            </a:fld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EFFECTEN GER</a:t>
            </a:r>
            <a:r>
              <a:rPr sz="1900" spc="-25" dirty="0"/>
              <a:t>E</a:t>
            </a:r>
            <a:r>
              <a:rPr sz="1900" spc="-15" dirty="0"/>
              <a:t>L</a:t>
            </a:r>
            <a:r>
              <a:rPr sz="1900" spc="-165" dirty="0"/>
              <a:t>A</a:t>
            </a:r>
            <a:r>
              <a:rPr sz="1900" spc="-15" dirty="0"/>
              <a:t>TEERD</a:t>
            </a:r>
            <a:r>
              <a:rPr sz="1900" spc="-70" dirty="0"/>
              <a:t> </a:t>
            </a:r>
            <a:r>
              <a:rPr sz="1900" spc="-15" dirty="0"/>
              <a:t>A</a:t>
            </a:r>
            <a:r>
              <a:rPr sz="1900" spc="-25" dirty="0"/>
              <a:t>A</a:t>
            </a:r>
            <a:r>
              <a:rPr sz="1900" spc="-15" dirty="0"/>
              <a:t>N</a:t>
            </a:r>
            <a:r>
              <a:rPr sz="1900" spc="-5" dirty="0"/>
              <a:t> </a:t>
            </a:r>
            <a:r>
              <a:rPr sz="1900" spc="-15" dirty="0"/>
              <a:t>GELUID</a:t>
            </a:r>
            <a:r>
              <a:rPr sz="1900" spc="-25" dirty="0"/>
              <a:t>S</a:t>
            </a:r>
            <a:r>
              <a:rPr sz="1900" spc="-15" dirty="0"/>
              <a:t>BLOOTSTELLING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35965" y="2248916"/>
            <a:ext cx="140208" cy="2346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4621784"/>
            <a:ext cx="140208" cy="2346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3391" y="1788572"/>
            <a:ext cx="7495540" cy="3435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808095" algn="ctr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Impact op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 gez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ndh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id</a:t>
            </a:r>
            <a:endParaRPr sz="2400">
              <a:latin typeface="Arial"/>
              <a:cs typeface="Arial"/>
            </a:endParaRPr>
          </a:p>
          <a:p>
            <a:pPr marL="240665">
              <a:lnSpc>
                <a:spcPct val="100000"/>
              </a:lnSpc>
              <a:spcBef>
                <a:spcPts val="740"/>
              </a:spcBef>
            </a:pP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Niet-a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b="1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tiev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b="1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effecte</a:t>
            </a:r>
            <a:r>
              <a:rPr sz="2200" b="1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 marL="1327785" indent="-457200">
              <a:lnSpc>
                <a:spcPct val="100000"/>
              </a:lnSpc>
              <a:spcBef>
                <a:spcPts val="290"/>
              </a:spcBef>
              <a:buClr>
                <a:srgbClr val="00406F"/>
              </a:buClr>
              <a:buFont typeface="Courier New"/>
              <a:buChar char="o"/>
              <a:tabLst>
                <a:tab pos="132842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Stress</a:t>
            </a:r>
            <a:endParaRPr sz="1800">
              <a:latin typeface="Arial"/>
              <a:cs typeface="Arial"/>
            </a:endParaRPr>
          </a:p>
          <a:p>
            <a:pPr marL="1327785" indent="-457200">
              <a:lnSpc>
                <a:spcPct val="100000"/>
              </a:lnSpc>
              <a:spcBef>
                <a:spcPts val="285"/>
              </a:spcBef>
              <a:buClr>
                <a:srgbClr val="00406F"/>
              </a:buClr>
              <a:buFont typeface="Courier New"/>
              <a:buChar char="o"/>
              <a:tabLst>
                <a:tab pos="132842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35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fecten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ap</a:t>
            </a:r>
            <a:endParaRPr sz="1800">
              <a:latin typeface="Arial"/>
              <a:cs typeface="Arial"/>
            </a:endParaRPr>
          </a:p>
          <a:p>
            <a:pPr marL="1327785" indent="-457200">
              <a:lnSpc>
                <a:spcPct val="100000"/>
              </a:lnSpc>
              <a:spcBef>
                <a:spcPts val="275"/>
              </a:spcBef>
              <a:buClr>
                <a:srgbClr val="00406F"/>
              </a:buClr>
              <a:buFont typeface="Courier New"/>
              <a:buChar char="o"/>
              <a:tabLst>
                <a:tab pos="1328420" algn="l"/>
              </a:tabLst>
            </a:pPr>
            <a:r>
              <a:rPr sz="1800" dirty="0">
                <a:solidFill>
                  <a:srgbClr val="00406F"/>
                </a:solidFill>
                <a:latin typeface="Segoe UI Emoji"/>
                <a:cs typeface="Segoe UI Emoji"/>
              </a:rPr>
              <a:t>↗</a:t>
            </a:r>
            <a:r>
              <a:rPr sz="1800" spc="5" dirty="0">
                <a:solidFill>
                  <a:srgbClr val="00406F"/>
                </a:solidFill>
                <a:latin typeface="Segoe UI Emoji"/>
                <a:cs typeface="Segoe UI Emoji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edd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8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rtsl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327785" indent="-457200">
              <a:lnSpc>
                <a:spcPct val="100000"/>
              </a:lnSpc>
              <a:spcBef>
                <a:spcPts val="290"/>
              </a:spcBef>
              <a:buClr>
                <a:srgbClr val="00406F"/>
              </a:buClr>
              <a:buFont typeface="Courier New"/>
              <a:buChar char="o"/>
              <a:tabLst>
                <a:tab pos="1328420" algn="l"/>
              </a:tabLst>
            </a:pPr>
            <a:r>
              <a:rPr sz="1800" dirty="0">
                <a:solidFill>
                  <a:srgbClr val="00406F"/>
                </a:solidFill>
                <a:latin typeface="Segoe UI Emoji"/>
                <a:cs typeface="Segoe UI Emoji"/>
              </a:rPr>
              <a:t>↗</a:t>
            </a:r>
            <a:r>
              <a:rPr sz="1800" spc="10" dirty="0">
                <a:solidFill>
                  <a:srgbClr val="00406F"/>
                </a:solidFill>
                <a:latin typeface="Segoe UI Emoji"/>
                <a:cs typeface="Segoe UI Emoji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ctieti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1800">
              <a:latin typeface="Arial"/>
              <a:cs typeface="Arial"/>
            </a:endParaRPr>
          </a:p>
          <a:p>
            <a:pPr marL="1327785" indent="-457200">
              <a:lnSpc>
                <a:spcPct val="100000"/>
              </a:lnSpc>
              <a:spcBef>
                <a:spcPts val="285"/>
              </a:spcBef>
              <a:buClr>
                <a:srgbClr val="00406F"/>
              </a:buClr>
              <a:buFont typeface="Courier New"/>
              <a:buChar char="o"/>
              <a:tabLst>
                <a:tab pos="1328420" algn="l"/>
              </a:tabLst>
            </a:pPr>
            <a:r>
              <a:rPr sz="1800" dirty="0">
                <a:solidFill>
                  <a:srgbClr val="00406F"/>
                </a:solidFill>
                <a:latin typeface="Segoe UI Emoji"/>
                <a:cs typeface="Segoe UI Emoji"/>
              </a:rPr>
              <a:t>↗</a:t>
            </a:r>
            <a:r>
              <a:rPr sz="1800" spc="10" dirty="0">
                <a:solidFill>
                  <a:srgbClr val="00406F"/>
                </a:solidFill>
                <a:latin typeface="Segoe UI Emoji"/>
                <a:cs typeface="Segoe UI Emoji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zu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rsecr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tie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co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stritis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0665">
              <a:lnSpc>
                <a:spcPts val="2510"/>
              </a:lnSpc>
              <a:spcBef>
                <a:spcPts val="1625"/>
              </a:spcBef>
            </a:pP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200" b="1" spc="-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angere</a:t>
            </a:r>
            <a:r>
              <a:rPr sz="2200" b="1" spc="2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vrou</a:t>
            </a:r>
            <a:r>
              <a:rPr sz="2200" b="1" spc="-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200" spc="2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2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oor</a:t>
            </a:r>
            <a:r>
              <a:rPr sz="2200" spc="2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gehoorbe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ch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adiging</a:t>
            </a:r>
            <a:r>
              <a:rPr sz="2200" spc="26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endParaRPr sz="2200">
              <a:latin typeface="Arial"/>
              <a:cs typeface="Arial"/>
            </a:endParaRPr>
          </a:p>
          <a:p>
            <a:pPr marL="240665">
              <a:lnSpc>
                <a:spcPts val="2510"/>
              </a:lnSpc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het on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eb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ren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nd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12</a:t>
            </a:fld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89915" y="1198072"/>
            <a:ext cx="6793865" cy="666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EFFECTEN GER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900" spc="-16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TEERD</a:t>
            </a:r>
            <a:r>
              <a:rPr sz="1900" spc="-7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9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GELUID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BLOOTSTELLING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2855"/>
              </a:lnSpc>
              <a:spcBef>
                <a:spcPts val="475"/>
              </a:spcBef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Impact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op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gez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id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50007"/>
            <a:ext cx="9052559" cy="27538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EFFECTEN GER</a:t>
            </a:r>
            <a:r>
              <a:rPr sz="1900" spc="-25" dirty="0"/>
              <a:t>E</a:t>
            </a:r>
            <a:r>
              <a:rPr sz="1900" spc="-15" dirty="0"/>
              <a:t>L</a:t>
            </a:r>
            <a:r>
              <a:rPr sz="1900" spc="-165" dirty="0"/>
              <a:t>A</a:t>
            </a:r>
            <a:r>
              <a:rPr sz="1900" spc="-15" dirty="0"/>
              <a:t>TEERD</a:t>
            </a:r>
            <a:r>
              <a:rPr sz="1900" spc="-70" dirty="0"/>
              <a:t> </a:t>
            </a:r>
            <a:r>
              <a:rPr sz="1900" spc="-15" dirty="0"/>
              <a:t>A</a:t>
            </a:r>
            <a:r>
              <a:rPr sz="1900" spc="-25" dirty="0"/>
              <a:t>A</a:t>
            </a:r>
            <a:r>
              <a:rPr sz="1900" spc="-15" dirty="0"/>
              <a:t>N</a:t>
            </a:r>
            <a:r>
              <a:rPr sz="1900" spc="-5" dirty="0"/>
              <a:t> </a:t>
            </a:r>
            <a:r>
              <a:rPr sz="1900" spc="-15" dirty="0"/>
              <a:t>GELUID</a:t>
            </a:r>
            <a:r>
              <a:rPr sz="1900" spc="-25" dirty="0"/>
              <a:t>S</a:t>
            </a:r>
            <a:r>
              <a:rPr sz="1900" spc="-15" dirty="0"/>
              <a:t>BLOOTSTELLING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2248916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3391" y="1788572"/>
            <a:ext cx="4665980" cy="760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Impact op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 orga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isat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  <a:p>
            <a:pPr marL="240665">
              <a:lnSpc>
                <a:spcPct val="100000"/>
              </a:lnSpc>
              <a:spcBef>
                <a:spcPts val="740"/>
              </a:spcBef>
            </a:pP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Arbeid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ongev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alle</a:t>
            </a:r>
            <a:r>
              <a:rPr sz="2200" b="1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2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mas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eere</a:t>
            </a:r>
            <a:r>
              <a:rPr sz="2200" spc="-45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fect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15567" y="2781300"/>
            <a:ext cx="5401056" cy="33954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EFFECTEN GER</a:t>
            </a:r>
            <a:r>
              <a:rPr sz="1900" spc="-25" dirty="0"/>
              <a:t>E</a:t>
            </a:r>
            <a:r>
              <a:rPr sz="1900" spc="-15" dirty="0"/>
              <a:t>L</a:t>
            </a:r>
            <a:r>
              <a:rPr sz="1900" spc="-165" dirty="0"/>
              <a:t>A</a:t>
            </a:r>
            <a:r>
              <a:rPr sz="1900" spc="-15" dirty="0"/>
              <a:t>TEERD</a:t>
            </a:r>
            <a:r>
              <a:rPr sz="1900" spc="-70" dirty="0"/>
              <a:t> </a:t>
            </a:r>
            <a:r>
              <a:rPr sz="1900" spc="-15" dirty="0"/>
              <a:t>A</a:t>
            </a:r>
            <a:r>
              <a:rPr sz="1900" spc="-25" dirty="0"/>
              <a:t>A</a:t>
            </a:r>
            <a:r>
              <a:rPr sz="1900" spc="-15" dirty="0"/>
              <a:t>N</a:t>
            </a:r>
            <a:r>
              <a:rPr sz="1900" spc="-5" dirty="0"/>
              <a:t> </a:t>
            </a:r>
            <a:r>
              <a:rPr sz="1900" spc="-15" dirty="0"/>
              <a:t>GELUID</a:t>
            </a:r>
            <a:r>
              <a:rPr sz="1900" spc="-25" dirty="0"/>
              <a:t>S</a:t>
            </a:r>
            <a:r>
              <a:rPr sz="1900" spc="-15" dirty="0"/>
              <a:t>BLOOTSTELLING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5965" y="2248916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5965" y="3105404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5965" y="3963415"/>
            <a:ext cx="140208" cy="2346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23391" y="1788572"/>
            <a:ext cx="6261735" cy="2475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Impact op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 orga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isat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  <a:p>
            <a:pPr marL="240665">
              <a:lnSpc>
                <a:spcPct val="100000"/>
              </a:lnSpc>
              <a:spcBef>
                <a:spcPts val="740"/>
              </a:spcBef>
            </a:pP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Af</a:t>
            </a:r>
            <a:r>
              <a:rPr sz="2200" b="1" spc="-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igh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1575"/>
              </a:spcBef>
            </a:pP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Geen</a:t>
            </a:r>
            <a:r>
              <a:rPr sz="2200" b="1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detectie</a:t>
            </a:r>
            <a:r>
              <a:rPr sz="2200" b="1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b="1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nuttige</a:t>
            </a:r>
            <a:r>
              <a:rPr sz="2200" b="1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geluiden:</a:t>
            </a:r>
            <a:r>
              <a:rPr sz="2200" b="1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hines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1590"/>
              </a:spcBef>
            </a:pPr>
            <a:r>
              <a:rPr sz="2200" b="1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erstoorde</a:t>
            </a:r>
            <a:r>
              <a:rPr sz="2200" b="1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20" dirty="0">
                <a:solidFill>
                  <a:srgbClr val="00406F"/>
                </a:solidFill>
                <a:latin typeface="Arial"/>
                <a:cs typeface="Arial"/>
              </a:rPr>
              <a:t>mo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delinge</a:t>
            </a:r>
            <a:r>
              <a:rPr sz="2200" b="1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15" dirty="0">
                <a:solidFill>
                  <a:srgbClr val="00406F"/>
                </a:solidFill>
                <a:latin typeface="Arial"/>
                <a:cs typeface="Arial"/>
              </a:rPr>
              <a:t>com</a:t>
            </a:r>
            <a:r>
              <a:rPr sz="2200" b="1" spc="-20" dirty="0">
                <a:solidFill>
                  <a:srgbClr val="00406F"/>
                </a:solidFill>
                <a:latin typeface="Arial"/>
                <a:cs typeface="Arial"/>
              </a:rPr>
              <a:t>mu</a:t>
            </a:r>
            <a:r>
              <a:rPr sz="2200" b="1" spc="-10" dirty="0">
                <a:solidFill>
                  <a:srgbClr val="00406F"/>
                </a:solidFill>
                <a:latin typeface="Arial"/>
                <a:cs typeface="Arial"/>
              </a:rPr>
              <a:t>nicatie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EFFECTEN GER</a:t>
            </a:r>
            <a:r>
              <a:rPr sz="1900" spc="-25" dirty="0"/>
              <a:t>E</a:t>
            </a:r>
            <a:r>
              <a:rPr sz="1900" spc="-15" dirty="0"/>
              <a:t>L</a:t>
            </a:r>
            <a:r>
              <a:rPr sz="1900" spc="-165" dirty="0"/>
              <a:t>A</a:t>
            </a:r>
            <a:r>
              <a:rPr sz="1900" spc="-15" dirty="0"/>
              <a:t>TEERD</a:t>
            </a:r>
            <a:r>
              <a:rPr sz="1900" spc="-70" dirty="0"/>
              <a:t> </a:t>
            </a:r>
            <a:r>
              <a:rPr sz="1900" spc="-15" dirty="0"/>
              <a:t>A</a:t>
            </a:r>
            <a:r>
              <a:rPr sz="1900" spc="-25" dirty="0"/>
              <a:t>A</a:t>
            </a:r>
            <a:r>
              <a:rPr sz="1900" spc="-15" dirty="0"/>
              <a:t>N</a:t>
            </a:r>
            <a:r>
              <a:rPr sz="1900" spc="-5" dirty="0"/>
              <a:t> </a:t>
            </a:r>
            <a:r>
              <a:rPr sz="1900" spc="-15" dirty="0"/>
              <a:t>GELUID</a:t>
            </a:r>
            <a:r>
              <a:rPr sz="1900" spc="-25" dirty="0"/>
              <a:t>S</a:t>
            </a:r>
            <a:r>
              <a:rPr sz="1900" spc="-15" dirty="0"/>
              <a:t>BLOOTSTELLING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23391" y="1788572"/>
            <a:ext cx="6625590" cy="2148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Gehoorv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rl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es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of b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roep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doofheid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850">
              <a:latin typeface="Times New Roman"/>
              <a:cs typeface="Times New Roman"/>
            </a:endParaRPr>
          </a:p>
          <a:p>
            <a:pPr marL="267970">
              <a:lnSpc>
                <a:spcPct val="100000"/>
              </a:lnSpc>
            </a:pPr>
            <a:r>
              <a:rPr sz="1800" spc="-10" dirty="0">
                <a:latin typeface="Times New Roman"/>
                <a:cs typeface="Times New Roman"/>
              </a:rPr>
              <a:t>F</a:t>
            </a:r>
            <a:r>
              <a:rPr sz="1800" dirty="0">
                <a:latin typeface="Times New Roman"/>
                <a:cs typeface="Times New Roman"/>
              </a:rPr>
              <a:t>edri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, het </a:t>
            </a:r>
            <a:r>
              <a:rPr sz="1800" spc="-10" dirty="0">
                <a:latin typeface="Times New Roman"/>
                <a:cs typeface="Times New Roman"/>
              </a:rPr>
              <a:t>F</a:t>
            </a:r>
            <a:r>
              <a:rPr sz="1800" dirty="0">
                <a:latin typeface="Times New Roman"/>
                <a:cs typeface="Times New Roman"/>
              </a:rPr>
              <a:t>edera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-11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-10" dirty="0">
                <a:latin typeface="Times New Roman"/>
                <a:cs typeface="Times New Roman"/>
              </a:rPr>
              <a:t>g</a:t>
            </a:r>
            <a:r>
              <a:rPr sz="1800" dirty="0">
                <a:latin typeface="Times New Roman"/>
                <a:cs typeface="Times New Roman"/>
              </a:rPr>
              <a:t>entschap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voor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beroepsrisico’,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publice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rde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z</a:t>
            </a:r>
            <a:r>
              <a:rPr sz="1800" spc="5" dirty="0">
                <a:latin typeface="Times New Roman"/>
                <a:cs typeface="Times New Roman"/>
              </a:rPr>
              <a:t>i</a:t>
            </a:r>
            <a:r>
              <a:rPr sz="1800" dirty="0">
                <a:latin typeface="Times New Roman"/>
                <a:cs typeface="Times New Roman"/>
              </a:rPr>
              <a:t>jn</a:t>
            </a:r>
            <a:endParaRPr sz="1800">
              <a:latin typeface="Times New Roman"/>
              <a:cs typeface="Times New Roman"/>
            </a:endParaRPr>
          </a:p>
          <a:p>
            <a:pPr marL="267970">
              <a:lnSpc>
                <a:spcPct val="100000"/>
              </a:lnSpc>
              <a:spcBef>
                <a:spcPts val="155"/>
              </a:spcBef>
            </a:pPr>
            <a:r>
              <a:rPr sz="1800" dirty="0">
                <a:latin typeface="Times New Roman"/>
                <a:cs typeface="Times New Roman"/>
              </a:rPr>
              <a:t>sta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ist</a:t>
            </a:r>
            <a:r>
              <a:rPr sz="1800" spc="5" dirty="0">
                <a:latin typeface="Times New Roman"/>
                <a:cs typeface="Times New Roman"/>
              </a:rPr>
              <a:t>i</a:t>
            </a:r>
            <a:r>
              <a:rPr sz="1800" dirty="0">
                <a:latin typeface="Times New Roman"/>
                <a:cs typeface="Times New Roman"/>
              </a:rPr>
              <a:t>ek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n</a:t>
            </a:r>
            <a:endParaRPr sz="1800">
              <a:latin typeface="Times New Roman"/>
              <a:cs typeface="Times New Roman"/>
            </a:endParaRPr>
          </a:p>
          <a:p>
            <a:pPr marL="267970">
              <a:lnSpc>
                <a:spcPct val="100000"/>
              </a:lnSpc>
              <a:spcBef>
                <a:spcPts val="944"/>
              </a:spcBef>
            </a:pPr>
            <a:r>
              <a:rPr sz="1800" dirty="0">
                <a:latin typeface="Times New Roman"/>
                <a:cs typeface="Times New Roman"/>
              </a:rPr>
              <a:t>De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top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drie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wordt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ing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no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dirty="0">
                <a:latin typeface="Times New Roman"/>
                <a:cs typeface="Times New Roman"/>
              </a:rPr>
              <a:t>en door e</a:t>
            </a: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800" dirty="0">
                <a:latin typeface="Times New Roman"/>
                <a:cs typeface="Times New Roman"/>
              </a:rPr>
              <a:t>gono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dirty="0">
                <a:latin typeface="Times New Roman"/>
                <a:cs typeface="Times New Roman"/>
              </a:rPr>
              <a:t>ische kl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ch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en.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2050">
              <a:latin typeface="Times New Roman"/>
              <a:cs typeface="Times New Roman"/>
            </a:endParaRPr>
          </a:p>
          <a:p>
            <a:pPr marL="26797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Doofheid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door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waai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sta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op vi</a:t>
            </a:r>
            <a:r>
              <a:rPr sz="1800" spc="5" dirty="0">
                <a:latin typeface="Times New Roman"/>
                <a:cs typeface="Times New Roman"/>
              </a:rPr>
              <a:t>j</a:t>
            </a:r>
            <a:r>
              <a:rPr sz="1800" dirty="0">
                <a:latin typeface="Times New Roman"/>
                <a:cs typeface="Times New Roman"/>
              </a:rPr>
              <a:t>fde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9915" y="1198072"/>
            <a:ext cx="6793865" cy="666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EFFECTEN GER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900" spc="-16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TEERD</a:t>
            </a:r>
            <a:r>
              <a:rPr sz="1900" spc="-7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9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GELUID</a:t>
            </a:r>
            <a:r>
              <a:rPr sz="1900" spc="-2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900" spc="-15" dirty="0">
                <a:solidFill>
                  <a:srgbClr val="00406F"/>
                </a:solidFill>
                <a:latin typeface="Arial"/>
                <a:cs typeface="Arial"/>
              </a:rPr>
              <a:t>BLOOTSTELLING</a:t>
            </a:r>
            <a:endParaRPr sz="1900">
              <a:latin typeface="Arial"/>
              <a:cs typeface="Arial"/>
            </a:endParaRPr>
          </a:p>
          <a:p>
            <a:pPr marL="245745">
              <a:lnSpc>
                <a:spcPts val="2855"/>
              </a:lnSpc>
              <a:spcBef>
                <a:spcPts val="475"/>
              </a:spcBef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Geh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orv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rl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es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roe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fheid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44651" y="2197607"/>
            <a:ext cx="6952488" cy="30952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DEFINITIES EN</a:t>
            </a:r>
            <a:r>
              <a:rPr sz="1900" spc="-5" dirty="0"/>
              <a:t> </a:t>
            </a:r>
            <a:r>
              <a:rPr sz="1900" spc="-25" dirty="0"/>
              <a:t>B</a:t>
            </a:r>
            <a:r>
              <a:rPr sz="1900" spc="-15" dirty="0"/>
              <a:t>EGRI</a:t>
            </a:r>
            <a:r>
              <a:rPr sz="1900" spc="-25" dirty="0"/>
              <a:t>P</a:t>
            </a:r>
            <a:r>
              <a:rPr sz="1900" spc="-15" dirty="0"/>
              <a:t>P</a:t>
            </a:r>
            <a:r>
              <a:rPr sz="1900" spc="-25" dirty="0"/>
              <a:t>E</a:t>
            </a:r>
            <a:r>
              <a:rPr sz="1900" spc="-15" dirty="0"/>
              <a:t>N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9831" y="1629155"/>
            <a:ext cx="7289292" cy="50642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18</a:t>
            </a:fld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Lawaai</a:t>
            </a: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900" spc="-15" dirty="0"/>
              <a:t>DEFINITIES EN</a:t>
            </a:r>
            <a:r>
              <a:rPr sz="1900" spc="-5" dirty="0"/>
              <a:t> </a:t>
            </a:r>
            <a:r>
              <a:rPr sz="1900" spc="-25" dirty="0"/>
              <a:t>B</a:t>
            </a:r>
            <a:r>
              <a:rPr sz="1900" spc="-15" dirty="0"/>
              <a:t>EGRI</a:t>
            </a:r>
            <a:r>
              <a:rPr sz="1900" spc="-25" dirty="0"/>
              <a:t>P</a:t>
            </a:r>
            <a:r>
              <a:rPr sz="1900" spc="-15" dirty="0"/>
              <a:t>P</a:t>
            </a:r>
            <a:r>
              <a:rPr sz="1900" spc="-25" dirty="0"/>
              <a:t>E</a:t>
            </a:r>
            <a:r>
              <a:rPr sz="1900" spc="-15" dirty="0"/>
              <a:t>N</a:t>
            </a:r>
            <a:endParaRPr sz="1900"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629155"/>
            <a:ext cx="7560563" cy="50840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  <p:sp>
        <p:nvSpPr>
          <p:cNvPr id="6" name="object 6"/>
          <p:cNvSpPr txBox="1"/>
          <p:nvPr/>
        </p:nvSpPr>
        <p:spPr>
          <a:xfrm>
            <a:off x="472541" y="1381180"/>
            <a:ext cx="5161915" cy="640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DEFINI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 BEGRIPPEN</a:t>
            </a:r>
            <a:endParaRPr sz="1800">
              <a:latin typeface="Arial"/>
              <a:cs typeface="Arial"/>
            </a:endParaRPr>
          </a:p>
          <a:p>
            <a:pPr marL="263525">
              <a:lnSpc>
                <a:spcPts val="2380"/>
              </a:lnSpc>
              <a:spcBef>
                <a:spcPts val="844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Schaal</a:t>
            </a:r>
            <a:r>
              <a:rPr sz="20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20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20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meten</a:t>
            </a:r>
            <a:r>
              <a:rPr sz="20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0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geluid (de</a:t>
            </a:r>
            <a:r>
              <a:rPr sz="20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ibel):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328800" y="2090801"/>
          <a:ext cx="5664072" cy="45782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5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2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7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35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9751">
                <a:tc>
                  <a:txBody>
                    <a:bodyPr/>
                    <a:lstStyle/>
                    <a:p>
                      <a:pPr marL="99695">
                        <a:lnSpc>
                          <a:spcPts val="167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Con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ersatie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280670" marR="233045" indent="-41275">
                        <a:lnSpc>
                          <a:spcPct val="100000"/>
                        </a:lnSpc>
                      </a:pPr>
                      <a:r>
                        <a:rPr sz="14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itie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 se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satie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6195" marR="29209" algn="ctr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Gel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s-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eau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dB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14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47700">
                        <a:lnSpc>
                          <a:spcPts val="1670"/>
                        </a:lnSpc>
                      </a:pPr>
                      <a:r>
                        <a:rPr sz="1400" b="1" spc="-1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oo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eel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en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001">
                <a:tc>
                  <a:txBody>
                    <a:bodyPr/>
                    <a:lstStyle/>
                    <a:p>
                      <a:pPr marL="6350">
                        <a:lnSpc>
                          <a:spcPts val="167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ister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n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>
                        <a:lnSpc>
                          <a:spcPts val="167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eer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kalm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935">
                        <a:lnSpc>
                          <a:spcPts val="167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ts val="167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een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3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jk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877">
                <a:tc>
                  <a:txBody>
                    <a:bodyPr/>
                    <a:lstStyle/>
                    <a:p>
                      <a:pPr marL="6350">
                        <a:lnSpc>
                          <a:spcPts val="167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No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rmale</a:t>
                      </a:r>
                      <a:r>
                        <a:rPr sz="1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stem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>
                        <a:lnSpc>
                          <a:spcPts val="167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alm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50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marR="18351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Ru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stig</a:t>
                      </a:r>
                      <a:r>
                        <a:rPr sz="1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resta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 straat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4647">
                <a:tc>
                  <a:txBody>
                    <a:bodyPr/>
                    <a:lstStyle/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Hog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stem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marR="5397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Lu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tig maar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lijk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64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70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marR="39941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Lu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tig</a:t>
                      </a:r>
                      <a:r>
                        <a:rPr sz="1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resta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t,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erkeer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3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eer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st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Pi</a:t>
                      </a:r>
                      <a:r>
                        <a:rPr sz="1400" b="1" spc="5" dirty="0">
                          <a:latin typeface="Arial"/>
                          <a:cs typeface="Arial"/>
                        </a:rPr>
                        <a:t>j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j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64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85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eer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ig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985">
                        <a:lnSpc>
                          <a:spcPts val="1664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erkeer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9877">
                <a:tc>
                  <a:txBody>
                    <a:bodyPr/>
                    <a:lstStyle/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Sc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ree</a:t>
                      </a:r>
                      <a:r>
                        <a:rPr sz="14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spc="2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en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marR="527685">
                        <a:lnSpc>
                          <a:spcPct val="100000"/>
                        </a:lnSpc>
                      </a:pPr>
                      <a:r>
                        <a:rPr sz="1400" b="1" spc="-3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ig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lijk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64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90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marR="358775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Smee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ateli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spc="-7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zeer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 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erkeer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888">
                <a:tc>
                  <a:txBody>
                    <a:bodyPr/>
                    <a:lstStyle/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reem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>
                        <a:lnSpc>
                          <a:spcPts val="1664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nd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raa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j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110">
                        <a:lnSpc>
                          <a:spcPts val="1664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100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ts val="1664"/>
                        </a:lnSpc>
                      </a:pPr>
                      <a:r>
                        <a:rPr sz="1400" b="1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irkelza</a:t>
                      </a:r>
                      <a:r>
                        <a:rPr sz="14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4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kh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er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6238">
                <a:tc>
                  <a:txBody>
                    <a:bodyPr/>
                    <a:lstStyle/>
                    <a:p>
                      <a:pPr marL="6350">
                        <a:lnSpc>
                          <a:spcPts val="166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elijk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>
                        <a:lnSpc>
                          <a:spcPts val="1660"/>
                        </a:lnSpc>
                      </a:pPr>
                      <a:r>
                        <a:rPr sz="1400" b="1" dirty="0">
                          <a:latin typeface="Arial"/>
                          <a:cs typeface="Arial"/>
                        </a:rPr>
                        <a:t>Pij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110">
                        <a:lnSpc>
                          <a:spcPts val="1660"/>
                        </a:lnSpc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120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marR="415290">
                        <a:lnSpc>
                          <a:spcPct val="100000"/>
                        </a:lnSpc>
                      </a:pPr>
                      <a:r>
                        <a:rPr sz="1400" b="1" spc="-114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est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lie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gl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5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ai</a:t>
                      </a:r>
                      <a:r>
                        <a:rPr sz="1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ij</a:t>
                      </a:r>
                      <a:r>
                        <a:rPr sz="1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op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stij</a:t>
                      </a:r>
                      <a:r>
                        <a:rPr sz="1400" b="1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400" b="1" dirty="0">
                          <a:latin typeface="Arial"/>
                          <a:cs typeface="Arial"/>
                        </a:rPr>
                        <a:t>en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2541" y="1381180"/>
            <a:ext cx="5161915" cy="640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DEFINI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 BEGRIPPEN</a:t>
            </a:r>
            <a:endParaRPr sz="1800">
              <a:latin typeface="Arial"/>
              <a:cs typeface="Arial"/>
            </a:endParaRPr>
          </a:p>
          <a:p>
            <a:pPr marL="263525">
              <a:lnSpc>
                <a:spcPts val="2380"/>
              </a:lnSpc>
              <a:spcBef>
                <a:spcPts val="844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Schaal</a:t>
            </a:r>
            <a:r>
              <a:rPr sz="20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20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20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meten</a:t>
            </a:r>
            <a:r>
              <a:rPr sz="20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0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geluid (de</a:t>
            </a:r>
            <a:r>
              <a:rPr sz="20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ibel):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255712" y="2349500"/>
          <a:ext cx="5651563" cy="3602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57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172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Gel</a:t>
                      </a:r>
                      <a:r>
                        <a:rPr sz="1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sbron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dB(</a:t>
                      </a:r>
                      <a:r>
                        <a:rPr sz="1800" b="1" spc="-5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neu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tisc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ha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spc="-1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 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1800" spc="-14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171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rk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lz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 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1800" spc="-14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172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fg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103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172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Kra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te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rot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tie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ers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95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Grasmac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e,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op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 meter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92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171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es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lvr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cht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km/h,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op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85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172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 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km/h,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op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65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210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Ges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rek, op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 meter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55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197">
                <a:tc>
                  <a:txBody>
                    <a:bodyPr/>
                    <a:lstStyle/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1800" spc="-7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tza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35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2165" y="2183892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97840" y="1309806"/>
            <a:ext cx="7411720" cy="3695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DEFINI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 BEGRIPPEN</a:t>
            </a:r>
            <a:endParaRPr sz="1800">
              <a:latin typeface="Arial"/>
              <a:cs typeface="Arial"/>
            </a:endParaRPr>
          </a:p>
          <a:p>
            <a:pPr marL="314325">
              <a:lnSpc>
                <a:spcPct val="100000"/>
              </a:lnSpc>
              <a:spcBef>
                <a:spcPts val="108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Gelu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dsemiss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(bron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en)</a:t>
            </a:r>
            <a:endParaRPr sz="2400">
              <a:latin typeface="Arial"/>
              <a:cs typeface="Arial"/>
            </a:endParaRPr>
          </a:p>
          <a:p>
            <a:pPr marL="542925">
              <a:lnSpc>
                <a:spcPct val="100000"/>
              </a:lnSpc>
              <a:spcBef>
                <a:spcPts val="70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Gelu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dsemiss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-&gt;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dt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dsbronnen</a:t>
            </a:r>
            <a:endParaRPr sz="240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235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Machine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s,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arbe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dsmidd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elen</a:t>
            </a:r>
            <a:endParaRPr sz="220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Randa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paratuur</a:t>
            </a:r>
            <a:r>
              <a:rPr sz="22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(ventilatie,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erg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eprod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uctie</a:t>
            </a:r>
            <a:r>
              <a:rPr sz="2200" spc="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200" spc="-25" dirty="0">
                <a:solidFill>
                  <a:srgbClr val="00406F"/>
                </a:solidFill>
                <a:latin typeface="Arial"/>
                <a:cs typeface="Arial"/>
              </a:rPr>
              <a:t>…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 marL="1000125" marR="5080" indent="-228600">
              <a:lnSpc>
                <a:spcPts val="2380"/>
              </a:lnSpc>
              <a:spcBef>
                <a:spcPts val="535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  <a:tab pos="2266315" algn="l"/>
                <a:tab pos="4607560" algn="l"/>
                <a:tab pos="5644515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Mobiele	a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midd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elen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(bo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pmachines, grasma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aier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25" dirty="0">
                <a:solidFill>
                  <a:srgbClr val="00406F"/>
                </a:solidFill>
                <a:latin typeface="Arial"/>
                <a:cs typeface="Arial"/>
              </a:rPr>
              <a:t>…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190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Alarms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gna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20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Gel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uidsp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rodu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erende</a:t>
            </a:r>
            <a:r>
              <a:rPr sz="22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manuele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ingen</a:t>
            </a:r>
            <a:endParaRPr sz="220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Bro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nen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cif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ek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(buite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binn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en)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12165" y="2183892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2165" y="2968751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85079" y="5983501"/>
            <a:ext cx="2896870" cy="534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Geluidsvermoge</a:t>
            </a:r>
            <a:r>
              <a:rPr sz="20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0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eau</a:t>
            </a:r>
            <a:endParaRPr sz="2000">
              <a:latin typeface="Arial"/>
              <a:cs typeface="Arial"/>
            </a:endParaRPr>
          </a:p>
          <a:p>
            <a:pPr marR="249554" algn="r">
              <a:lnSpc>
                <a:spcPct val="100000"/>
              </a:lnSpc>
              <a:spcBef>
                <a:spcPts val="905"/>
              </a:spcBef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36</a:t>
            </a:r>
            <a:endParaRPr sz="9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89915" y="1325681"/>
            <a:ext cx="7423150" cy="3085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DEFINI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 BEGRIPPEN</a:t>
            </a:r>
            <a:endParaRPr sz="1800">
              <a:latin typeface="Arial"/>
              <a:cs typeface="Arial"/>
            </a:endParaRPr>
          </a:p>
          <a:p>
            <a:pPr marL="321945" algn="just">
              <a:lnSpc>
                <a:spcPct val="100000"/>
              </a:lnSpc>
              <a:spcBef>
                <a:spcPts val="96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Gelu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dsemiss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  <a:p>
            <a:pPr marL="550545">
              <a:lnSpc>
                <a:spcPts val="2735"/>
              </a:lnSpc>
              <a:spcBef>
                <a:spcPts val="705"/>
              </a:spcBef>
              <a:tabLst>
                <a:tab pos="2279015" algn="l"/>
                <a:tab pos="3938904" algn="l"/>
                <a:tab pos="4885690" algn="l"/>
                <a:tab pos="5562600" algn="l"/>
                <a:tab pos="7070090" algn="l"/>
              </a:tabLst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Machine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	verklaring	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doo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	de	fabrikant	(in</a:t>
            </a:r>
            <a:endParaRPr sz="2400">
              <a:latin typeface="Arial"/>
              <a:cs typeface="Arial"/>
            </a:endParaRPr>
          </a:p>
          <a:p>
            <a:pPr marL="550545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recl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mefol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ers)</a:t>
            </a:r>
            <a:endParaRPr sz="2400">
              <a:latin typeface="Arial"/>
              <a:cs typeface="Arial"/>
            </a:endParaRPr>
          </a:p>
          <a:p>
            <a:pPr marL="550545">
              <a:lnSpc>
                <a:spcPct val="100000"/>
              </a:lnSpc>
              <a:spcBef>
                <a:spcPts val="71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Maa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…meti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tgevoerd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boratorium</a:t>
            </a:r>
            <a:endParaRPr sz="2400">
              <a:latin typeface="Arial"/>
              <a:cs typeface="Arial"/>
            </a:endParaRPr>
          </a:p>
          <a:p>
            <a:pPr marL="321945" marR="5080" algn="just">
              <a:lnSpc>
                <a:spcPct val="90100"/>
              </a:lnSpc>
              <a:spcBef>
                <a:spcPts val="100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Niet  vergelijkb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ar  met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 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idsniveau 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wan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eer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machi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werkplaats</a:t>
            </a:r>
            <a:r>
              <a:rPr sz="2400" spc="1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st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at</a:t>
            </a:r>
            <a:r>
              <a:rPr sz="2400" spc="1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400" spc="1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di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nd</a:t>
            </a:r>
            <a:r>
              <a:rPr sz="2400" spc="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wo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dt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buitenlucht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20851" y="4472940"/>
            <a:ext cx="3963924" cy="20878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211448" y="6433328"/>
            <a:ext cx="131064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Bron:</a:t>
            </a:r>
            <a:r>
              <a:rPr sz="20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INRS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241035" y="4256532"/>
            <a:ext cx="1333500" cy="15712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2165" y="26395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2165" y="3552444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165" y="4465320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89915" y="1322005"/>
            <a:ext cx="4902835" cy="3469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GEVING</a:t>
            </a:r>
            <a:endParaRPr sz="1800">
              <a:latin typeface="Arial"/>
              <a:cs typeface="Arial"/>
            </a:endParaRPr>
          </a:p>
          <a:p>
            <a:pPr marL="550545" indent="-228600">
              <a:lnSpc>
                <a:spcPct val="100000"/>
              </a:lnSpc>
              <a:spcBef>
                <a:spcPts val="985"/>
              </a:spcBef>
            </a:pP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zijn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drie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veaus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550545" marR="5080" algn="just">
              <a:lnSpc>
                <a:spcPts val="7190"/>
              </a:lnSpc>
              <a:spcBef>
                <a:spcPts val="94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rste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acti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ard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0 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(A) bov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nste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actie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aard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5 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(A) grens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aard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7 dB(A)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24</a:t>
            </a:fld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2165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2165" y="26395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165" y="3881628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89915" y="1322005"/>
            <a:ext cx="7425055" cy="35804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GEVING</a:t>
            </a:r>
            <a:endParaRPr sz="1800" dirty="0">
              <a:latin typeface="Arial"/>
              <a:cs typeface="Arial"/>
            </a:endParaRPr>
          </a:p>
          <a:p>
            <a:pPr marL="550545">
              <a:lnSpc>
                <a:spcPct val="100000"/>
              </a:lnSpc>
              <a:spcBef>
                <a:spcPts val="985"/>
              </a:spcBef>
            </a:pP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Onderste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actie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aard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sz="2400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0 </a:t>
            </a:r>
            <a:r>
              <a:rPr lang="nl-NL" sz="2400" dirty="0">
                <a:solidFill>
                  <a:srgbClr val="FF0000"/>
                </a:solidFill>
                <a:latin typeface="Arial"/>
                <a:cs typeface="Arial"/>
              </a:rPr>
              <a:t>dB</a:t>
            </a:r>
            <a:endParaRPr sz="2400" dirty="0">
              <a:latin typeface="Arial"/>
              <a:cs typeface="Arial"/>
            </a:endParaRPr>
          </a:p>
          <a:p>
            <a:pPr marL="550545">
              <a:lnSpc>
                <a:spcPts val="2735"/>
              </a:lnSpc>
              <a:spcBef>
                <a:spcPts val="705"/>
              </a:spcBef>
              <a:tabLst>
                <a:tab pos="1148080" algn="l"/>
                <a:tab pos="2186305" algn="l"/>
                <a:tab pos="3155950" algn="l"/>
                <a:tab pos="4620260" algn="l"/>
                <a:tab pos="6271260" algn="l"/>
                <a:tab pos="7073265" algn="l"/>
              </a:tabLst>
            </a:pPr>
            <a:r>
              <a:rPr lang="nl-NL"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r	wordt	</a:t>
            </a:r>
            <a:r>
              <a:rPr lang="nl-NL" sz="2400" spc="-5" dirty="0">
                <a:solidFill>
                  <a:srgbClr val="00406F"/>
                </a:solidFill>
                <a:latin typeface="Arial"/>
                <a:cs typeface="Arial"/>
              </a:rPr>
              <a:t>gee</a:t>
            </a: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n	r</a:t>
            </a:r>
            <a:r>
              <a:rPr lang="nl-NL"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kening	gehoud</a:t>
            </a:r>
            <a:r>
              <a:rPr lang="nl-NL"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n	met	</a:t>
            </a:r>
            <a:r>
              <a:rPr lang="nl-NL" sz="2400" spc="-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endParaRPr lang="nl-NL" sz="2400" dirty="0">
              <a:latin typeface="Arial"/>
              <a:cs typeface="Arial"/>
            </a:endParaRPr>
          </a:p>
          <a:p>
            <a:pPr marL="550545">
              <a:lnSpc>
                <a:spcPts val="2735"/>
              </a:lnSpc>
            </a:pPr>
            <a:r>
              <a:rPr sz="2400" dirty="0" err="1">
                <a:solidFill>
                  <a:srgbClr val="00406F"/>
                </a:solidFill>
                <a:latin typeface="Arial"/>
                <a:cs typeface="Arial"/>
              </a:rPr>
              <a:t>dempen</a:t>
            </a:r>
            <a:r>
              <a:rPr sz="2400" spc="-10" dirty="0" err="1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 err="1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rking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oorbesch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550545">
              <a:lnSpc>
                <a:spcPct val="100000"/>
              </a:lnSpc>
              <a:spcBef>
                <a:spcPts val="154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rschrijdi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100774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8380" algn="l"/>
              </a:tabLst>
            </a:pP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ter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 stellen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PB</a:t>
            </a:r>
            <a:r>
              <a:rPr sz="22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00" spc="-40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endParaRPr sz="2200" dirty="0">
              <a:latin typeface="Arial"/>
              <a:cs typeface="Arial"/>
            </a:endParaRPr>
          </a:p>
          <a:p>
            <a:pPr marL="100774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8380" algn="l"/>
              </a:tabLst>
            </a:pP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voorl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htin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eiding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nemers</a:t>
            </a:r>
            <a:endParaRPr sz="2200" dirty="0">
              <a:latin typeface="Arial"/>
              <a:cs typeface="Arial"/>
            </a:endParaRPr>
          </a:p>
          <a:p>
            <a:pPr marL="100774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838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ondheidstoez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25</a:t>
            </a:fld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2165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2165" y="26395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165" y="3881628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09117" y="1293931"/>
            <a:ext cx="7405370" cy="4334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GEVING</a:t>
            </a:r>
            <a:endParaRPr sz="1800" dirty="0">
              <a:latin typeface="Arial"/>
              <a:cs typeface="Arial"/>
            </a:endParaRPr>
          </a:p>
          <a:p>
            <a:pPr marL="531495">
              <a:lnSpc>
                <a:spcPct val="100000"/>
              </a:lnSpc>
              <a:spcBef>
                <a:spcPts val="1210"/>
              </a:spcBef>
            </a:pP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venste</a:t>
            </a:r>
            <a:r>
              <a:rPr sz="2400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actie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aard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sz="2400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5 d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endParaRPr sz="2400" dirty="0">
              <a:latin typeface="Arial"/>
              <a:cs typeface="Arial"/>
            </a:endParaRPr>
          </a:p>
          <a:p>
            <a:pPr marL="531495">
              <a:lnSpc>
                <a:spcPts val="2735"/>
              </a:lnSpc>
              <a:spcBef>
                <a:spcPts val="705"/>
              </a:spcBef>
              <a:tabLst>
                <a:tab pos="1129030" algn="l"/>
                <a:tab pos="2166620" algn="l"/>
                <a:tab pos="3136265" algn="l"/>
                <a:tab pos="4601210" algn="l"/>
                <a:tab pos="6251575" algn="l"/>
                <a:tab pos="7053580" algn="l"/>
              </a:tabLst>
            </a:pP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	wordt	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gee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	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kening	gehoud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	met	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endParaRPr sz="2400" dirty="0">
              <a:latin typeface="Arial"/>
              <a:cs typeface="Arial"/>
            </a:endParaRPr>
          </a:p>
          <a:p>
            <a:pPr marL="531495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dempen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rking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oorbesch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531495">
              <a:lnSpc>
                <a:spcPct val="100000"/>
              </a:lnSpc>
              <a:spcBef>
                <a:spcPts val="154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rschrijdi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98869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989330" algn="l"/>
              </a:tabLst>
            </a:pP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voorl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htin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eiding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nemers</a:t>
            </a:r>
            <a:endParaRPr sz="2200" dirty="0">
              <a:latin typeface="Arial"/>
              <a:cs typeface="Arial"/>
            </a:endParaRPr>
          </a:p>
          <a:p>
            <a:pPr marL="98869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98933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maatr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20" dirty="0">
                <a:solidFill>
                  <a:srgbClr val="00406F"/>
                </a:solidFill>
                <a:latin typeface="Arial"/>
                <a:cs typeface="Arial"/>
              </a:rPr>
              <a:t>om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lawaai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ver</a:t>
            </a:r>
            <a:r>
              <a:rPr sz="22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inderen</a:t>
            </a:r>
            <a:endParaRPr sz="2200" dirty="0">
              <a:latin typeface="Arial"/>
              <a:cs typeface="Arial"/>
            </a:endParaRPr>
          </a:p>
          <a:p>
            <a:pPr marL="98869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98933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gna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ering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/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afba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ening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gevarenzones</a:t>
            </a:r>
            <a:endParaRPr sz="2200" dirty="0">
              <a:latin typeface="Arial"/>
              <a:cs typeface="Arial"/>
            </a:endParaRPr>
          </a:p>
          <a:p>
            <a:pPr marL="988694" indent="-228600">
              <a:lnSpc>
                <a:spcPct val="100000"/>
              </a:lnSpc>
              <a:spcBef>
                <a:spcPts val="229"/>
              </a:spcBef>
              <a:buClr>
                <a:srgbClr val="00406F"/>
              </a:buClr>
              <a:buFont typeface="Arial"/>
              <a:buChar char="•"/>
              <a:tabLst>
                <a:tab pos="989330" algn="l"/>
              </a:tabLst>
            </a:pP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ge</a:t>
            </a:r>
            <a:r>
              <a:rPr sz="2200" spc="-10" dirty="0">
                <a:solidFill>
                  <a:srgbClr val="FF0000"/>
                </a:solidFill>
                <a:latin typeface="Arial"/>
                <a:cs typeface="Arial"/>
              </a:rPr>
              <a:t>bru</a:t>
            </a:r>
            <a:r>
              <a:rPr sz="22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k</a:t>
            </a:r>
            <a:r>
              <a:rPr sz="2200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van</a:t>
            </a:r>
            <a:r>
              <a:rPr sz="2200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PB</a:t>
            </a:r>
            <a:r>
              <a:rPr sz="2200" spc="-30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2200" spc="-40" dirty="0">
                <a:solidFill>
                  <a:srgbClr val="FF0000"/>
                </a:solidFill>
                <a:latin typeface="Arial"/>
                <a:cs typeface="Arial"/>
              </a:rPr>
              <a:t>’</a:t>
            </a: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22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FF0000"/>
                </a:solidFill>
                <a:latin typeface="Arial"/>
                <a:cs typeface="Arial"/>
              </a:rPr>
              <a:t>verpl</a:t>
            </a:r>
            <a:r>
              <a:rPr sz="22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FF0000"/>
                </a:solidFill>
                <a:latin typeface="Arial"/>
                <a:cs typeface="Arial"/>
              </a:rPr>
              <a:t>ht</a:t>
            </a:r>
            <a:endParaRPr sz="2200" dirty="0">
              <a:latin typeface="Arial"/>
              <a:cs typeface="Arial"/>
            </a:endParaRPr>
          </a:p>
          <a:p>
            <a:pPr marL="988694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98933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toez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ht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26</a:t>
            </a:fld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2165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2165" y="26395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165" y="3881628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97840" y="1293931"/>
            <a:ext cx="7595234" cy="42242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GEVING</a:t>
            </a:r>
            <a:endParaRPr sz="1800" dirty="0">
              <a:latin typeface="Arial"/>
              <a:cs typeface="Arial"/>
            </a:endParaRPr>
          </a:p>
          <a:p>
            <a:pPr marL="542925">
              <a:lnSpc>
                <a:spcPct val="100000"/>
              </a:lnSpc>
              <a:spcBef>
                <a:spcPts val="1210"/>
              </a:spcBef>
            </a:pP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2400" spc="5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ens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aard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sz="2400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7 dB(A)</a:t>
            </a:r>
            <a:endParaRPr sz="2400" dirty="0">
              <a:latin typeface="Arial"/>
              <a:cs typeface="Arial"/>
            </a:endParaRPr>
          </a:p>
          <a:p>
            <a:pPr marL="542925">
              <a:lnSpc>
                <a:spcPts val="2735"/>
              </a:lnSpc>
              <a:spcBef>
                <a:spcPts val="705"/>
              </a:spcBef>
            </a:pP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1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rdt</a:t>
            </a:r>
            <a:r>
              <a:rPr sz="2400" spc="1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2400" spc="1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rekening</a:t>
            </a:r>
            <a:r>
              <a:rPr sz="2400" spc="1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hou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400" spc="1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2400" spc="1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mpe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2400" dirty="0">
              <a:latin typeface="Arial"/>
              <a:cs typeface="Arial"/>
            </a:endParaRPr>
          </a:p>
          <a:p>
            <a:pPr marL="542925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rking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oorbesch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542925">
              <a:lnSpc>
                <a:spcPct val="100000"/>
              </a:lnSpc>
              <a:spcBef>
                <a:spcPts val="154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rschrijdi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1000125" marR="5715" indent="-228600">
              <a:lnSpc>
                <a:spcPts val="2380"/>
              </a:lnSpc>
              <a:spcBef>
                <a:spcPts val="535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  <a:tab pos="2672080" algn="l"/>
                <a:tab pos="4437380" algn="l"/>
                <a:tab pos="5504180" algn="l"/>
                <a:tab pos="6102985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onmidd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maatre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elen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o</a:t>
            </a:r>
            <a:r>
              <a:rPr sz="2200" spc="-2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	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bloot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ng onder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gren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waar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breng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200" dirty="0">
              <a:latin typeface="Arial"/>
              <a:cs typeface="Arial"/>
            </a:endParaRPr>
          </a:p>
          <a:p>
            <a:pPr marL="1000125" indent="-228600">
              <a:lnSpc>
                <a:spcPct val="100000"/>
              </a:lnSpc>
              <a:spcBef>
                <a:spcPts val="204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oorz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ak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oversc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hri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ding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identif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ren</a:t>
            </a:r>
            <a:endParaRPr sz="2200" dirty="0">
              <a:latin typeface="Arial"/>
              <a:cs typeface="Arial"/>
            </a:endParaRPr>
          </a:p>
          <a:p>
            <a:pPr marL="1000125" indent="-228600">
              <a:lnSpc>
                <a:spcPts val="251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1000760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ch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rming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–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preve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nt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emaatr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sen</a:t>
            </a:r>
            <a:endParaRPr sz="2200" dirty="0">
              <a:latin typeface="Arial"/>
              <a:cs typeface="Arial"/>
            </a:endParaRPr>
          </a:p>
          <a:p>
            <a:pPr marR="348615" algn="ctr">
              <a:lnSpc>
                <a:spcPts val="2510"/>
              </a:lnSpc>
            </a:pPr>
            <a:r>
              <a:rPr sz="2200" spc="-20" dirty="0">
                <a:solidFill>
                  <a:srgbClr val="00406F"/>
                </a:solidFill>
                <a:latin typeface="Arial"/>
                <a:cs typeface="Arial"/>
              </a:rPr>
              <a:t>om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voork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men</a:t>
            </a:r>
            <a:r>
              <a:rPr sz="22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dat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nieuw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beurt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27</a:t>
            </a:fld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70791"/>
            <a:ext cx="1658620" cy="515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Lawaai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9915" y="1300408"/>
            <a:ext cx="396557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MA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IMALE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LINGSD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UR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04316" y="1962911"/>
            <a:ext cx="7135368" cy="2933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28</a:t>
            </a:fld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70791"/>
            <a:ext cx="1658620" cy="515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Lawaai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7840" y="1281104"/>
            <a:ext cx="418084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MEE</a:t>
            </a:r>
            <a:r>
              <a:rPr sz="1800" spc="-1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AP</a:t>
            </a:r>
            <a:r>
              <a:rPr sz="1800" spc="-13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AR</a:t>
            </a:r>
            <a:r>
              <a:rPr sz="1800" spc="-14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GEL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IDSME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02663" y="1988820"/>
            <a:ext cx="5516880" cy="43662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29</a:t>
            </a:fld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70791"/>
            <a:ext cx="1658620" cy="515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Lawaai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2541" y="1381180"/>
            <a:ext cx="526224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MEE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14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18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–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CA</a:t>
            </a:r>
            <a:r>
              <a:rPr sz="1800" spc="-4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RAFIE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3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AN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7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spc="-7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AAI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1700783"/>
            <a:ext cx="7560563" cy="46984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30</a:t>
            </a:fld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8327" y="2205226"/>
            <a:ext cx="8353425" cy="4561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5885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52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9915" y="1274754"/>
            <a:ext cx="6837680" cy="779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DEFINI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8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 BEGRIPPEN</a:t>
            </a:r>
            <a:endParaRPr sz="1800">
              <a:latin typeface="Arial"/>
              <a:cs typeface="Arial"/>
            </a:endParaRPr>
          </a:p>
          <a:p>
            <a:pPr marL="140970">
              <a:lnSpc>
                <a:spcPct val="100000"/>
              </a:lnSpc>
              <a:spcBef>
                <a:spcPts val="1360"/>
              </a:spcBef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b="1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eq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ivalent</a:t>
            </a:r>
            <a:r>
              <a:rPr sz="2400" b="1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geluidsnive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b="1" spc="-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b="1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eq,T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(A)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38327" y="2205226"/>
            <a:ext cx="8353044" cy="45613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884" y="2180844"/>
            <a:ext cx="8714740" cy="4462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19761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54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9915" y="558091"/>
            <a:ext cx="2827020" cy="9156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Lawaai</a:t>
            </a:r>
            <a:endParaRPr sz="4050">
              <a:latin typeface="Arial"/>
              <a:cs typeface="Arial"/>
            </a:endParaRPr>
          </a:p>
          <a:p>
            <a:pPr marL="20320">
              <a:lnSpc>
                <a:spcPct val="100000"/>
              </a:lnSpc>
              <a:spcBef>
                <a:spcPts val="765"/>
              </a:spcBef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PRAK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ISCH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VO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RBEE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0" y="1723675"/>
            <a:ext cx="647763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b="1" spc="-185" dirty="0">
                <a:solidFill>
                  <a:srgbClr val="00406F"/>
                </a:solidFill>
                <a:latin typeface="Arial"/>
                <a:cs typeface="Arial"/>
              </a:rPr>
              <a:t>LT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b="1" spc="-19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b="1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DOSIMET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– Piekgeluidsdruk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14884" y="2180844"/>
            <a:ext cx="8714232" cy="44622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2183892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3096767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31190" y="4008120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97840" y="1298503"/>
            <a:ext cx="6412865" cy="3035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2300">
              <a:latin typeface="Times New Roman"/>
              <a:cs typeface="Times New Roman"/>
            </a:endParaRPr>
          </a:p>
          <a:p>
            <a:pPr marL="36195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bron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61950">
              <a:lnSpc>
                <a:spcPct val="100000"/>
              </a:lnSpc>
              <a:spcBef>
                <a:spcPts val="155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verspreid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61950">
              <a:lnSpc>
                <a:spcPct val="100000"/>
              </a:lnSpc>
              <a:spcBef>
                <a:spcPts val="153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Ind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le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rming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rknemers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453883" y="2060448"/>
            <a:ext cx="431800" cy="2609215"/>
          </a:xfrm>
          <a:custGeom>
            <a:avLst/>
            <a:gdLst/>
            <a:ahLst/>
            <a:cxnLst/>
            <a:rect l="l" t="t" r="r" b="b"/>
            <a:pathLst>
              <a:path w="431800" h="2609215">
                <a:moveTo>
                  <a:pt x="431292" y="2393441"/>
                </a:moveTo>
                <a:lnTo>
                  <a:pt x="0" y="2393441"/>
                </a:lnTo>
                <a:lnTo>
                  <a:pt x="215646" y="2609088"/>
                </a:lnTo>
                <a:lnTo>
                  <a:pt x="431292" y="2393441"/>
                </a:lnTo>
                <a:close/>
              </a:path>
              <a:path w="431800" h="2609215">
                <a:moveTo>
                  <a:pt x="323469" y="0"/>
                </a:moveTo>
                <a:lnTo>
                  <a:pt x="107823" y="0"/>
                </a:lnTo>
                <a:lnTo>
                  <a:pt x="107823" y="2393441"/>
                </a:lnTo>
                <a:lnTo>
                  <a:pt x="323469" y="2393441"/>
                </a:lnTo>
                <a:lnTo>
                  <a:pt x="323469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453883" y="2060448"/>
            <a:ext cx="431800" cy="2609215"/>
          </a:xfrm>
          <a:custGeom>
            <a:avLst/>
            <a:gdLst/>
            <a:ahLst/>
            <a:cxnLst/>
            <a:rect l="l" t="t" r="r" b="b"/>
            <a:pathLst>
              <a:path w="431800" h="2609215">
                <a:moveTo>
                  <a:pt x="0" y="2393441"/>
                </a:moveTo>
                <a:lnTo>
                  <a:pt x="107823" y="2393441"/>
                </a:lnTo>
                <a:lnTo>
                  <a:pt x="107823" y="0"/>
                </a:lnTo>
                <a:lnTo>
                  <a:pt x="323469" y="0"/>
                </a:lnTo>
                <a:lnTo>
                  <a:pt x="323469" y="2393441"/>
                </a:lnTo>
                <a:lnTo>
                  <a:pt x="431292" y="2393441"/>
                </a:lnTo>
                <a:lnTo>
                  <a:pt x="215646" y="2609088"/>
                </a:lnTo>
                <a:lnTo>
                  <a:pt x="0" y="2393441"/>
                </a:lnTo>
                <a:close/>
              </a:path>
            </a:pathLst>
          </a:custGeom>
          <a:ln w="12700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0683" y="1711451"/>
            <a:ext cx="8039100" cy="4897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207135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56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97840" y="1311330"/>
            <a:ext cx="132207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00683" y="1711451"/>
            <a:ext cx="8039100" cy="48966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95921" y="1706689"/>
            <a:ext cx="8048625" cy="4906645"/>
          </a:xfrm>
          <a:custGeom>
            <a:avLst/>
            <a:gdLst/>
            <a:ahLst/>
            <a:cxnLst/>
            <a:rect l="l" t="t" r="r" b="b"/>
            <a:pathLst>
              <a:path w="8048625" h="4906645">
                <a:moveTo>
                  <a:pt x="0" y="4906137"/>
                </a:moveTo>
                <a:lnTo>
                  <a:pt x="8048625" y="4906137"/>
                </a:lnTo>
                <a:lnTo>
                  <a:pt x="8048625" y="0"/>
                </a:lnTo>
                <a:lnTo>
                  <a:pt x="0" y="0"/>
                </a:lnTo>
                <a:lnTo>
                  <a:pt x="0" y="490613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00683" y="5590032"/>
            <a:ext cx="8039100" cy="1018540"/>
          </a:xfrm>
          <a:custGeom>
            <a:avLst/>
            <a:gdLst/>
            <a:ahLst/>
            <a:cxnLst/>
            <a:rect l="l" t="t" r="r" b="b"/>
            <a:pathLst>
              <a:path w="8039100" h="1018540">
                <a:moveTo>
                  <a:pt x="0" y="1018032"/>
                </a:moveTo>
                <a:lnTo>
                  <a:pt x="8039100" y="1018032"/>
                </a:lnTo>
                <a:lnTo>
                  <a:pt x="8039100" y="0"/>
                </a:lnTo>
                <a:lnTo>
                  <a:pt x="0" y="0"/>
                </a:lnTo>
                <a:lnTo>
                  <a:pt x="0" y="10180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9915" y="1336356"/>
            <a:ext cx="1586865" cy="704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69570">
              <a:lnSpc>
                <a:spcPts val="2855"/>
              </a:lnSpc>
              <a:spcBef>
                <a:spcPts val="87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Reduct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56230" y="1723675"/>
            <a:ext cx="115951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08355" algn="l"/>
              </a:tabLst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	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95140" y="1723675"/>
            <a:ext cx="168719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verspre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id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63005" y="1723675"/>
            <a:ext cx="204152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07720" algn="l"/>
                <a:tab pos="1926589" algn="l"/>
              </a:tabLst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	geluid	-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7140" y="2052858"/>
            <a:ext cx="345059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sorberende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material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23772" y="2663951"/>
            <a:ext cx="5289804" cy="36240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57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73880" y="2330499"/>
            <a:ext cx="4679765" cy="1467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60047" y="2499115"/>
            <a:ext cx="4798060" cy="0"/>
          </a:xfrm>
          <a:custGeom>
            <a:avLst/>
            <a:gdLst/>
            <a:ahLst/>
            <a:cxnLst/>
            <a:rect l="l" t="t" r="r" b="b"/>
            <a:pathLst>
              <a:path w="4798059">
                <a:moveTo>
                  <a:pt x="0" y="0"/>
                </a:moveTo>
                <a:lnTo>
                  <a:pt x="4797652" y="0"/>
                </a:lnTo>
              </a:path>
            </a:pathLst>
          </a:custGeom>
          <a:ln w="116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056401" y="3416517"/>
            <a:ext cx="789940" cy="427990"/>
          </a:xfrm>
          <a:custGeom>
            <a:avLst/>
            <a:gdLst/>
            <a:ahLst/>
            <a:cxnLst/>
            <a:rect l="l" t="t" r="r" b="b"/>
            <a:pathLst>
              <a:path w="789939" h="427989">
                <a:moveTo>
                  <a:pt x="0" y="0"/>
                </a:moveTo>
                <a:lnTo>
                  <a:pt x="789864" y="0"/>
                </a:lnTo>
                <a:lnTo>
                  <a:pt x="789864" y="427368"/>
                </a:lnTo>
                <a:lnTo>
                  <a:pt x="0" y="427368"/>
                </a:lnTo>
                <a:lnTo>
                  <a:pt x="0" y="0"/>
                </a:lnTo>
                <a:close/>
              </a:path>
            </a:pathLst>
          </a:custGeom>
          <a:ln w="234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979563" y="3426186"/>
            <a:ext cx="47625" cy="61594"/>
          </a:xfrm>
          <a:custGeom>
            <a:avLst/>
            <a:gdLst/>
            <a:ahLst/>
            <a:cxnLst/>
            <a:rect l="l" t="t" r="r" b="b"/>
            <a:pathLst>
              <a:path w="47625" h="61595">
                <a:moveTo>
                  <a:pt x="47072" y="0"/>
                </a:moveTo>
                <a:lnTo>
                  <a:pt x="0" y="0"/>
                </a:lnTo>
                <a:lnTo>
                  <a:pt x="0" y="48898"/>
                </a:lnTo>
                <a:lnTo>
                  <a:pt x="11768" y="61128"/>
                </a:lnTo>
                <a:lnTo>
                  <a:pt x="35304" y="61128"/>
                </a:lnTo>
                <a:lnTo>
                  <a:pt x="35304" y="48898"/>
                </a:lnTo>
                <a:lnTo>
                  <a:pt x="47072" y="48898"/>
                </a:lnTo>
                <a:lnTo>
                  <a:pt x="470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79563" y="3426186"/>
            <a:ext cx="47625" cy="61594"/>
          </a:xfrm>
          <a:custGeom>
            <a:avLst/>
            <a:gdLst/>
            <a:ahLst/>
            <a:cxnLst/>
            <a:rect l="l" t="t" r="r" b="b"/>
            <a:pathLst>
              <a:path w="47625" h="61595">
                <a:moveTo>
                  <a:pt x="47072" y="24459"/>
                </a:moveTo>
                <a:lnTo>
                  <a:pt x="47072" y="24459"/>
                </a:lnTo>
                <a:lnTo>
                  <a:pt x="47072" y="36669"/>
                </a:lnTo>
                <a:lnTo>
                  <a:pt x="47072" y="48898"/>
                </a:lnTo>
                <a:lnTo>
                  <a:pt x="35304" y="48898"/>
                </a:lnTo>
                <a:lnTo>
                  <a:pt x="35304" y="61128"/>
                </a:lnTo>
                <a:lnTo>
                  <a:pt x="23536" y="61128"/>
                </a:lnTo>
                <a:lnTo>
                  <a:pt x="0" y="0"/>
                </a:lnTo>
                <a:lnTo>
                  <a:pt x="11768" y="0"/>
                </a:lnTo>
                <a:lnTo>
                  <a:pt x="23536" y="0"/>
                </a:lnTo>
                <a:lnTo>
                  <a:pt x="35304" y="0"/>
                </a:lnTo>
                <a:lnTo>
                  <a:pt x="47072" y="0"/>
                </a:lnTo>
                <a:lnTo>
                  <a:pt x="47072" y="12229"/>
                </a:lnTo>
                <a:lnTo>
                  <a:pt x="47072" y="24459"/>
                </a:lnTo>
                <a:close/>
              </a:path>
            </a:pathLst>
          </a:custGeom>
          <a:ln w="117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908748" y="3499545"/>
            <a:ext cx="189230" cy="342265"/>
          </a:xfrm>
          <a:custGeom>
            <a:avLst/>
            <a:gdLst/>
            <a:ahLst/>
            <a:cxnLst/>
            <a:rect l="l" t="t" r="r" b="b"/>
            <a:pathLst>
              <a:path w="189229" h="342264">
                <a:moveTo>
                  <a:pt x="129655" y="61128"/>
                </a:moveTo>
                <a:lnTo>
                  <a:pt x="59046" y="61128"/>
                </a:lnTo>
                <a:lnTo>
                  <a:pt x="59046" y="122236"/>
                </a:lnTo>
                <a:lnTo>
                  <a:pt x="47278" y="219543"/>
                </a:lnTo>
                <a:lnTo>
                  <a:pt x="23742" y="341780"/>
                </a:lnTo>
                <a:lnTo>
                  <a:pt x="59046" y="341780"/>
                </a:lnTo>
                <a:lnTo>
                  <a:pt x="94350" y="195083"/>
                </a:lnTo>
                <a:lnTo>
                  <a:pt x="133574" y="195083"/>
                </a:lnTo>
                <a:lnTo>
                  <a:pt x="117887" y="122236"/>
                </a:lnTo>
                <a:lnTo>
                  <a:pt x="117887" y="110027"/>
                </a:lnTo>
                <a:lnTo>
                  <a:pt x="129655" y="73338"/>
                </a:lnTo>
                <a:lnTo>
                  <a:pt x="129655" y="61128"/>
                </a:lnTo>
                <a:close/>
              </a:path>
              <a:path w="189229" h="342264">
                <a:moveTo>
                  <a:pt x="133574" y="195083"/>
                </a:moveTo>
                <a:lnTo>
                  <a:pt x="94350" y="195083"/>
                </a:lnTo>
                <a:lnTo>
                  <a:pt x="129655" y="341780"/>
                </a:lnTo>
                <a:lnTo>
                  <a:pt x="165165" y="341780"/>
                </a:lnTo>
                <a:lnTo>
                  <a:pt x="133574" y="195083"/>
                </a:lnTo>
                <a:close/>
              </a:path>
              <a:path w="189229" h="342264">
                <a:moveTo>
                  <a:pt x="153397" y="24439"/>
                </a:moveTo>
                <a:lnTo>
                  <a:pt x="35510" y="24439"/>
                </a:lnTo>
                <a:lnTo>
                  <a:pt x="35510" y="36669"/>
                </a:lnTo>
                <a:lnTo>
                  <a:pt x="0" y="122236"/>
                </a:lnTo>
                <a:lnTo>
                  <a:pt x="0" y="146184"/>
                </a:lnTo>
                <a:lnTo>
                  <a:pt x="11768" y="146184"/>
                </a:lnTo>
                <a:lnTo>
                  <a:pt x="11768" y="133954"/>
                </a:lnTo>
                <a:lnTo>
                  <a:pt x="23742" y="133954"/>
                </a:lnTo>
                <a:lnTo>
                  <a:pt x="47278" y="73338"/>
                </a:lnTo>
                <a:lnTo>
                  <a:pt x="47278" y="61128"/>
                </a:lnTo>
                <a:lnTo>
                  <a:pt x="162273" y="61128"/>
                </a:lnTo>
                <a:lnTo>
                  <a:pt x="153397" y="36669"/>
                </a:lnTo>
                <a:lnTo>
                  <a:pt x="153397" y="24439"/>
                </a:lnTo>
                <a:close/>
              </a:path>
              <a:path w="189229" h="342264">
                <a:moveTo>
                  <a:pt x="162273" y="61128"/>
                </a:moveTo>
                <a:lnTo>
                  <a:pt x="129655" y="61128"/>
                </a:lnTo>
                <a:lnTo>
                  <a:pt x="141629" y="73338"/>
                </a:lnTo>
                <a:lnTo>
                  <a:pt x="165165" y="133954"/>
                </a:lnTo>
                <a:lnTo>
                  <a:pt x="165165" y="146184"/>
                </a:lnTo>
                <a:lnTo>
                  <a:pt x="188701" y="146184"/>
                </a:lnTo>
                <a:lnTo>
                  <a:pt x="188701" y="133954"/>
                </a:lnTo>
                <a:lnTo>
                  <a:pt x="162273" y="61128"/>
                </a:lnTo>
                <a:close/>
              </a:path>
              <a:path w="189229" h="342264">
                <a:moveTo>
                  <a:pt x="141629" y="12209"/>
                </a:moveTo>
                <a:lnTo>
                  <a:pt x="47278" y="12209"/>
                </a:lnTo>
                <a:lnTo>
                  <a:pt x="47278" y="24439"/>
                </a:lnTo>
                <a:lnTo>
                  <a:pt x="141629" y="24439"/>
                </a:lnTo>
                <a:lnTo>
                  <a:pt x="141629" y="12209"/>
                </a:lnTo>
                <a:close/>
              </a:path>
              <a:path w="189229" h="342264">
                <a:moveTo>
                  <a:pt x="117887" y="0"/>
                </a:moveTo>
                <a:lnTo>
                  <a:pt x="70814" y="0"/>
                </a:lnTo>
                <a:lnTo>
                  <a:pt x="70814" y="12209"/>
                </a:lnTo>
                <a:lnTo>
                  <a:pt x="117887" y="12209"/>
                </a:lnTo>
                <a:lnTo>
                  <a:pt x="1178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908748" y="3499545"/>
            <a:ext cx="189230" cy="342265"/>
          </a:xfrm>
          <a:custGeom>
            <a:avLst/>
            <a:gdLst/>
            <a:ahLst/>
            <a:cxnLst/>
            <a:rect l="l" t="t" r="r" b="b"/>
            <a:pathLst>
              <a:path w="189229" h="342264">
                <a:moveTo>
                  <a:pt x="94350" y="0"/>
                </a:moveTo>
                <a:lnTo>
                  <a:pt x="82582" y="0"/>
                </a:lnTo>
                <a:lnTo>
                  <a:pt x="70814" y="0"/>
                </a:lnTo>
                <a:lnTo>
                  <a:pt x="70814" y="12209"/>
                </a:lnTo>
                <a:lnTo>
                  <a:pt x="59046" y="12209"/>
                </a:lnTo>
                <a:lnTo>
                  <a:pt x="47278" y="12209"/>
                </a:lnTo>
                <a:lnTo>
                  <a:pt x="47278" y="24439"/>
                </a:lnTo>
                <a:lnTo>
                  <a:pt x="35510" y="24439"/>
                </a:lnTo>
                <a:lnTo>
                  <a:pt x="35510" y="36669"/>
                </a:lnTo>
                <a:lnTo>
                  <a:pt x="0" y="122236"/>
                </a:lnTo>
                <a:lnTo>
                  <a:pt x="0" y="133954"/>
                </a:lnTo>
                <a:lnTo>
                  <a:pt x="0" y="146184"/>
                </a:lnTo>
                <a:lnTo>
                  <a:pt x="11768" y="146184"/>
                </a:lnTo>
                <a:lnTo>
                  <a:pt x="11768" y="133954"/>
                </a:lnTo>
                <a:lnTo>
                  <a:pt x="23742" y="133954"/>
                </a:lnTo>
                <a:lnTo>
                  <a:pt x="23742" y="133954"/>
                </a:lnTo>
                <a:lnTo>
                  <a:pt x="47278" y="73338"/>
                </a:lnTo>
                <a:lnTo>
                  <a:pt x="47278" y="61128"/>
                </a:lnTo>
                <a:lnTo>
                  <a:pt x="59046" y="61128"/>
                </a:lnTo>
                <a:lnTo>
                  <a:pt x="59046" y="73338"/>
                </a:lnTo>
                <a:lnTo>
                  <a:pt x="59046" y="110027"/>
                </a:lnTo>
                <a:lnTo>
                  <a:pt x="59046" y="122236"/>
                </a:lnTo>
                <a:lnTo>
                  <a:pt x="47278" y="219543"/>
                </a:lnTo>
                <a:lnTo>
                  <a:pt x="23742" y="341780"/>
                </a:lnTo>
                <a:lnTo>
                  <a:pt x="59046" y="341780"/>
                </a:lnTo>
                <a:lnTo>
                  <a:pt x="94350" y="195083"/>
                </a:lnTo>
                <a:lnTo>
                  <a:pt x="129655" y="341780"/>
                </a:lnTo>
                <a:lnTo>
                  <a:pt x="165165" y="341780"/>
                </a:lnTo>
                <a:lnTo>
                  <a:pt x="117887" y="110027"/>
                </a:lnTo>
                <a:lnTo>
                  <a:pt x="117887" y="110027"/>
                </a:lnTo>
                <a:lnTo>
                  <a:pt x="129655" y="73338"/>
                </a:lnTo>
                <a:lnTo>
                  <a:pt x="129655" y="61128"/>
                </a:lnTo>
                <a:lnTo>
                  <a:pt x="141629" y="73338"/>
                </a:lnTo>
                <a:lnTo>
                  <a:pt x="165165" y="133954"/>
                </a:lnTo>
                <a:lnTo>
                  <a:pt x="165165" y="146184"/>
                </a:lnTo>
                <a:lnTo>
                  <a:pt x="176933" y="146184"/>
                </a:lnTo>
                <a:lnTo>
                  <a:pt x="188701" y="146184"/>
                </a:lnTo>
                <a:lnTo>
                  <a:pt x="188701" y="133954"/>
                </a:lnTo>
                <a:lnTo>
                  <a:pt x="153397" y="24439"/>
                </a:lnTo>
                <a:lnTo>
                  <a:pt x="141629" y="24439"/>
                </a:lnTo>
                <a:lnTo>
                  <a:pt x="141629" y="24439"/>
                </a:lnTo>
                <a:lnTo>
                  <a:pt x="117887" y="12209"/>
                </a:lnTo>
                <a:lnTo>
                  <a:pt x="117887" y="0"/>
                </a:lnTo>
                <a:lnTo>
                  <a:pt x="106119" y="0"/>
                </a:lnTo>
                <a:lnTo>
                  <a:pt x="94350" y="0"/>
                </a:lnTo>
                <a:close/>
              </a:path>
            </a:pathLst>
          </a:custGeom>
          <a:ln w="117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118971" y="3087458"/>
            <a:ext cx="0" cy="756920"/>
          </a:xfrm>
          <a:custGeom>
            <a:avLst/>
            <a:gdLst/>
            <a:ahLst/>
            <a:cxnLst/>
            <a:rect l="l" t="t" r="r" b="b"/>
            <a:pathLst>
              <a:path h="756920">
                <a:moveTo>
                  <a:pt x="0" y="0"/>
                </a:moveTo>
                <a:lnTo>
                  <a:pt x="0" y="756427"/>
                </a:lnTo>
              </a:path>
            </a:pathLst>
          </a:custGeom>
          <a:ln w="235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3880" y="3843885"/>
            <a:ext cx="4679765" cy="1461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960047" y="3853555"/>
            <a:ext cx="4798060" cy="0"/>
          </a:xfrm>
          <a:custGeom>
            <a:avLst/>
            <a:gdLst/>
            <a:ahLst/>
            <a:cxnLst/>
            <a:rect l="l" t="t" r="r" b="b"/>
            <a:pathLst>
              <a:path w="4798059">
                <a:moveTo>
                  <a:pt x="0" y="0"/>
                </a:moveTo>
                <a:lnTo>
                  <a:pt x="4797652" y="0"/>
                </a:lnTo>
              </a:path>
            </a:pathLst>
          </a:custGeom>
          <a:ln w="116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21614" y="1347906"/>
            <a:ext cx="5776595" cy="962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PREVEN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37820">
              <a:lnSpc>
                <a:spcPct val="100000"/>
              </a:lnSpc>
              <a:spcBef>
                <a:spcPts val="78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verspreid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  <a:p>
            <a:pPr marL="3232150">
              <a:lnSpc>
                <a:spcPts val="1370"/>
              </a:lnSpc>
              <a:spcBef>
                <a:spcPts val="720"/>
              </a:spcBef>
            </a:pPr>
            <a:r>
              <a:rPr sz="1150" spc="-35" dirty="0">
                <a:latin typeface="Arial"/>
                <a:cs typeface="Arial"/>
              </a:rPr>
              <a:t>P</a:t>
            </a:r>
            <a:r>
              <a:rPr sz="1150" dirty="0">
                <a:latin typeface="Arial"/>
                <a:cs typeface="Arial"/>
              </a:rPr>
              <a:t>L</a:t>
            </a:r>
            <a:r>
              <a:rPr sz="1150" spc="-35" dirty="0">
                <a:latin typeface="Arial"/>
                <a:cs typeface="Arial"/>
              </a:rPr>
              <a:t>A</a:t>
            </a:r>
            <a:r>
              <a:rPr sz="1150" spc="-60" dirty="0">
                <a:latin typeface="Arial"/>
                <a:cs typeface="Arial"/>
              </a:rPr>
              <a:t>F</a:t>
            </a:r>
            <a:r>
              <a:rPr sz="1150" spc="-160" dirty="0">
                <a:latin typeface="Arial"/>
                <a:cs typeface="Arial"/>
              </a:rPr>
              <a:t>O</a:t>
            </a:r>
            <a:r>
              <a:rPr sz="1150" spc="-95" dirty="0">
                <a:latin typeface="Arial"/>
                <a:cs typeface="Arial"/>
              </a:rPr>
              <a:t>N</a:t>
            </a:r>
            <a:r>
              <a:rPr sz="1150" dirty="0">
                <a:latin typeface="Arial"/>
                <a:cs typeface="Arial"/>
              </a:rPr>
              <a:t>D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55490" y="4054177"/>
            <a:ext cx="60706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35" dirty="0">
                <a:latin typeface="Arial"/>
                <a:cs typeface="Arial"/>
              </a:rPr>
              <a:t>S</a:t>
            </a:r>
            <a:r>
              <a:rPr sz="1150" spc="-70" dirty="0">
                <a:latin typeface="Arial"/>
                <a:cs typeface="Arial"/>
              </a:rPr>
              <a:t>O</a:t>
            </a:r>
            <a:r>
              <a:rPr sz="1150" spc="-95" dirty="0">
                <a:latin typeface="Arial"/>
                <a:cs typeface="Arial"/>
              </a:rPr>
              <a:t>URC</a:t>
            </a:r>
            <a:r>
              <a:rPr sz="1150" dirty="0"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14326" y="4066407"/>
            <a:ext cx="10160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30" dirty="0">
                <a:latin typeface="Arial"/>
                <a:cs typeface="Arial"/>
              </a:rPr>
              <a:t>T</a:t>
            </a:r>
            <a:r>
              <a:rPr sz="1150" dirty="0">
                <a:latin typeface="Arial"/>
                <a:cs typeface="Arial"/>
              </a:rPr>
              <a:t>R</a:t>
            </a:r>
            <a:r>
              <a:rPr sz="1150" spc="-35" dirty="0">
                <a:latin typeface="Arial"/>
                <a:cs typeface="Arial"/>
              </a:rPr>
              <a:t>AVA</a:t>
            </a:r>
            <a:r>
              <a:rPr sz="1150" spc="45" dirty="0">
                <a:latin typeface="Arial"/>
                <a:cs typeface="Arial"/>
              </a:rPr>
              <a:t>I</a:t>
            </a:r>
            <a:r>
              <a:rPr sz="1150" spc="-90" dirty="0">
                <a:latin typeface="Arial"/>
                <a:cs typeface="Arial"/>
              </a:rPr>
              <a:t>L</a:t>
            </a:r>
            <a:r>
              <a:rPr sz="1150" dirty="0">
                <a:latin typeface="Arial"/>
                <a:cs typeface="Arial"/>
              </a:rPr>
              <a:t>L</a:t>
            </a:r>
            <a:r>
              <a:rPr sz="1150" spc="-35" dirty="0">
                <a:latin typeface="Arial"/>
                <a:cs typeface="Arial"/>
              </a:rPr>
              <a:t>E</a:t>
            </a:r>
            <a:r>
              <a:rPr sz="1150" dirty="0">
                <a:latin typeface="Arial"/>
                <a:cs typeface="Arial"/>
              </a:rPr>
              <a:t>UR</a:t>
            </a:r>
            <a:endParaRPr sz="115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834472" y="2511344"/>
            <a:ext cx="318135" cy="231775"/>
          </a:xfrm>
          <a:custGeom>
            <a:avLst/>
            <a:gdLst/>
            <a:ahLst/>
            <a:cxnLst/>
            <a:rect l="l" t="t" r="r" b="b"/>
            <a:pathLst>
              <a:path w="318135" h="231775">
                <a:moveTo>
                  <a:pt x="317737" y="0"/>
                </a:moveTo>
                <a:lnTo>
                  <a:pt x="0" y="48898"/>
                </a:lnTo>
                <a:lnTo>
                  <a:pt x="105499" y="109515"/>
                </a:lnTo>
                <a:lnTo>
                  <a:pt x="93731" y="231772"/>
                </a:lnTo>
                <a:lnTo>
                  <a:pt x="3177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34472" y="2511344"/>
            <a:ext cx="318135" cy="231775"/>
          </a:xfrm>
          <a:custGeom>
            <a:avLst/>
            <a:gdLst/>
            <a:ahLst/>
            <a:cxnLst/>
            <a:rect l="l" t="t" r="r" b="b"/>
            <a:pathLst>
              <a:path w="318135" h="231775">
                <a:moveTo>
                  <a:pt x="317737" y="0"/>
                </a:moveTo>
                <a:lnTo>
                  <a:pt x="93731" y="231772"/>
                </a:lnTo>
                <a:lnTo>
                  <a:pt x="105499" y="109515"/>
                </a:lnTo>
                <a:lnTo>
                  <a:pt x="0" y="48898"/>
                </a:lnTo>
                <a:lnTo>
                  <a:pt x="317737" y="0"/>
                </a:lnTo>
                <a:close/>
              </a:path>
            </a:pathLst>
          </a:custGeom>
          <a:ln w="117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33660" y="2611191"/>
            <a:ext cx="1496695" cy="805815"/>
          </a:xfrm>
          <a:custGeom>
            <a:avLst/>
            <a:gdLst/>
            <a:ahLst/>
            <a:cxnLst/>
            <a:rect l="l" t="t" r="r" b="b"/>
            <a:pathLst>
              <a:path w="1496695" h="805814">
                <a:moveTo>
                  <a:pt x="0" y="805325"/>
                </a:moveTo>
                <a:lnTo>
                  <a:pt x="1496608" y="0"/>
                </a:lnTo>
              </a:path>
            </a:pathLst>
          </a:custGeom>
          <a:ln w="585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25902" y="3182204"/>
            <a:ext cx="318770" cy="219710"/>
          </a:xfrm>
          <a:custGeom>
            <a:avLst/>
            <a:gdLst/>
            <a:ahLst/>
            <a:cxnLst/>
            <a:rect l="l" t="t" r="r" b="b"/>
            <a:pathLst>
              <a:path w="318770" h="219710">
                <a:moveTo>
                  <a:pt x="82582" y="0"/>
                </a:moveTo>
                <a:lnTo>
                  <a:pt x="106119" y="122236"/>
                </a:lnTo>
                <a:lnTo>
                  <a:pt x="0" y="183365"/>
                </a:lnTo>
                <a:lnTo>
                  <a:pt x="318357" y="219543"/>
                </a:lnTo>
                <a:lnTo>
                  <a:pt x="825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625902" y="3182204"/>
            <a:ext cx="318770" cy="219710"/>
          </a:xfrm>
          <a:custGeom>
            <a:avLst/>
            <a:gdLst/>
            <a:ahLst/>
            <a:cxnLst/>
            <a:rect l="l" t="t" r="r" b="b"/>
            <a:pathLst>
              <a:path w="318770" h="219710">
                <a:moveTo>
                  <a:pt x="318357" y="219543"/>
                </a:moveTo>
                <a:lnTo>
                  <a:pt x="0" y="183365"/>
                </a:lnTo>
                <a:lnTo>
                  <a:pt x="106119" y="122236"/>
                </a:lnTo>
                <a:lnTo>
                  <a:pt x="82582" y="0"/>
                </a:lnTo>
                <a:lnTo>
                  <a:pt x="318357" y="219543"/>
                </a:lnTo>
                <a:close/>
              </a:path>
            </a:pathLst>
          </a:custGeom>
          <a:ln w="117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118971" y="2526115"/>
            <a:ext cx="1603375" cy="768985"/>
          </a:xfrm>
          <a:custGeom>
            <a:avLst/>
            <a:gdLst/>
            <a:ahLst/>
            <a:cxnLst/>
            <a:rect l="l" t="t" r="r" b="b"/>
            <a:pathLst>
              <a:path w="1603375" h="768985">
                <a:moveTo>
                  <a:pt x="0" y="0"/>
                </a:moveTo>
                <a:lnTo>
                  <a:pt x="1603346" y="768656"/>
                </a:lnTo>
              </a:path>
            </a:pathLst>
          </a:custGeom>
          <a:ln w="58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963770" y="4865362"/>
            <a:ext cx="2222851" cy="1551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88870" y="4698372"/>
            <a:ext cx="4719444" cy="1430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70590" y="4859168"/>
            <a:ext cx="4838700" cy="0"/>
          </a:xfrm>
          <a:custGeom>
            <a:avLst/>
            <a:gdLst/>
            <a:ahLst/>
            <a:cxnLst/>
            <a:rect l="l" t="t" r="r" b="b"/>
            <a:pathLst>
              <a:path w="4838700">
                <a:moveTo>
                  <a:pt x="0" y="0"/>
                </a:moveTo>
                <a:lnTo>
                  <a:pt x="4838212" y="0"/>
                </a:lnTo>
              </a:path>
            </a:pathLst>
          </a:custGeom>
          <a:ln w="118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072028" y="5760424"/>
            <a:ext cx="796925" cy="417830"/>
          </a:xfrm>
          <a:custGeom>
            <a:avLst/>
            <a:gdLst/>
            <a:ahLst/>
            <a:cxnLst/>
            <a:rect l="l" t="t" r="r" b="b"/>
            <a:pathLst>
              <a:path w="796925" h="417829">
                <a:moveTo>
                  <a:pt x="0" y="0"/>
                </a:moveTo>
                <a:lnTo>
                  <a:pt x="796492" y="0"/>
                </a:lnTo>
                <a:lnTo>
                  <a:pt x="796492" y="417593"/>
                </a:lnTo>
                <a:lnTo>
                  <a:pt x="0" y="417593"/>
                </a:lnTo>
                <a:lnTo>
                  <a:pt x="0" y="0"/>
                </a:lnTo>
                <a:close/>
              </a:path>
            </a:pathLst>
          </a:custGeom>
          <a:ln w="239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024378" y="5766046"/>
            <a:ext cx="47625" cy="59690"/>
          </a:xfrm>
          <a:custGeom>
            <a:avLst/>
            <a:gdLst/>
            <a:ahLst/>
            <a:cxnLst/>
            <a:rect l="l" t="t" r="r" b="b"/>
            <a:pathLst>
              <a:path w="47625" h="59689">
                <a:moveTo>
                  <a:pt x="47512" y="0"/>
                </a:moveTo>
                <a:lnTo>
                  <a:pt x="0" y="0"/>
                </a:lnTo>
                <a:lnTo>
                  <a:pt x="0" y="47690"/>
                </a:lnTo>
                <a:lnTo>
                  <a:pt x="11878" y="59530"/>
                </a:lnTo>
                <a:lnTo>
                  <a:pt x="35396" y="59530"/>
                </a:lnTo>
                <a:lnTo>
                  <a:pt x="35396" y="47690"/>
                </a:lnTo>
                <a:lnTo>
                  <a:pt x="47512" y="47690"/>
                </a:lnTo>
                <a:lnTo>
                  <a:pt x="475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024378" y="5766046"/>
            <a:ext cx="47625" cy="59690"/>
          </a:xfrm>
          <a:custGeom>
            <a:avLst/>
            <a:gdLst/>
            <a:ahLst/>
            <a:cxnLst/>
            <a:rect l="l" t="t" r="r" b="b"/>
            <a:pathLst>
              <a:path w="47625" h="59689">
                <a:moveTo>
                  <a:pt x="47512" y="23702"/>
                </a:moveTo>
                <a:lnTo>
                  <a:pt x="47512" y="35541"/>
                </a:lnTo>
                <a:lnTo>
                  <a:pt x="47512" y="47690"/>
                </a:lnTo>
                <a:lnTo>
                  <a:pt x="35396" y="47690"/>
                </a:lnTo>
                <a:lnTo>
                  <a:pt x="35396" y="59530"/>
                </a:lnTo>
                <a:lnTo>
                  <a:pt x="23637" y="59530"/>
                </a:lnTo>
                <a:lnTo>
                  <a:pt x="11878" y="59530"/>
                </a:lnTo>
                <a:lnTo>
                  <a:pt x="0" y="47690"/>
                </a:lnTo>
                <a:lnTo>
                  <a:pt x="0" y="35541"/>
                </a:lnTo>
                <a:lnTo>
                  <a:pt x="0" y="23702"/>
                </a:lnTo>
                <a:lnTo>
                  <a:pt x="0" y="11851"/>
                </a:lnTo>
                <a:lnTo>
                  <a:pt x="0" y="0"/>
                </a:lnTo>
                <a:lnTo>
                  <a:pt x="11878" y="0"/>
                </a:lnTo>
                <a:lnTo>
                  <a:pt x="23637" y="0"/>
                </a:lnTo>
                <a:lnTo>
                  <a:pt x="35396" y="0"/>
                </a:lnTo>
                <a:lnTo>
                  <a:pt x="47512" y="0"/>
                </a:lnTo>
                <a:lnTo>
                  <a:pt x="47512" y="11851"/>
                </a:lnTo>
                <a:lnTo>
                  <a:pt x="47512" y="23702"/>
                </a:lnTo>
                <a:close/>
              </a:path>
            </a:pathLst>
          </a:custGeom>
          <a:ln w="118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53111" y="5837427"/>
            <a:ext cx="190500" cy="334645"/>
          </a:xfrm>
          <a:custGeom>
            <a:avLst/>
            <a:gdLst/>
            <a:ahLst/>
            <a:cxnLst/>
            <a:rect l="l" t="t" r="r" b="b"/>
            <a:pathLst>
              <a:path w="190500" h="334645">
                <a:moveTo>
                  <a:pt x="130539" y="59828"/>
                </a:moveTo>
                <a:lnTo>
                  <a:pt x="59271" y="59828"/>
                </a:lnTo>
                <a:lnTo>
                  <a:pt x="59271" y="119358"/>
                </a:lnTo>
                <a:lnTo>
                  <a:pt x="47393" y="214716"/>
                </a:lnTo>
                <a:lnTo>
                  <a:pt x="23518" y="334074"/>
                </a:lnTo>
                <a:lnTo>
                  <a:pt x="59271" y="334074"/>
                </a:lnTo>
                <a:lnTo>
                  <a:pt x="94905" y="191025"/>
                </a:lnTo>
                <a:lnTo>
                  <a:pt x="134638" y="191025"/>
                </a:lnTo>
                <a:lnTo>
                  <a:pt x="118780" y="119358"/>
                </a:lnTo>
                <a:lnTo>
                  <a:pt x="118780" y="107507"/>
                </a:lnTo>
                <a:lnTo>
                  <a:pt x="130539" y="71667"/>
                </a:lnTo>
                <a:lnTo>
                  <a:pt x="130539" y="59828"/>
                </a:lnTo>
                <a:close/>
              </a:path>
              <a:path w="190500" h="334645">
                <a:moveTo>
                  <a:pt x="134638" y="191025"/>
                </a:moveTo>
                <a:lnTo>
                  <a:pt x="94905" y="191025"/>
                </a:lnTo>
                <a:lnTo>
                  <a:pt x="130539" y="334074"/>
                </a:lnTo>
                <a:lnTo>
                  <a:pt x="166292" y="334074"/>
                </a:lnTo>
                <a:lnTo>
                  <a:pt x="134638" y="191025"/>
                </a:lnTo>
                <a:close/>
              </a:path>
              <a:path w="190500" h="334645">
                <a:moveTo>
                  <a:pt x="154414" y="23988"/>
                </a:moveTo>
                <a:lnTo>
                  <a:pt x="35634" y="23988"/>
                </a:lnTo>
                <a:lnTo>
                  <a:pt x="35634" y="35839"/>
                </a:lnTo>
                <a:lnTo>
                  <a:pt x="0" y="119358"/>
                </a:lnTo>
                <a:lnTo>
                  <a:pt x="0" y="143346"/>
                </a:lnTo>
                <a:lnTo>
                  <a:pt x="11759" y="143346"/>
                </a:lnTo>
                <a:lnTo>
                  <a:pt x="11759" y="131197"/>
                </a:lnTo>
                <a:lnTo>
                  <a:pt x="23518" y="131197"/>
                </a:lnTo>
                <a:lnTo>
                  <a:pt x="47393" y="71667"/>
                </a:lnTo>
                <a:lnTo>
                  <a:pt x="47393" y="59828"/>
                </a:lnTo>
                <a:lnTo>
                  <a:pt x="163408" y="59828"/>
                </a:lnTo>
                <a:lnTo>
                  <a:pt x="154414" y="35839"/>
                </a:lnTo>
                <a:lnTo>
                  <a:pt x="154414" y="23988"/>
                </a:lnTo>
                <a:close/>
              </a:path>
              <a:path w="190500" h="334645">
                <a:moveTo>
                  <a:pt x="163408" y="59828"/>
                </a:moveTo>
                <a:lnTo>
                  <a:pt x="130539" y="59828"/>
                </a:lnTo>
                <a:lnTo>
                  <a:pt x="142417" y="71667"/>
                </a:lnTo>
                <a:lnTo>
                  <a:pt x="166292" y="131197"/>
                </a:lnTo>
                <a:lnTo>
                  <a:pt x="166292" y="143346"/>
                </a:lnTo>
                <a:lnTo>
                  <a:pt x="190167" y="143346"/>
                </a:lnTo>
                <a:lnTo>
                  <a:pt x="190167" y="131197"/>
                </a:lnTo>
                <a:lnTo>
                  <a:pt x="163408" y="59828"/>
                </a:lnTo>
                <a:close/>
              </a:path>
              <a:path w="190500" h="334645">
                <a:moveTo>
                  <a:pt x="142417" y="12149"/>
                </a:moveTo>
                <a:lnTo>
                  <a:pt x="47393" y="12149"/>
                </a:lnTo>
                <a:lnTo>
                  <a:pt x="47393" y="23988"/>
                </a:lnTo>
                <a:lnTo>
                  <a:pt x="142417" y="23988"/>
                </a:lnTo>
                <a:lnTo>
                  <a:pt x="142417" y="12149"/>
                </a:lnTo>
                <a:close/>
              </a:path>
              <a:path w="190500" h="334645">
                <a:moveTo>
                  <a:pt x="118780" y="0"/>
                </a:moveTo>
                <a:lnTo>
                  <a:pt x="71268" y="0"/>
                </a:lnTo>
                <a:lnTo>
                  <a:pt x="71268" y="12149"/>
                </a:lnTo>
                <a:lnTo>
                  <a:pt x="118780" y="12149"/>
                </a:lnTo>
                <a:lnTo>
                  <a:pt x="1187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53111" y="5837427"/>
            <a:ext cx="190500" cy="334645"/>
          </a:xfrm>
          <a:custGeom>
            <a:avLst/>
            <a:gdLst/>
            <a:ahLst/>
            <a:cxnLst/>
            <a:rect l="l" t="t" r="r" b="b"/>
            <a:pathLst>
              <a:path w="190500" h="334645">
                <a:moveTo>
                  <a:pt x="94905" y="0"/>
                </a:moveTo>
                <a:lnTo>
                  <a:pt x="83146" y="0"/>
                </a:lnTo>
                <a:lnTo>
                  <a:pt x="71268" y="0"/>
                </a:lnTo>
                <a:lnTo>
                  <a:pt x="71268" y="12149"/>
                </a:lnTo>
                <a:lnTo>
                  <a:pt x="59271" y="12149"/>
                </a:lnTo>
                <a:lnTo>
                  <a:pt x="47393" y="12149"/>
                </a:lnTo>
                <a:lnTo>
                  <a:pt x="47393" y="23988"/>
                </a:lnTo>
                <a:lnTo>
                  <a:pt x="35634" y="23988"/>
                </a:lnTo>
                <a:lnTo>
                  <a:pt x="35634" y="35839"/>
                </a:lnTo>
                <a:lnTo>
                  <a:pt x="0" y="119358"/>
                </a:lnTo>
                <a:lnTo>
                  <a:pt x="0" y="131197"/>
                </a:lnTo>
                <a:lnTo>
                  <a:pt x="0" y="143346"/>
                </a:lnTo>
                <a:lnTo>
                  <a:pt x="11759" y="143346"/>
                </a:lnTo>
                <a:lnTo>
                  <a:pt x="11759" y="131197"/>
                </a:lnTo>
                <a:lnTo>
                  <a:pt x="23518" y="131197"/>
                </a:lnTo>
                <a:lnTo>
                  <a:pt x="23518" y="131197"/>
                </a:lnTo>
                <a:lnTo>
                  <a:pt x="47393" y="71667"/>
                </a:lnTo>
                <a:lnTo>
                  <a:pt x="47393" y="59828"/>
                </a:lnTo>
                <a:lnTo>
                  <a:pt x="59271" y="59828"/>
                </a:lnTo>
                <a:lnTo>
                  <a:pt x="59271" y="71667"/>
                </a:lnTo>
                <a:lnTo>
                  <a:pt x="59271" y="107507"/>
                </a:lnTo>
                <a:lnTo>
                  <a:pt x="59271" y="119358"/>
                </a:lnTo>
                <a:lnTo>
                  <a:pt x="47393" y="214716"/>
                </a:lnTo>
                <a:lnTo>
                  <a:pt x="23518" y="334074"/>
                </a:lnTo>
                <a:lnTo>
                  <a:pt x="59271" y="334074"/>
                </a:lnTo>
                <a:lnTo>
                  <a:pt x="94905" y="191025"/>
                </a:lnTo>
                <a:lnTo>
                  <a:pt x="130539" y="334074"/>
                </a:lnTo>
                <a:lnTo>
                  <a:pt x="166292" y="334074"/>
                </a:lnTo>
                <a:lnTo>
                  <a:pt x="118780" y="119358"/>
                </a:lnTo>
                <a:lnTo>
                  <a:pt x="118780" y="107507"/>
                </a:lnTo>
                <a:lnTo>
                  <a:pt x="118780" y="107507"/>
                </a:lnTo>
                <a:lnTo>
                  <a:pt x="130539" y="71667"/>
                </a:lnTo>
                <a:lnTo>
                  <a:pt x="130539" y="59828"/>
                </a:lnTo>
                <a:lnTo>
                  <a:pt x="142417" y="71667"/>
                </a:lnTo>
                <a:lnTo>
                  <a:pt x="166292" y="131197"/>
                </a:lnTo>
                <a:lnTo>
                  <a:pt x="166292" y="143346"/>
                </a:lnTo>
                <a:lnTo>
                  <a:pt x="178051" y="143346"/>
                </a:lnTo>
                <a:lnTo>
                  <a:pt x="190167" y="143346"/>
                </a:lnTo>
                <a:lnTo>
                  <a:pt x="190167" y="131197"/>
                </a:lnTo>
                <a:lnTo>
                  <a:pt x="154414" y="35839"/>
                </a:lnTo>
                <a:lnTo>
                  <a:pt x="154414" y="23988"/>
                </a:lnTo>
                <a:lnTo>
                  <a:pt x="142417" y="23988"/>
                </a:lnTo>
                <a:lnTo>
                  <a:pt x="142417" y="12149"/>
                </a:lnTo>
                <a:lnTo>
                  <a:pt x="130539" y="12149"/>
                </a:lnTo>
                <a:lnTo>
                  <a:pt x="118780" y="12149"/>
                </a:lnTo>
                <a:lnTo>
                  <a:pt x="118780" y="0"/>
                </a:lnTo>
                <a:lnTo>
                  <a:pt x="106664" y="0"/>
                </a:lnTo>
                <a:lnTo>
                  <a:pt x="94905" y="0"/>
                </a:lnTo>
                <a:close/>
              </a:path>
            </a:pathLst>
          </a:custGeom>
          <a:ln w="118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771129" y="4522297"/>
            <a:ext cx="711200" cy="16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5" dirty="0">
                <a:latin typeface="Arial"/>
                <a:cs typeface="Arial"/>
              </a:rPr>
              <a:t>P</a:t>
            </a:r>
            <a:r>
              <a:rPr sz="1100" spc="35" dirty="0">
                <a:latin typeface="Arial"/>
                <a:cs typeface="Arial"/>
              </a:rPr>
              <a:t>L</a:t>
            </a:r>
            <a:r>
              <a:rPr sz="1100" spc="95" dirty="0">
                <a:latin typeface="Arial"/>
                <a:cs typeface="Arial"/>
              </a:rPr>
              <a:t>A</a:t>
            </a:r>
            <a:r>
              <a:rPr sz="1100" spc="-30" dirty="0">
                <a:latin typeface="Arial"/>
                <a:cs typeface="Arial"/>
              </a:rPr>
              <a:t>F</a:t>
            </a:r>
            <a:r>
              <a:rPr sz="1100" spc="65" dirty="0">
                <a:latin typeface="Arial"/>
                <a:cs typeface="Arial"/>
              </a:rPr>
              <a:t>O</a:t>
            </a:r>
            <a:r>
              <a:rPr sz="1100" spc="-55" dirty="0">
                <a:latin typeface="Arial"/>
                <a:cs typeface="Arial"/>
              </a:rPr>
              <a:t>N</a:t>
            </a:r>
            <a:r>
              <a:rPr sz="1100" spc="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152522" y="5438153"/>
            <a:ext cx="0" cy="740410"/>
          </a:xfrm>
          <a:custGeom>
            <a:avLst/>
            <a:gdLst/>
            <a:ahLst/>
            <a:cxnLst/>
            <a:rect l="l" t="t" r="r" b="b"/>
            <a:pathLst>
              <a:path h="740410">
                <a:moveTo>
                  <a:pt x="0" y="0"/>
                </a:moveTo>
                <a:lnTo>
                  <a:pt x="0" y="739864"/>
                </a:lnTo>
              </a:path>
            </a:pathLst>
          </a:custGeom>
          <a:ln w="238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88870" y="6178017"/>
            <a:ext cx="4719444" cy="1430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970590" y="6183651"/>
            <a:ext cx="4838700" cy="0"/>
          </a:xfrm>
          <a:custGeom>
            <a:avLst/>
            <a:gdLst/>
            <a:ahLst/>
            <a:cxnLst/>
            <a:rect l="l" t="t" r="r" b="b"/>
            <a:pathLst>
              <a:path w="4838700">
                <a:moveTo>
                  <a:pt x="0" y="0"/>
                </a:moveTo>
                <a:lnTo>
                  <a:pt x="4838212" y="0"/>
                </a:lnTo>
              </a:path>
            </a:pathLst>
          </a:custGeom>
          <a:ln w="118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969377" y="5049979"/>
            <a:ext cx="2163445" cy="0"/>
          </a:xfrm>
          <a:custGeom>
            <a:avLst/>
            <a:gdLst/>
            <a:ahLst/>
            <a:cxnLst/>
            <a:rect l="l" t="t" r="r" b="b"/>
            <a:pathLst>
              <a:path w="2163445">
                <a:moveTo>
                  <a:pt x="0" y="0"/>
                </a:moveTo>
                <a:lnTo>
                  <a:pt x="2163319" y="0"/>
                </a:lnTo>
              </a:path>
            </a:pathLst>
          </a:custGeom>
          <a:ln w="118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25164" y="5061771"/>
            <a:ext cx="309245" cy="203200"/>
          </a:xfrm>
          <a:custGeom>
            <a:avLst/>
            <a:gdLst/>
            <a:ahLst/>
            <a:cxnLst/>
            <a:rect l="l" t="t" r="r" b="b"/>
            <a:pathLst>
              <a:path w="309245" h="203200">
                <a:moveTo>
                  <a:pt x="309065" y="0"/>
                </a:moveTo>
                <a:lnTo>
                  <a:pt x="0" y="12149"/>
                </a:lnTo>
                <a:lnTo>
                  <a:pt x="94905" y="83852"/>
                </a:lnTo>
                <a:lnTo>
                  <a:pt x="71386" y="202841"/>
                </a:lnTo>
                <a:lnTo>
                  <a:pt x="3090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825164" y="5061771"/>
            <a:ext cx="309245" cy="203200"/>
          </a:xfrm>
          <a:custGeom>
            <a:avLst/>
            <a:gdLst/>
            <a:ahLst/>
            <a:cxnLst/>
            <a:rect l="l" t="t" r="r" b="b"/>
            <a:pathLst>
              <a:path w="309245" h="203200">
                <a:moveTo>
                  <a:pt x="309065" y="0"/>
                </a:moveTo>
                <a:lnTo>
                  <a:pt x="71386" y="202841"/>
                </a:lnTo>
                <a:lnTo>
                  <a:pt x="94905" y="83852"/>
                </a:lnTo>
                <a:lnTo>
                  <a:pt x="0" y="12149"/>
                </a:lnTo>
                <a:lnTo>
                  <a:pt x="309065" y="0"/>
                </a:lnTo>
                <a:close/>
              </a:path>
            </a:pathLst>
          </a:custGeom>
          <a:ln w="118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452434" y="5139906"/>
            <a:ext cx="1462405" cy="621030"/>
          </a:xfrm>
          <a:custGeom>
            <a:avLst/>
            <a:gdLst/>
            <a:ahLst/>
            <a:cxnLst/>
            <a:rect l="l" t="t" r="r" b="b"/>
            <a:pathLst>
              <a:path w="1462404" h="621029">
                <a:moveTo>
                  <a:pt x="0" y="620517"/>
                </a:moveTo>
                <a:lnTo>
                  <a:pt x="1462053" y="0"/>
                </a:lnTo>
              </a:path>
            </a:pathLst>
          </a:custGeom>
          <a:ln w="597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608292" y="5586919"/>
            <a:ext cx="238125" cy="143510"/>
          </a:xfrm>
          <a:custGeom>
            <a:avLst/>
            <a:gdLst/>
            <a:ahLst/>
            <a:cxnLst/>
            <a:rect l="l" t="t" r="r" b="b"/>
            <a:pathLst>
              <a:path w="238125" h="143510">
                <a:moveTo>
                  <a:pt x="59271" y="0"/>
                </a:moveTo>
                <a:lnTo>
                  <a:pt x="71386" y="83494"/>
                </a:lnTo>
                <a:lnTo>
                  <a:pt x="0" y="131149"/>
                </a:lnTo>
                <a:lnTo>
                  <a:pt x="237679" y="143299"/>
                </a:lnTo>
                <a:lnTo>
                  <a:pt x="5927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608292" y="5586919"/>
            <a:ext cx="238125" cy="143510"/>
          </a:xfrm>
          <a:custGeom>
            <a:avLst/>
            <a:gdLst/>
            <a:ahLst/>
            <a:cxnLst/>
            <a:rect l="l" t="t" r="r" b="b"/>
            <a:pathLst>
              <a:path w="238125" h="143510">
                <a:moveTo>
                  <a:pt x="237679" y="143299"/>
                </a:moveTo>
                <a:lnTo>
                  <a:pt x="0" y="131149"/>
                </a:lnTo>
                <a:lnTo>
                  <a:pt x="71386" y="83494"/>
                </a:lnTo>
                <a:lnTo>
                  <a:pt x="59271" y="0"/>
                </a:lnTo>
                <a:lnTo>
                  <a:pt x="237679" y="143299"/>
                </a:lnTo>
                <a:close/>
              </a:path>
            </a:pathLst>
          </a:custGeom>
          <a:ln w="118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140406" y="5056173"/>
            <a:ext cx="1534160" cy="608965"/>
          </a:xfrm>
          <a:custGeom>
            <a:avLst/>
            <a:gdLst/>
            <a:ahLst/>
            <a:cxnLst/>
            <a:rect l="l" t="t" r="r" b="b"/>
            <a:pathLst>
              <a:path w="1534160" h="608964">
                <a:moveTo>
                  <a:pt x="0" y="0"/>
                </a:moveTo>
                <a:lnTo>
                  <a:pt x="1533689" y="608642"/>
                </a:lnTo>
              </a:path>
            </a:pathLst>
          </a:custGeom>
          <a:ln w="239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58</a:t>
            </a:r>
            <a:endParaRPr sz="9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071420" y="6383660"/>
            <a:ext cx="632460" cy="16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5" dirty="0">
                <a:latin typeface="Arial"/>
                <a:cs typeface="Arial"/>
              </a:rPr>
              <a:t>S</a:t>
            </a:r>
            <a:r>
              <a:rPr sz="1100" spc="65" dirty="0">
                <a:latin typeface="Arial"/>
                <a:cs typeface="Arial"/>
              </a:rPr>
              <a:t>O</a:t>
            </a:r>
            <a:r>
              <a:rPr sz="1100" spc="-55" dirty="0">
                <a:latin typeface="Arial"/>
                <a:cs typeface="Arial"/>
              </a:rPr>
              <a:t>U</a:t>
            </a:r>
            <a:r>
              <a:rPr sz="1100" spc="35" dirty="0">
                <a:latin typeface="Arial"/>
                <a:cs typeface="Arial"/>
              </a:rPr>
              <a:t>R</a:t>
            </a:r>
            <a:r>
              <a:rPr sz="1100" spc="-55" dirty="0">
                <a:latin typeface="Arial"/>
                <a:cs typeface="Arial"/>
              </a:rPr>
              <a:t>C</a:t>
            </a:r>
            <a:r>
              <a:rPr sz="1100" spc="5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257068" y="6395511"/>
            <a:ext cx="1008380" cy="16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30" dirty="0">
                <a:latin typeface="Arial"/>
                <a:cs typeface="Arial"/>
              </a:rPr>
              <a:t>T</a:t>
            </a:r>
            <a:r>
              <a:rPr sz="1100" spc="-55" dirty="0">
                <a:latin typeface="Arial"/>
                <a:cs typeface="Arial"/>
              </a:rPr>
              <a:t>R</a:t>
            </a:r>
            <a:r>
              <a:rPr sz="1100" spc="95" dirty="0">
                <a:latin typeface="Arial"/>
                <a:cs typeface="Arial"/>
              </a:rPr>
              <a:t>A</a:t>
            </a:r>
            <a:r>
              <a:rPr sz="1100" spc="5" dirty="0">
                <a:latin typeface="Arial"/>
                <a:cs typeface="Arial"/>
              </a:rPr>
              <a:t>V</a:t>
            </a:r>
            <a:r>
              <a:rPr sz="1100" spc="100" dirty="0">
                <a:latin typeface="Arial"/>
                <a:cs typeface="Arial"/>
              </a:rPr>
              <a:t>A</a:t>
            </a:r>
            <a:r>
              <a:rPr sz="1100" spc="-125" dirty="0">
                <a:latin typeface="Arial"/>
                <a:cs typeface="Arial"/>
              </a:rPr>
              <a:t>I</a:t>
            </a:r>
            <a:r>
              <a:rPr sz="1100" spc="35" dirty="0">
                <a:latin typeface="Arial"/>
                <a:cs typeface="Arial"/>
              </a:rPr>
              <a:t>LL</a:t>
            </a:r>
            <a:r>
              <a:rPr sz="1100" spc="5" dirty="0">
                <a:latin typeface="Arial"/>
                <a:cs typeface="Arial"/>
              </a:rPr>
              <a:t>E</a:t>
            </a:r>
            <a:r>
              <a:rPr sz="1100" spc="35" dirty="0">
                <a:latin typeface="Arial"/>
                <a:cs typeface="Arial"/>
              </a:rPr>
              <a:t>U</a:t>
            </a:r>
            <a:r>
              <a:rPr sz="1100" spc="5" dirty="0">
                <a:latin typeface="Arial"/>
                <a:cs typeface="Arial"/>
              </a:rPr>
              <a:t>R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5071" y="2145792"/>
            <a:ext cx="7690484" cy="4546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5367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59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9915" y="1344357"/>
            <a:ext cx="5808345" cy="697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69570">
              <a:lnSpc>
                <a:spcPts val="2855"/>
              </a:lnSpc>
              <a:spcBef>
                <a:spcPts val="81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verspreid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5071" y="2145792"/>
            <a:ext cx="7690104" cy="45460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9117" y="1296979"/>
            <a:ext cx="5788660" cy="744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50520">
              <a:lnSpc>
                <a:spcPts val="2855"/>
              </a:lnSpc>
              <a:spcBef>
                <a:spcPts val="118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verspreid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55904" y="2148839"/>
            <a:ext cx="5940552" cy="38709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20953" y="6104540"/>
            <a:ext cx="63119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kasting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ne: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20 à -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25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(A)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60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4" name="object 4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97840" y="1293931"/>
            <a:ext cx="5800090" cy="747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61950">
              <a:lnSpc>
                <a:spcPts val="2855"/>
              </a:lnSpc>
              <a:spcBef>
                <a:spcPts val="121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ductie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verspreid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84276" y="2040635"/>
            <a:ext cx="6092952" cy="46283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13403" y="3218688"/>
            <a:ext cx="2958083" cy="4419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13403" y="3218688"/>
            <a:ext cx="2958083" cy="214579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583805" y="6377776"/>
            <a:ext cx="153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61</a:t>
            </a:r>
            <a:endParaRPr sz="9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3608641" y="3213925"/>
          <a:ext cx="3133343" cy="2560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58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27860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2400" spc="-5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erkpla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ts metaa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rkin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: p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aatsen</a:t>
                      </a:r>
                      <a:r>
                        <a:rPr sz="2400" spc="5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van abs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rberende</a:t>
                      </a:r>
                      <a:r>
                        <a:rPr sz="2400" spc="3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aten.</a:t>
                      </a:r>
                      <a:endParaRPr sz="2400">
                        <a:latin typeface="Arial"/>
                        <a:cs typeface="Arial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– 8</a:t>
                      </a:r>
                      <a:r>
                        <a:rPr sz="2400" spc="-15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2400" spc="-1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2400" dirty="0">
                          <a:solidFill>
                            <a:srgbClr val="00406F"/>
                          </a:solidFill>
                          <a:latin typeface="Arial"/>
                          <a:cs typeface="Arial"/>
                        </a:rPr>
                        <a:t>(A)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FFCCFF"/>
                      </a:solidFill>
                      <a:prstDash val="solid"/>
                    </a:lnL>
                    <a:lnR w="9525">
                      <a:solidFill>
                        <a:srgbClr val="FFCCFF"/>
                      </a:solidFill>
                      <a:prstDash val="solid"/>
                    </a:lnR>
                    <a:lnT w="9525">
                      <a:solidFill>
                        <a:srgbClr val="FFCCFF"/>
                      </a:solidFill>
                      <a:prstDash val="solid"/>
                    </a:lnT>
                    <a:lnB w="9525">
                      <a:solidFill>
                        <a:srgbClr val="FFCC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FFCCFF"/>
                      </a:solidFill>
                      <a:prstDash val="solid"/>
                    </a:lnL>
                    <a:lnR w="9525">
                      <a:solidFill>
                        <a:srgbClr val="FFCCFF"/>
                      </a:solidFill>
                      <a:prstDash val="solid"/>
                    </a:lnR>
                    <a:lnT w="9525">
                      <a:solidFill>
                        <a:srgbClr val="FFCCFF"/>
                      </a:solidFill>
                      <a:prstDash val="solid"/>
                    </a:lnT>
                    <a:lnB w="9525">
                      <a:solidFill>
                        <a:srgbClr val="FFCC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931">
                <a:tc>
                  <a:txBody>
                    <a:bodyPr/>
                    <a:lstStyle/>
                    <a:p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FFCCFF"/>
                      </a:solidFill>
                      <a:prstDash val="solid"/>
                    </a:lnL>
                    <a:lnR w="9525">
                      <a:solidFill>
                        <a:srgbClr val="FFCCFF"/>
                      </a:solidFill>
                      <a:prstDash val="solid"/>
                    </a:lnR>
                    <a:lnT w="9525">
                      <a:solidFill>
                        <a:srgbClr val="FFCCFF"/>
                      </a:solidFill>
                      <a:prstDash val="solid"/>
                    </a:lnT>
                    <a:lnB w="9525">
                      <a:solidFill>
                        <a:srgbClr val="FFCC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FFCCFF"/>
                      </a:solidFill>
                      <a:prstDash val="solid"/>
                    </a:lnL>
                    <a:lnT w="9525">
                      <a:solidFill>
                        <a:srgbClr val="FFCCFF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36335" y="4442459"/>
            <a:ext cx="2170430" cy="2286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7399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62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/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9915" y="1343080"/>
            <a:ext cx="3672204" cy="698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PREV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endParaRPr sz="1800">
              <a:latin typeface="Arial"/>
              <a:cs typeface="Arial"/>
            </a:endParaRP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Indiv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le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besch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72967" y="2142744"/>
            <a:ext cx="1848611" cy="19461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36335" y="4442459"/>
            <a:ext cx="2170175" cy="228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61003" y="4730560"/>
            <a:ext cx="1392673" cy="10086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0331" y="2307335"/>
            <a:ext cx="1648871" cy="161848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54496" y="2043683"/>
            <a:ext cx="1929383" cy="19278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2504" y="5027676"/>
            <a:ext cx="2609088" cy="174954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7FACD-635F-C530-DB26-7E882D2C6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DEA48E31-03FC-05AE-D925-6ED3CB13B19D}"/>
              </a:ext>
            </a:extLst>
          </p:cNvPr>
          <p:cNvSpPr txBox="1"/>
          <p:nvPr/>
        </p:nvSpPr>
        <p:spPr>
          <a:xfrm>
            <a:off x="5736335" y="4442459"/>
            <a:ext cx="2170430" cy="2286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7399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62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B3B31228-F730-6555-4451-1D292899B1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Lawaai</a:t>
            </a: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16715DB4-723C-B1F5-D74C-2C8F8532C391}"/>
              </a:ext>
            </a:extLst>
          </p:cNvPr>
          <p:cNvSpPr/>
          <p:nvPr/>
        </p:nvSpPr>
        <p:spPr>
          <a:xfrm>
            <a:off x="7991856" y="5458967"/>
            <a:ext cx="781811" cy="829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4F1C55D9-DDEE-9C0F-5FAD-A7C2E1D27E58}"/>
              </a:ext>
            </a:extLst>
          </p:cNvPr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962FE800-8F9C-66D6-AB18-3C6B149592D4}"/>
              </a:ext>
            </a:extLst>
          </p:cNvPr>
          <p:cNvSpPr txBox="1"/>
          <p:nvPr/>
        </p:nvSpPr>
        <p:spPr>
          <a:xfrm>
            <a:off x="489915" y="1343080"/>
            <a:ext cx="3672204" cy="3844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nl-NL" sz="1800" dirty="0">
                <a:solidFill>
                  <a:srgbClr val="00406F"/>
                </a:solidFill>
                <a:latin typeface="Arial"/>
                <a:cs typeface="Arial"/>
              </a:rPr>
              <a:t>Risicolokalen op school</a:t>
            </a:r>
            <a:endParaRPr sz="1800" dirty="0">
              <a:latin typeface="Arial"/>
              <a:cs typeface="Arial"/>
            </a:endParaRP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Turnzaal</a:t>
            </a: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Polyvalente lokalen</a:t>
            </a: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Refters</a:t>
            </a: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Overdekte speelplaatsen</a:t>
            </a: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Combi praktijk en theorielokaal</a:t>
            </a:r>
          </a:p>
          <a:p>
            <a:pPr marL="369570">
              <a:lnSpc>
                <a:spcPts val="2855"/>
              </a:lnSpc>
              <a:spcBef>
                <a:spcPts val="819"/>
              </a:spcBef>
            </a:pPr>
            <a:r>
              <a:rPr lang="nl-NL" sz="2400" dirty="0">
                <a:solidFill>
                  <a:srgbClr val="00406F"/>
                </a:solidFill>
                <a:latin typeface="Arial"/>
                <a:cs typeface="Arial"/>
              </a:rPr>
              <a:t>Werkplaatsen</a:t>
            </a: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48558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42</a:t>
            </a:fld>
            <a:endParaRPr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RISICOANA</a:t>
            </a:r>
            <a:r>
              <a:rPr sz="1800" spc="-140" dirty="0"/>
              <a:t>L</a:t>
            </a:r>
            <a:r>
              <a:rPr sz="1800" dirty="0"/>
              <a:t>YSE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6692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17371" y="2064130"/>
            <a:ext cx="5600827" cy="2971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17371" y="2402458"/>
            <a:ext cx="5324348" cy="2971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17371" y="2676474"/>
            <a:ext cx="1460118" cy="2974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1190" y="3105911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17371" y="3745357"/>
            <a:ext cx="2068067" cy="2971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17371" y="4082541"/>
            <a:ext cx="3007232" cy="2971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17371" y="4420870"/>
            <a:ext cx="2422652" cy="2971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17371" y="4759197"/>
            <a:ext cx="2271903" cy="29718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17371" y="5095697"/>
            <a:ext cx="2558033" cy="2974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17371" y="5434584"/>
            <a:ext cx="5164963" cy="2971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317371" y="5772911"/>
            <a:ext cx="5233670" cy="29718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47140" y="1721808"/>
            <a:ext cx="6223635" cy="4691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Th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rmis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2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omgevin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gsfactore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2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65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2750">
              <a:latin typeface="Times New Roman"/>
              <a:cs typeface="Times New Roman"/>
            </a:endParaRPr>
          </a:p>
          <a:p>
            <a:pPr marL="12700" marR="5080">
              <a:lnSpc>
                <a:spcPts val="2380"/>
              </a:lnSpc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gever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voert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alyse uit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houdt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 hierbij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rek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de:</a:t>
            </a:r>
            <a:endParaRPr sz="22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45"/>
              </a:spcBef>
            </a:pPr>
            <a:r>
              <a:rPr sz="2000" dirty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54"/>
              </a:spcBef>
            </a:pPr>
            <a:r>
              <a:rPr sz="2000" dirty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60"/>
              </a:spcBef>
            </a:pPr>
            <a:r>
              <a:rPr sz="2000" dirty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65"/>
              </a:spcBef>
            </a:pPr>
            <a:r>
              <a:rPr sz="2000" dirty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50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65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60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50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317371" y="6109715"/>
            <a:ext cx="3733800" cy="29718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43</a:t>
            </a:fld>
            <a:endParaRPr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RISICOANA</a:t>
            </a:r>
            <a:r>
              <a:rPr sz="1800" spc="-140" dirty="0"/>
              <a:t>L</a:t>
            </a:r>
            <a:r>
              <a:rPr sz="1800" dirty="0"/>
              <a:t>YSE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6692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2458211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7140" y="1721808"/>
            <a:ext cx="4810125" cy="1036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2380"/>
              </a:lnSpc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gever</a:t>
            </a:r>
            <a:r>
              <a:rPr sz="22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evalueert</a:t>
            </a:r>
            <a:r>
              <a:rPr sz="22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thermis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he omgevin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gsfactore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Indien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nod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meet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hij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05612" y="2802686"/>
            <a:ext cx="3970020" cy="3118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00683" y="2997707"/>
            <a:ext cx="3400044" cy="25481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302252" y="2791929"/>
            <a:ext cx="4029455" cy="30967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97323" y="2987039"/>
            <a:ext cx="3459479" cy="25267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44</a:t>
            </a:fld>
            <a:endParaRPr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MEE</a:t>
            </a:r>
            <a:r>
              <a:rPr sz="1800" spc="-120" dirty="0"/>
              <a:t>T</a:t>
            </a:r>
            <a:r>
              <a:rPr sz="1800" dirty="0"/>
              <a:t>AP</a:t>
            </a:r>
            <a:r>
              <a:rPr sz="1800" spc="-135" dirty="0"/>
              <a:t>P</a:t>
            </a:r>
            <a:r>
              <a:rPr sz="1800" dirty="0"/>
              <a:t>AR</a:t>
            </a:r>
            <a:r>
              <a:rPr sz="1800" spc="-140" dirty="0"/>
              <a:t>A</a:t>
            </a:r>
            <a:r>
              <a:rPr sz="1800" spc="10" dirty="0"/>
              <a:t>T</a:t>
            </a:r>
            <a:r>
              <a:rPr sz="1800" dirty="0"/>
              <a:t>U</a:t>
            </a:r>
            <a:r>
              <a:rPr sz="1800" spc="-10" dirty="0"/>
              <a:t>U</a:t>
            </a:r>
            <a:r>
              <a:rPr sz="1800" dirty="0"/>
              <a:t>R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10967" y="1435608"/>
            <a:ext cx="3960876" cy="52806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45</a:t>
            </a:fld>
            <a:endParaRPr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L</a:t>
            </a:r>
            <a:r>
              <a:rPr sz="1800" spc="-10" dirty="0"/>
              <a:t>U</a:t>
            </a:r>
            <a:r>
              <a:rPr sz="1800" dirty="0"/>
              <a:t>C</a:t>
            </a:r>
            <a:r>
              <a:rPr sz="1800" spc="-10" dirty="0"/>
              <a:t>H</a:t>
            </a:r>
            <a:r>
              <a:rPr sz="1800" spc="10" dirty="0"/>
              <a:t>TT</a:t>
            </a:r>
            <a:r>
              <a:rPr sz="1800" dirty="0"/>
              <a:t>EMPER</a:t>
            </a:r>
            <a:r>
              <a:rPr sz="1800" spc="-140" dirty="0"/>
              <a:t>A</a:t>
            </a:r>
            <a:r>
              <a:rPr sz="1800" spc="10" dirty="0"/>
              <a:t>T</a:t>
            </a:r>
            <a:r>
              <a:rPr sz="1800" dirty="0"/>
              <a:t>U</a:t>
            </a:r>
            <a:r>
              <a:rPr sz="1800" spc="-10" dirty="0"/>
              <a:t>U</a:t>
            </a:r>
            <a:r>
              <a:rPr sz="1800" dirty="0"/>
              <a:t>R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6692"/>
            <a:ext cx="140208" cy="234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7140" y="1721808"/>
            <a:ext cx="1004569" cy="645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2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solidFill>
                  <a:srgbClr val="00406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17371" y="2064130"/>
            <a:ext cx="6350888" cy="2971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17371" y="2338451"/>
            <a:ext cx="6071997" cy="2971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46</a:t>
            </a:fld>
            <a:endParaRPr dirty="0"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325625" y="3357498"/>
          <a:ext cx="6096000" cy="16573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710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rio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05918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T°-ber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ik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roge T te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per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(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77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Winter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800" spc="-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800" spc="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Symbol"/>
                          <a:cs typeface="Symbol"/>
                        </a:rPr>
                        <a:t></a:t>
                      </a:r>
                      <a:r>
                        <a:rPr sz="1800" spc="10" dirty="0">
                          <a:solidFill>
                            <a:srgbClr val="00538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800" spc="-3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Zomer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800" spc="-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22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800" spc="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Symbol"/>
                          <a:cs typeface="Symbol"/>
                        </a:rPr>
                        <a:t></a:t>
                      </a:r>
                      <a:r>
                        <a:rPr sz="1800" spc="10" dirty="0">
                          <a:solidFill>
                            <a:srgbClr val="00538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800" spc="-3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26</a:t>
                      </a:r>
                      <a:r>
                        <a:rPr sz="18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8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RE</a:t>
            </a:r>
            <a:r>
              <a:rPr sz="1800" spc="-10" dirty="0"/>
              <a:t>L</a:t>
            </a:r>
            <a:r>
              <a:rPr sz="1800" spc="-135" dirty="0"/>
              <a:t>A</a:t>
            </a:r>
            <a:r>
              <a:rPr sz="1800" spc="10" dirty="0"/>
              <a:t>T</a:t>
            </a:r>
            <a:r>
              <a:rPr sz="1800" dirty="0"/>
              <a:t>IEVE</a:t>
            </a:r>
            <a:r>
              <a:rPr sz="1800" spc="-10" dirty="0"/>
              <a:t> </a:t>
            </a:r>
            <a:r>
              <a:rPr sz="1800" dirty="0"/>
              <a:t>L</a:t>
            </a:r>
            <a:r>
              <a:rPr sz="1800" spc="-10" dirty="0"/>
              <a:t>U</a:t>
            </a:r>
            <a:r>
              <a:rPr sz="1800" dirty="0"/>
              <a:t>C</a:t>
            </a:r>
            <a:r>
              <a:rPr sz="1800" spc="-10" dirty="0"/>
              <a:t>H</a:t>
            </a:r>
            <a:r>
              <a:rPr sz="1800" spc="10" dirty="0"/>
              <a:t>T</a:t>
            </a:r>
            <a:r>
              <a:rPr sz="1800" dirty="0"/>
              <a:t>VOCH</a:t>
            </a:r>
            <a:r>
              <a:rPr sz="1800" spc="10" dirty="0"/>
              <a:t>T</a:t>
            </a:r>
            <a:r>
              <a:rPr sz="1800" dirty="0"/>
              <a:t>I</a:t>
            </a:r>
            <a:r>
              <a:rPr sz="1800" spc="5" dirty="0"/>
              <a:t>G</a:t>
            </a:r>
            <a:r>
              <a:rPr sz="1800" dirty="0"/>
              <a:t>HEID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251307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7140" y="1723675"/>
            <a:ext cx="7462520" cy="321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165">
              <a:lnSpc>
                <a:spcPts val="259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Geeft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chtvochtigh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sgra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(Re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atieve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schaal van 0 tot</a:t>
            </a:r>
            <a:r>
              <a:rPr sz="24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10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%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verzad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ngsco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ntratie)</a:t>
            </a:r>
            <a:endParaRPr sz="2400">
              <a:latin typeface="Arial"/>
              <a:cs typeface="Arial"/>
            </a:endParaRPr>
          </a:p>
          <a:p>
            <a:pPr marL="12700" marR="115570">
              <a:lnSpc>
                <a:spcPct val="90000"/>
              </a:lnSpc>
              <a:spcBef>
                <a:spcPts val="955"/>
              </a:spcBef>
            </a:pPr>
            <a:r>
              <a:rPr sz="24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erho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tussen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hoe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terdamp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luc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 aa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zig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 de ma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imale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zig kan zijn bij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dez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lfde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temperatuur</a:t>
            </a:r>
            <a:endParaRPr sz="2400">
              <a:latin typeface="Arial"/>
              <a:cs typeface="Arial"/>
            </a:endParaRPr>
          </a:p>
          <a:p>
            <a:pPr marL="469900" indent="-228600">
              <a:lnSpc>
                <a:spcPts val="2735"/>
              </a:lnSpc>
              <a:spcBef>
                <a:spcPts val="215"/>
              </a:spcBef>
              <a:buClr>
                <a:srgbClr val="00406F"/>
              </a:buClr>
              <a:buFont typeface="Arial"/>
              <a:buChar char="•"/>
              <a:tabLst>
                <a:tab pos="470534" algn="l"/>
              </a:tabLst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droge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cht: uitdroging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sl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jmvliez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ts val="2735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prob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emen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met k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nstl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nz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400">
              <a:latin typeface="Arial"/>
              <a:cs typeface="Arial"/>
            </a:endParaRPr>
          </a:p>
          <a:p>
            <a:pPr marL="469900" marR="5080" indent="-228600">
              <a:lnSpc>
                <a:spcPts val="2590"/>
              </a:lnSpc>
              <a:spcBef>
                <a:spcPts val="535"/>
              </a:spcBef>
              <a:buClr>
                <a:srgbClr val="00406F"/>
              </a:buClr>
              <a:buFont typeface="Arial"/>
              <a:buChar char="•"/>
              <a:tabLst>
                <a:tab pos="470534" algn="l"/>
              </a:tabLst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vochtige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cht: mo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ijke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groei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sche ag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ntia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47</a:t>
            </a:fld>
            <a:endParaRPr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/>
              <a:t>L</a:t>
            </a:r>
            <a:r>
              <a:rPr sz="1800" spc="-10" dirty="0"/>
              <a:t>U</a:t>
            </a:r>
            <a:r>
              <a:rPr sz="1800" dirty="0"/>
              <a:t>C</a:t>
            </a:r>
            <a:r>
              <a:rPr sz="1800" spc="-10" dirty="0"/>
              <a:t>H</a:t>
            </a:r>
            <a:r>
              <a:rPr sz="1800" spc="10" dirty="0"/>
              <a:t>T</a:t>
            </a:r>
            <a:r>
              <a:rPr sz="1800" dirty="0"/>
              <a:t>S</a:t>
            </a:r>
            <a:r>
              <a:rPr sz="1800" spc="10" dirty="0"/>
              <a:t>T</a:t>
            </a:r>
            <a:r>
              <a:rPr sz="1800" dirty="0"/>
              <a:t>ROOMSNEL</a:t>
            </a:r>
            <a:r>
              <a:rPr sz="1800" spc="-10" dirty="0"/>
              <a:t>H</a:t>
            </a:r>
            <a:r>
              <a:rPr sz="1800" dirty="0"/>
              <a:t>EID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7140" y="1723675"/>
            <a:ext cx="7266940" cy="997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etgev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ng:</a:t>
            </a:r>
            <a:endParaRPr sz="2400">
              <a:latin typeface="Arial"/>
              <a:cs typeface="Arial"/>
            </a:endParaRPr>
          </a:p>
          <a:p>
            <a:pPr marL="469900" marR="5080" indent="-228600">
              <a:lnSpc>
                <a:spcPts val="2380"/>
              </a:lnSpc>
              <a:spcBef>
                <a:spcPts val="530"/>
              </a:spcBef>
              <a:buClr>
                <a:srgbClr val="00406F"/>
              </a:buClr>
              <a:buFont typeface="Arial"/>
              <a:buChar char="•"/>
              <a:tabLst>
                <a:tab pos="470534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Fe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derale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2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3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erheid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dien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st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6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erk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eg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nh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eid,</a:t>
            </a:r>
            <a:r>
              <a:rPr sz="2200" spc="-1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Arbe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en So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ciaal </a:t>
            </a:r>
            <a:r>
              <a:rPr sz="2200" spc="-2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200" spc="-3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eg</a:t>
            </a:r>
            <a:r>
              <a:rPr sz="22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–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Lu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chtk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wal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t in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kantoorge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ouwen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31190" y="4675632"/>
            <a:ext cx="152400" cy="2560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1190" y="5131308"/>
            <a:ext cx="152400" cy="2560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47140" y="4671726"/>
            <a:ext cx="5008880" cy="786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ls, 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ug,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enk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ls: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aatsen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2400" spc="-27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 vs.</a:t>
            </a:r>
            <a:r>
              <a:rPr sz="24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ko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48</a:t>
            </a:fld>
            <a:endParaRPr dirty="0"/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1325625" y="3068701"/>
          <a:ext cx="6096000" cy="7429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1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Win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om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&lt; 0,10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&lt; 0,25m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spc="10" dirty="0"/>
              <a:t>T</a:t>
            </a:r>
            <a:r>
              <a:rPr sz="1800" dirty="0"/>
              <a:t>HE</a:t>
            </a:r>
            <a:r>
              <a:rPr sz="1800" spc="-10" dirty="0"/>
              <a:t>R</a:t>
            </a:r>
            <a:r>
              <a:rPr sz="1800" dirty="0"/>
              <a:t>MISCHE</a:t>
            </a:r>
            <a:r>
              <a:rPr sz="1800" spc="-15" dirty="0"/>
              <a:t> </a:t>
            </a:r>
            <a:r>
              <a:rPr sz="1800" dirty="0"/>
              <a:t>S</a:t>
            </a:r>
            <a:r>
              <a:rPr sz="1800" spc="10" dirty="0"/>
              <a:t>T</a:t>
            </a:r>
            <a:r>
              <a:rPr sz="1800" dirty="0"/>
              <a:t>RA</a:t>
            </a:r>
            <a:r>
              <a:rPr sz="1800" spc="-10" dirty="0"/>
              <a:t>L</a:t>
            </a:r>
            <a:r>
              <a:rPr sz="1800" dirty="0"/>
              <a:t>ING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7967471" y="5373623"/>
            <a:ext cx="659892" cy="8153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190" y="172821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1190" y="3608832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7140" y="1723675"/>
            <a:ext cx="6716395" cy="2211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15595">
              <a:lnSpc>
                <a:spcPts val="259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Geeft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5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fect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er van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testral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omgevi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endParaRPr sz="24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95"/>
              </a:spcBef>
              <a:buClr>
                <a:srgbClr val="00406F"/>
              </a:buClr>
              <a:buFont typeface="Arial"/>
              <a:buChar char="•"/>
              <a:tabLst>
                <a:tab pos="470534" algn="l"/>
              </a:tabLst>
            </a:pP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Printers,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eerap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paraten,..</a:t>
            </a:r>
            <a:endParaRPr sz="22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40"/>
              </a:spcBef>
              <a:buClr>
                <a:srgbClr val="00406F"/>
              </a:buClr>
              <a:buFont typeface="Arial"/>
              <a:buChar char="•"/>
              <a:tabLst>
                <a:tab pos="470534" algn="l"/>
              </a:tabLst>
            </a:pP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Zui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ka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nt</a:t>
            </a:r>
            <a:r>
              <a:rPr sz="22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gebouwen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(inte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ns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eve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zo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ne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stral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ng)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3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spc="-5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ordt 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meten met zw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bol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ther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ometer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48071" y="4005070"/>
            <a:ext cx="2100072" cy="27371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49</a:t>
            </a:fld>
            <a:endParaRPr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  <a:r>
              <a:rPr spc="-110" dirty="0"/>
              <a:t> </a:t>
            </a:r>
            <a:r>
              <a:rPr dirty="0"/>
              <a:t>(CO2)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30" dirty="0"/>
              <a:t>W</a:t>
            </a:r>
            <a:r>
              <a:rPr sz="1500" spc="-10" dirty="0"/>
              <a:t>ET</a:t>
            </a:r>
            <a:r>
              <a:rPr sz="1500" spc="-5" dirty="0"/>
              <a:t>G</a:t>
            </a:r>
            <a:r>
              <a:rPr sz="1500" spc="-10" dirty="0"/>
              <a:t>EV</a:t>
            </a:r>
            <a:r>
              <a:rPr sz="1500" dirty="0"/>
              <a:t>ING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552767" y="2156586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767" y="327520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2767" y="4265803"/>
            <a:ext cx="126492" cy="224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68807" y="2150541"/>
            <a:ext cx="6504940" cy="3267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95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 h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elzi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w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ts val="2395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Boek III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2100" spc="-1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Arb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idsplaatsen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12700" marR="5080">
              <a:lnSpc>
                <a:spcPct val="90100"/>
              </a:lnSpc>
              <a:spcBef>
                <a:spcPts val="1855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knemers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moeten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ldo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rse lu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ht b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hikken</a:t>
            </a:r>
            <a:r>
              <a:rPr sz="21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(min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4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m³/u/p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rso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, g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9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5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% 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an 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d.</a:t>
            </a:r>
            <a:endParaRPr sz="2100">
              <a:latin typeface="Arial"/>
              <a:cs typeface="Arial"/>
            </a:endParaRPr>
          </a:p>
          <a:p>
            <a:pPr marL="12700" marR="300990">
              <a:lnSpc>
                <a:spcPct val="90000"/>
              </a:lnSpc>
              <a:spcBef>
                <a:spcPts val="994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die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rkge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 zo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de CO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2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concentratie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okalen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lag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is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9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0 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pp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(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iew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lk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 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1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2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pp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niet o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dt (li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ietwa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e)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885176" y="5550408"/>
            <a:ext cx="603503" cy="6629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50</a:t>
            </a:fld>
            <a:endParaRPr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  <a:r>
              <a:rPr spc="-110" dirty="0"/>
              <a:t> </a:t>
            </a:r>
            <a:r>
              <a:rPr dirty="0"/>
              <a:t>(CO2)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P</a:t>
            </a:r>
            <a:r>
              <a:rPr sz="1500" spc="-5" dirty="0"/>
              <a:t>R</a:t>
            </a:r>
            <a:r>
              <a:rPr sz="1500" spc="-10" dirty="0"/>
              <a:t>AKT</a:t>
            </a:r>
            <a:r>
              <a:rPr sz="1500" dirty="0"/>
              <a:t>IS</a:t>
            </a:r>
            <a:r>
              <a:rPr sz="1500" spc="-10" dirty="0"/>
              <a:t>C</a:t>
            </a:r>
            <a:r>
              <a:rPr sz="1500" dirty="0"/>
              <a:t>H</a:t>
            </a:r>
            <a:r>
              <a:rPr sz="1500" spc="20" dirty="0"/>
              <a:t> </a:t>
            </a:r>
            <a:r>
              <a:rPr sz="1500" spc="-10" dirty="0"/>
              <a:t>V</a:t>
            </a:r>
            <a:r>
              <a:rPr sz="1500" spc="-5" dirty="0"/>
              <a:t>OOR</a:t>
            </a:r>
            <a:r>
              <a:rPr sz="1500" spc="-10" dirty="0"/>
              <a:t>BEE</a:t>
            </a:r>
            <a:r>
              <a:rPr sz="1500" dirty="0"/>
              <a:t>LD</a:t>
            </a:r>
            <a:r>
              <a:rPr sz="1500" spc="25" dirty="0"/>
              <a:t>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-5" dirty="0">
                <a:latin typeface="Arial"/>
                <a:cs typeface="Arial"/>
              </a:rPr>
              <a:t> </a:t>
            </a:r>
            <a:r>
              <a:rPr sz="1500" spc="-5" dirty="0"/>
              <a:t>CO</a:t>
            </a:r>
            <a:r>
              <a:rPr sz="1500" dirty="0"/>
              <a:t>2</a:t>
            </a:r>
            <a:r>
              <a:rPr sz="1500" spc="-10" dirty="0"/>
              <a:t> </a:t>
            </a:r>
            <a:r>
              <a:rPr sz="1500" dirty="0"/>
              <a:t>IN </a:t>
            </a:r>
            <a:r>
              <a:rPr sz="1500" spc="-10" dirty="0"/>
              <a:t>KA</a:t>
            </a:r>
            <a:r>
              <a:rPr sz="1500" spc="-5" dirty="0"/>
              <a:t>N</a:t>
            </a:r>
            <a:r>
              <a:rPr sz="1500" spc="-30" dirty="0"/>
              <a:t>T</a:t>
            </a:r>
            <a:r>
              <a:rPr sz="1500" spc="-5" dirty="0"/>
              <a:t>OORG</a:t>
            </a:r>
            <a:r>
              <a:rPr sz="1500" spc="-10" dirty="0"/>
              <a:t>EB</a:t>
            </a:r>
            <a:r>
              <a:rPr sz="1500" spc="-5" dirty="0"/>
              <a:t>OU</a:t>
            </a:r>
            <a:r>
              <a:rPr sz="1500" dirty="0"/>
              <a:t>W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885176" y="5507735"/>
            <a:ext cx="603503" cy="6629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2984" y="2095500"/>
            <a:ext cx="7272528" cy="37429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51</a:t>
            </a:fld>
            <a:endParaRPr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A</a:t>
            </a:r>
            <a:r>
              <a:rPr sz="1500" spc="-5" dirty="0"/>
              <a:t>C</a:t>
            </a:r>
            <a:r>
              <a:rPr sz="1500" spc="-10" dirty="0"/>
              <a:t>T</a:t>
            </a:r>
            <a:r>
              <a:rPr sz="1500" dirty="0"/>
              <a:t>IE</a:t>
            </a:r>
            <a:r>
              <a:rPr sz="1500" spc="-30" dirty="0"/>
              <a:t>W</a:t>
            </a:r>
            <a:r>
              <a:rPr sz="1500" spc="-10" dirty="0"/>
              <a:t>AA</a:t>
            </a:r>
            <a:r>
              <a:rPr sz="1500" spc="-5" dirty="0"/>
              <a:t>RD</a:t>
            </a:r>
            <a:r>
              <a:rPr sz="1500" spc="-10" dirty="0"/>
              <a:t>E</a:t>
            </a:r>
            <a:r>
              <a:rPr sz="1500" dirty="0"/>
              <a:t>N</a:t>
            </a:r>
            <a:r>
              <a:rPr sz="1500" spc="-5" dirty="0"/>
              <a:t> </a:t>
            </a:r>
            <a:r>
              <a:rPr sz="1500" dirty="0"/>
              <a:t>V</a:t>
            </a:r>
            <a:r>
              <a:rPr sz="1500" spc="-10" dirty="0"/>
              <a:t>O</a:t>
            </a:r>
            <a:r>
              <a:rPr sz="1500" spc="-5" dirty="0"/>
              <a:t>O</a:t>
            </a:r>
            <a:r>
              <a:rPr sz="1500" dirty="0"/>
              <a:t>R</a:t>
            </a:r>
            <a:r>
              <a:rPr sz="1500" spc="-5" dirty="0"/>
              <a:t> </a:t>
            </a:r>
            <a:r>
              <a:rPr sz="1500" dirty="0"/>
              <a:t>BLO</a:t>
            </a:r>
            <a:r>
              <a:rPr sz="1500" spc="-10" dirty="0"/>
              <a:t>OTSTE</a:t>
            </a:r>
            <a:r>
              <a:rPr sz="1500" dirty="0"/>
              <a:t>LLING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976616" y="5676900"/>
            <a:ext cx="493775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767" y="2156586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68807" y="2150541"/>
            <a:ext cx="4661535" cy="292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functie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an de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fysieke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lasting:</a:t>
            </a:r>
            <a:endParaRPr sz="2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52</a:t>
            </a:fld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758444" y="6175735"/>
            <a:ext cx="219646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*</a:t>
            </a:r>
            <a:r>
              <a:rPr sz="1800" spc="-10" dirty="0">
                <a:solidFill>
                  <a:srgbClr val="005386"/>
                </a:solidFill>
                <a:latin typeface="Arial"/>
                <a:cs typeface="Arial"/>
              </a:rPr>
              <a:t>C</a:t>
            </a: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5386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tinu</a:t>
            </a:r>
            <a:r>
              <a:rPr sz="1800" spc="15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5386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erk</a:t>
            </a:r>
            <a:r>
              <a:rPr sz="1800" spc="30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van</a:t>
            </a:r>
            <a:r>
              <a:rPr sz="1800" spc="-10" dirty="0">
                <a:solidFill>
                  <a:srgbClr val="005386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5386"/>
                </a:solidFill>
                <a:latin typeface="Arial"/>
                <a:cs typeface="Arial"/>
              </a:rPr>
              <a:t>8u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66750" y="2424176"/>
          <a:ext cx="6707251" cy="35812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18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10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15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2800"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1600" b="1" spc="-1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6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1600" b="1" spc="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arbeid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295910" marR="279400" indent="-7620" algn="just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Energie- </a:t>
                      </a:r>
                      <a:r>
                        <a:rPr sz="16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erbruik (</a:t>
                      </a:r>
                      <a:r>
                        <a:rPr sz="16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)*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6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rbeeld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83185" marR="74930" indent="-635" algn="ctr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Minimale te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perat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 r</a:t>
                      </a:r>
                      <a:r>
                        <a:rPr sz="16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(°C)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74295" marR="62865" indent="-2540" algn="ctr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Maximale tempe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atuur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(°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C)</a:t>
                      </a:r>
                      <a:r>
                        <a:rPr sz="16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WBTG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3432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 licht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1600" spc="-12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Receptioni</a:t>
                      </a:r>
                      <a:r>
                        <a:rPr sz="1600" spc="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te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18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260">
                <a:tc>
                  <a:txBody>
                    <a:bodyPr/>
                    <a:lstStyle/>
                    <a:p>
                      <a:pPr marL="62230" marR="77025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Licht </a:t>
                      </a: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12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17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234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882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Administratief </a:t>
                      </a: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6260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Halfz</a:t>
                      </a: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aar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235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360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6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ransport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ialen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6259">
                <a:tc>
                  <a:txBody>
                    <a:bodyPr/>
                    <a:lstStyle/>
                    <a:p>
                      <a:pPr marL="62230" marR="63881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600" spc="-2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aar </a:t>
                      </a: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361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468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7937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Houtbe</a:t>
                      </a:r>
                      <a:r>
                        <a:rPr sz="1600" spc="-1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erk</a:t>
                      </a:r>
                      <a:r>
                        <a:rPr sz="1600" spc="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n g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6285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Zeer</a:t>
                      </a:r>
                      <a:r>
                        <a:rPr sz="1600" spc="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aar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spc="-1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k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&gt;468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Be</a:t>
                      </a:r>
                      <a:r>
                        <a:rPr sz="1600" spc="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limmen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van</a:t>
                      </a:r>
                      <a:r>
                        <a:rPr sz="1600" spc="-5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ladders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600" dirty="0">
                          <a:solidFill>
                            <a:srgbClr val="005386"/>
                          </a:solidFill>
                          <a:latin typeface="Arial"/>
                          <a:cs typeface="Arial"/>
                        </a:rPr>
                        <a:t>18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K</a:t>
            </a:r>
            <a:r>
              <a:rPr sz="1500" spc="-5" dirty="0"/>
              <a:t>OUD</a:t>
            </a:r>
            <a:r>
              <a:rPr sz="1500" dirty="0"/>
              <a:t>E</a:t>
            </a:r>
            <a:r>
              <a:rPr sz="1500" spc="10" dirty="0"/>
              <a:t>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-10" dirty="0"/>
              <a:t>TE</a:t>
            </a:r>
            <a:r>
              <a:rPr sz="1500" spc="-5" dirty="0"/>
              <a:t>CHNO</a:t>
            </a:r>
            <a:r>
              <a:rPr sz="1500" dirty="0"/>
              <a:t>L</a:t>
            </a:r>
            <a:r>
              <a:rPr sz="1500" spc="-5" dirty="0"/>
              <a:t>OG</a:t>
            </a:r>
            <a:r>
              <a:rPr sz="1500" dirty="0"/>
              <a:t>IS</a:t>
            </a:r>
            <a:r>
              <a:rPr sz="1500" spc="-10" dirty="0"/>
              <a:t>C</a:t>
            </a:r>
            <a:r>
              <a:rPr sz="1500" spc="-5" dirty="0"/>
              <a:t>H</a:t>
            </a:r>
            <a:r>
              <a:rPr sz="1500" dirty="0"/>
              <a:t>E</a:t>
            </a:r>
            <a:r>
              <a:rPr sz="1500" spc="20" dirty="0"/>
              <a:t> </a:t>
            </a:r>
            <a:r>
              <a:rPr sz="1500" spc="-5" dirty="0"/>
              <a:t>OOR</a:t>
            </a:r>
            <a:r>
              <a:rPr sz="1500" spc="-10" dirty="0"/>
              <a:t>SP</a:t>
            </a:r>
            <a:r>
              <a:rPr sz="1500" spc="-5" dirty="0"/>
              <a:t>RON</a:t>
            </a:r>
            <a:r>
              <a:rPr sz="1500" dirty="0"/>
              <a:t>G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56804" y="5693664"/>
            <a:ext cx="493775" cy="6141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767" y="2156586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2767" y="2967354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2767" y="5521578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68807" y="2149410"/>
            <a:ext cx="6147435" cy="439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rsc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jd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tem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tur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800" dirty="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780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tec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sche</a:t>
            </a:r>
            <a:r>
              <a:rPr sz="18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rspr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85"/>
              </a:spcBef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tre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1800" dirty="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790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aangepas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erk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ledi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800" spc="6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P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BM</a:t>
            </a:r>
            <a:endParaRPr sz="1800" dirty="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780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luc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ts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msn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rken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(i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k)</a:t>
            </a:r>
            <a:endParaRPr sz="1800" dirty="0">
              <a:latin typeface="Arial"/>
              <a:cs typeface="Arial"/>
            </a:endParaRPr>
          </a:p>
          <a:p>
            <a:pPr marL="469900" marR="5080" indent="-228600">
              <a:lnSpc>
                <a:spcPts val="1939"/>
              </a:lnSpc>
              <a:spcBef>
                <a:spcPts val="1025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spc="-19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sche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rzi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om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esc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ermk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ij</a:t>
            </a:r>
            <a:r>
              <a:rPr sz="18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na 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ik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te dr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800" dirty="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765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spc="-4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rme</a:t>
            </a:r>
            <a:r>
              <a:rPr sz="18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800" dirty="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780"/>
              </a:spcBef>
              <a:buClr>
                <a:srgbClr val="00406F"/>
              </a:buClr>
              <a:buFont typeface="Arial"/>
              <a:buChar char="•"/>
              <a:tabLst>
                <a:tab pos="46990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uz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sz="1800" spc="-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d: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lang="nl-BE" spc="15" dirty="0">
                <a:solidFill>
                  <a:srgbClr val="FF0000"/>
                </a:solidFill>
                <a:latin typeface="Arial"/>
                <a:cs typeface="Arial"/>
              </a:rPr>
              <a:t>verwarming uitgevallen door technisch defect,</a:t>
            </a: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lang="nl-BE" sz="1800" spc="15" dirty="0">
                <a:solidFill>
                  <a:srgbClr val="FF0000"/>
                </a:solidFill>
                <a:latin typeface="Arial"/>
                <a:cs typeface="Arial"/>
              </a:rPr>
              <a:t>Voorzie warme soep tijdens pauzes, organiseer </a:t>
            </a:r>
            <a:r>
              <a:rPr lang="nl-BE" sz="1800" spc="15">
                <a:solidFill>
                  <a:srgbClr val="FF0000"/>
                </a:solidFill>
                <a:latin typeface="Arial"/>
                <a:cs typeface="Arial"/>
              </a:rPr>
              <a:t>regelmatig beweegmomenten</a:t>
            </a:r>
            <a:endParaRPr lang="nl-BE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61359" y="4358640"/>
            <a:ext cx="1165860" cy="1164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53</a:t>
            </a:fld>
            <a:endParaRPr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30" dirty="0"/>
              <a:t>W</a:t>
            </a:r>
            <a:r>
              <a:rPr sz="1500" spc="-10" dirty="0"/>
              <a:t>A</a:t>
            </a:r>
            <a:r>
              <a:rPr sz="1500" spc="-5" dirty="0"/>
              <a:t>R</a:t>
            </a:r>
            <a:r>
              <a:rPr sz="1500" dirty="0"/>
              <a:t>M</a:t>
            </a:r>
            <a:r>
              <a:rPr sz="1500" spc="-10" dirty="0"/>
              <a:t>T</a:t>
            </a:r>
            <a:r>
              <a:rPr sz="1500" dirty="0"/>
              <a:t>E</a:t>
            </a:r>
            <a:r>
              <a:rPr sz="1500" spc="-30" dirty="0"/>
              <a:t>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-10" dirty="0"/>
              <a:t>TE</a:t>
            </a:r>
            <a:r>
              <a:rPr sz="1500" spc="-5" dirty="0"/>
              <a:t>CHNO</a:t>
            </a:r>
            <a:r>
              <a:rPr sz="1500" dirty="0"/>
              <a:t>L</a:t>
            </a:r>
            <a:r>
              <a:rPr sz="1500" spc="-5" dirty="0"/>
              <a:t>OG</a:t>
            </a:r>
            <a:r>
              <a:rPr sz="1500" dirty="0"/>
              <a:t>IS</a:t>
            </a:r>
            <a:r>
              <a:rPr sz="1500" spc="-10" dirty="0"/>
              <a:t>C</a:t>
            </a:r>
            <a:r>
              <a:rPr sz="1500" spc="-5" dirty="0"/>
              <a:t>H</a:t>
            </a:r>
            <a:r>
              <a:rPr sz="1500" dirty="0"/>
              <a:t>E</a:t>
            </a:r>
            <a:r>
              <a:rPr sz="1500" spc="20" dirty="0"/>
              <a:t> </a:t>
            </a:r>
            <a:r>
              <a:rPr sz="1500" spc="-5" dirty="0"/>
              <a:t>OOR</a:t>
            </a:r>
            <a:r>
              <a:rPr sz="1500" spc="-10" dirty="0"/>
              <a:t>SP</a:t>
            </a:r>
            <a:r>
              <a:rPr sz="1500" spc="-5" dirty="0"/>
              <a:t>RON</a:t>
            </a:r>
            <a:r>
              <a:rPr sz="1500" dirty="0"/>
              <a:t>G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56804" y="5724144"/>
            <a:ext cx="493775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767" y="2156586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2767" y="2593975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2767" y="3610483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2767" y="4401439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40207" y="2149410"/>
            <a:ext cx="6717665" cy="3713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stm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rl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800" spc="-30" dirty="0">
                <a:solidFill>
                  <a:srgbClr val="00406F"/>
                </a:solidFill>
                <a:latin typeface="Arial"/>
                <a:cs typeface="Arial"/>
              </a:rPr>
              <a:t>y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ste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afz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endParaRPr sz="18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85"/>
              </a:spcBef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Overmati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armte</a:t>
            </a:r>
            <a:r>
              <a:rPr sz="18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stral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800" dirty="0">
              <a:latin typeface="Arial"/>
              <a:cs typeface="Arial"/>
            </a:endParaRPr>
          </a:p>
          <a:p>
            <a:pPr marL="698500" marR="400685" indent="-228600">
              <a:lnSpc>
                <a:spcPts val="1780"/>
              </a:lnSpc>
              <a:spcBef>
                <a:spcPts val="1035"/>
              </a:spcBef>
              <a:buClr>
                <a:srgbClr val="00406F"/>
              </a:buClr>
              <a:buFont typeface="Arial"/>
              <a:buChar char="•"/>
              <a:tabLst>
                <a:tab pos="698500" algn="l"/>
              </a:tabLst>
            </a:pP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vei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gi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rm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5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165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refl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ctor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sc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rm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le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of b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sch</a:t>
            </a:r>
            <a:r>
              <a:rPr sz="165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sk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ledi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met een</a:t>
            </a:r>
            <a:r>
              <a:rPr sz="165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50" spc="-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bouw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50" spc="-25" dirty="0">
                <a:solidFill>
                  <a:srgbClr val="00406F"/>
                </a:solidFill>
                <a:latin typeface="Arial"/>
                <a:cs typeface="Arial"/>
              </a:rPr>
              <a:t>y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steem</a:t>
            </a:r>
            <a:endParaRPr sz="165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55"/>
              </a:spcBef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tre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et mo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k/o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tre</a:t>
            </a:r>
            <a:r>
              <a:rPr sz="1800" spc="-35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fe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18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810"/>
              </a:spcBef>
              <a:buClr>
                <a:srgbClr val="00406F"/>
              </a:buClr>
              <a:buFont typeface="Arial"/>
              <a:buChar char="•"/>
              <a:tabLst>
                <a:tab pos="698500" algn="l"/>
                <a:tab pos="2569210" algn="l"/>
              </a:tabLst>
            </a:pP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ur</a:t>
            </a:r>
            <a:r>
              <a:rPr sz="16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ts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el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g	(rust</a:t>
            </a:r>
            <a:r>
              <a:rPr sz="1650" spc="-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ijde</a:t>
            </a:r>
            <a:r>
              <a:rPr sz="165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16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rustl</a:t>
            </a:r>
            <a:r>
              <a:rPr sz="16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kal</a:t>
            </a:r>
            <a:r>
              <a:rPr sz="165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5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5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1650" dirty="0">
              <a:latin typeface="Arial"/>
              <a:cs typeface="Arial"/>
            </a:endParaRPr>
          </a:p>
          <a:p>
            <a:pPr marL="12700" marR="4311015" indent="228600">
              <a:lnSpc>
                <a:spcPts val="3840"/>
              </a:lnSpc>
              <a:spcBef>
                <a:spcPts val="5"/>
              </a:spcBef>
            </a:pPr>
            <a:r>
              <a:rPr sz="1800" spc="-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erfriss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1800" spc="-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d:</a:t>
            </a:r>
            <a:endParaRPr sz="1800" dirty="0">
              <a:latin typeface="Arial"/>
              <a:cs typeface="Arial"/>
            </a:endParaRPr>
          </a:p>
          <a:p>
            <a:pPr marL="12700" marR="5080">
              <a:lnSpc>
                <a:spcPts val="1939"/>
              </a:lnSpc>
              <a:spcBef>
                <a:spcPts val="1120"/>
              </a:spcBef>
            </a:pPr>
            <a:r>
              <a:rPr lang="nl-NL" dirty="0">
                <a:solidFill>
                  <a:srgbClr val="FF0000"/>
                </a:solidFill>
                <a:latin typeface="Arial"/>
                <a:cs typeface="Arial"/>
              </a:rPr>
              <a:t>Tijdens hittegolf, voorzie koele dranken en eventueel ijsjes voor personeel en leerlingen.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916935" y="3912108"/>
            <a:ext cx="173990" cy="398145"/>
          </a:xfrm>
          <a:custGeom>
            <a:avLst/>
            <a:gdLst/>
            <a:ahLst/>
            <a:cxnLst/>
            <a:rect l="l" t="t" r="r" b="b"/>
            <a:pathLst>
              <a:path w="173989" h="398145">
                <a:moveTo>
                  <a:pt x="173736" y="310896"/>
                </a:moveTo>
                <a:lnTo>
                  <a:pt x="0" y="310896"/>
                </a:lnTo>
                <a:lnTo>
                  <a:pt x="86868" y="397764"/>
                </a:lnTo>
                <a:lnTo>
                  <a:pt x="173736" y="310896"/>
                </a:lnTo>
                <a:close/>
              </a:path>
              <a:path w="173989" h="398145">
                <a:moveTo>
                  <a:pt x="130301" y="0"/>
                </a:moveTo>
                <a:lnTo>
                  <a:pt x="43433" y="0"/>
                </a:lnTo>
                <a:lnTo>
                  <a:pt x="43433" y="310896"/>
                </a:lnTo>
                <a:lnTo>
                  <a:pt x="130301" y="310896"/>
                </a:lnTo>
                <a:lnTo>
                  <a:pt x="130301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16935" y="3912108"/>
            <a:ext cx="173990" cy="398145"/>
          </a:xfrm>
          <a:custGeom>
            <a:avLst/>
            <a:gdLst/>
            <a:ahLst/>
            <a:cxnLst/>
            <a:rect l="l" t="t" r="r" b="b"/>
            <a:pathLst>
              <a:path w="173989" h="398145">
                <a:moveTo>
                  <a:pt x="0" y="310896"/>
                </a:moveTo>
                <a:lnTo>
                  <a:pt x="43433" y="310896"/>
                </a:lnTo>
                <a:lnTo>
                  <a:pt x="43433" y="0"/>
                </a:lnTo>
                <a:lnTo>
                  <a:pt x="130301" y="0"/>
                </a:lnTo>
                <a:lnTo>
                  <a:pt x="130301" y="310896"/>
                </a:lnTo>
                <a:lnTo>
                  <a:pt x="173736" y="310896"/>
                </a:lnTo>
                <a:lnTo>
                  <a:pt x="86868" y="397764"/>
                </a:lnTo>
                <a:lnTo>
                  <a:pt x="0" y="310896"/>
                </a:lnTo>
                <a:close/>
              </a:path>
            </a:pathLst>
          </a:custGeom>
          <a:ln w="12700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451091" y="3200400"/>
            <a:ext cx="950975" cy="14218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54</a:t>
            </a:fld>
            <a:endParaRPr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Thermische</a:t>
            </a:r>
            <a:r>
              <a:rPr spc="-50" dirty="0"/>
              <a:t> </a:t>
            </a:r>
            <a:r>
              <a:rPr dirty="0"/>
              <a:t>omgevings</a:t>
            </a:r>
            <a:r>
              <a:rPr spc="-20" dirty="0"/>
              <a:t>f</a:t>
            </a:r>
            <a:r>
              <a:rPr dirty="0"/>
              <a:t>ac</a:t>
            </a:r>
            <a:r>
              <a:rPr spc="-15" dirty="0"/>
              <a:t>t</a:t>
            </a:r>
            <a:r>
              <a:rPr dirty="0"/>
              <a:t>oren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30" dirty="0"/>
              <a:t>W</a:t>
            </a:r>
            <a:r>
              <a:rPr sz="1500" spc="-10" dirty="0"/>
              <a:t>A</a:t>
            </a:r>
            <a:r>
              <a:rPr sz="1500" spc="-5" dirty="0"/>
              <a:t>R</a:t>
            </a:r>
            <a:r>
              <a:rPr sz="1500" dirty="0"/>
              <a:t>M</a:t>
            </a:r>
            <a:r>
              <a:rPr sz="1500" spc="-10" dirty="0"/>
              <a:t>T</a:t>
            </a:r>
            <a:r>
              <a:rPr sz="1500" dirty="0"/>
              <a:t>E</a:t>
            </a:r>
            <a:r>
              <a:rPr sz="1500" spc="-30" dirty="0"/>
              <a:t>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-5" dirty="0">
                <a:latin typeface="Arial"/>
                <a:cs typeface="Arial"/>
              </a:rPr>
              <a:t> </a:t>
            </a:r>
            <a:r>
              <a:rPr sz="1500" spc="-10" dirty="0"/>
              <a:t>K</a:t>
            </a:r>
            <a:r>
              <a:rPr sz="1500" dirty="0"/>
              <a:t>LIM</a:t>
            </a:r>
            <a:r>
              <a:rPr sz="1500" spc="-120" dirty="0"/>
              <a:t>A</a:t>
            </a:r>
            <a:r>
              <a:rPr sz="1500" spc="-30" dirty="0"/>
              <a:t>T</a:t>
            </a:r>
            <a:r>
              <a:rPr sz="1500" spc="-5" dirty="0"/>
              <a:t>O</a:t>
            </a:r>
            <a:r>
              <a:rPr sz="1500" dirty="0"/>
              <a:t>L</a:t>
            </a:r>
            <a:r>
              <a:rPr sz="1500" spc="-5" dirty="0"/>
              <a:t>OG</a:t>
            </a:r>
            <a:r>
              <a:rPr sz="1500" dirty="0"/>
              <a:t>IS</a:t>
            </a:r>
            <a:r>
              <a:rPr sz="1500" spc="-10" dirty="0"/>
              <a:t>C</a:t>
            </a:r>
            <a:r>
              <a:rPr sz="1500" spc="-5" dirty="0"/>
              <a:t>H</a:t>
            </a:r>
            <a:r>
              <a:rPr sz="1500" dirty="0"/>
              <a:t>E</a:t>
            </a:r>
            <a:r>
              <a:rPr sz="1500" spc="-10" dirty="0"/>
              <a:t> </a:t>
            </a:r>
            <a:r>
              <a:rPr sz="1500" dirty="0"/>
              <a:t>O</a:t>
            </a:r>
            <a:r>
              <a:rPr sz="1500" spc="-10" dirty="0"/>
              <a:t>O</a:t>
            </a:r>
            <a:r>
              <a:rPr sz="1500" spc="-5" dirty="0"/>
              <a:t>R</a:t>
            </a:r>
            <a:r>
              <a:rPr sz="1500" spc="-10" dirty="0"/>
              <a:t>SP</a:t>
            </a:r>
            <a:r>
              <a:rPr sz="1500" spc="-5" dirty="0"/>
              <a:t>RON</a:t>
            </a:r>
            <a:r>
              <a:rPr sz="1500" dirty="0"/>
              <a:t>G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56804" y="5722620"/>
            <a:ext cx="493775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767" y="2156586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2767" y="3214242"/>
            <a:ext cx="114300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30707" y="2149410"/>
            <a:ext cx="6715125" cy="36690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800">
              <a:lnSpc>
                <a:spcPts val="2055"/>
              </a:lnSpc>
            </a:pP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Ov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rsc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ri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jd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1800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is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aanhoudend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sz="1800" spc="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ne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4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1800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800" spc="-10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,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1800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t 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ogenb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k</a:t>
            </a:r>
            <a:endParaRPr sz="1800">
              <a:latin typeface="Arial"/>
              <a:cs typeface="Arial"/>
            </a:endParaRPr>
          </a:p>
          <a:p>
            <a:pPr marL="12700" indent="38100">
              <a:lnSpc>
                <a:spcPts val="2055"/>
              </a:lnSpc>
            </a:pP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van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vastste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ng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van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ov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rschr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j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g: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tsen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ku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stmatig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verl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chti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tie</a:t>
            </a:r>
            <a:endParaRPr sz="1800">
              <a:latin typeface="Arial"/>
              <a:cs typeface="Arial"/>
            </a:endParaRPr>
          </a:p>
          <a:p>
            <a:pPr marL="50800" marR="65405">
              <a:lnSpc>
                <a:spcPct val="90100"/>
              </a:lnSpc>
              <a:spcBef>
                <a:spcPts val="1495"/>
              </a:spcBef>
            </a:pP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In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n,</a:t>
            </a:r>
            <a:r>
              <a:rPr sz="1800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na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4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u, de</a:t>
            </a:r>
            <a:r>
              <a:rPr sz="18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ov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rschr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j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1800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vo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rtd</a:t>
            </a:r>
            <a:r>
              <a:rPr sz="1800" spc="-10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800" dirty="0">
                <a:solidFill>
                  <a:srgbClr val="FF0000"/>
                </a:solidFill>
                <a:latin typeface="Arial"/>
                <a:cs typeface="Arial"/>
              </a:rPr>
              <a:t>urt,</a:t>
            </a:r>
            <a:r>
              <a:rPr sz="1800" spc="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rt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epe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rkte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z="1800" spc="-4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gh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r>
              <a:rPr sz="18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po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</a:t>
            </a:r>
            <a:r>
              <a:rPr sz="18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van rusttij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800">
              <a:latin typeface="Arial"/>
              <a:cs typeface="Arial"/>
            </a:endParaRPr>
          </a:p>
          <a:p>
            <a:pPr marL="508000" indent="-228600">
              <a:lnSpc>
                <a:spcPct val="100000"/>
              </a:lnSpc>
              <a:spcBef>
                <a:spcPts val="790"/>
              </a:spcBef>
              <a:buClr>
                <a:srgbClr val="00406F"/>
              </a:buClr>
              <a:buFont typeface="Arial"/>
              <a:buChar char="•"/>
              <a:tabLst>
                <a:tab pos="507365" algn="l"/>
                <a:tab pos="508000" algn="l"/>
              </a:tabLst>
            </a:pPr>
            <a:r>
              <a:rPr sz="1800" spc="-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erfriss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508000" marR="142240" indent="-228600">
              <a:lnSpc>
                <a:spcPct val="90000"/>
              </a:lnSpc>
              <a:spcBef>
                <a:spcPts val="994"/>
              </a:spcBef>
              <a:buClr>
                <a:srgbClr val="00406F"/>
              </a:buClr>
              <a:buFont typeface="Arial"/>
              <a:buChar char="•"/>
              <a:tabLst>
                <a:tab pos="507365" algn="l"/>
                <a:tab pos="50800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em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rs</a:t>
            </a:r>
            <a:r>
              <a:rPr sz="1800" spc="6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8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zo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stral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sch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rmd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doo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m h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lke</a:t>
            </a:r>
            <a:r>
              <a:rPr sz="18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tie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ie zi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8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8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f d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ssi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8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ds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satie</a:t>
            </a:r>
            <a:endParaRPr sz="1800">
              <a:latin typeface="Arial"/>
              <a:cs typeface="Arial"/>
            </a:endParaRPr>
          </a:p>
          <a:p>
            <a:pPr marL="508000" marR="5080" indent="-228600">
              <a:lnSpc>
                <a:spcPts val="1939"/>
              </a:lnSpc>
              <a:spcBef>
                <a:spcPts val="1025"/>
              </a:spcBef>
              <a:buClr>
                <a:srgbClr val="00406F"/>
              </a:buClr>
              <a:buFont typeface="Arial"/>
              <a:buChar char="•"/>
              <a:tabLst>
                <a:tab pos="507365" algn="l"/>
                <a:tab pos="508000" algn="l"/>
              </a:tabLst>
            </a:pP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erk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em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rs</a:t>
            </a:r>
            <a:r>
              <a:rPr sz="1800" spc="6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tg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steld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 r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chtstre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kse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zo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stral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ng b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sch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kken</a:t>
            </a:r>
            <a:r>
              <a:rPr sz="18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18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r CBM of</a:t>
            </a:r>
            <a:r>
              <a:rPr sz="18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406F"/>
                </a:solidFill>
                <a:latin typeface="Arial"/>
                <a:cs typeface="Arial"/>
              </a:rPr>
              <a:t>PBM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55</a:t>
            </a:fld>
            <a:endParaRPr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/>
              <a:t>CH</a:t>
            </a:r>
            <a:r>
              <a:rPr sz="1500" spc="-10" dirty="0"/>
              <a:t>E</a:t>
            </a:r>
            <a:r>
              <a:rPr sz="1500" dirty="0"/>
              <a:t>MI</a:t>
            </a:r>
            <a:r>
              <a:rPr sz="1500" spc="-10" dirty="0"/>
              <a:t>S</a:t>
            </a:r>
            <a:r>
              <a:rPr sz="1500" spc="-5" dirty="0"/>
              <a:t>CH</a:t>
            </a:r>
            <a:r>
              <a:rPr sz="1500" dirty="0"/>
              <a:t>E</a:t>
            </a:r>
            <a:r>
              <a:rPr sz="1500" spc="-65" dirty="0"/>
              <a:t> </a:t>
            </a:r>
            <a:r>
              <a:rPr sz="1500" spc="-10" dirty="0"/>
              <a:t>A</a:t>
            </a:r>
            <a:r>
              <a:rPr sz="1500" spc="-5" dirty="0"/>
              <a:t>G</a:t>
            </a:r>
            <a:r>
              <a:rPr sz="1500" spc="-10" dirty="0"/>
              <a:t>E</a:t>
            </a:r>
            <a:r>
              <a:rPr sz="1500" spc="-5" dirty="0"/>
              <a:t>N</a:t>
            </a:r>
            <a:r>
              <a:rPr sz="1500" spc="-10" dirty="0"/>
              <a:t>T</a:t>
            </a:r>
            <a:r>
              <a:rPr sz="1500" dirty="0"/>
              <a:t>IA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56</a:t>
            </a:fld>
            <a:endParaRPr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V</a:t>
            </a:r>
            <a:r>
              <a:rPr sz="1500" spc="-5" dirty="0"/>
              <a:t>O</a:t>
            </a:r>
            <a:r>
              <a:rPr sz="1500" dirty="0"/>
              <a:t>C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478155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155" y="3266821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8155" y="4258945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8155" y="5249545"/>
            <a:ext cx="126492" cy="224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65531" y="2016041"/>
            <a:ext cx="6869430" cy="41833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VOC</a:t>
            </a:r>
            <a:r>
              <a:rPr sz="2100" b="1" spc="-75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(</a:t>
            </a:r>
            <a:r>
              <a:rPr sz="2100" b="1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luchtige</a:t>
            </a:r>
            <a:r>
              <a:rPr sz="2100" b="1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organische</a:t>
            </a:r>
            <a:r>
              <a:rPr sz="21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component</a:t>
            </a:r>
            <a:r>
              <a:rPr sz="2100" b="1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b="1" dirty="0">
                <a:solidFill>
                  <a:srgbClr val="00406F"/>
                </a:solidFill>
                <a:latin typeface="Arial"/>
                <a:cs typeface="Arial"/>
              </a:rPr>
              <a:t>n)</a:t>
            </a:r>
            <a:endParaRPr sz="21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755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solve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, lasw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rken,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uitlaatgassen,..</a:t>
            </a:r>
            <a:endParaRPr sz="21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45"/>
              </a:spcBef>
            </a:pP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Metingen</a:t>
            </a:r>
            <a:r>
              <a:rPr sz="2100" b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in</a:t>
            </a:r>
            <a:r>
              <a:rPr sz="21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2100" b="1" spc="-10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me</a:t>
            </a:r>
            <a:r>
              <a:rPr sz="2100" b="1" spc="-1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100" b="1" spc="4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100" b="1" spc="-1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rking</a:t>
            </a:r>
            <a:r>
              <a:rPr sz="21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met erk</a:t>
            </a:r>
            <a:r>
              <a:rPr sz="2100" b="1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nde labor</a:t>
            </a:r>
            <a:r>
              <a:rPr sz="2100" b="1" spc="-10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100" b="1" dirty="0">
                <a:solidFill>
                  <a:srgbClr val="FF0000"/>
                </a:solidFill>
                <a:latin typeface="Arial"/>
                <a:cs typeface="Arial"/>
              </a:rPr>
              <a:t>toria</a:t>
            </a:r>
            <a:endParaRPr sz="2100">
              <a:latin typeface="Arial"/>
              <a:cs typeface="Arial"/>
            </a:endParaRPr>
          </a:p>
          <a:p>
            <a:pPr marL="241300" marR="5080">
              <a:lnSpc>
                <a:spcPts val="2270"/>
              </a:lnSpc>
              <a:spcBef>
                <a:spcPts val="1030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Indien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bloots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elling</a:t>
            </a:r>
            <a:r>
              <a:rPr sz="21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ch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che</a:t>
            </a:r>
            <a:r>
              <a:rPr sz="21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uile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 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ideli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is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bleken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kader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rkpr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ces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lyse</a:t>
            </a:r>
            <a:endParaRPr sz="2100">
              <a:latin typeface="Arial"/>
              <a:cs typeface="Arial"/>
            </a:endParaRPr>
          </a:p>
          <a:p>
            <a:pPr marL="241300" marR="5080">
              <a:lnSpc>
                <a:spcPct val="90100"/>
              </a:lnSpc>
              <a:spcBef>
                <a:spcPts val="969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bij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 me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 sym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tomen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die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zen op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into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atie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 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spoo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chemi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che</a:t>
            </a:r>
            <a:r>
              <a:rPr sz="21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uile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tof:</a:t>
            </a:r>
            <a:endParaRPr sz="21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740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ntinue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 punt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metingen</a:t>
            </a:r>
            <a:endParaRPr sz="210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270"/>
              </a:spcBef>
              <a:buClr>
                <a:srgbClr val="00406F"/>
              </a:buClr>
              <a:buFont typeface="Arial"/>
              <a:buChar char="•"/>
              <a:tabLst>
                <a:tab pos="698500" algn="l"/>
              </a:tabLst>
            </a:pP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9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ademz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ne</a:t>
            </a:r>
            <a:endParaRPr sz="195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265"/>
              </a:spcBef>
              <a:buClr>
                <a:srgbClr val="00406F"/>
              </a:buClr>
              <a:buFont typeface="Arial"/>
              <a:buChar char="•"/>
              <a:tabLst>
                <a:tab pos="698500" algn="l"/>
              </a:tabLst>
            </a:pP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Pla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tseli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ke</a:t>
            </a:r>
            <a:r>
              <a:rPr sz="195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19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represe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tatie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95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plaatsen</a:t>
            </a:r>
            <a:endParaRPr sz="195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57</a:t>
            </a:fld>
            <a:endParaRPr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</a:t>
            </a:r>
            <a:r>
              <a:rPr sz="1500" spc="-10" dirty="0"/>
              <a:t>ETE</a:t>
            </a:r>
            <a:r>
              <a:rPr sz="1500" dirty="0"/>
              <a:t>N</a:t>
            </a:r>
            <a:r>
              <a:rPr sz="1500" spc="5" dirty="0"/>
              <a:t> </a:t>
            </a:r>
            <a:r>
              <a:rPr sz="1500" spc="-114" dirty="0"/>
              <a:t>V</a:t>
            </a:r>
            <a:r>
              <a:rPr sz="1500" spc="-10" dirty="0"/>
              <a:t>A</a:t>
            </a:r>
            <a:r>
              <a:rPr sz="1500" dirty="0"/>
              <a:t>N</a:t>
            </a:r>
            <a:r>
              <a:rPr sz="1500" spc="-85" dirty="0"/>
              <a:t> </a:t>
            </a:r>
            <a:r>
              <a:rPr sz="1500" spc="-10" dirty="0"/>
              <a:t>A</a:t>
            </a:r>
            <a:r>
              <a:rPr sz="1500" spc="-5" dirty="0"/>
              <a:t>N</a:t>
            </a:r>
            <a:r>
              <a:rPr sz="1500" spc="-10" dirty="0"/>
              <a:t>EST</a:t>
            </a:r>
            <a:r>
              <a:rPr sz="1500" spc="-5" dirty="0"/>
              <a:t>H</a:t>
            </a:r>
            <a:r>
              <a:rPr sz="1500" spc="-10" dirty="0"/>
              <a:t>ES</a:t>
            </a:r>
            <a:r>
              <a:rPr sz="1500" dirty="0"/>
              <a:t>IE</a:t>
            </a:r>
            <a:r>
              <a:rPr sz="1500" spc="-10" dirty="0"/>
              <a:t>GASSE</a:t>
            </a:r>
            <a:r>
              <a:rPr sz="1500" dirty="0"/>
              <a:t>N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409955" y="1982723"/>
            <a:ext cx="5568696" cy="38999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41804" y="1982723"/>
            <a:ext cx="1310640" cy="12070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58</a:t>
            </a:fld>
            <a:endParaRPr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S</a:t>
            </a:r>
            <a:r>
              <a:rPr sz="1500" spc="-30" dirty="0"/>
              <a:t>T</a:t>
            </a:r>
            <a:r>
              <a:rPr sz="1500" spc="-5" dirty="0"/>
              <a:t>O</a:t>
            </a:r>
            <a:r>
              <a:rPr sz="1500" spc="-10" dirty="0"/>
              <a:t>F</a:t>
            </a:r>
            <a:r>
              <a:rPr sz="1500" spc="-5" dirty="0"/>
              <a:t>D</a:t>
            </a:r>
            <a:r>
              <a:rPr sz="1500" spc="-10" dirty="0"/>
              <a:t>EE</a:t>
            </a:r>
            <a:r>
              <a:rPr sz="1500" spc="-105" dirty="0"/>
              <a:t>L</a:t>
            </a:r>
            <a:r>
              <a:rPr sz="1500" spc="-10" dirty="0"/>
              <a:t>T</a:t>
            </a:r>
            <a:r>
              <a:rPr sz="1500" dirty="0"/>
              <a:t>J</a:t>
            </a:r>
            <a:r>
              <a:rPr sz="1500" spc="-10" dirty="0"/>
              <a:t>E</a:t>
            </a:r>
            <a:r>
              <a:rPr sz="1500" dirty="0"/>
              <a:t>S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478155" y="3266821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155" y="4673346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5531" y="2016041"/>
            <a:ext cx="7219315" cy="3521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bij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tbe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, chemis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oces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uk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…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05"/>
              </a:spcBef>
            </a:pP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Metingen</a:t>
            </a:r>
            <a:r>
              <a:rPr sz="2100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or</a:t>
            </a:r>
            <a:r>
              <a:rPr sz="21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erken</a:t>
            </a:r>
            <a:r>
              <a:rPr sz="2100" spc="-1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lab</a:t>
            </a:r>
            <a:r>
              <a:rPr sz="21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FF0000"/>
                </a:solidFill>
                <a:latin typeface="Arial"/>
                <a:cs typeface="Arial"/>
              </a:rPr>
              <a:t>toria</a:t>
            </a:r>
            <a:endParaRPr sz="2100">
              <a:latin typeface="Arial"/>
              <a:cs typeface="Arial"/>
            </a:endParaRPr>
          </a:p>
          <a:p>
            <a:pPr marL="241300" marR="5080">
              <a:lnSpc>
                <a:spcPts val="2270"/>
              </a:lnSpc>
              <a:spcBef>
                <a:spcPts val="1030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Indien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bloots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elling</a:t>
            </a:r>
            <a:r>
              <a:rPr sz="21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stofdeelt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es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ideli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is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bleken 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kader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kproces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or 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risicoan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lyse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241300" marR="355600">
              <a:lnSpc>
                <a:spcPts val="2270"/>
              </a:lnSpc>
              <a:spcBef>
                <a:spcPts val="1855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Indien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bij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rkneme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 symptomen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die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zen op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into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atie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 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spoo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elt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es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59</a:t>
            </a:fld>
            <a:endParaRPr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</a:t>
            </a:r>
            <a:r>
              <a:rPr sz="1500" spc="-10" dirty="0"/>
              <a:t>ETE</a:t>
            </a:r>
            <a:r>
              <a:rPr sz="1500" dirty="0"/>
              <a:t>N</a:t>
            </a:r>
            <a:r>
              <a:rPr sz="1500" spc="5" dirty="0"/>
              <a:t> </a:t>
            </a:r>
            <a:r>
              <a:rPr sz="1500" spc="-114" dirty="0"/>
              <a:t>V</a:t>
            </a:r>
            <a:r>
              <a:rPr sz="1500" spc="-10" dirty="0"/>
              <a:t>A</a:t>
            </a:r>
            <a:r>
              <a:rPr sz="1500" dirty="0"/>
              <a:t>N</a:t>
            </a:r>
            <a:r>
              <a:rPr sz="1500" spc="-5" dirty="0"/>
              <a:t> </a:t>
            </a:r>
            <a:r>
              <a:rPr sz="1500" spc="5" dirty="0"/>
              <a:t>L</a:t>
            </a:r>
            <a:r>
              <a:rPr sz="1500" spc="-10" dirty="0"/>
              <a:t>AS</a:t>
            </a:r>
            <a:r>
              <a:rPr sz="1500" spc="-5" dirty="0"/>
              <a:t>ROO</a:t>
            </a:r>
            <a:r>
              <a:rPr sz="1500" dirty="0"/>
              <a:t>K</a:t>
            </a:r>
            <a:r>
              <a:rPr sz="1500" spc="5" dirty="0"/>
              <a:t> </a:t>
            </a:r>
            <a:r>
              <a:rPr sz="1500" dirty="0"/>
              <a:t>IN</a:t>
            </a:r>
            <a:r>
              <a:rPr sz="1500" spc="-15" dirty="0"/>
              <a:t> </a:t>
            </a:r>
            <a:r>
              <a:rPr sz="1500" spc="-5" dirty="0"/>
              <a:t>D</a:t>
            </a:r>
            <a:r>
              <a:rPr sz="1500" dirty="0"/>
              <a:t>E</a:t>
            </a:r>
            <a:r>
              <a:rPr sz="1500" spc="-75" dirty="0"/>
              <a:t> </a:t>
            </a:r>
            <a:r>
              <a:rPr sz="1500" spc="-10" dirty="0"/>
              <a:t>A</a:t>
            </a:r>
            <a:r>
              <a:rPr sz="1500" spc="-5" dirty="0"/>
              <a:t>D</a:t>
            </a:r>
            <a:r>
              <a:rPr sz="1500" spc="-10" dirty="0"/>
              <a:t>E</a:t>
            </a:r>
            <a:r>
              <a:rPr sz="1500" dirty="0"/>
              <a:t>M</a:t>
            </a:r>
            <a:r>
              <a:rPr sz="1500" spc="-10" dirty="0"/>
              <a:t>Z</a:t>
            </a:r>
            <a:r>
              <a:rPr sz="1500" spc="-5" dirty="0"/>
              <a:t>ON</a:t>
            </a:r>
            <a:r>
              <a:rPr sz="1500" dirty="0"/>
              <a:t>E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20851" y="2031492"/>
            <a:ext cx="5779008" cy="39700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41320" y="3299459"/>
            <a:ext cx="669035" cy="716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60</a:t>
            </a:fld>
            <a:endParaRPr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S</a:t>
            </a:r>
            <a:r>
              <a:rPr sz="1500" spc="-30" dirty="0"/>
              <a:t>T</a:t>
            </a:r>
            <a:r>
              <a:rPr sz="1500" spc="-5" dirty="0"/>
              <a:t>O</a:t>
            </a:r>
            <a:r>
              <a:rPr sz="1500" spc="-10" dirty="0"/>
              <a:t>F</a:t>
            </a:r>
            <a:r>
              <a:rPr sz="1500" spc="-5" dirty="0"/>
              <a:t>D</a:t>
            </a:r>
            <a:r>
              <a:rPr sz="1500" spc="-10" dirty="0"/>
              <a:t>EE</a:t>
            </a:r>
            <a:r>
              <a:rPr sz="1500" spc="-105" dirty="0"/>
              <a:t>L</a:t>
            </a:r>
            <a:r>
              <a:rPr sz="1500" spc="-10" dirty="0"/>
              <a:t>T</a:t>
            </a:r>
            <a:r>
              <a:rPr sz="1500" dirty="0"/>
              <a:t>J</a:t>
            </a:r>
            <a:r>
              <a:rPr sz="1500" spc="-10" dirty="0"/>
              <a:t>E</a:t>
            </a:r>
            <a:r>
              <a:rPr sz="1500" dirty="0"/>
              <a:t>S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dirty="0"/>
              <a:t>IN</a:t>
            </a:r>
            <a:r>
              <a:rPr sz="1500" spc="-10" dirty="0"/>
              <a:t>HA</a:t>
            </a:r>
            <a:r>
              <a:rPr sz="1500" dirty="0"/>
              <a:t>L</a:t>
            </a:r>
            <a:r>
              <a:rPr sz="1500" spc="-10" dirty="0"/>
              <a:t>EE</a:t>
            </a:r>
            <a:r>
              <a:rPr sz="1500" spc="-5" dirty="0"/>
              <a:t>R</a:t>
            </a:r>
            <a:r>
              <a:rPr sz="1500" spc="-10" dirty="0"/>
              <a:t>BAA</a:t>
            </a:r>
            <a:r>
              <a:rPr sz="1500" dirty="0"/>
              <a:t>R</a:t>
            </a:r>
            <a:r>
              <a:rPr sz="1500" spc="30" dirty="0"/>
              <a:t> </a:t>
            </a:r>
            <a:r>
              <a:rPr sz="1500" spc="-10" dirty="0"/>
              <a:t>E</a:t>
            </a:r>
            <a:r>
              <a:rPr sz="1500" dirty="0"/>
              <a:t>N</a:t>
            </a:r>
            <a:r>
              <a:rPr sz="1500" spc="-5" dirty="0"/>
              <a:t> </a:t>
            </a:r>
            <a:r>
              <a:rPr sz="1500" dirty="0"/>
              <a:t>I</a:t>
            </a:r>
            <a:r>
              <a:rPr sz="1500" spc="-5" dirty="0"/>
              <a:t>N</a:t>
            </a:r>
            <a:r>
              <a:rPr sz="1500" spc="-10" dirty="0"/>
              <a:t>A</a:t>
            </a:r>
            <a:r>
              <a:rPr sz="1500" spc="-5" dirty="0"/>
              <a:t>D</a:t>
            </a:r>
            <a:r>
              <a:rPr sz="1500" spc="-10" dirty="0"/>
              <a:t>E</a:t>
            </a:r>
            <a:r>
              <a:rPr sz="1500" dirty="0"/>
              <a:t>M</a:t>
            </a:r>
            <a:r>
              <a:rPr sz="1500" spc="-10" dirty="0"/>
              <a:t>BAA</a:t>
            </a:r>
            <a:r>
              <a:rPr sz="1500" dirty="0"/>
              <a:t>R</a:t>
            </a:r>
            <a:r>
              <a:rPr sz="1500" spc="20" dirty="0"/>
              <a:t> </a:t>
            </a:r>
            <a:r>
              <a:rPr sz="1500" spc="-10" dirty="0"/>
              <a:t>S</a:t>
            </a:r>
            <a:r>
              <a:rPr sz="1500" spc="-30" dirty="0"/>
              <a:t>T</a:t>
            </a:r>
            <a:r>
              <a:rPr sz="1500" spc="-5" dirty="0"/>
              <a:t>O</a:t>
            </a:r>
            <a:r>
              <a:rPr sz="1500" dirty="0"/>
              <a:t>F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8155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155" y="2725801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94131" y="2016041"/>
            <a:ext cx="6965950" cy="1284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96545">
              <a:lnSpc>
                <a:spcPts val="227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lee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: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1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1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0 m</a:t>
            </a:r>
            <a:r>
              <a:rPr sz="2100" spc="-50" dirty="0">
                <a:solidFill>
                  <a:srgbClr val="00406F"/>
                </a:solidFill>
                <a:latin typeface="Arial"/>
                <a:cs typeface="Arial"/>
              </a:rPr>
              <a:t>µ</a:t>
            </a:r>
            <a:r>
              <a:rPr sz="21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(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dt 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de 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nste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luchtwe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ts val="2395"/>
              </a:lnSpc>
              <a:spcBef>
                <a:spcPts val="720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emb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: &lt; 10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100" spc="-50" dirty="0">
                <a:solidFill>
                  <a:srgbClr val="00406F"/>
                </a:solidFill>
                <a:latin typeface="Arial"/>
                <a:cs typeface="Arial"/>
              </a:rPr>
              <a:t>µ</a:t>
            </a:r>
            <a:r>
              <a:rPr sz="21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(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fijn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of)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ingt tot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lon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bla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sj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ts val="2395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(stoflon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269235" y="3325367"/>
            <a:ext cx="4927092" cy="29047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61</a:t>
            </a:fld>
            <a:endParaRPr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/>
              <a:t>S</a:t>
            </a:r>
            <a:r>
              <a:rPr sz="1500" spc="-30" dirty="0"/>
              <a:t>T</a:t>
            </a:r>
            <a:r>
              <a:rPr sz="1500" spc="-5" dirty="0"/>
              <a:t>O</a:t>
            </a:r>
            <a:r>
              <a:rPr sz="1500" spc="-10" dirty="0"/>
              <a:t>F</a:t>
            </a:r>
            <a:r>
              <a:rPr sz="1500" spc="-5" dirty="0"/>
              <a:t>D</a:t>
            </a:r>
            <a:r>
              <a:rPr sz="1500" spc="-10" dirty="0"/>
              <a:t>EE</a:t>
            </a:r>
            <a:r>
              <a:rPr sz="1500" spc="-105" dirty="0"/>
              <a:t>L</a:t>
            </a:r>
            <a:r>
              <a:rPr sz="1500" spc="-10" dirty="0"/>
              <a:t>T</a:t>
            </a:r>
            <a:r>
              <a:rPr sz="1500" dirty="0"/>
              <a:t>J</a:t>
            </a:r>
            <a:r>
              <a:rPr sz="1500" spc="-10" dirty="0"/>
              <a:t>E</a:t>
            </a:r>
            <a:r>
              <a:rPr sz="1500" dirty="0"/>
              <a:t>S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1082039" y="1856232"/>
            <a:ext cx="6544056" cy="41193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50991" y="2500883"/>
            <a:ext cx="433070" cy="647700"/>
          </a:xfrm>
          <a:custGeom>
            <a:avLst/>
            <a:gdLst/>
            <a:ahLst/>
            <a:cxnLst/>
            <a:rect l="l" t="t" r="r" b="b"/>
            <a:pathLst>
              <a:path w="433070" h="647700">
                <a:moveTo>
                  <a:pt x="216408" y="0"/>
                </a:moveTo>
                <a:lnTo>
                  <a:pt x="164406" y="9414"/>
                </a:lnTo>
                <a:lnTo>
                  <a:pt x="116961" y="36155"/>
                </a:lnTo>
                <a:lnTo>
                  <a:pt x="88605" y="62496"/>
                </a:lnTo>
                <a:lnTo>
                  <a:pt x="63388" y="94868"/>
                </a:lnTo>
                <a:lnTo>
                  <a:pt x="41757" y="132606"/>
                </a:lnTo>
                <a:lnTo>
                  <a:pt x="24157" y="175040"/>
                </a:lnTo>
                <a:lnTo>
                  <a:pt x="11033" y="221504"/>
                </a:lnTo>
                <a:lnTo>
                  <a:pt x="2832" y="271329"/>
                </a:lnTo>
                <a:lnTo>
                  <a:pt x="0" y="323850"/>
                </a:lnTo>
                <a:lnTo>
                  <a:pt x="717" y="350405"/>
                </a:lnTo>
                <a:lnTo>
                  <a:pt x="6290" y="401661"/>
                </a:lnTo>
                <a:lnTo>
                  <a:pt x="17008" y="449889"/>
                </a:lnTo>
                <a:lnTo>
                  <a:pt x="32425" y="494421"/>
                </a:lnTo>
                <a:lnTo>
                  <a:pt x="52097" y="534591"/>
                </a:lnTo>
                <a:lnTo>
                  <a:pt x="75576" y="569729"/>
                </a:lnTo>
                <a:lnTo>
                  <a:pt x="102418" y="599169"/>
                </a:lnTo>
                <a:lnTo>
                  <a:pt x="148010" y="631185"/>
                </a:lnTo>
                <a:lnTo>
                  <a:pt x="198660" y="646626"/>
                </a:lnTo>
                <a:lnTo>
                  <a:pt x="216408" y="647700"/>
                </a:lnTo>
                <a:lnTo>
                  <a:pt x="234155" y="646626"/>
                </a:lnTo>
                <a:lnTo>
                  <a:pt x="284805" y="631185"/>
                </a:lnTo>
                <a:lnTo>
                  <a:pt x="330397" y="599169"/>
                </a:lnTo>
                <a:lnTo>
                  <a:pt x="357239" y="569729"/>
                </a:lnTo>
                <a:lnTo>
                  <a:pt x="380718" y="534591"/>
                </a:lnTo>
                <a:lnTo>
                  <a:pt x="400390" y="494421"/>
                </a:lnTo>
                <a:lnTo>
                  <a:pt x="415807" y="449889"/>
                </a:lnTo>
                <a:lnTo>
                  <a:pt x="426525" y="401661"/>
                </a:lnTo>
                <a:lnTo>
                  <a:pt x="432098" y="350405"/>
                </a:lnTo>
                <a:lnTo>
                  <a:pt x="432816" y="323850"/>
                </a:lnTo>
                <a:lnTo>
                  <a:pt x="432098" y="297294"/>
                </a:lnTo>
                <a:lnTo>
                  <a:pt x="426525" y="246038"/>
                </a:lnTo>
                <a:lnTo>
                  <a:pt x="415807" y="197810"/>
                </a:lnTo>
                <a:lnTo>
                  <a:pt x="400390" y="153278"/>
                </a:lnTo>
                <a:lnTo>
                  <a:pt x="380718" y="113108"/>
                </a:lnTo>
                <a:lnTo>
                  <a:pt x="357239" y="77970"/>
                </a:lnTo>
                <a:lnTo>
                  <a:pt x="330397" y="48530"/>
                </a:lnTo>
                <a:lnTo>
                  <a:pt x="284805" y="16514"/>
                </a:lnTo>
                <a:lnTo>
                  <a:pt x="234155" y="1073"/>
                </a:lnTo>
                <a:lnTo>
                  <a:pt x="216408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50991" y="2500883"/>
            <a:ext cx="433070" cy="647700"/>
          </a:xfrm>
          <a:custGeom>
            <a:avLst/>
            <a:gdLst/>
            <a:ahLst/>
            <a:cxnLst/>
            <a:rect l="l" t="t" r="r" b="b"/>
            <a:pathLst>
              <a:path w="433070" h="647700">
                <a:moveTo>
                  <a:pt x="0" y="323850"/>
                </a:moveTo>
                <a:lnTo>
                  <a:pt x="2832" y="271329"/>
                </a:lnTo>
                <a:lnTo>
                  <a:pt x="11033" y="221504"/>
                </a:lnTo>
                <a:lnTo>
                  <a:pt x="24157" y="175040"/>
                </a:lnTo>
                <a:lnTo>
                  <a:pt x="41757" y="132606"/>
                </a:lnTo>
                <a:lnTo>
                  <a:pt x="63388" y="94868"/>
                </a:lnTo>
                <a:lnTo>
                  <a:pt x="88605" y="62496"/>
                </a:lnTo>
                <a:lnTo>
                  <a:pt x="116961" y="36155"/>
                </a:lnTo>
                <a:lnTo>
                  <a:pt x="164406" y="9414"/>
                </a:lnTo>
                <a:lnTo>
                  <a:pt x="216408" y="0"/>
                </a:lnTo>
                <a:lnTo>
                  <a:pt x="234155" y="1073"/>
                </a:lnTo>
                <a:lnTo>
                  <a:pt x="284805" y="16514"/>
                </a:lnTo>
                <a:lnTo>
                  <a:pt x="330397" y="48530"/>
                </a:lnTo>
                <a:lnTo>
                  <a:pt x="357239" y="77970"/>
                </a:lnTo>
                <a:lnTo>
                  <a:pt x="380718" y="113108"/>
                </a:lnTo>
                <a:lnTo>
                  <a:pt x="400390" y="153278"/>
                </a:lnTo>
                <a:lnTo>
                  <a:pt x="415807" y="197810"/>
                </a:lnTo>
                <a:lnTo>
                  <a:pt x="426525" y="246038"/>
                </a:lnTo>
                <a:lnTo>
                  <a:pt x="432098" y="297294"/>
                </a:lnTo>
                <a:lnTo>
                  <a:pt x="432816" y="323850"/>
                </a:lnTo>
                <a:lnTo>
                  <a:pt x="432098" y="350405"/>
                </a:lnTo>
                <a:lnTo>
                  <a:pt x="426525" y="401661"/>
                </a:lnTo>
                <a:lnTo>
                  <a:pt x="415807" y="449889"/>
                </a:lnTo>
                <a:lnTo>
                  <a:pt x="400390" y="494421"/>
                </a:lnTo>
                <a:lnTo>
                  <a:pt x="380718" y="534591"/>
                </a:lnTo>
                <a:lnTo>
                  <a:pt x="357239" y="569729"/>
                </a:lnTo>
                <a:lnTo>
                  <a:pt x="330397" y="599169"/>
                </a:lnTo>
                <a:lnTo>
                  <a:pt x="284805" y="631185"/>
                </a:lnTo>
                <a:lnTo>
                  <a:pt x="234155" y="646626"/>
                </a:lnTo>
                <a:lnTo>
                  <a:pt x="216408" y="647700"/>
                </a:lnTo>
                <a:lnTo>
                  <a:pt x="198660" y="646626"/>
                </a:lnTo>
                <a:lnTo>
                  <a:pt x="148010" y="631185"/>
                </a:lnTo>
                <a:lnTo>
                  <a:pt x="102418" y="599169"/>
                </a:lnTo>
                <a:lnTo>
                  <a:pt x="75576" y="569729"/>
                </a:lnTo>
                <a:lnTo>
                  <a:pt x="52097" y="534591"/>
                </a:lnTo>
                <a:lnTo>
                  <a:pt x="32425" y="494421"/>
                </a:lnTo>
                <a:lnTo>
                  <a:pt x="17008" y="449889"/>
                </a:lnTo>
                <a:lnTo>
                  <a:pt x="6290" y="401661"/>
                </a:lnTo>
                <a:lnTo>
                  <a:pt x="717" y="350405"/>
                </a:lnTo>
                <a:lnTo>
                  <a:pt x="0" y="323850"/>
                </a:lnTo>
                <a:close/>
              </a:path>
            </a:pathLst>
          </a:custGeom>
          <a:ln w="12700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62</a:t>
            </a:fld>
            <a:endParaRPr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480" y="2356104"/>
            <a:ext cx="7260590" cy="4241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175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9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500" spc="-3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95655" y="2016041"/>
            <a:ext cx="441960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st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Belgis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nswa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11480" y="2356104"/>
            <a:ext cx="7260335" cy="42412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647813" y="6377776"/>
            <a:ext cx="8953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4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LUCH</a:t>
            </a:r>
            <a:r>
              <a:rPr spc="-20" dirty="0"/>
              <a:t>T</a:t>
            </a:r>
            <a:r>
              <a:rPr dirty="0"/>
              <a:t>K</a:t>
            </a:r>
            <a:r>
              <a:rPr spc="-165" dirty="0"/>
              <a:t>W</a:t>
            </a:r>
            <a:r>
              <a:rPr dirty="0"/>
              <a:t>ALI</a:t>
            </a:r>
            <a:r>
              <a:rPr spc="-20" dirty="0"/>
              <a:t>T</a:t>
            </a:r>
            <a:r>
              <a:rPr dirty="0"/>
              <a:t>EIT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/>
              <a:t>GR</a:t>
            </a:r>
            <a:r>
              <a:rPr sz="1500" spc="-10" dirty="0"/>
              <a:t>E</a:t>
            </a:r>
            <a:r>
              <a:rPr sz="1500" spc="-5" dirty="0"/>
              <a:t>N</a:t>
            </a:r>
            <a:r>
              <a:rPr sz="1500" spc="-10" dirty="0"/>
              <a:t>S</a:t>
            </a:r>
            <a:r>
              <a:rPr sz="1500" spc="-30" dirty="0"/>
              <a:t>W</a:t>
            </a:r>
            <a:r>
              <a:rPr sz="1500" spc="-10" dirty="0"/>
              <a:t>AA</a:t>
            </a:r>
            <a:r>
              <a:rPr sz="1500" spc="-5" dirty="0"/>
              <a:t>RD</a:t>
            </a:r>
            <a:r>
              <a:rPr sz="1500" spc="-10" dirty="0"/>
              <a:t>E</a:t>
            </a:r>
            <a:r>
              <a:rPr sz="1500" dirty="0"/>
              <a:t>N</a:t>
            </a:r>
            <a:r>
              <a:rPr sz="1500" spc="10" dirty="0"/>
              <a:t> </a:t>
            </a:r>
            <a:r>
              <a:rPr sz="1500" dirty="0">
                <a:latin typeface="Arial"/>
                <a:cs typeface="Arial"/>
              </a:rPr>
              <a:t>–</a:t>
            </a:r>
            <a:r>
              <a:rPr sz="1500" spc="-5" dirty="0">
                <a:latin typeface="Arial"/>
                <a:cs typeface="Arial"/>
              </a:rPr>
              <a:t> </a:t>
            </a:r>
            <a:r>
              <a:rPr sz="1500" spc="-10" dirty="0"/>
              <a:t>BE</a:t>
            </a:r>
            <a:r>
              <a:rPr sz="1500" dirty="0"/>
              <a:t>L</a:t>
            </a:r>
            <a:r>
              <a:rPr sz="1500" spc="-5" dirty="0"/>
              <a:t>G</a:t>
            </a:r>
            <a:r>
              <a:rPr sz="1500" dirty="0"/>
              <a:t>IS</a:t>
            </a:r>
            <a:r>
              <a:rPr sz="1500" spc="-10" dirty="0"/>
              <a:t>C</a:t>
            </a:r>
            <a:r>
              <a:rPr sz="1500" spc="-5" dirty="0"/>
              <a:t>H</a:t>
            </a:r>
            <a:r>
              <a:rPr sz="1500" dirty="0"/>
              <a:t>E</a:t>
            </a:r>
            <a:r>
              <a:rPr sz="1500" spc="5" dirty="0"/>
              <a:t> </a:t>
            </a:r>
            <a:r>
              <a:rPr sz="1500" spc="-5" dirty="0"/>
              <a:t>G</a:t>
            </a:r>
            <a:r>
              <a:rPr sz="1500" dirty="0"/>
              <a:t>W</a:t>
            </a:r>
            <a:r>
              <a:rPr sz="1500" spc="-15" dirty="0"/>
              <a:t> </a:t>
            </a:r>
            <a:r>
              <a:rPr sz="1500" spc="-5" dirty="0"/>
              <a:t>NO</a:t>
            </a:r>
            <a:r>
              <a:rPr sz="1500" spc="-114" dirty="0"/>
              <a:t>TA</a:t>
            </a:r>
            <a:r>
              <a:rPr sz="1500" spc="-10" dirty="0"/>
              <a:t>T</a:t>
            </a:r>
            <a:r>
              <a:rPr sz="1500" dirty="0"/>
              <a:t>IES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7263" y="1836420"/>
            <a:ext cx="8042147" cy="39684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64</a:t>
            </a:fld>
            <a:endParaRPr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OC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’S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9308" y="2485644"/>
            <a:ext cx="4197096" cy="3147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95655" y="2016041"/>
            <a:ext cx="578040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Meting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formald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y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een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atiekwa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tier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674876" y="3048000"/>
            <a:ext cx="722376" cy="7711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65</a:t>
            </a:fld>
            <a:endParaRPr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OC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’S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95655" y="2016041"/>
            <a:ext cx="807847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hild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les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solve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tve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1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meting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59308" y="2665476"/>
            <a:ext cx="4265676" cy="3200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33144" y="3224783"/>
            <a:ext cx="717804" cy="7772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66</a:t>
            </a:fld>
            <a:endParaRPr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OC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’S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95655" y="2016041"/>
            <a:ext cx="622363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Pro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uctie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ly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tha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ku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sens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rtuig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59308" y="2357627"/>
            <a:ext cx="5042916" cy="35311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67</a:t>
            </a:fld>
            <a:endParaRPr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BAA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500" spc="-3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95655" y="2016041"/>
            <a:ext cx="582676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emisch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llen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actor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 poe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5676" y="2406395"/>
            <a:ext cx="5987796" cy="4023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fld id="{81D60167-4931-47E6-BA6A-407CBD079E47}" type="slidenum">
              <a:rPr dirty="0"/>
              <a:t>68</a:t>
            </a:fld>
            <a:endParaRPr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4439920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LUCH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4050" spc="-1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ALI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endParaRPr sz="4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BAA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500" spc="-3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95655" y="2016041"/>
            <a:ext cx="513207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emisch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ofmeting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emzone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11480" y="2356104"/>
            <a:ext cx="4863084" cy="36454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96428" y="5590032"/>
            <a:ext cx="6035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519796" y="6377776"/>
            <a:ext cx="21780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100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70</a:t>
            </a:fld>
            <a:endParaRPr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437764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4097401"/>
            <a:ext cx="126492" cy="2240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7055" y="2016041"/>
            <a:ext cx="7855584" cy="3359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995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Biologis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tia</a:t>
            </a:r>
            <a:endParaRPr sz="2100">
              <a:latin typeface="Arial"/>
              <a:cs typeface="Arial"/>
            </a:endParaRPr>
          </a:p>
          <a:p>
            <a:pPr marL="241300" marR="5080">
              <a:lnSpc>
                <a:spcPts val="2270"/>
              </a:lnSpc>
              <a:spcBef>
                <a:spcPts val="1040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o-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nisme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cel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ultur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menseli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ke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eten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die 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infec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ie,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alle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gie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 into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atie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kunn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za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241300" marR="89535" indent="-228600">
              <a:lnSpc>
                <a:spcPct val="129500"/>
              </a:lnSpc>
              <a:spcBef>
                <a:spcPts val="1825"/>
              </a:spcBef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x o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elzijn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het werk: Bo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 VII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B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iolo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tia Ind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ling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4 ge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lge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 risi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infec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iezie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te(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254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1 – minst 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rli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 – 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nli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infec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ieziekte</a:t>
            </a:r>
            <a:endParaRPr sz="2100">
              <a:latin typeface="Arial"/>
              <a:cs typeface="Arial"/>
            </a:endParaRPr>
          </a:p>
          <a:p>
            <a:pPr marL="698500" marR="518795" indent="-228600">
              <a:lnSpc>
                <a:spcPts val="2270"/>
              </a:lnSpc>
              <a:spcBef>
                <a:spcPts val="52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4 – 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li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1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infec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ieziekte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te 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rspr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iding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71</a:t>
            </a:fld>
            <a:endParaRPr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4131" y="1729740"/>
            <a:ext cx="6611111" cy="40690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72</a:t>
            </a:fld>
            <a:endParaRPr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MI</a:t>
            </a:r>
            <a:r>
              <a:rPr sz="1500" spc="-10" dirty="0"/>
              <a:t>C</a:t>
            </a:r>
            <a:r>
              <a:rPr sz="1500" spc="-5" dirty="0"/>
              <a:t>RO</a:t>
            </a:r>
            <a:r>
              <a:rPr sz="1500" spc="-10" dirty="0"/>
              <a:t>B</a:t>
            </a:r>
            <a:r>
              <a:rPr sz="1500" dirty="0"/>
              <a:t>IOLO</a:t>
            </a:r>
            <a:r>
              <a:rPr sz="1500" spc="-10" dirty="0"/>
              <a:t>G</a:t>
            </a:r>
            <a:r>
              <a:rPr sz="1500" dirty="0"/>
              <a:t>IE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7116" y="1982723"/>
            <a:ext cx="6336792" cy="41102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73</a:t>
            </a:fld>
            <a:endParaRPr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MI</a:t>
            </a:r>
            <a:r>
              <a:rPr sz="1500" spc="-10" dirty="0"/>
              <a:t>C</a:t>
            </a:r>
            <a:r>
              <a:rPr sz="1500" spc="-5" dirty="0"/>
              <a:t>RO</a:t>
            </a:r>
            <a:r>
              <a:rPr sz="1500" spc="-10" dirty="0"/>
              <a:t>B</a:t>
            </a:r>
            <a:r>
              <a:rPr sz="1500" dirty="0"/>
              <a:t>IOLO</a:t>
            </a:r>
            <a:r>
              <a:rPr sz="1500" spc="-10" dirty="0"/>
              <a:t>G</a:t>
            </a:r>
            <a:r>
              <a:rPr sz="1500" dirty="0"/>
              <a:t>IE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7304" y="1982723"/>
            <a:ext cx="6446520" cy="44698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74</a:t>
            </a:fld>
            <a:endParaRPr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MI</a:t>
            </a:r>
            <a:r>
              <a:rPr sz="1500" spc="-10" dirty="0"/>
              <a:t>C</a:t>
            </a:r>
            <a:r>
              <a:rPr sz="1500" spc="-5" dirty="0"/>
              <a:t>RO</a:t>
            </a:r>
            <a:r>
              <a:rPr sz="1500" spc="-10" dirty="0"/>
              <a:t>B</a:t>
            </a:r>
            <a:r>
              <a:rPr sz="1500" dirty="0"/>
              <a:t>IOLO</a:t>
            </a:r>
            <a:r>
              <a:rPr sz="1500" spc="-10" dirty="0"/>
              <a:t>G</a:t>
            </a:r>
            <a:r>
              <a:rPr sz="1500" dirty="0"/>
              <a:t>IE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9955" y="1982723"/>
            <a:ext cx="6509004" cy="43845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75</a:t>
            </a:fld>
            <a:endParaRPr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dirty="0"/>
              <a:t>MI</a:t>
            </a:r>
            <a:r>
              <a:rPr sz="1500" spc="-10" dirty="0"/>
              <a:t>C</a:t>
            </a:r>
            <a:r>
              <a:rPr sz="1500" spc="-5" dirty="0"/>
              <a:t>RO</a:t>
            </a:r>
            <a:r>
              <a:rPr sz="1500" spc="-10" dirty="0"/>
              <a:t>B</a:t>
            </a:r>
            <a:r>
              <a:rPr sz="1500" dirty="0"/>
              <a:t>IOLO</a:t>
            </a:r>
            <a:r>
              <a:rPr sz="1500" spc="-10" dirty="0"/>
              <a:t>G</a:t>
            </a:r>
            <a:r>
              <a:rPr sz="1500" dirty="0"/>
              <a:t>IE</a:t>
            </a:r>
            <a:endParaRPr sz="1500"/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4322826"/>
            <a:ext cx="126492" cy="2240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95655" y="2016041"/>
            <a:ext cx="7486015" cy="3170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14984">
              <a:lnSpc>
                <a:spcPts val="227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biol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gische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monstering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lyse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uitv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bij 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rmo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blo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telling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risico</a:t>
            </a:r>
            <a:r>
              <a:rPr sz="21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n:</a:t>
            </a:r>
            <a:endParaRPr sz="2100">
              <a:latin typeface="Arial"/>
              <a:cs typeface="Arial"/>
            </a:endParaRPr>
          </a:p>
          <a:p>
            <a:pPr marL="538480" indent="-297180">
              <a:lnSpc>
                <a:spcPct val="100000"/>
              </a:lnSpc>
              <a:spcBef>
                <a:spcPts val="740"/>
              </a:spcBef>
              <a:buClr>
                <a:srgbClr val="FF0000"/>
              </a:buClr>
              <a:buFont typeface="Arial"/>
              <a:buChar char="•"/>
              <a:tabLst>
                <a:tab pos="470534" algn="l"/>
              </a:tabLst>
            </a:pP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BAC</a:t>
            </a:r>
            <a:r>
              <a:rPr sz="1950" spc="5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ER</a:t>
            </a:r>
            <a:r>
              <a:rPr sz="1950" spc="-10" dirty="0">
                <a:solidFill>
                  <a:srgbClr val="FF0000"/>
                </a:solidFill>
                <a:latin typeface="Arial"/>
                <a:cs typeface="Arial"/>
              </a:rPr>
              <a:t>IË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950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sz="1950" spc="-10" dirty="0">
                <a:solidFill>
                  <a:srgbClr val="FF0000"/>
                </a:solidFill>
                <a:latin typeface="Arial"/>
                <a:cs typeface="Arial"/>
              </a:rPr>
              <a:t>v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b. :</a:t>
            </a:r>
            <a:r>
              <a:rPr sz="1950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950" spc="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gion</a:t>
            </a:r>
            <a:r>
              <a:rPr sz="1950" spc="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lla)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0000"/>
              </a:buClr>
              <a:buFont typeface="Arial"/>
              <a:buChar char="•"/>
            </a:pPr>
            <a:endParaRPr sz="1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FF0000"/>
              </a:buClr>
              <a:buFont typeface="Arial"/>
              <a:buChar char="•"/>
            </a:pPr>
            <a:endParaRPr sz="2250">
              <a:latin typeface="Times New Roman"/>
              <a:cs typeface="Times New Roman"/>
            </a:endParaRPr>
          </a:p>
          <a:p>
            <a:pPr marL="538480" marR="794385" indent="-297180">
              <a:lnSpc>
                <a:spcPts val="2100"/>
              </a:lnSpc>
              <a:buClr>
                <a:srgbClr val="FF0000"/>
              </a:buClr>
              <a:buFont typeface="Arial"/>
              <a:buChar char="•"/>
              <a:tabLst>
                <a:tab pos="470534" algn="l"/>
                <a:tab pos="3481704" algn="l"/>
              </a:tabLst>
            </a:pP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1950" spc="5" dirty="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HIMM</a:t>
            </a:r>
            <a:r>
              <a:rPr sz="1950" spc="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950" spc="-1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1950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95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FF0000"/>
                </a:solidFill>
                <a:latin typeface="Arial"/>
                <a:cs typeface="Arial"/>
              </a:rPr>
              <a:t>GISTEN	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ter</a:t>
            </a:r>
            <a:r>
              <a:rPr sz="195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195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95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la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ke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, </a:t>
            </a:r>
            <a:r>
              <a:rPr sz="1950" spc="-3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ater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om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eving</a:t>
            </a:r>
            <a:r>
              <a:rPr sz="195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lucht,</a:t>
            </a:r>
            <a:r>
              <a:rPr sz="1950"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950" dirty="0">
                <a:solidFill>
                  <a:srgbClr val="00406F"/>
                </a:solidFill>
                <a:latin typeface="Arial"/>
                <a:cs typeface="Arial"/>
              </a:rPr>
              <a:t>…</a:t>
            </a:r>
            <a:endParaRPr sz="1950">
              <a:latin typeface="Arial"/>
              <a:cs typeface="Arial"/>
            </a:endParaRPr>
          </a:p>
          <a:p>
            <a:pPr marL="12700" marR="5080">
              <a:lnSpc>
                <a:spcPct val="90100"/>
              </a:lnSpc>
              <a:spcBef>
                <a:spcPts val="1460"/>
              </a:spcBef>
            </a:pPr>
            <a:r>
              <a:rPr sz="2100" spc="-8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wil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lachten</a:t>
            </a:r>
            <a:r>
              <a:rPr sz="21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die</a:t>
            </a:r>
            <a:r>
              <a:rPr sz="21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 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rso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 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it, afkoms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ig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biol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gische lucht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eit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we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kplaats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76</a:t>
            </a:fld>
            <a:endParaRPr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5944235" cy="541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BIOLOG</a:t>
            </a:r>
            <a:r>
              <a:rPr sz="405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SCHE</a:t>
            </a:r>
            <a:r>
              <a:rPr sz="4050" spc="-28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AG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NTIA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3776" y="2366772"/>
            <a:ext cx="4841748" cy="36316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95655" y="2016041"/>
            <a:ext cx="627189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Meting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h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totaal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emg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tal,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himmels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77</a:t>
            </a:fld>
            <a:endParaRPr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39852" y="2267711"/>
            <a:ext cx="3867912" cy="30464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4923" y="2462783"/>
            <a:ext cx="3297936" cy="2476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65447" y="2267711"/>
            <a:ext cx="4264152" cy="30617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160520" y="2462783"/>
            <a:ext cx="3694176" cy="24917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78</a:t>
            </a:fld>
            <a:endParaRPr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5944235" cy="541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BIOLOG</a:t>
            </a:r>
            <a:r>
              <a:rPr sz="405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SCHE</a:t>
            </a:r>
            <a:r>
              <a:rPr sz="4050" spc="-28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AG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NTIA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42416" y="2491739"/>
            <a:ext cx="5282184" cy="3960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95655" y="2016041"/>
            <a:ext cx="6607809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Petri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chalen</a:t>
            </a:r>
            <a:r>
              <a:rPr sz="21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– 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ld met 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 sp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ale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ingsb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79</a:t>
            </a:fld>
            <a:endParaRPr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9915" y="558091"/>
            <a:ext cx="5944235" cy="541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BIOLOG</a:t>
            </a:r>
            <a:r>
              <a:rPr sz="405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SCHE</a:t>
            </a:r>
            <a:r>
              <a:rPr sz="4050" spc="-28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AG</a:t>
            </a:r>
            <a:r>
              <a:rPr sz="4050" spc="-2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4050" dirty="0">
                <a:solidFill>
                  <a:srgbClr val="00406F"/>
                </a:solidFill>
                <a:latin typeface="Arial"/>
                <a:cs typeface="Arial"/>
              </a:rPr>
              <a:t>NTIA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95655" y="2016041"/>
            <a:ext cx="268986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himmels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 do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ches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67512" y="2382011"/>
            <a:ext cx="5312664" cy="3985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80</a:t>
            </a:fld>
            <a:endParaRPr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BIOLOG</a:t>
            </a:r>
            <a:r>
              <a:rPr spc="-15" dirty="0"/>
              <a:t>I</a:t>
            </a:r>
            <a:r>
              <a:rPr dirty="0"/>
              <a:t>SCHE</a:t>
            </a:r>
            <a:r>
              <a:rPr spc="-280" dirty="0"/>
              <a:t> </a:t>
            </a:r>
            <a:r>
              <a:rPr dirty="0"/>
              <a:t>AG</a:t>
            </a:r>
            <a:r>
              <a:rPr spc="-20" dirty="0"/>
              <a:t>E</a:t>
            </a:r>
            <a:r>
              <a:rPr dirty="0"/>
              <a:t>NTIA</a:t>
            </a:r>
          </a:p>
        </p:txBody>
      </p:sp>
      <p:sp>
        <p:nvSpPr>
          <p:cNvPr id="4" name="object 4"/>
          <p:cNvSpPr/>
          <p:nvPr/>
        </p:nvSpPr>
        <p:spPr>
          <a:xfrm>
            <a:off x="7854695" y="5020055"/>
            <a:ext cx="486155" cy="45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021713"/>
            <a:ext cx="126492" cy="2240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95655" y="2016041"/>
            <a:ext cx="6653530" cy="580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2270"/>
              </a:lnSpc>
              <a:tabLst>
                <a:tab pos="5426710" algn="l"/>
              </a:tabLst>
            </a:pP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Bac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iën</a:t>
            </a:r>
            <a:r>
              <a:rPr sz="21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.:</a:t>
            </a:r>
            <a:r>
              <a:rPr sz="21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ella</a:t>
            </a:r>
            <a:r>
              <a:rPr sz="21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chekopp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-	L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gio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ella p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mofila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infec</a:t>
            </a:r>
            <a:r>
              <a:rPr sz="21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rt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long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1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via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ae</a:t>
            </a:r>
            <a:r>
              <a:rPr sz="2100" spc="-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100" dirty="0">
                <a:solidFill>
                  <a:srgbClr val="00406F"/>
                </a:solidFill>
                <a:latin typeface="Arial"/>
                <a:cs typeface="Arial"/>
              </a:rPr>
              <a:t>osol</a:t>
            </a:r>
            <a:endParaRPr sz="21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32103" y="2781300"/>
            <a:ext cx="5035296" cy="3526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81</a:t>
            </a:fld>
            <a:endParaRPr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82</a:t>
            </a:fld>
            <a:endParaRPr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2711" y="1606294"/>
            <a:ext cx="7378065" cy="5163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889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115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/>
              <a:t>D</a:t>
            </a:r>
            <a:r>
              <a:rPr sz="1500" spc="-10" dirty="0"/>
              <a:t>EF</a:t>
            </a:r>
            <a:r>
              <a:rPr sz="1500" dirty="0"/>
              <a:t>INI</a:t>
            </a:r>
            <a:r>
              <a:rPr sz="1500" spc="-10" dirty="0"/>
              <a:t>T</a:t>
            </a:r>
            <a:r>
              <a:rPr sz="1500" dirty="0"/>
              <a:t>IES</a:t>
            </a:r>
            <a:r>
              <a:rPr sz="1500" spc="-10" dirty="0"/>
              <a:t> </a:t>
            </a:r>
            <a:r>
              <a:rPr sz="1500" dirty="0"/>
              <a:t>EN</a:t>
            </a:r>
            <a:r>
              <a:rPr sz="1500" spc="-10" dirty="0"/>
              <a:t> </a:t>
            </a:r>
            <a:r>
              <a:rPr sz="1500" dirty="0"/>
              <a:t>B</a:t>
            </a:r>
            <a:r>
              <a:rPr sz="1500" spc="-15" dirty="0"/>
              <a:t>E</a:t>
            </a:r>
            <a:r>
              <a:rPr sz="1500" spc="-5" dirty="0"/>
              <a:t>GR</a:t>
            </a:r>
            <a:r>
              <a:rPr sz="1500" dirty="0"/>
              <a:t>IP</a:t>
            </a:r>
            <a:r>
              <a:rPr sz="1500" spc="-15" dirty="0"/>
              <a:t>P</a:t>
            </a:r>
            <a:r>
              <a:rPr sz="1500" spc="-10" dirty="0"/>
              <a:t>E</a:t>
            </a:r>
            <a:r>
              <a:rPr sz="1500" dirty="0"/>
              <a:t>N</a:t>
            </a:r>
            <a:endParaRPr sz="1500"/>
          </a:p>
        </p:txBody>
      </p:sp>
      <p:sp>
        <p:nvSpPr>
          <p:cNvPr id="5" name="object 5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2711" y="1606294"/>
            <a:ext cx="7377683" cy="5163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32142" y="1237689"/>
            <a:ext cx="6837058" cy="3861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16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1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Opva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nd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(Lux)</a:t>
            </a:r>
            <a:endParaRPr sz="1600" dirty="0">
              <a:latin typeface="Arial"/>
              <a:cs typeface="Arial"/>
            </a:endParaRPr>
          </a:p>
          <a:p>
            <a:pPr marL="927100" marR="239395">
              <a:lnSpc>
                <a:spcPts val="2590"/>
              </a:lnSpc>
              <a:spcBef>
                <a:spcPts val="10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meten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Lu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-meter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op het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pp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rvlak met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 meter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gericht n</a:t>
            </a:r>
            <a:r>
              <a:rPr sz="1600" b="1" i="1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ar de </a:t>
            </a:r>
            <a:r>
              <a:rPr sz="1600" b="1" i="1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ichtbron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600" dirty="0">
              <a:latin typeface="Times New Roman"/>
              <a:cs typeface="Times New Roman"/>
            </a:endParaRPr>
          </a:p>
          <a:p>
            <a:pPr marL="927100" indent="-686435">
              <a:lnSpc>
                <a:spcPct val="100000"/>
              </a:lnSpc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Lumin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ntie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of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ereflecteerd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(C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nd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600" spc="-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²)</a:t>
            </a:r>
            <a:endParaRPr sz="1600" dirty="0">
              <a:latin typeface="Arial"/>
              <a:cs typeface="Arial"/>
            </a:endParaRPr>
          </a:p>
          <a:p>
            <a:pPr marL="927100" marR="5080">
              <a:lnSpc>
                <a:spcPts val="2590"/>
              </a:lnSpc>
              <a:spcBef>
                <a:spcPts val="1540"/>
              </a:spcBef>
              <a:tabLst>
                <a:tab pos="1841500" algn="l"/>
              </a:tabLst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meten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minanti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meter</a:t>
            </a:r>
            <a:r>
              <a:rPr sz="16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om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 contrastverhoud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te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 meter</a:t>
            </a:r>
            <a:endParaRPr lang="nl-NL" sz="1600" dirty="0">
              <a:solidFill>
                <a:srgbClr val="00406F"/>
              </a:solidFill>
              <a:latin typeface="Arial"/>
              <a:cs typeface="Arial"/>
            </a:endParaRPr>
          </a:p>
          <a:p>
            <a:pPr marL="927100" marR="5080">
              <a:lnSpc>
                <a:spcPts val="2590"/>
              </a:lnSpc>
              <a:spcBef>
                <a:spcPts val="1540"/>
              </a:spcBef>
              <a:tabLst>
                <a:tab pos="1841500" algn="l"/>
              </a:tabLst>
            </a:pPr>
            <a:r>
              <a:rPr lang="nl-NL" sz="1600" b="1" i="1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b="1" i="1" dirty="0" err="1">
                <a:solidFill>
                  <a:srgbClr val="00406F"/>
                </a:solidFill>
                <a:latin typeface="Arial"/>
                <a:cs typeface="Arial"/>
              </a:rPr>
              <a:t>ericht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 n</a:t>
            </a:r>
            <a:r>
              <a:rPr sz="1600" b="1" i="1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ar het verlichte o</a:t>
            </a:r>
            <a:r>
              <a:rPr sz="1600" b="1" i="1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b="1" i="1" dirty="0">
                <a:solidFill>
                  <a:srgbClr val="00406F"/>
                </a:solidFill>
                <a:latin typeface="Arial"/>
                <a:cs typeface="Arial"/>
              </a:rPr>
              <a:t>pervlak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19796" y="6377776"/>
            <a:ext cx="21780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116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5904" y="1629155"/>
            <a:ext cx="8208645" cy="5023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23190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117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/>
              <a:t>D</a:t>
            </a:r>
            <a:r>
              <a:rPr sz="1500" spc="-10" dirty="0"/>
              <a:t>EF</a:t>
            </a:r>
            <a:r>
              <a:rPr sz="1500" dirty="0"/>
              <a:t>INI</a:t>
            </a:r>
            <a:r>
              <a:rPr sz="1500" spc="-10" dirty="0"/>
              <a:t>T</a:t>
            </a:r>
            <a:r>
              <a:rPr sz="1500" dirty="0"/>
              <a:t>IES</a:t>
            </a:r>
            <a:r>
              <a:rPr sz="1500" spc="-10" dirty="0"/>
              <a:t> </a:t>
            </a:r>
            <a:r>
              <a:rPr sz="1500" dirty="0"/>
              <a:t>EN</a:t>
            </a:r>
            <a:r>
              <a:rPr sz="1500" spc="-10" dirty="0"/>
              <a:t> </a:t>
            </a:r>
            <a:r>
              <a:rPr sz="1500" dirty="0"/>
              <a:t>B</a:t>
            </a:r>
            <a:r>
              <a:rPr sz="1500" spc="-15" dirty="0"/>
              <a:t>E</a:t>
            </a:r>
            <a:r>
              <a:rPr sz="1500" spc="-5" dirty="0"/>
              <a:t>GR</a:t>
            </a:r>
            <a:r>
              <a:rPr sz="1500" dirty="0"/>
              <a:t>IP</a:t>
            </a:r>
            <a:r>
              <a:rPr sz="1500" spc="-15" dirty="0"/>
              <a:t>P</a:t>
            </a:r>
            <a:r>
              <a:rPr sz="1500" spc="-10" dirty="0"/>
              <a:t>E</a:t>
            </a:r>
            <a:r>
              <a:rPr sz="1500" dirty="0"/>
              <a:t>N</a:t>
            </a:r>
            <a:endParaRPr sz="1500"/>
          </a:p>
        </p:txBody>
      </p:sp>
      <p:sp>
        <p:nvSpPr>
          <p:cNvPr id="5" name="object 5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5904" y="1629155"/>
            <a:ext cx="8208264" cy="5023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87196" y="1499616"/>
            <a:ext cx="7848600" cy="5169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304290" algn="r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118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0" y="6286500"/>
            <a:ext cx="964692" cy="33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500" spc="-5" dirty="0"/>
              <a:t>D</a:t>
            </a:r>
            <a:r>
              <a:rPr sz="1500" spc="-10" dirty="0"/>
              <a:t>EF</a:t>
            </a:r>
            <a:r>
              <a:rPr sz="1500" dirty="0"/>
              <a:t>INI</a:t>
            </a:r>
            <a:r>
              <a:rPr sz="1500" spc="-10" dirty="0"/>
              <a:t>T</a:t>
            </a:r>
            <a:r>
              <a:rPr sz="1500" dirty="0"/>
              <a:t>IES</a:t>
            </a:r>
            <a:r>
              <a:rPr sz="1500" spc="-10" dirty="0"/>
              <a:t> </a:t>
            </a:r>
            <a:r>
              <a:rPr sz="1500" dirty="0"/>
              <a:t>EN</a:t>
            </a:r>
            <a:r>
              <a:rPr sz="1500" spc="-10" dirty="0"/>
              <a:t> </a:t>
            </a:r>
            <a:r>
              <a:rPr sz="1500" dirty="0"/>
              <a:t>B</a:t>
            </a:r>
            <a:r>
              <a:rPr sz="1500" spc="-15" dirty="0"/>
              <a:t>E</a:t>
            </a:r>
            <a:r>
              <a:rPr sz="1500" spc="-5" dirty="0"/>
              <a:t>GR</a:t>
            </a:r>
            <a:r>
              <a:rPr sz="1500" dirty="0"/>
              <a:t>IP</a:t>
            </a:r>
            <a:r>
              <a:rPr sz="1500" spc="-15" dirty="0"/>
              <a:t>P</a:t>
            </a:r>
            <a:r>
              <a:rPr sz="1500" spc="-10" dirty="0"/>
              <a:t>E</a:t>
            </a:r>
            <a:r>
              <a:rPr sz="1500" dirty="0"/>
              <a:t>N</a:t>
            </a:r>
            <a:endParaRPr sz="1500"/>
          </a:p>
        </p:txBody>
      </p:sp>
      <p:sp>
        <p:nvSpPr>
          <p:cNvPr id="5" name="object 5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7196" y="1499616"/>
            <a:ext cx="7848600" cy="51694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106295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7055" y="1237689"/>
            <a:ext cx="7179309" cy="27494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eurtemperatuur</a:t>
            </a:r>
            <a:endParaRPr sz="16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1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eft 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kle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rkw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teit</a:t>
            </a:r>
            <a:r>
              <a:rPr sz="16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het lic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 marL="698500" indent="-228600">
              <a:lnSpc>
                <a:spcPct val="100000"/>
              </a:lnSpc>
              <a:spcBef>
                <a:spcPts val="207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27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K: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wit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cht,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zeer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warm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(rood)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30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3000 K: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wit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cht,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warm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(roodachtig)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3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40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K: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wit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cht,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fris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(wit)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4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&gt;5000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K: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wit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ht, dicht bij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(blau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wacht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87</a:t>
            </a:fld>
            <a:endParaRPr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7055" y="1237689"/>
            <a:ext cx="2573020" cy="9206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ts val="2855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Lu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meter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63267" y="1905000"/>
            <a:ext cx="4610100" cy="4610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88</a:t>
            </a:fld>
            <a:endParaRPr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7055" y="1237689"/>
            <a:ext cx="2573020" cy="662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>
              <a:latin typeface="Arial"/>
              <a:cs typeface="Arial"/>
            </a:endParaRPr>
          </a:p>
          <a:p>
            <a:pPr marL="12700">
              <a:lnSpc>
                <a:spcPts val="2855"/>
              </a:lnSpc>
              <a:spcBef>
                <a:spcPts val="83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Lumin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ntiemeter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06495" y="1700783"/>
            <a:ext cx="2845308" cy="48920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89</a:t>
            </a:fld>
            <a:endParaRPr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19796" y="6377776"/>
            <a:ext cx="21780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00406F"/>
                </a:solidFill>
                <a:latin typeface="Arial"/>
                <a:cs typeface="Arial"/>
              </a:rPr>
              <a:t>122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5" name="object 5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09600" y="1237689"/>
            <a:ext cx="7210120" cy="4152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ntrast</a:t>
            </a:r>
            <a:endParaRPr sz="1600" dirty="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  <a:spcBef>
                <a:spcPts val="121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trast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tussen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2 opp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rvla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ken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is 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verho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endParaRPr sz="1600" dirty="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 de 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minantie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tussen de 2 oppervlakk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Als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ontrast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&lt;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3: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ale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situat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30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Als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contra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&lt;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10: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situatie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aardbaar</a:t>
            </a:r>
            <a:endParaRPr sz="1600" dirty="0"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3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Als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ontrast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&gt;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10: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situat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 err="1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 err="1">
                <a:solidFill>
                  <a:srgbClr val="00406F"/>
                </a:solidFill>
                <a:latin typeface="Arial"/>
                <a:cs typeface="Arial"/>
              </a:rPr>
              <a:t>verbeteren</a:t>
            </a:r>
            <a:endParaRPr lang="nl-NL" sz="1600" spc="-15" dirty="0">
              <a:solidFill>
                <a:srgbClr val="00406F"/>
              </a:solidFill>
              <a:latin typeface="Arial"/>
              <a:cs typeface="Arial"/>
            </a:endParaRPr>
          </a:p>
          <a:p>
            <a:pPr marL="698500" indent="-228600">
              <a:lnSpc>
                <a:spcPct val="100000"/>
              </a:lnSpc>
              <a:spcBef>
                <a:spcPts val="735"/>
              </a:spcBef>
              <a:buClr>
                <a:srgbClr val="00406F"/>
              </a:buClr>
              <a:buFont typeface="Arial"/>
              <a:buChar char="•"/>
              <a:tabLst>
                <a:tab pos="699135" algn="l"/>
              </a:tabLst>
            </a:pPr>
            <a:endParaRPr sz="16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</a:pPr>
            <a:r>
              <a:rPr sz="1600" spc="-270" dirty="0" err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dirty="0" err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ak: men zi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 v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rsch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et.</a:t>
            </a:r>
            <a:endParaRPr sz="160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</a:pPr>
            <a:r>
              <a:rPr lang="nl-NL" sz="1600" dirty="0">
                <a:solidFill>
                  <a:srgbClr val="FF0000"/>
                </a:solidFill>
                <a:latin typeface="Arial"/>
                <a:cs typeface="Arial"/>
              </a:rPr>
              <a:t>    V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lang="nl-NL" sz="16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r>
              <a:rPr sz="1600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een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draad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op een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stof 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aa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endParaRPr sz="16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10"/>
              </a:spcBef>
            </a:pPr>
            <a:r>
              <a:rPr sz="1600" spc="-27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sterk:</a:t>
            </a:r>
            <a:r>
              <a:rPr sz="1600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 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og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rdt</a:t>
            </a:r>
            <a:r>
              <a:rPr sz="1600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tei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jk</a:t>
            </a:r>
            <a:r>
              <a:rPr sz="1600" spc="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Arial"/>
                <a:cs typeface="Arial"/>
              </a:rPr>
              <a:t>vermoe</a:t>
            </a:r>
            <a:r>
              <a:rPr sz="1600" spc="-15" dirty="0" err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600" dirty="0" err="1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endParaRPr lang="nl-NL"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210"/>
              </a:spcBef>
            </a:pPr>
            <a:r>
              <a:rPr lang="nl-BE" sz="1600" dirty="0" err="1">
                <a:solidFill>
                  <a:srgbClr val="FF0000"/>
                </a:solidFill>
                <a:latin typeface="Arial"/>
                <a:cs typeface="Arial"/>
              </a:rPr>
              <a:t>Vb</a:t>
            </a:r>
            <a:r>
              <a:rPr lang="nl-BE" sz="1600" dirty="0">
                <a:solidFill>
                  <a:srgbClr val="FF0000"/>
                </a:solidFill>
                <a:latin typeface="Arial"/>
                <a:cs typeface="Arial"/>
              </a:rPr>
              <a:t> : een zwarte draad op een witte stof naaien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16852" y="2447544"/>
            <a:ext cx="1571244" cy="7879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7055" y="1237689"/>
            <a:ext cx="2573020" cy="662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12700">
              <a:lnSpc>
                <a:spcPts val="2855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eurtemperatuur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3400" y="4700435"/>
            <a:ext cx="4965649" cy="5822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755">
              <a:lnSpc>
                <a:spcPct val="100000"/>
              </a:lnSpc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lfde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verl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300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ux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  <a:tabLst>
                <a:tab pos="3512185" algn="l"/>
              </a:tabLst>
            </a:pPr>
            <a:r>
              <a:rPr sz="1600" spc="-8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arm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	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ud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23672" y="1883664"/>
            <a:ext cx="5713476" cy="2572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91</a:t>
            </a:fld>
            <a:endParaRPr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7055" y="1237689"/>
            <a:ext cx="7599680" cy="1320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>
              <a:latin typeface="Arial"/>
              <a:cs typeface="Arial"/>
            </a:endParaRPr>
          </a:p>
          <a:p>
            <a:pPr marL="12700" marR="5080">
              <a:lnSpc>
                <a:spcPts val="2590"/>
              </a:lnSpc>
              <a:spcBef>
                <a:spcPts val="116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kleur</a:t>
            </a:r>
            <a:r>
              <a:rPr sz="2400" b="1" spc="2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eerga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2400" b="1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b="1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(van 0 tot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10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)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drukt de kw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teit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het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 om de kleuren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dez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lfde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jze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het 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bren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79742" y="3284346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9742" y="3804030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79742" y="4323715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79742" y="4843398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381760" y="3279686"/>
            <a:ext cx="1709420" cy="1890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= 9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1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100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=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8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1-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90</a:t>
            </a:r>
            <a:endParaRPr sz="2400">
              <a:latin typeface="Arial"/>
              <a:cs typeface="Arial"/>
            </a:endParaRPr>
          </a:p>
          <a:p>
            <a:pPr marL="12700" marR="173990">
              <a:lnSpc>
                <a:spcPts val="4090"/>
              </a:lnSpc>
              <a:spcBef>
                <a:spcPts val="34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=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5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1-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80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= &lt;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51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92</a:t>
            </a:fld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4125214" y="3279686"/>
            <a:ext cx="3685540" cy="1890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260600">
              <a:lnSpc>
                <a:spcPct val="14210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tstekend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goed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gemid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midde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mati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na dampl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mp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2106295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5120766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7055" y="1237689"/>
            <a:ext cx="7712709" cy="4538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3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endParaRPr sz="15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Arbe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dsp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aatsen</a:t>
            </a:r>
            <a:endParaRPr sz="2400" dirty="0">
              <a:latin typeface="Arial"/>
              <a:cs typeface="Arial"/>
            </a:endParaRPr>
          </a:p>
          <a:p>
            <a:pPr marL="241300" marR="122555">
              <a:lnSpc>
                <a:spcPct val="90000"/>
              </a:lnSpc>
              <a:spcBef>
                <a:spcPts val="1500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werkg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ver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t,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op grond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resu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taten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een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risic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lyse,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lke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voorwa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rden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verlic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ting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arbe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dsp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aatsen,</a:t>
            </a:r>
            <a:r>
              <a:rPr sz="24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dan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et in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open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cht,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vena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rkposten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moet be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ntwoorden tene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or de aa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heid</a:t>
            </a:r>
            <a:r>
              <a:rPr sz="2400" spc="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voorwerpen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of 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dern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ssen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 vermoe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dh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id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og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te 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orkomen.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450" dirty="0">
              <a:latin typeface="Times New Roman"/>
              <a:cs typeface="Times New Roman"/>
            </a:endParaRPr>
          </a:p>
          <a:p>
            <a:pPr marL="241300" marR="5080">
              <a:lnSpc>
                <a:spcPts val="2590"/>
              </a:lnSpc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 hiervoor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de norm N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N-EN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124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64-1 en de norm </a:t>
            </a:r>
            <a:r>
              <a:rPr sz="2400" spc="-5" dirty="0">
                <a:solidFill>
                  <a:srgbClr val="00406F"/>
                </a:solidFill>
                <a:latin typeface="Arial"/>
                <a:cs typeface="Arial"/>
              </a:rPr>
              <a:t>NBN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-EN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124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64-2 bij het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24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de voorw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arden.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93</a:t>
            </a:fld>
            <a:endParaRPr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9742" y="1586611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9742" y="3145663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9742" y="4185030"/>
            <a:ext cx="152400" cy="2560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67055" y="1237689"/>
            <a:ext cx="7465695" cy="2605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BEVE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835"/>
              </a:spcBef>
            </a:pP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Zorg voor 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minima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bev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24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verlic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ting.</a:t>
            </a:r>
            <a:endParaRPr sz="240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210"/>
              </a:spcBef>
            </a:pP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dsc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ermwerk: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min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mum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3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0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spc="-15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z="24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al</a:t>
            </a:r>
            <a:r>
              <a:rPr sz="24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5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0 l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x</a:t>
            </a:r>
            <a:endParaRPr lang="nl-NL" sz="2400" dirty="0">
              <a:solidFill>
                <a:srgbClr val="00406F"/>
              </a:solidFill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210"/>
              </a:spcBef>
            </a:pPr>
            <a:r>
              <a:rPr lang="nl-BE" sz="2400" dirty="0">
                <a:solidFill>
                  <a:srgbClr val="00406F"/>
                </a:solidFill>
                <a:latin typeface="Arial"/>
                <a:cs typeface="Arial"/>
              </a:rPr>
              <a:t>   </a:t>
            </a:r>
            <a:endParaRPr sz="2400" dirty="0">
              <a:latin typeface="Arial"/>
              <a:cs typeface="Arial"/>
            </a:endParaRPr>
          </a:p>
          <a:p>
            <a:pPr marL="241300" marR="1285875">
              <a:lnSpc>
                <a:spcPct val="284300"/>
              </a:lnSpc>
            </a:pPr>
            <a:r>
              <a:rPr sz="2400" dirty="0" err="1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spc="-10" dirty="0" err="1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400" dirty="0" err="1">
                <a:solidFill>
                  <a:srgbClr val="00406F"/>
                </a:solidFill>
                <a:latin typeface="Arial"/>
                <a:cs typeface="Arial"/>
              </a:rPr>
              <a:t>flecties</a:t>
            </a:r>
            <a:r>
              <a:rPr sz="24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vermijden: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24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ruik</a:t>
            </a:r>
            <a:r>
              <a:rPr sz="24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van matte</a:t>
            </a:r>
            <a:r>
              <a:rPr sz="24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verf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115055" y="4584191"/>
            <a:ext cx="2913888" cy="215341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94</a:t>
            </a:fld>
            <a:endParaRPr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09600" y="1237689"/>
            <a:ext cx="7586040" cy="674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BEVE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ts val="2855"/>
              </a:lnSpc>
              <a:spcBef>
                <a:spcPts val="835"/>
              </a:spcBef>
            </a:pP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ermijd direct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zicht op verlic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tingsbron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(verb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ng)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150107" y="2331720"/>
            <a:ext cx="2342388" cy="1714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3295" y="4346447"/>
            <a:ext cx="4786884" cy="22143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75147" y="4459223"/>
            <a:ext cx="2420111" cy="17053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964179" y="2124455"/>
            <a:ext cx="2822575" cy="2214880"/>
          </a:xfrm>
          <a:custGeom>
            <a:avLst/>
            <a:gdLst/>
            <a:ahLst/>
            <a:cxnLst/>
            <a:rect l="l" t="t" r="r" b="b"/>
            <a:pathLst>
              <a:path w="2822575" h="2214879">
                <a:moveTo>
                  <a:pt x="0" y="2214499"/>
                </a:moveTo>
                <a:lnTo>
                  <a:pt x="2822574" y="0"/>
                </a:lnTo>
              </a:path>
            </a:pathLst>
          </a:custGeom>
          <a:ln w="63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858261" y="2125217"/>
            <a:ext cx="2929255" cy="2143125"/>
          </a:xfrm>
          <a:custGeom>
            <a:avLst/>
            <a:gdLst/>
            <a:ahLst/>
            <a:cxnLst/>
            <a:rect l="l" t="t" r="r" b="b"/>
            <a:pathLst>
              <a:path w="2929254" h="2143125">
                <a:moveTo>
                  <a:pt x="2929001" y="2143125"/>
                </a:move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95</a:t>
            </a:fld>
            <a:endParaRPr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85519" y="1237689"/>
            <a:ext cx="7221855" cy="37720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BEVE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lang="nl-NL" sz="1500" dirty="0">
              <a:latin typeface="Arial"/>
              <a:cs typeface="Arial"/>
            </a:endParaRPr>
          </a:p>
          <a:p>
            <a:pPr marL="218440" marR="710565">
              <a:lnSpc>
                <a:spcPts val="2590"/>
              </a:lnSpc>
              <a:spcBef>
                <a:spcPts val="1165"/>
              </a:spcBef>
            </a:pP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vorder</a:t>
            </a:r>
            <a:r>
              <a:rPr lang="nl-NL" sz="1600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een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voldo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nde</a:t>
            </a:r>
            <a:r>
              <a:rPr lang="nl-NL" sz="1600" spc="4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</a:t>
            </a:r>
            <a:r>
              <a:rPr lang="nl-NL"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rkplaats:</a:t>
            </a:r>
            <a:r>
              <a:rPr lang="nl-NL" sz="1600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l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chte,</a:t>
            </a:r>
            <a:r>
              <a:rPr lang="nl-NL"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</a:t>
            </a:r>
            <a:r>
              <a:rPr lang="nl-NL" sz="1600" spc="2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</a:t>
            </a:r>
            <a:r>
              <a:rPr lang="nl-NL"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uren</a:t>
            </a:r>
          </a:p>
          <a:p>
            <a:pPr marL="218440" marR="342265">
              <a:lnSpc>
                <a:spcPts val="2590"/>
              </a:lnSpc>
              <a:spcBef>
                <a:spcPts val="1505"/>
              </a:spcBef>
            </a:pPr>
            <a:r>
              <a:rPr sz="1600" spc="-14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erzeker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een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kwa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iteit</a:t>
            </a:r>
            <a:r>
              <a:rPr sz="1600" spc="2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 de kl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urwe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rgave: keuze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 lampen</a:t>
            </a:r>
          </a:p>
          <a:p>
            <a:pPr marL="218440">
              <a:lnSpc>
                <a:spcPct val="100000"/>
              </a:lnSpc>
              <a:spcBef>
                <a:spcPts val="1170"/>
              </a:spcBef>
            </a:pP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ë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sz="1600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aa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r>
              <a:rPr sz="1600" spc="3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rkomgev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ortiment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euren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5640" indent="-228600">
              <a:lnSpc>
                <a:spcPct val="100000"/>
              </a:lnSpc>
              <a:spcBef>
                <a:spcPts val="73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mpromis</a:t>
            </a:r>
            <a:r>
              <a:rPr sz="1600" spc="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natuur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stmatig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verlichtin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8440">
              <a:lnSpc>
                <a:spcPct val="100000"/>
              </a:lnSpc>
              <a:spcBef>
                <a:spcPts val="1205"/>
              </a:spcBef>
            </a:pPr>
            <a:r>
              <a:rPr sz="1600" spc="-14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rzie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matig</a:t>
            </a:r>
            <a:r>
              <a:rPr sz="1600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rhoud</a:t>
            </a: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nigen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armaturen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5640" indent="-228600">
              <a:lnSpc>
                <a:spcPts val="2615"/>
              </a:lnSpc>
              <a:spcBef>
                <a:spcPts val="74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systematis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sz="1600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</a:t>
            </a:r>
            <a:r>
              <a:rPr sz="1600" spc="-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ging</a:t>
            </a:r>
            <a:r>
              <a:rPr sz="1600" spc="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cte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lampen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96</a:t>
            </a:fld>
            <a:endParaRPr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/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09600" y="1237689"/>
            <a:ext cx="7295210" cy="31239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BEVE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sz="1600" spc="4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 de w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rkpost:</a:t>
            </a: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Schermen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loodre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cht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vensters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4240">
              <a:lnSpc>
                <a:spcPct val="100000"/>
              </a:lnSpc>
              <a:spcBef>
                <a:spcPts val="1205"/>
              </a:spcBef>
            </a:pP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(kijkrichting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spc="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vensters)</a:t>
            </a:r>
          </a:p>
          <a:p>
            <a:pPr>
              <a:lnSpc>
                <a:spcPct val="100000"/>
              </a:lnSpc>
            </a:pP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5640" indent="-228600">
              <a:lnSpc>
                <a:spcPct val="100000"/>
              </a:lnSpc>
              <a:spcBef>
                <a:spcPts val="207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Plaats</a:t>
            </a:r>
            <a:r>
              <a:rPr sz="1600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1600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werkpo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st:</a:t>
            </a:r>
            <a:endParaRPr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2840" lvl="1" indent="-228600">
              <a:lnSpc>
                <a:spcPct val="100000"/>
              </a:lnSpc>
              <a:spcBef>
                <a:spcPts val="76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verticaal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1600" spc="-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armatuur</a:t>
            </a:r>
          </a:p>
          <a:p>
            <a:pPr marL="1132840" lvl="1" indent="-228600">
              <a:lnSpc>
                <a:spcPct val="100000"/>
              </a:lnSpc>
              <a:spcBef>
                <a:spcPts val="75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600" spc="-2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sz="1600" spc="-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rijen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armaturen</a:t>
            </a:r>
          </a:p>
          <a:p>
            <a:pPr marL="1132840" lvl="1" indent="-228600">
              <a:lnSpc>
                <a:spcPct val="100000"/>
              </a:lnSpc>
              <a:spcBef>
                <a:spcPts val="76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bare</a:t>
            </a:r>
            <a:r>
              <a:rPr sz="1600" spc="-3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lamel</a:t>
            </a:r>
            <a:r>
              <a:rPr sz="1600" spc="-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sz="1600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oor</a:t>
            </a:r>
            <a:r>
              <a:rPr sz="1600" spc="-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ramen</a:t>
            </a:r>
            <a:r>
              <a:rPr sz="1600" spc="-4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</a:t>
            </a:r>
            <a:r>
              <a:rPr sz="1600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</a:t>
            </a:r>
            <a:r>
              <a:rPr sz="1600" spc="-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aanbevolen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97</a:t>
            </a:fld>
            <a:endParaRPr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5CB63-6B86-A66C-E7EF-1C9925D67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FBE9626E-327E-852A-9F98-C2D50F1B79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V</a:t>
            </a:r>
            <a:r>
              <a:rPr spc="-15" dirty="0"/>
              <a:t>E</a:t>
            </a:r>
            <a:r>
              <a:rPr dirty="0"/>
              <a:t>RLICH</a:t>
            </a:r>
            <a:r>
              <a:rPr spc="-20" dirty="0"/>
              <a:t>T</a:t>
            </a:r>
            <a:r>
              <a:rPr dirty="0"/>
              <a:t>ING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18C7128E-695B-52B2-4700-5B9D53AA11FF}"/>
              </a:ext>
            </a:extLst>
          </p:cNvPr>
          <p:cNvSpPr/>
          <p:nvPr/>
        </p:nvSpPr>
        <p:spPr>
          <a:xfrm>
            <a:off x="7956804" y="5661659"/>
            <a:ext cx="720851" cy="702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0EDB7955-0E83-283D-A9A4-DCB6644400B6}"/>
              </a:ext>
            </a:extLst>
          </p:cNvPr>
          <p:cNvSpPr/>
          <p:nvPr/>
        </p:nvSpPr>
        <p:spPr>
          <a:xfrm>
            <a:off x="479742" y="1586611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2DA18B81-BAEA-5E00-2072-76928BBB7FBC}"/>
              </a:ext>
            </a:extLst>
          </p:cNvPr>
          <p:cNvSpPr txBox="1"/>
          <p:nvPr/>
        </p:nvSpPr>
        <p:spPr>
          <a:xfrm>
            <a:off x="489915" y="1237689"/>
            <a:ext cx="741489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BEVE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lang="nl-NL" sz="1500" dirty="0">
                <a:solidFill>
                  <a:srgbClr val="00406F"/>
                </a:solidFill>
                <a:latin typeface="Arial"/>
                <a:cs typeface="Arial"/>
              </a:rPr>
              <a:t> energietips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0F11FD48-CA6E-D172-13A3-0D1ACEF774FD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98</a:t>
            </a:fld>
            <a:endParaRPr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513F94E4-4B0E-B30D-20FF-D0AF1EAAEBA7}"/>
              </a:ext>
            </a:extLst>
          </p:cNvPr>
          <p:cNvSpPr txBox="1"/>
          <p:nvPr/>
        </p:nvSpPr>
        <p:spPr>
          <a:xfrm>
            <a:off x="838200" y="1752600"/>
            <a:ext cx="706661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-</a:t>
            </a:r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Schilder in lichte kleuren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-Gebruik zoveel mogelijk taakverlichting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-Reinig armaturen ; veel stof 50% verlies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-Bij pauze ; schakel verlichting uit, na 17 seconden rendabel.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-Regelsystemen : aanwezigheidsdetectie, kloksturing en daglichtafhankelijk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Aanwezigheidsdetectie : 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gebruik in plaatsen waar niet continue personen aanwezig zijn toiletten, 	gangen, berging, opslagplaatsen, stookplaatsen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-Daglichtafhankelijk</a:t>
            </a:r>
          </a:p>
          <a:p>
            <a:r>
              <a:rPr lang="nl-NL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in lokalen met veel daglichttoetreding, Oost en Westkant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698798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99</a:t>
            </a:fld>
            <a:endParaRPr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38200" y="1278203"/>
            <a:ext cx="7128204" cy="4628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spc="-9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ril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gen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ts val="251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6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orden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overgebra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cht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haam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diegenen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dirty="0">
              <a:latin typeface="Arial"/>
              <a:cs typeface="Arial"/>
            </a:endParaRPr>
          </a:p>
          <a:p>
            <a:pPr marL="218440" indent="457200">
              <a:lnSpc>
                <a:spcPts val="2510"/>
              </a:lnSpc>
            </a:pP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blootge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ste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word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1205"/>
              </a:spcBef>
            </a:pPr>
            <a:r>
              <a:rPr spc="-13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soorten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Hand-armtrillingen</a:t>
            </a:r>
            <a:endParaRPr dirty="0">
              <a:latin typeface="Arial"/>
              <a:cs typeface="Arial"/>
            </a:endParaRPr>
          </a:p>
          <a:p>
            <a:pPr marL="1132840" lvl="1" indent="-228600">
              <a:lnSpc>
                <a:spcPct val="100000"/>
              </a:lnSpc>
              <a:spcBef>
                <a:spcPts val="76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orden</a:t>
            </a: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veroo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akt</a:t>
            </a:r>
            <a:r>
              <a:rPr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door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han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pc="-2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igen</a:t>
            </a:r>
            <a:endParaRPr dirty="0">
              <a:latin typeface="Arial"/>
              <a:cs typeface="Arial"/>
            </a:endParaRPr>
          </a:p>
          <a:p>
            <a:pPr marL="1132840" marR="1570990" lvl="1" indent="-228600">
              <a:lnSpc>
                <a:spcPts val="2160"/>
              </a:lnSpc>
              <a:spcBef>
                <a:spcPts val="102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orden</a:t>
            </a: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overge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et</a:t>
            </a:r>
            <a:r>
              <a:rPr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op de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pol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ellebo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en s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hou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ergewric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ten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0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Lichaamstril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ingen</a:t>
            </a:r>
            <a:endParaRPr dirty="0">
              <a:latin typeface="Arial"/>
              <a:cs typeface="Arial"/>
            </a:endParaRPr>
          </a:p>
          <a:p>
            <a:pPr marL="1132840" lvl="1" indent="-228600">
              <a:lnSpc>
                <a:spcPct val="100000"/>
              </a:lnSpc>
              <a:spcBef>
                <a:spcPts val="760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orden</a:t>
            </a: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veroo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akt</a:t>
            </a:r>
            <a:r>
              <a:rPr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door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voertuigen,</a:t>
            </a:r>
            <a:r>
              <a:rPr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graafmach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nes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,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…</a:t>
            </a:r>
            <a:endParaRPr dirty="0">
              <a:latin typeface="Arial"/>
              <a:cs typeface="Arial"/>
            </a:endParaRPr>
          </a:p>
          <a:p>
            <a:pPr marL="1132840" lvl="1" indent="-228600">
              <a:lnSpc>
                <a:spcPts val="2280"/>
              </a:lnSpc>
              <a:spcBef>
                <a:spcPts val="755"/>
              </a:spcBef>
              <a:buClr>
                <a:srgbClr val="00406F"/>
              </a:buClr>
              <a:buFont typeface="Arial"/>
              <a:buChar char="•"/>
              <a:tabLst>
                <a:tab pos="1133475" algn="l"/>
              </a:tabLst>
            </a:pP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orden</a:t>
            </a:r>
            <a:r>
              <a:rPr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voe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en zit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lak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overge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racht</a:t>
            </a:r>
            <a:r>
              <a:rPr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over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hele</a:t>
            </a:r>
            <a:endParaRPr dirty="0">
              <a:latin typeface="Arial"/>
              <a:cs typeface="Arial"/>
            </a:endParaRPr>
          </a:p>
          <a:p>
            <a:pPr marL="1132840">
              <a:lnSpc>
                <a:spcPts val="2260"/>
              </a:lnSpc>
            </a:pP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lichaam</a:t>
            </a:r>
            <a:endParaRPr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100</a:t>
            </a:fld>
            <a:endParaRPr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2000" y="558091"/>
            <a:ext cx="7892084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15365" y="1371600"/>
            <a:ext cx="8164169" cy="44223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Gemeten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versnel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Uitgedrukt in </a:t>
            </a:r>
            <a:r>
              <a:rPr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/s²</a:t>
            </a:r>
            <a:endParaRPr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1205"/>
              </a:spcBef>
            </a:pP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Indien de machi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enk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le</a:t>
            </a:r>
            <a:r>
              <a:rPr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malen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per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econ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La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frequenties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3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Vb.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ken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pik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hamer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dreigt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ver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in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aam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te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vers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pre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den</a:t>
            </a:r>
            <a:endParaRPr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1200"/>
              </a:spcBef>
            </a:pP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Indien de machi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vele malen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per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econ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Hoge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frequentie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3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Vb.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jpmachine,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afkortz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aa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machine</a:t>
            </a:r>
            <a:endParaRPr dirty="0">
              <a:latin typeface="Arial"/>
              <a:cs typeface="Arial"/>
            </a:endParaRPr>
          </a:p>
          <a:p>
            <a:pPr marL="675640" indent="-228600">
              <a:lnSpc>
                <a:spcPts val="2510"/>
              </a:lnSpc>
              <a:spcBef>
                <a:spcPts val="74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pc="-1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frequentie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word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orbeerd</a:t>
            </a:r>
            <a:r>
              <a:rPr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endParaRPr dirty="0">
              <a:latin typeface="Arial"/>
              <a:cs typeface="Arial"/>
            </a:endParaRPr>
          </a:p>
          <a:p>
            <a:pPr marL="675640">
              <a:lnSpc>
                <a:spcPts val="2485"/>
              </a:lnSpc>
            </a:pP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jen</a:t>
            </a:r>
            <a:r>
              <a:rPr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0" dirty="0">
                <a:solidFill>
                  <a:srgbClr val="00406F"/>
                </a:solidFill>
                <a:latin typeface="Arial"/>
                <a:cs typeface="Arial"/>
              </a:rPr>
              <a:t>of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door</a:t>
            </a:r>
            <a:r>
              <a:rPr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pc="-15" dirty="0">
                <a:solidFill>
                  <a:srgbClr val="00406F"/>
                </a:solidFill>
                <a:latin typeface="Arial"/>
                <a:cs typeface="Arial"/>
              </a:rPr>
              <a:t>handen</a:t>
            </a:r>
            <a:endParaRPr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101</a:t>
            </a:fld>
            <a:endParaRPr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3" name="object 3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9742" y="1586611"/>
            <a:ext cx="152400" cy="256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9915" y="1237689"/>
            <a:ext cx="2914015" cy="12644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EF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IP</a:t>
            </a:r>
            <a:r>
              <a:rPr sz="1500" spc="-15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orten 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ril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:</a:t>
            </a:r>
            <a:endParaRPr sz="1600" dirty="0">
              <a:latin typeface="Arial"/>
              <a:cs typeface="Arial"/>
            </a:endParaRPr>
          </a:p>
          <a:p>
            <a:pPr marL="446405">
              <a:lnSpc>
                <a:spcPct val="100000"/>
              </a:lnSpc>
              <a:spcBef>
                <a:spcPts val="760"/>
              </a:spcBef>
            </a:pPr>
            <a:r>
              <a:rPr sz="1600" spc="5" dirty="0">
                <a:solidFill>
                  <a:srgbClr val="00AF50"/>
                </a:solidFill>
                <a:latin typeface="Arial"/>
                <a:cs typeface="Arial"/>
              </a:rPr>
              <a:t>H</a:t>
            </a:r>
            <a:r>
              <a:rPr sz="1600" spc="-150" dirty="0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AF50"/>
                </a:solidFill>
                <a:latin typeface="Arial"/>
                <a:cs typeface="Arial"/>
              </a:rPr>
              <a:t>V</a:t>
            </a:r>
            <a:endParaRPr sz="1600" dirty="0">
              <a:latin typeface="Arial"/>
              <a:cs typeface="Arial"/>
            </a:endParaRPr>
          </a:p>
          <a:p>
            <a:pPr marL="446405">
              <a:lnSpc>
                <a:spcPct val="100000"/>
              </a:lnSpc>
              <a:spcBef>
                <a:spcPts val="735"/>
              </a:spcBef>
            </a:pPr>
            <a:r>
              <a:rPr sz="1600" b="1" spc="-20" dirty="0">
                <a:solidFill>
                  <a:srgbClr val="00AF50"/>
                </a:solidFill>
                <a:latin typeface="Arial"/>
                <a:cs typeface="Arial"/>
              </a:rPr>
              <a:t>H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and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rm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00AF50"/>
                </a:solidFill>
                <a:latin typeface="Arial"/>
                <a:cs typeface="Arial"/>
              </a:rPr>
              <a:t>V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ibrat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39995" y="2034175"/>
            <a:ext cx="2727960" cy="708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006FC0"/>
                </a:solidFill>
                <a:latin typeface="Arial"/>
                <a:cs typeface="Arial"/>
              </a:rPr>
              <a:t>WBV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2200" b="1" spc="-25" dirty="0">
                <a:solidFill>
                  <a:srgbClr val="006FC0"/>
                </a:solidFill>
                <a:latin typeface="Arial"/>
                <a:cs typeface="Arial"/>
              </a:rPr>
              <a:t>W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ho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22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25" dirty="0">
                <a:solidFill>
                  <a:srgbClr val="006FC0"/>
                </a:solidFill>
                <a:latin typeface="Arial"/>
                <a:cs typeface="Arial"/>
              </a:rPr>
              <a:t>B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ody</a:t>
            </a:r>
            <a:r>
              <a:rPr sz="22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2200" b="1" spc="-20" dirty="0">
                <a:solidFill>
                  <a:srgbClr val="006FC0"/>
                </a:solidFill>
                <a:latin typeface="Arial"/>
                <a:cs typeface="Arial"/>
              </a:rPr>
              <a:t>V</a:t>
            </a:r>
            <a:r>
              <a:rPr sz="2200" spc="-10" dirty="0">
                <a:solidFill>
                  <a:srgbClr val="00406F"/>
                </a:solidFill>
                <a:latin typeface="Arial"/>
                <a:cs typeface="Arial"/>
              </a:rPr>
              <a:t>ibrat</a:t>
            </a:r>
            <a:r>
              <a:rPr sz="22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2200" spc="-15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84091" y="3192779"/>
            <a:ext cx="1025651" cy="9220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69820" y="3412235"/>
            <a:ext cx="1104900" cy="4892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63752" y="5062728"/>
            <a:ext cx="1370075" cy="7223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20411" y="3384803"/>
            <a:ext cx="1284732" cy="8915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51076" y="4114800"/>
            <a:ext cx="1146048" cy="7543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14871" y="3195827"/>
            <a:ext cx="1456944" cy="109118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4296" y="3195827"/>
            <a:ext cx="1188719" cy="95097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76415" y="4951476"/>
            <a:ext cx="1260347" cy="9448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471671" y="4526279"/>
            <a:ext cx="1588008" cy="117500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48711" y="4492752"/>
            <a:ext cx="1060703" cy="109270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782311" y="4943855"/>
            <a:ext cx="1431036" cy="9525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628132" y="4297679"/>
            <a:ext cx="1232915" cy="57302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102</a:t>
            </a:fld>
            <a:endParaRPr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62000" y="1237689"/>
            <a:ext cx="7284415" cy="3412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ND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55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erste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tek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n: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7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tintel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ngen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of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onge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oeligheid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(“doofheid”)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vingers</a:t>
            </a:r>
            <a:endParaRPr sz="1600" dirty="0">
              <a:latin typeface="Arial"/>
              <a:cs typeface="Arial"/>
            </a:endParaRPr>
          </a:p>
          <a:p>
            <a:pPr marL="675640" marR="5080" indent="-228600">
              <a:lnSpc>
                <a:spcPts val="2380"/>
              </a:lnSpc>
              <a:spcBef>
                <a:spcPts val="103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verlies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tast: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niet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ed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voe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eine voorwerp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69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kra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chtsverlies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hand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675640" marR="252729" indent="-228600">
              <a:lnSpc>
                <a:spcPts val="2380"/>
              </a:lnSpc>
              <a:spcBef>
                <a:spcPts val="104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vingers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die,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als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gevolg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een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culair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pro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bleem,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plots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wit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word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dien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ro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od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arb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j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stek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pijn.</a:t>
            </a:r>
            <a:endParaRPr sz="1600" dirty="0">
              <a:latin typeface="Arial"/>
              <a:cs typeface="Arial"/>
            </a:endParaRPr>
          </a:p>
          <a:p>
            <a:pPr marL="218440" marR="209550">
              <a:lnSpc>
                <a:spcPct val="90000"/>
              </a:lnSpc>
              <a:spcBef>
                <a:spcPts val="145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sommi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rson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tre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deze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symptomen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al op na enke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maanden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ootstel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g,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eren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pas na tienta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jaren. 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klachten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zul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toenemen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 verdere blootstel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 zijn 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eestal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mkeerbaa</a:t>
            </a:r>
            <a:r>
              <a:rPr sz="1600" spc="-13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406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103</a:t>
            </a:fld>
            <a:endParaRPr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14400" y="1237689"/>
            <a:ext cx="7083120" cy="4281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ND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55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Rugaan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ingen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40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Co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fortproble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600" dirty="0">
              <a:latin typeface="Arial"/>
              <a:cs typeface="Arial"/>
            </a:endParaRPr>
          </a:p>
          <a:p>
            <a:pPr marL="675640" marR="162560" indent="-228600">
              <a:lnSpc>
                <a:spcPts val="2160"/>
              </a:lnSpc>
              <a:spcBef>
                <a:spcPts val="53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ervaging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beeld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net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lies: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trilling situeert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zi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 op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res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nantiegebied</a:t>
            </a:r>
            <a:r>
              <a:rPr sz="16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oog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ollen</a:t>
            </a:r>
            <a:endParaRPr sz="1600" dirty="0">
              <a:latin typeface="Arial"/>
              <a:cs typeface="Arial"/>
            </a:endParaRPr>
          </a:p>
          <a:p>
            <a:pPr marL="675640" marR="5080" indent="-228600">
              <a:lnSpc>
                <a:spcPts val="2160"/>
              </a:lnSpc>
              <a:spcBef>
                <a:spcPts val="50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ting</a:t>
            </a:r>
            <a:r>
              <a:rPr sz="1600" spc="-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geh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ororg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an:</a:t>
            </a:r>
            <a:r>
              <a:rPr sz="160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laagfre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q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uente</a:t>
            </a:r>
            <a:r>
              <a:rPr sz="1600" spc="-5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trillingen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erste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ken de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4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fecten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law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ai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695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Spiervermoeidh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endParaRPr sz="1600" dirty="0">
              <a:latin typeface="Arial"/>
              <a:cs typeface="Arial"/>
            </a:endParaRPr>
          </a:p>
          <a:p>
            <a:pPr marL="218440" marR="1521460">
              <a:lnSpc>
                <a:spcPct val="127800"/>
              </a:lnSpc>
              <a:spcBef>
                <a:spcPts val="10"/>
              </a:spcBef>
            </a:pP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erhog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hartfrequent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bloe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druk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Proble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i.</a:t>
            </a:r>
            <a:r>
              <a:rPr sz="1600" spc="-19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.m.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blaa</a:t>
            </a:r>
            <a:r>
              <a:rPr sz="1600" spc="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prostaat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Houding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moei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  <a:p>
            <a:pPr marL="218440" marR="1521460">
              <a:lnSpc>
                <a:spcPts val="2380"/>
              </a:lnSpc>
              <a:spcBef>
                <a:spcPts val="1040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enw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htsstoorniss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en,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coördinatieproblemen,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ver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ts val="2615"/>
              </a:lnSpc>
              <a:spcBef>
                <a:spcPts val="695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Rei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kte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(zeer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lage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freq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ue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ntie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&lt;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2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Hz)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104</a:t>
            </a:fld>
            <a:endParaRPr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1237689"/>
            <a:ext cx="7012635" cy="2806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ISI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’S</a:t>
            </a:r>
            <a:endParaRPr sz="1500" dirty="0">
              <a:latin typeface="Arial"/>
              <a:cs typeface="Arial"/>
            </a:endParaRPr>
          </a:p>
          <a:p>
            <a:pPr marL="218440" marR="5080">
              <a:lnSpc>
                <a:spcPts val="2380"/>
              </a:lnSpc>
              <a:spcBef>
                <a:spcPts val="1150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zi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ast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sris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spc="-35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ook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spc="-40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veil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gh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eid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3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es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hadiging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an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nstalla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ies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54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losrak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verbindin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6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defecten</a:t>
            </a:r>
            <a:r>
              <a:rPr sz="160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 mogelijke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cidenten</a:t>
            </a:r>
            <a:r>
              <a:rPr sz="16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voor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gevolg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35"/>
              </a:spcBef>
            </a:pP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erstoring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eetapparatuur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35"/>
              </a:spcBef>
            </a:pP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erhoo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op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mak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fouten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door: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59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erstoo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zintuiglijke waarneming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ts val="2380"/>
              </a:lnSpc>
              <a:spcBef>
                <a:spcPts val="26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erstoo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motorisc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ördinatie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105</a:t>
            </a:fld>
            <a:endParaRPr dirty="0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62000" y="1237689"/>
            <a:ext cx="6697040" cy="26032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3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ING</a:t>
            </a:r>
            <a:endParaRPr sz="1500" dirty="0">
              <a:latin typeface="Arial"/>
              <a:cs typeface="Arial"/>
            </a:endParaRPr>
          </a:p>
          <a:p>
            <a:pPr marL="218440" marR="5080">
              <a:lnSpc>
                <a:spcPts val="2380"/>
              </a:lnSpc>
              <a:spcBef>
                <a:spcPts val="1150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Het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jk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be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sluit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7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juni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20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0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5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betre</a:t>
            </a:r>
            <a:r>
              <a:rPr sz="1600" spc="-5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fende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erming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wer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k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nemers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tegen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ris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spc="-35" dirty="0">
                <a:solidFill>
                  <a:srgbClr val="00406F"/>
                </a:solidFill>
                <a:latin typeface="Arial"/>
                <a:cs typeface="Arial"/>
              </a:rPr>
              <a:t>’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3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hanisc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he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tr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ingen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 marL="218440">
              <a:lnSpc>
                <a:spcPct val="100000"/>
              </a:lnSpc>
              <a:spcBef>
                <a:spcPts val="1550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Ri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c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oa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alyse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60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spc="-114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z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amelen</a:t>
            </a:r>
            <a:r>
              <a:rPr sz="1600" spc="-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f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ormatie</a:t>
            </a:r>
            <a:endParaRPr sz="1600" dirty="0">
              <a:latin typeface="Arial"/>
              <a:cs typeface="Arial"/>
            </a:endParaRPr>
          </a:p>
          <a:p>
            <a:pPr marL="675640" indent="-228600">
              <a:lnSpc>
                <a:spcPct val="100000"/>
              </a:lnSpc>
              <a:spcBef>
                <a:spcPts val="265"/>
              </a:spcBef>
              <a:buClr>
                <a:srgbClr val="00406F"/>
              </a:buClr>
              <a:buFont typeface="Arial"/>
              <a:buChar char="•"/>
              <a:tabLst>
                <a:tab pos="676275" algn="l"/>
              </a:tabLst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Indien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nodig,</a:t>
            </a:r>
            <a:r>
              <a:rPr sz="16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meten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35"/>
              </a:spcBef>
            </a:pP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Prevent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emaatr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72000" y="2997707"/>
            <a:ext cx="1607820" cy="16062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106</a:t>
            </a:fld>
            <a:endParaRPr dirty="0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1237689"/>
            <a:ext cx="8232470" cy="1595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MA</a:t>
            </a:r>
            <a:r>
              <a:rPr sz="1500" spc="-114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500" spc="-6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500" spc="-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 marR="5080">
              <a:lnSpc>
                <a:spcPts val="2590"/>
              </a:lnSpc>
              <a:spcBef>
                <a:spcPts val="116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Af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 toe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gereedsc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ap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rleg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zodat de hand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kunn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 rusten</a:t>
            </a:r>
            <a:endParaRPr sz="1600" dirty="0">
              <a:latin typeface="Arial"/>
              <a:cs typeface="Arial"/>
            </a:endParaRPr>
          </a:p>
          <a:p>
            <a:pPr marL="218440" marR="289560">
              <a:lnSpc>
                <a:spcPts val="2590"/>
              </a:lnSpc>
              <a:spcBef>
                <a:spcPts val="100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ndsch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 han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droog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 w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rm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houden</a:t>
            </a:r>
            <a:r>
              <a:rPr sz="1600" spc="1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zijn 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ntbeerl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jk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ts val="2855"/>
              </a:lnSpc>
              <a:spcBef>
                <a:spcPts val="67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tivibrati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ha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dschoe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en:</a:t>
            </a:r>
            <a:r>
              <a:rPr sz="1600" spc="5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voo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-</a:t>
            </a:r>
            <a:r>
              <a:rPr sz="1600" spc="-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nade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107</a:t>
            </a:fld>
            <a:endParaRPr dirty="0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09601" y="1237689"/>
            <a:ext cx="5484824" cy="41086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19480" algn="ctr">
              <a:lnSpc>
                <a:spcPct val="100000"/>
              </a:lnSpc>
            </a:pP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EVE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IE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MA</a:t>
            </a:r>
            <a:r>
              <a:rPr sz="1500" spc="-114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500" spc="4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LIC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HAA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M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ST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500" spc="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LIN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nkoo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eer:</a:t>
            </a:r>
            <a:r>
              <a:rPr sz="1600" spc="4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ngs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sol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0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Oude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voertui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verva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2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(kostprijs!)</a:t>
            </a:r>
            <a:endParaRPr sz="1600" dirty="0">
              <a:latin typeface="Arial"/>
              <a:cs typeface="Arial"/>
            </a:endParaRPr>
          </a:p>
          <a:p>
            <a:pPr marL="218440" marR="2394585">
              <a:lnSpc>
                <a:spcPts val="3600"/>
              </a:lnSpc>
              <a:spcBef>
                <a:spcPts val="229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ijke</a:t>
            </a:r>
            <a:r>
              <a:rPr sz="16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zetel </a:t>
            </a: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do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nde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erhoud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46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rken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otstel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gs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1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Ondergrond</a:t>
            </a:r>
            <a:endParaRPr sz="1600" dirty="0">
              <a:latin typeface="Arial"/>
              <a:cs typeface="Arial"/>
            </a:endParaRPr>
          </a:p>
          <a:p>
            <a:pPr marL="218440" marR="325755">
              <a:lnSpc>
                <a:spcPct val="124700"/>
              </a:lnSpc>
              <a:spcBef>
                <a:spcPts val="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Juiste ban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en:</a:t>
            </a:r>
            <a:r>
              <a:rPr sz="1600" spc="1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u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chtband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zijn beter Juiste ban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d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ens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p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anning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705"/>
              </a:spcBef>
            </a:pPr>
            <a:r>
              <a:rPr sz="1600" spc="-140" dirty="0">
                <a:solidFill>
                  <a:srgbClr val="00406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ering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ts val="2855"/>
              </a:lnSpc>
              <a:spcBef>
                <a:spcPts val="720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stuurderscabi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3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ren</a:t>
            </a:r>
            <a:r>
              <a:rPr sz="1600" spc="2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van chass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108</a:t>
            </a:fld>
            <a:endParaRPr dirty="0"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820"/>
              </a:lnSpc>
            </a:pPr>
            <a:r>
              <a:rPr dirty="0"/>
              <a:t>MECH</a:t>
            </a:r>
            <a:r>
              <a:rPr spc="-15" dirty="0"/>
              <a:t>A</a:t>
            </a:r>
            <a:r>
              <a:rPr dirty="0"/>
              <a:t>NISC</a:t>
            </a:r>
            <a:r>
              <a:rPr spc="-15" dirty="0"/>
              <a:t>H</a:t>
            </a:r>
            <a:r>
              <a:rPr dirty="0"/>
              <a:t>E</a:t>
            </a:r>
            <a:r>
              <a:rPr spc="-114" dirty="0"/>
              <a:t> </a:t>
            </a:r>
            <a:r>
              <a:rPr dirty="0"/>
              <a:t>TRILLI</a:t>
            </a:r>
            <a:r>
              <a:rPr spc="-15" dirty="0"/>
              <a:t>N</a:t>
            </a:r>
            <a:r>
              <a:rPr dirty="0"/>
              <a:t>GEN</a:t>
            </a:r>
          </a:p>
        </p:txBody>
      </p:sp>
      <p:sp>
        <p:nvSpPr>
          <p:cNvPr id="4" name="object 4"/>
          <p:cNvSpPr/>
          <p:nvPr/>
        </p:nvSpPr>
        <p:spPr>
          <a:xfrm>
            <a:off x="8060435" y="5452871"/>
            <a:ext cx="473964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5801" y="1237689"/>
            <a:ext cx="4950154" cy="9950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G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EZ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ONDH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ID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500" spc="-3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r>
              <a:rPr sz="1500" spc="-5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EZ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IC</a:t>
            </a:r>
            <a:r>
              <a:rPr sz="15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500" dirty="0">
                <a:solidFill>
                  <a:srgbClr val="00406F"/>
                </a:solidFill>
                <a:latin typeface="Arial"/>
                <a:cs typeface="Arial"/>
              </a:rPr>
              <a:t>T</a:t>
            </a:r>
            <a:endParaRPr sz="1500" dirty="0">
              <a:latin typeface="Arial"/>
              <a:cs typeface="Arial"/>
            </a:endParaRPr>
          </a:p>
          <a:p>
            <a:pPr marL="218440">
              <a:lnSpc>
                <a:spcPct val="100000"/>
              </a:lnSpc>
              <a:spcBef>
                <a:spcPts val="83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B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j gezond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dsri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s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ico</a:t>
            </a:r>
            <a:endParaRPr sz="1600" dirty="0">
              <a:latin typeface="Arial"/>
              <a:cs typeface="Arial"/>
            </a:endParaRPr>
          </a:p>
          <a:p>
            <a:pPr marL="218440">
              <a:lnSpc>
                <a:spcPts val="2855"/>
              </a:lnSpc>
              <a:spcBef>
                <a:spcPts val="705"/>
              </a:spcBef>
            </a:pP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s actie</a:t>
            </a:r>
            <a:r>
              <a:rPr sz="1600" spc="-15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a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rde</a:t>
            </a:r>
            <a:r>
              <a:rPr sz="1600" spc="30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w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o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rdt</a:t>
            </a:r>
            <a:r>
              <a:rPr sz="1600" spc="5" dirty="0">
                <a:solidFill>
                  <a:srgbClr val="00406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ov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rschred</a:t>
            </a:r>
            <a:r>
              <a:rPr sz="1600" spc="-10" dirty="0">
                <a:solidFill>
                  <a:srgbClr val="00406F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00406F"/>
                </a:solidFill>
                <a:latin typeface="Arial"/>
                <a:cs typeface="Arial"/>
              </a:rPr>
              <a:t>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109</a:t>
            </a:fld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406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e41bc2d5d39fcc3204c453fbeadec8d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682aa8829cfd830d5a3c32de8f50d359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TaxCatchAll xmlns="cfc230b1-6dd3-467a-8fcc-dfa9df38b740">
      <Value>27</Value>
      <Value>1</Value>
      <Value>14</Value>
    </TaxCatchAll>
    <_dlc_DocId xmlns="cfc230b1-6dd3-467a-8fcc-dfa9df38b740">GOPRO-1830562155-26238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https://gemeenschapsonderwijs.sharepoint.com/sites/prodoc/_layouts/15/DocIdRedir.aspx?ID=GOPRO-1830562155-26238</Url>
      <Description>GOPRO-1830562155-26238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Preventie</TermName>
          <TermId xmlns="http://schemas.microsoft.com/office/infopath/2007/PartnerControls">00aa7f27-fbf1-4e92-ba0a-40ec8d784003</TermId>
        </TermInfo>
      </Terms>
    </fef4875bd7d04335af313950a580cd9d>
  </documentManagement>
</p:properties>
</file>

<file path=customXml/itemProps1.xml><?xml version="1.0" encoding="utf-8"?>
<ds:datastoreItem xmlns:ds="http://schemas.openxmlformats.org/officeDocument/2006/customXml" ds:itemID="{8D389FC6-9E42-47D6-BC72-F68C3F322DA2}"/>
</file>

<file path=customXml/itemProps2.xml><?xml version="1.0" encoding="utf-8"?>
<ds:datastoreItem xmlns:ds="http://schemas.openxmlformats.org/officeDocument/2006/customXml" ds:itemID="{8B5A75C3-80AF-4502-91A6-2038FB4AA625}"/>
</file>

<file path=customXml/itemProps3.xml><?xml version="1.0" encoding="utf-8"?>
<ds:datastoreItem xmlns:ds="http://schemas.openxmlformats.org/officeDocument/2006/customXml" ds:itemID="{90B60629-F867-4490-AB06-BDB62AD85E0C}"/>
</file>

<file path=customXml/itemProps4.xml><?xml version="1.0" encoding="utf-8"?>
<ds:datastoreItem xmlns:ds="http://schemas.openxmlformats.org/officeDocument/2006/customXml" ds:itemID="{4F101695-042F-441B-A20C-BE879EDDD32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3054</Words>
  <Application>Microsoft Office PowerPoint</Application>
  <PresentationFormat>Diavoorstelling (4:3)</PresentationFormat>
  <Paragraphs>794</Paragraphs>
  <Slides>109</Slides>
  <Notes>109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109</vt:i4>
      </vt:variant>
    </vt:vector>
  </HeadingPairs>
  <TitlesOfParts>
    <vt:vector size="116" baseType="lpstr">
      <vt:lpstr>Arial</vt:lpstr>
      <vt:lpstr>Calibri</vt:lpstr>
      <vt:lpstr>Courier New</vt:lpstr>
      <vt:lpstr>Segoe UI Emoji</vt:lpstr>
      <vt:lpstr>Symbol</vt:lpstr>
      <vt:lpstr>Times New Roman</vt:lpstr>
      <vt:lpstr>Office Theme</vt:lpstr>
      <vt:lpstr>PowerPoint-presentatie</vt:lpstr>
      <vt:lpstr>PowerPoint-presentatie</vt:lpstr>
      <vt:lpstr>PowerPoint-presentatie</vt:lpstr>
      <vt:lpstr>PowerPoint-presentatie</vt:lpstr>
      <vt:lpstr>Inhoud</vt:lpstr>
      <vt:lpstr>Lawaai DEFINITIES EN BEGRIPPEN</vt:lpstr>
      <vt:lpstr>Lawaai DEFINITIES EN BEGRIPPEN</vt:lpstr>
      <vt:lpstr>Lawaai DEFINITIES EN BEGRIPPEN</vt:lpstr>
      <vt:lpstr>Lawaai DEFINITIES EN BEGRIPPEN</vt:lpstr>
      <vt:lpstr>Lawaai DEFINITIES EN BEGRIPPEN</vt:lpstr>
      <vt:lpstr>Lawaai EFFECTEN GERELATEERD AAN GELUIDSBLOOTSTELLING</vt:lpstr>
      <vt:lpstr>Lawaai EFFECTEN GERELATEERD AAN GELUIDSBLOOTSTELLING</vt:lpstr>
      <vt:lpstr>Lawaai</vt:lpstr>
      <vt:lpstr>Lawaai EFFECTEN GERELATEERD AAN GELUIDSBLOOTSTELLING</vt:lpstr>
      <vt:lpstr>Lawaai EFFECTEN GERELATEERD AAN GELUIDSBLOOTSTELLING</vt:lpstr>
      <vt:lpstr>Lawaai EFFECTEN GERELATEERD AAN GELUIDSBLOOTSTELLING</vt:lpstr>
      <vt:lpstr>Lawaai</vt:lpstr>
      <vt:lpstr>Lawaai DEFINITIES EN BEGRIPPEN</vt:lpstr>
      <vt:lpstr>Lawaai DEFINITIES EN BEGRIPPEN</vt:lpstr>
      <vt:lpstr>Lawaai</vt:lpstr>
      <vt:lpstr>Lawaai</vt:lpstr>
      <vt:lpstr>Lawaai</vt:lpstr>
      <vt:lpstr>Lawaai</vt:lpstr>
      <vt:lpstr>Lawaai</vt:lpstr>
      <vt:lpstr>Lawaai</vt:lpstr>
      <vt:lpstr>Lawaai</vt:lpstr>
      <vt:lpstr>Lawaai</vt:lpstr>
      <vt:lpstr>PowerPoint-presentatie</vt:lpstr>
      <vt:lpstr>PowerPoint-presentatie</vt:lpstr>
      <vt:lpstr>PowerPoint-presentatie</vt:lpstr>
      <vt:lpstr>Lawaai</vt:lpstr>
      <vt:lpstr>PowerPoint-presentatie</vt:lpstr>
      <vt:lpstr>Lawaai</vt:lpstr>
      <vt:lpstr>Lawaai</vt:lpstr>
      <vt:lpstr>Lawaai</vt:lpstr>
      <vt:lpstr>Lawaai</vt:lpstr>
      <vt:lpstr>Lawaai</vt:lpstr>
      <vt:lpstr>Lawaai</vt:lpstr>
      <vt:lpstr>Lawaai</vt:lpstr>
      <vt:lpstr>Lawaai</vt:lpstr>
      <vt:lpstr>Lawaai</vt:lpstr>
      <vt:lpstr>Thermische omgevingsfactoren</vt:lpstr>
      <vt:lpstr>Thermische omgevingsfactoren RISICOANALYSE</vt:lpstr>
      <vt:lpstr>Thermische omgevingsfactoren RISICOANALYSE</vt:lpstr>
      <vt:lpstr>Thermische omgevingsfactoren MEETAPPARATUUR</vt:lpstr>
      <vt:lpstr>Thermische omgevingsfactoren LUCHTTEMPERATUUR</vt:lpstr>
      <vt:lpstr>Thermische omgevingsfactoren RELATIEVE LUCHTVOCHTIGHEID</vt:lpstr>
      <vt:lpstr>Thermische omgevingsfactoren LUCHTSTROOMSNELHEID</vt:lpstr>
      <vt:lpstr>Thermische omgevingsfactoren THERMISCHE STRALING</vt:lpstr>
      <vt:lpstr>LUCHTKWALITEIT (CO2) WETGEVING</vt:lpstr>
      <vt:lpstr>LUCHTKWALITEIT (CO2) PRAKTISCH VOORBEELD – CO2 IN KANTOORGEBOUW</vt:lpstr>
      <vt:lpstr>Thermische omgevingsfactoren ACTIEWAARDEN VOOR BLOOTSTELLING</vt:lpstr>
      <vt:lpstr>Thermische omgevingsfactoren KOUDE – TECHNOLOGISCHE OORSPRONG</vt:lpstr>
      <vt:lpstr>Thermische omgevingsfactoren WARMTE – TECHNOLOGISCHE OORSPRONG</vt:lpstr>
      <vt:lpstr>Thermische omgevingsfactoren WARMTE – KLIMATOLOGISCHE OORSPRONG</vt:lpstr>
      <vt:lpstr>LUCHTKWALITEIT CHEMISCHE AGENTIA</vt:lpstr>
      <vt:lpstr>LUCHTKWALITEIT VOC</vt:lpstr>
      <vt:lpstr>LUCHTKWALITEIT METEN VAN ANESTHESIEGASSEN</vt:lpstr>
      <vt:lpstr>LUCHTKWALITEIT STOFDEELTJES</vt:lpstr>
      <vt:lpstr>LUCHTKWALITEIT METEN VAN LASROOK IN DE ADEMZONE</vt:lpstr>
      <vt:lpstr>LUCHTKWALITEIT STOFDEELTJES – INHALEERBAAR EN INADEMBAAR STOF</vt:lpstr>
      <vt:lpstr>LUCHTKWALITEIT STOFDEELTJES</vt:lpstr>
      <vt:lpstr>PowerPoint-presentatie</vt:lpstr>
      <vt:lpstr>LUCHTKWALITEIT GRENSWAARDEN – BELGISCHE GW NOTATIES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BIOLOGISCHE AGENTIA</vt:lpstr>
      <vt:lpstr>BIOLOGISCHE AGENTIA</vt:lpstr>
      <vt:lpstr>BIOLOGISCHE AGENTIA</vt:lpstr>
      <vt:lpstr>BIOLOGISCHE AGENTIA MICROBIOLOGIE</vt:lpstr>
      <vt:lpstr>BIOLOGISCHE AGENTIA MICROBIOLOGIE</vt:lpstr>
      <vt:lpstr>BIOLOGISCHE AGENTIA MICROBIOLOGIE</vt:lpstr>
      <vt:lpstr>BIOLOGISCHE AGENTIA MICROBIOLOGIE</vt:lpstr>
      <vt:lpstr>PowerPoint-presentatie</vt:lpstr>
      <vt:lpstr>BIOLOGISCHE AGENTIA</vt:lpstr>
      <vt:lpstr>PowerPoint-presentatie</vt:lpstr>
      <vt:lpstr>PowerPoint-presentatie</vt:lpstr>
      <vt:lpstr>BIOLOGISCHE AGENTIA</vt:lpstr>
      <vt:lpstr>VERLICHTING</vt:lpstr>
      <vt:lpstr>VERLICHTING DEFINITIES EN BEGRIPPEN</vt:lpstr>
      <vt:lpstr>VERLICHTING</vt:lpstr>
      <vt:lpstr>VERLICHTING DEFINITIES EN BEGRIPPEN</vt:lpstr>
      <vt:lpstr>VERLICHTING DEFINITIES EN BEGRIPPEN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VERLICHTING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  <vt:lpstr>MECHANISCHE TRILLINGEN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Fysische omgevingsfactoren</dc:title>
  <dc:creator>Delphine Motte</dc:creator>
  <cp:lastModifiedBy>Wim Goris</cp:lastModifiedBy>
  <cp:revision>1</cp:revision>
  <dcterms:created xsi:type="dcterms:W3CDTF">2024-02-01T15:19:45Z</dcterms:created>
  <dcterms:modified xsi:type="dcterms:W3CDTF">2024-02-16T14:18:19Z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2022-11-28T00:00:00Z</vt:filetime>
  </property>
  <property fmtid="{D5CDD505-2E9C-101B-9397-08002B2CF9AE}" pid="3" name="LastSaved">
    <vt:filetime>2024-02-01T00:00:00Z</vt:filetime>
  </property>
  <property fmtid="{D5CDD505-2E9C-101B-9397-08002B2CF9AE}" pid="4" name="ContentTypeId">
    <vt:lpwstr>0x01010082340F32E81AE74AA8D837674071337F003BB9480EDAB6514EB2D4DC1FE9EAD30C</vt:lpwstr>
  </property>
  <property fmtid="{D5CDD505-2E9C-101B-9397-08002B2CF9AE}" pid="5" name="GOProPublicatiestatus">
    <vt:lpwstr>1;#Online|5d773375-47c0-4896-afa8-6eac5ed3e165</vt:lpwstr>
  </property>
  <property fmtid="{D5CDD505-2E9C-101B-9397-08002B2CF9AE}" pid="6" name="_dlc_DocIdItemGuid">
    <vt:lpwstr>7876d7ea-dd08-43b6-8d92-0692cb7bec90</vt:lpwstr>
  </property>
  <property fmtid="{D5CDD505-2E9C-101B-9397-08002B2CF9AE}" pid="7" name="GOProOnderwijsniveaus">
    <vt:lpwstr>14;#Alle onderwijsniveaus|2fe7c676-0ce6-4fab-b265-4b19c15279a5</vt:lpwstr>
  </property>
  <property fmtid="{D5CDD505-2E9C-101B-9397-08002B2CF9AE}" pid="8" name="MediaServiceImageTags">
    <vt:lpwstr/>
  </property>
  <property fmtid="{D5CDD505-2E9C-101B-9397-08002B2CF9AE}" pid="9" name="GOProOorsprong">
    <vt:lpwstr/>
  </property>
  <property fmtid="{D5CDD505-2E9C-101B-9397-08002B2CF9AE}" pid="10" name="GOProThemas">
    <vt:lpwstr>27;#Preventie|00aa7f27-fbf1-4e92-ba0a-40ec8d784003</vt:lpwstr>
  </property>
  <property fmtid="{D5CDD505-2E9C-101B-9397-08002B2CF9AE}" pid="11" name="GOProSchooljaar">
    <vt:lpwstr/>
  </property>
  <property fmtid="{D5CDD505-2E9C-101B-9397-08002B2CF9AE}" pid="12" name="GOProJaar">
    <vt:lpwstr/>
  </property>
</Properties>
</file>