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2" r:id="rId2"/>
    <p:sldMasterId id="2147483676" r:id="rId3"/>
  </p:sldMasterIdLst>
  <p:notesMasterIdLst>
    <p:notesMasterId r:id="rId5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3" r:id="rId22"/>
    <p:sldId id="295" r:id="rId23"/>
    <p:sldId id="299" r:id="rId24"/>
    <p:sldId id="300" r:id="rId25"/>
    <p:sldId id="301" r:id="rId26"/>
    <p:sldId id="296" r:id="rId27"/>
    <p:sldId id="275" r:id="rId28"/>
    <p:sldId id="276" r:id="rId29"/>
    <p:sldId id="277" r:id="rId30"/>
    <p:sldId id="302" r:id="rId31"/>
    <p:sldId id="303" r:id="rId32"/>
    <p:sldId id="304" r:id="rId33"/>
    <p:sldId id="305" r:id="rId34"/>
    <p:sldId id="306" r:id="rId35"/>
    <p:sldId id="278" r:id="rId36"/>
    <p:sldId id="279" r:id="rId37"/>
    <p:sldId id="280" r:id="rId38"/>
    <p:sldId id="281"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 id="294" r:id="rId5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4" roundtripDataSignature="AMtx7mjsvyGnAH3f8GaM6Iv8ctrLQluLV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72FD52-33B4-4FFB-A61A-52375F19F919}" v="3" dt="2025-03-12T19:55:28.133"/>
    <p1510:client id="{A85316DE-980A-465C-B866-665C614F19B3}" v="6" dt="2025-03-12T20:40:32.797"/>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0" d="100"/>
          <a:sy n="100" d="100"/>
        </p:scale>
        <p:origin x="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63"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customXml" Target="../customXml/item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64" Type="http://schemas.openxmlformats.org/officeDocument/2006/relationships/customXml" Target="../customXml/item4.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slide" Target="slides/slide38.xml"/><Relationship Id="rId54" Type="http://customschemas.google.com/relationships/presentationmetadata" Target="metadata"/><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ben Jannes preventieadviseur scholengroep Fluxus" userId="2c399c50-d042-4361-a1eb-c087e41ba007" providerId="ADAL" clId="{A85316DE-980A-465C-B866-665C614F19B3}"/>
    <pc:docChg chg="undo custSel modSld">
      <pc:chgData name="Ruben Jannes preventieadviseur scholengroep Fluxus" userId="2c399c50-d042-4361-a1eb-c087e41ba007" providerId="ADAL" clId="{A85316DE-980A-465C-B866-665C614F19B3}" dt="2025-03-12T20:41:25.067" v="56" actId="1076"/>
      <pc:docMkLst>
        <pc:docMk/>
      </pc:docMkLst>
      <pc:sldChg chg="modSp mod">
        <pc:chgData name="Ruben Jannes preventieadviseur scholengroep Fluxus" userId="2c399c50-d042-4361-a1eb-c087e41ba007" providerId="ADAL" clId="{A85316DE-980A-465C-B866-665C614F19B3}" dt="2025-03-12T20:29:10.503" v="24" actId="1076"/>
        <pc:sldMkLst>
          <pc:docMk/>
          <pc:sldMk cId="0" sldId="260"/>
        </pc:sldMkLst>
        <pc:spChg chg="mod">
          <ac:chgData name="Ruben Jannes preventieadviseur scholengroep Fluxus" userId="2c399c50-d042-4361-a1eb-c087e41ba007" providerId="ADAL" clId="{A85316DE-980A-465C-B866-665C614F19B3}" dt="2025-03-12T20:29:04.898" v="23" actId="6549"/>
          <ac:spMkLst>
            <pc:docMk/>
            <pc:sldMk cId="0" sldId="260"/>
            <ac:spMk id="540" creationId="{00000000-0000-0000-0000-000000000000}"/>
          </ac:spMkLst>
        </pc:spChg>
        <pc:picChg chg="mod">
          <ac:chgData name="Ruben Jannes preventieadviseur scholengroep Fluxus" userId="2c399c50-d042-4361-a1eb-c087e41ba007" providerId="ADAL" clId="{A85316DE-980A-465C-B866-665C614F19B3}" dt="2025-03-12T20:29:10.503" v="24" actId="1076"/>
          <ac:picMkLst>
            <pc:docMk/>
            <pc:sldMk cId="0" sldId="260"/>
            <ac:picMk id="542" creationId="{00000000-0000-0000-0000-000000000000}"/>
          </ac:picMkLst>
        </pc:picChg>
      </pc:sldChg>
      <pc:sldChg chg="modSp mod">
        <pc:chgData name="Ruben Jannes preventieadviseur scholengroep Fluxus" userId="2c399c50-d042-4361-a1eb-c087e41ba007" providerId="ADAL" clId="{A85316DE-980A-465C-B866-665C614F19B3}" dt="2025-03-12T20:30:34.550" v="25" actId="20577"/>
        <pc:sldMkLst>
          <pc:docMk/>
          <pc:sldMk cId="0" sldId="271"/>
        </pc:sldMkLst>
        <pc:spChg chg="mod">
          <ac:chgData name="Ruben Jannes preventieadviseur scholengroep Fluxus" userId="2c399c50-d042-4361-a1eb-c087e41ba007" providerId="ADAL" clId="{A85316DE-980A-465C-B866-665C614F19B3}" dt="2025-03-12T20:30:34.550" v="25" actId="20577"/>
          <ac:spMkLst>
            <pc:docMk/>
            <pc:sldMk cId="0" sldId="271"/>
            <ac:spMk id="622" creationId="{00000000-0000-0000-0000-000000000000}"/>
          </ac:spMkLst>
        </pc:spChg>
      </pc:sldChg>
      <pc:sldChg chg="modSp mod">
        <pc:chgData name="Ruben Jannes preventieadviseur scholengroep Fluxus" userId="2c399c50-d042-4361-a1eb-c087e41ba007" providerId="ADAL" clId="{A85316DE-980A-465C-B866-665C614F19B3}" dt="2025-03-12T20:31:54.594" v="33" actId="20577"/>
        <pc:sldMkLst>
          <pc:docMk/>
          <pc:sldMk cId="0" sldId="274"/>
        </pc:sldMkLst>
        <pc:spChg chg="mod">
          <ac:chgData name="Ruben Jannes preventieadviseur scholengroep Fluxus" userId="2c399c50-d042-4361-a1eb-c087e41ba007" providerId="ADAL" clId="{A85316DE-980A-465C-B866-665C614F19B3}" dt="2025-03-12T20:31:54.594" v="33" actId="20577"/>
          <ac:spMkLst>
            <pc:docMk/>
            <pc:sldMk cId="0" sldId="274"/>
            <ac:spMk id="644" creationId="{00000000-0000-0000-0000-000000000000}"/>
          </ac:spMkLst>
        </pc:spChg>
      </pc:sldChg>
      <pc:sldChg chg="modSp mod">
        <pc:chgData name="Ruben Jannes preventieadviseur scholengroep Fluxus" userId="2c399c50-d042-4361-a1eb-c087e41ba007" providerId="ADAL" clId="{A85316DE-980A-465C-B866-665C614F19B3}" dt="2025-03-12T20:32:43.909" v="36" actId="20577"/>
        <pc:sldMkLst>
          <pc:docMk/>
          <pc:sldMk cId="0" sldId="275"/>
        </pc:sldMkLst>
        <pc:spChg chg="mod">
          <ac:chgData name="Ruben Jannes preventieadviseur scholengroep Fluxus" userId="2c399c50-d042-4361-a1eb-c087e41ba007" providerId="ADAL" clId="{A85316DE-980A-465C-B866-665C614F19B3}" dt="2025-03-12T20:32:43.909" v="36" actId="20577"/>
          <ac:spMkLst>
            <pc:docMk/>
            <pc:sldMk cId="0" sldId="275"/>
            <ac:spMk id="651" creationId="{00000000-0000-0000-0000-000000000000}"/>
          </ac:spMkLst>
        </pc:spChg>
      </pc:sldChg>
      <pc:sldChg chg="addSp delSp modSp mod">
        <pc:chgData name="Ruben Jannes preventieadviseur scholengroep Fluxus" userId="2c399c50-d042-4361-a1eb-c087e41ba007" providerId="ADAL" clId="{A85316DE-980A-465C-B866-665C614F19B3}" dt="2025-03-12T20:37:10.954" v="51" actId="1076"/>
        <pc:sldMkLst>
          <pc:docMk/>
          <pc:sldMk cId="0" sldId="277"/>
        </pc:sldMkLst>
        <pc:spChg chg="mod">
          <ac:chgData name="Ruben Jannes preventieadviseur scholengroep Fluxus" userId="2c399c50-d042-4361-a1eb-c087e41ba007" providerId="ADAL" clId="{A85316DE-980A-465C-B866-665C614F19B3}" dt="2025-03-12T20:35:01.717" v="46" actId="20577"/>
          <ac:spMkLst>
            <pc:docMk/>
            <pc:sldMk cId="0" sldId="277"/>
            <ac:spMk id="663" creationId="{00000000-0000-0000-0000-000000000000}"/>
          </ac:spMkLst>
        </pc:spChg>
        <pc:graphicFrameChg chg="del mod">
          <ac:chgData name="Ruben Jannes preventieadviseur scholengroep Fluxus" userId="2c399c50-d042-4361-a1eb-c087e41ba007" providerId="ADAL" clId="{A85316DE-980A-465C-B866-665C614F19B3}" dt="2025-03-12T20:34:58.496" v="44" actId="478"/>
          <ac:graphicFrameMkLst>
            <pc:docMk/>
            <pc:sldMk cId="0" sldId="277"/>
            <ac:graphicFrameMk id="2" creationId="{EC7E205C-2E14-4A17-B8E4-B6AD329FF4F3}"/>
          </ac:graphicFrameMkLst>
        </pc:graphicFrameChg>
        <pc:graphicFrameChg chg="del mod">
          <ac:chgData name="Ruben Jannes preventieadviseur scholengroep Fluxus" userId="2c399c50-d042-4361-a1eb-c087e41ba007" providerId="ADAL" clId="{A85316DE-980A-465C-B866-665C614F19B3}" dt="2025-03-12T20:36:54.816" v="49" actId="478"/>
          <ac:graphicFrameMkLst>
            <pc:docMk/>
            <pc:sldMk cId="0" sldId="277"/>
            <ac:graphicFrameMk id="3" creationId="{D62423DD-CEE6-4333-A87B-432248B568F9}"/>
          </ac:graphicFrameMkLst>
        </pc:graphicFrameChg>
        <pc:graphicFrameChg chg="add mod">
          <ac:chgData name="Ruben Jannes preventieadviseur scholengroep Fluxus" userId="2c399c50-d042-4361-a1eb-c087e41ba007" providerId="ADAL" clId="{A85316DE-980A-465C-B866-665C614F19B3}" dt="2025-03-12T20:35:43.276" v="48" actId="1076"/>
          <ac:graphicFrameMkLst>
            <pc:docMk/>
            <pc:sldMk cId="0" sldId="277"/>
            <ac:graphicFrameMk id="4" creationId="{0BAEF588-A7C0-CCFB-51C3-2FFE55242AC7}"/>
          </ac:graphicFrameMkLst>
        </pc:graphicFrameChg>
        <pc:graphicFrameChg chg="add mod">
          <ac:chgData name="Ruben Jannes preventieadviseur scholengroep Fluxus" userId="2c399c50-d042-4361-a1eb-c087e41ba007" providerId="ADAL" clId="{A85316DE-980A-465C-B866-665C614F19B3}" dt="2025-03-12T20:37:10.954" v="51" actId="1076"/>
          <ac:graphicFrameMkLst>
            <pc:docMk/>
            <pc:sldMk cId="0" sldId="277"/>
            <ac:graphicFrameMk id="5" creationId="{89A2D0C1-2DC4-D655-823F-ABF83E04FC23}"/>
          </ac:graphicFrameMkLst>
        </pc:graphicFrameChg>
      </pc:sldChg>
      <pc:sldChg chg="modSp mod">
        <pc:chgData name="Ruben Jannes preventieadviseur scholengroep Fluxus" userId="2c399c50-d042-4361-a1eb-c087e41ba007" providerId="ADAL" clId="{A85316DE-980A-465C-B866-665C614F19B3}" dt="2025-03-12T20:39:12.785" v="52" actId="1076"/>
        <pc:sldMkLst>
          <pc:docMk/>
          <pc:sldMk cId="0" sldId="280"/>
        </pc:sldMkLst>
        <pc:spChg chg="mod">
          <ac:chgData name="Ruben Jannes preventieadviseur scholengroep Fluxus" userId="2c399c50-d042-4361-a1eb-c087e41ba007" providerId="ADAL" clId="{A85316DE-980A-465C-B866-665C614F19B3}" dt="2025-03-12T20:39:12.785" v="52" actId="1076"/>
          <ac:spMkLst>
            <pc:docMk/>
            <pc:sldMk cId="0" sldId="280"/>
            <ac:spMk id="685" creationId="{00000000-0000-0000-0000-000000000000}"/>
          </ac:spMkLst>
        </pc:spChg>
      </pc:sldChg>
      <pc:sldChg chg="modSp mod">
        <pc:chgData name="Ruben Jannes preventieadviseur scholengroep Fluxus" userId="2c399c50-d042-4361-a1eb-c087e41ba007" providerId="ADAL" clId="{A85316DE-980A-465C-B866-665C614F19B3}" dt="2025-03-12T20:41:25.067" v="56" actId="1076"/>
        <pc:sldMkLst>
          <pc:docMk/>
          <pc:sldMk cId="0" sldId="287"/>
        </pc:sldMkLst>
        <pc:picChg chg="mod">
          <ac:chgData name="Ruben Jannes preventieadviseur scholengroep Fluxus" userId="2c399c50-d042-4361-a1eb-c087e41ba007" providerId="ADAL" clId="{A85316DE-980A-465C-B866-665C614F19B3}" dt="2025-03-12T20:41:25.067" v="56" actId="1076"/>
          <ac:picMkLst>
            <pc:docMk/>
            <pc:sldMk cId="0" sldId="287"/>
            <ac:picMk id="749" creationId="{00000000-0000-0000-0000-000000000000}"/>
          </ac:picMkLst>
        </pc:picChg>
      </pc:sldChg>
      <pc:sldChg chg="addSp delSp modSp mod">
        <pc:chgData name="Ruben Jannes preventieadviseur scholengroep Fluxus" userId="2c399c50-d042-4361-a1eb-c087e41ba007" providerId="ADAL" clId="{A85316DE-980A-465C-B866-665C614F19B3}" dt="2025-03-12T20:40:36.077" v="55" actId="1076"/>
        <pc:sldMkLst>
          <pc:docMk/>
          <pc:sldMk cId="1786543283" sldId="302"/>
        </pc:sldMkLst>
        <pc:graphicFrameChg chg="add mod">
          <ac:chgData name="Ruben Jannes preventieadviseur scholengroep Fluxus" userId="2c399c50-d042-4361-a1eb-c087e41ba007" providerId="ADAL" clId="{A85316DE-980A-465C-B866-665C614F19B3}" dt="2025-03-12T20:40:36.077" v="55" actId="1076"/>
          <ac:graphicFrameMkLst>
            <pc:docMk/>
            <pc:sldMk cId="1786543283" sldId="302"/>
            <ac:graphicFrameMk id="2" creationId="{78437198-1F8D-2E9A-11B8-E8F10BAD70B2}"/>
          </ac:graphicFrameMkLst>
        </pc:graphicFrameChg>
        <pc:graphicFrameChg chg="del">
          <ac:chgData name="Ruben Jannes preventieadviseur scholengroep Fluxus" userId="2c399c50-d042-4361-a1eb-c087e41ba007" providerId="ADAL" clId="{A85316DE-980A-465C-B866-665C614F19B3}" dt="2025-03-12T20:40:16.699" v="53" actId="478"/>
          <ac:graphicFrameMkLst>
            <pc:docMk/>
            <pc:sldMk cId="1786543283" sldId="302"/>
            <ac:graphicFrameMk id="5" creationId="{29B8EB7F-CFDB-4EFF-B303-D09C513D89E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1" name="Google Shape;51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7" name="Google Shape;5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3" name="Google Shape;52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1" name="Google Shape;5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a:solidFill>
                  <a:schemeClr val="dk1"/>
                </a:solidFill>
                <a:latin typeface="Calibri"/>
                <a:ea typeface="Calibri"/>
                <a:cs typeface="Calibri"/>
                <a:sym typeface="Calibri"/>
              </a:rPr>
              <a:t>VLAREBO - bodem</a:t>
            </a:r>
            <a:endParaRPr/>
          </a:p>
          <a:p>
            <a:pPr marL="0" lvl="0" indent="0" algn="l" rtl="0">
              <a:spcBef>
                <a:spcPts val="0"/>
              </a:spcBef>
              <a:spcAft>
                <a:spcPts val="0"/>
              </a:spcAft>
              <a:buNone/>
            </a:pPr>
            <a:r>
              <a:rPr lang="en-US" sz="1200" b="0" i="0">
                <a:solidFill>
                  <a:schemeClr val="dk1"/>
                </a:solidFill>
                <a:latin typeface="Calibri"/>
                <a:ea typeface="Calibri"/>
                <a:cs typeface="Calibri"/>
                <a:sym typeface="Calibri"/>
              </a:rPr>
              <a:t>VLAREMA - duurzaam beheer van materiaalkringlopen en afvalstoffen </a:t>
            </a:r>
            <a:endParaRPr/>
          </a:p>
          <a:p>
            <a:pPr marL="0" lvl="0" indent="0" algn="l" rtl="0">
              <a:spcBef>
                <a:spcPts val="0"/>
              </a:spcBef>
              <a:spcAft>
                <a:spcPts val="0"/>
              </a:spcAft>
              <a:buNone/>
            </a:pPr>
            <a:r>
              <a:rPr lang="en-US" sz="1200" b="0" i="0">
                <a:solidFill>
                  <a:schemeClr val="dk1"/>
                </a:solidFill>
                <a:latin typeface="Calibri"/>
                <a:ea typeface="Calibri"/>
                <a:cs typeface="Calibri"/>
                <a:sym typeface="Calibri"/>
              </a:rPr>
              <a:t>VLAREM - milieuhygiëne</a:t>
            </a:r>
            <a:endParaRPr/>
          </a:p>
          <a:p>
            <a:pPr marL="0" lvl="0" indent="0" algn="l" rtl="0">
              <a:spcBef>
                <a:spcPts val="0"/>
              </a:spcBef>
              <a:spcAft>
                <a:spcPts val="0"/>
              </a:spcAft>
              <a:buNone/>
            </a:pPr>
            <a:r>
              <a:rPr lang="en-US" sz="1200" b="0" i="0">
                <a:solidFill>
                  <a:schemeClr val="dk1"/>
                </a:solidFill>
                <a:latin typeface="Calibri"/>
                <a:ea typeface="Calibri"/>
                <a:cs typeface="Calibri"/>
                <a:sym typeface="Calibri"/>
              </a:rPr>
              <a:t>VLAREL - Vlaams reglement over erkenningen rond leefmilieu</a:t>
            </a:r>
            <a:endParaRPr/>
          </a:p>
          <a:p>
            <a:pPr marL="0" lvl="0" indent="0" algn="l" rtl="0">
              <a:spcBef>
                <a:spcPts val="0"/>
              </a:spcBef>
              <a:spcAft>
                <a:spcPts val="0"/>
              </a:spcAft>
              <a:buNone/>
            </a:pPr>
            <a:r>
              <a:rPr lang="en-US" sz="1200" b="0" i="0">
                <a:solidFill>
                  <a:schemeClr val="dk1"/>
                </a:solidFill>
                <a:latin typeface="Calibri"/>
                <a:ea typeface="Calibri"/>
                <a:cs typeface="Calibri"/>
                <a:sym typeface="Calibri"/>
              </a:rPr>
              <a:t> </a:t>
            </a:r>
            <a:endParaRPr/>
          </a:p>
          <a:p>
            <a:pPr marL="0" lvl="0" indent="0" algn="l" rtl="0">
              <a:spcBef>
                <a:spcPts val="0"/>
              </a:spcBef>
              <a:spcAft>
                <a:spcPts val="0"/>
              </a:spcAft>
              <a:buNone/>
            </a:pPr>
            <a:endParaRPr/>
          </a:p>
        </p:txBody>
      </p:sp>
      <p:sp>
        <p:nvSpPr>
          <p:cNvPr id="532" name="Google Shape;5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8" name="Google Shape;53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5" name="Google Shape;54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0" name="Google Shape;55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7" name="Google Shape;55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3" name="Google Shape;56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8" name="Google Shape;56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4" name="Google Shape;57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6" name="Google Shape;58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6" name="Google Shape;59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1" name="Google Shape;60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4" name="Google Shape;61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0" name="Google Shape;62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6" name="Google Shape;62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1" name="Google Shape;64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2" name="Google Shape;63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9" name="Google Shape;64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5" name="Google Shape;65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1" name="Google Shape;66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7" name="Google Shape;66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3" name="Google Shape;673;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US"/>
              <a:t>* 	Zuren met hypochloriet =&gt; vorming chloorgas</a:t>
            </a:r>
            <a:endParaRPr/>
          </a:p>
          <a:p>
            <a:pPr marL="0" lvl="0" indent="0" algn="l" rtl="0">
              <a:spcBef>
                <a:spcPts val="0"/>
              </a:spcBef>
              <a:spcAft>
                <a:spcPts val="0"/>
              </a:spcAft>
              <a:buClr>
                <a:schemeClr val="dk1"/>
              </a:buClr>
              <a:buSzPts val="1200"/>
              <a:buFont typeface="Arial"/>
              <a:buNone/>
            </a:pPr>
            <a:r>
              <a:rPr lang="en-US"/>
              <a:t>	Peroxiden met sterke basen</a:t>
            </a:r>
            <a:endParaRPr/>
          </a:p>
          <a:p>
            <a:pPr marL="0" lvl="0" indent="0" algn="l" rtl="0">
              <a:spcBef>
                <a:spcPts val="0"/>
              </a:spcBef>
              <a:spcAft>
                <a:spcPts val="0"/>
              </a:spcAft>
              <a:buClr>
                <a:schemeClr val="dk1"/>
              </a:buClr>
              <a:buSzPts val="1200"/>
              <a:buFont typeface="Arial"/>
              <a:buNone/>
            </a:pPr>
            <a:r>
              <a:rPr lang="en-US"/>
              <a:t>	Sterke zuren met sterke basen</a:t>
            </a:r>
            <a:endParaRPr/>
          </a:p>
          <a:p>
            <a:pPr marL="0" lvl="0" indent="0" algn="l" rtl="0">
              <a:spcBef>
                <a:spcPts val="0"/>
              </a:spcBef>
              <a:spcAft>
                <a:spcPts val="0"/>
              </a:spcAft>
              <a:buClr>
                <a:schemeClr val="dk1"/>
              </a:buClr>
              <a:buSzPts val="1200"/>
              <a:buFont typeface="Arial"/>
              <a:buNone/>
            </a:pPr>
            <a:r>
              <a:rPr lang="en-US"/>
              <a:t>	…</a:t>
            </a:r>
            <a:endParaRPr/>
          </a:p>
          <a:p>
            <a:pPr marL="171450" lvl="0" indent="-95250" algn="l" rtl="0">
              <a:spcBef>
                <a:spcPts val="0"/>
              </a:spcBef>
              <a:spcAft>
                <a:spcPts val="0"/>
              </a:spcAft>
              <a:buClr>
                <a:schemeClr val="dk1"/>
              </a:buClr>
              <a:buSzPts val="1200"/>
              <a:buFont typeface="Arial"/>
              <a:buNone/>
            </a:pPr>
            <a:endParaRPr/>
          </a:p>
          <a:p>
            <a:pPr marL="0" lvl="0" indent="0" algn="l" rtl="0">
              <a:spcBef>
                <a:spcPts val="0"/>
              </a:spcBef>
              <a:spcAft>
                <a:spcPts val="0"/>
              </a:spcAft>
              <a:buClr>
                <a:schemeClr val="dk1"/>
              </a:buClr>
              <a:buSzPts val="1200"/>
              <a:buFont typeface="Arial"/>
              <a:buNone/>
            </a:pPr>
            <a:endParaRPr/>
          </a:p>
        </p:txBody>
      </p:sp>
      <p:sp>
        <p:nvSpPr>
          <p:cNvPr id="674" name="Google Shape;674;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0" name="Google Shape;680;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US"/>
              <a:t>* 	Zuren met hypochloriet =&gt; vorming chloorgas</a:t>
            </a:r>
            <a:endParaRPr/>
          </a:p>
          <a:p>
            <a:pPr marL="0" lvl="0" indent="0" algn="l" rtl="0">
              <a:spcBef>
                <a:spcPts val="0"/>
              </a:spcBef>
              <a:spcAft>
                <a:spcPts val="0"/>
              </a:spcAft>
              <a:buClr>
                <a:schemeClr val="dk1"/>
              </a:buClr>
              <a:buSzPts val="1200"/>
              <a:buFont typeface="Arial"/>
              <a:buNone/>
            </a:pPr>
            <a:r>
              <a:rPr lang="en-US"/>
              <a:t>	Peroxiden met sterke basen</a:t>
            </a:r>
            <a:endParaRPr/>
          </a:p>
          <a:p>
            <a:pPr marL="0" lvl="0" indent="0" algn="l" rtl="0">
              <a:spcBef>
                <a:spcPts val="0"/>
              </a:spcBef>
              <a:spcAft>
                <a:spcPts val="0"/>
              </a:spcAft>
              <a:buClr>
                <a:schemeClr val="dk1"/>
              </a:buClr>
              <a:buSzPts val="1200"/>
              <a:buFont typeface="Arial"/>
              <a:buNone/>
            </a:pPr>
            <a:r>
              <a:rPr lang="en-US"/>
              <a:t>	Sterke zuren met sterke basen</a:t>
            </a:r>
            <a:endParaRPr/>
          </a:p>
          <a:p>
            <a:pPr marL="0" lvl="0" indent="0" algn="l" rtl="0">
              <a:spcBef>
                <a:spcPts val="0"/>
              </a:spcBef>
              <a:spcAft>
                <a:spcPts val="0"/>
              </a:spcAft>
              <a:buClr>
                <a:schemeClr val="dk1"/>
              </a:buClr>
              <a:buSzPts val="1200"/>
              <a:buFont typeface="Arial"/>
              <a:buNone/>
            </a:pPr>
            <a:r>
              <a:rPr lang="en-US"/>
              <a:t>	…</a:t>
            </a:r>
            <a:endParaRPr/>
          </a:p>
          <a:p>
            <a:pPr marL="171450" lvl="0" indent="-95250" algn="l" rtl="0">
              <a:spcBef>
                <a:spcPts val="0"/>
              </a:spcBef>
              <a:spcAft>
                <a:spcPts val="0"/>
              </a:spcAft>
              <a:buClr>
                <a:schemeClr val="dk1"/>
              </a:buClr>
              <a:buSzPts val="1200"/>
              <a:buFont typeface="Arial"/>
              <a:buNone/>
            </a:pPr>
            <a:endParaRPr/>
          </a:p>
          <a:p>
            <a:pPr marL="0" lvl="0" indent="0" algn="l" rtl="0">
              <a:spcBef>
                <a:spcPts val="0"/>
              </a:spcBef>
              <a:spcAft>
                <a:spcPts val="0"/>
              </a:spcAft>
              <a:buClr>
                <a:schemeClr val="dk1"/>
              </a:buClr>
              <a:buSzPts val="1200"/>
              <a:buFont typeface="Arial"/>
              <a:buNone/>
            </a:pPr>
            <a:endParaRPr/>
          </a:p>
        </p:txBody>
      </p:sp>
      <p:sp>
        <p:nvSpPr>
          <p:cNvPr id="681" name="Google Shape;681;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8" name="Google Shape;68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4" name="Google Shape;69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6" name="Google Shape;70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2" name="Google Shape;71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7" name="Google Shape;71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5" name="Google Shape;74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2" name="Google Shape;75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6"/>
        <p:cNvGrpSpPr/>
        <p:nvPr/>
      </p:nvGrpSpPr>
      <p:grpSpPr>
        <a:xfrm>
          <a:off x="0" y="0"/>
          <a:ext cx="0" cy="0"/>
          <a:chOff x="0" y="0"/>
          <a:chExt cx="0" cy="0"/>
        </a:xfrm>
      </p:grpSpPr>
      <p:sp>
        <p:nvSpPr>
          <p:cNvPr id="757" name="Google Shape;757;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8" name="Google Shape;758;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4" name="Google Shape;764;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g2bb205598df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1" name="Google Shape;771;g2bb205598df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2" name="Google Shape;772;g2bb205598df_0_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8" name="Google Shape;778;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3" name="Google Shape;78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9" name="Google Shape;78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1_Intro-01">
  <p:cSld name="01_Intro-01">
    <p:spTree>
      <p:nvGrpSpPr>
        <p:cNvPr id="1" name="Shape 15"/>
        <p:cNvGrpSpPr/>
        <p:nvPr/>
      </p:nvGrpSpPr>
      <p:grpSpPr>
        <a:xfrm>
          <a:off x="0" y="0"/>
          <a:ext cx="0" cy="0"/>
          <a:chOff x="0" y="0"/>
          <a:chExt cx="0" cy="0"/>
        </a:xfrm>
      </p:grpSpPr>
      <p:sp>
        <p:nvSpPr>
          <p:cNvPr id="16" name="Google Shape;16;p40"/>
          <p:cNvSpPr/>
          <p:nvPr/>
        </p:nvSpPr>
        <p:spPr>
          <a:xfrm>
            <a:off x="186297" y="0"/>
            <a:ext cx="6624637" cy="4232713"/>
          </a:xfrm>
          <a:custGeom>
            <a:avLst/>
            <a:gdLst/>
            <a:ahLst/>
            <a:cxnLst/>
            <a:rect l="l" t="t" r="r" b="b"/>
            <a:pathLst>
              <a:path w="6624637" h="4232713" extrusionOk="0">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7" name="Google Shape;17;p40"/>
          <p:cNvPicPr preferRelativeResize="0"/>
          <p:nvPr/>
        </p:nvPicPr>
        <p:blipFill rotWithShape="1">
          <a:blip r:embed="rId2">
            <a:alphaModFix/>
          </a:blip>
          <a:srcRect/>
          <a:stretch/>
        </p:blipFill>
        <p:spPr>
          <a:xfrm>
            <a:off x="3728788" y="5695293"/>
            <a:ext cx="2731346" cy="759293"/>
          </a:xfrm>
          <a:prstGeom prst="rect">
            <a:avLst/>
          </a:prstGeom>
          <a:noFill/>
          <a:ln>
            <a:noFill/>
          </a:ln>
        </p:spPr>
      </p:pic>
      <p:sp>
        <p:nvSpPr>
          <p:cNvPr id="18" name="Google Shape;18;p40"/>
          <p:cNvSpPr>
            <a:spLocks noGrp="1"/>
          </p:cNvSpPr>
          <p:nvPr>
            <p:ph type="pic" idx="2"/>
          </p:nvPr>
        </p:nvSpPr>
        <p:spPr>
          <a:xfrm>
            <a:off x="6959600" y="0"/>
            <a:ext cx="5232399" cy="6857999"/>
          </a:xfrm>
          <a:prstGeom prst="rect">
            <a:avLst/>
          </a:prstGeom>
          <a:solidFill>
            <a:schemeClr val="lt1"/>
          </a:solidFill>
          <a:ln>
            <a:noFill/>
          </a:ln>
        </p:spPr>
      </p:sp>
      <p:sp>
        <p:nvSpPr>
          <p:cNvPr id="19" name="Google Shape;19;p40"/>
          <p:cNvSpPr txBox="1">
            <a:spLocks noGrp="1"/>
          </p:cNvSpPr>
          <p:nvPr>
            <p:ph type="title"/>
          </p:nvPr>
        </p:nvSpPr>
        <p:spPr>
          <a:xfrm>
            <a:off x="493160" y="365126"/>
            <a:ext cx="6061752" cy="1965564"/>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lt1"/>
              </a:buClr>
              <a:buSzPts val="40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20" name="Google Shape;20;p40"/>
          <p:cNvPicPr preferRelativeResize="0"/>
          <p:nvPr/>
        </p:nvPicPr>
        <p:blipFill rotWithShape="1">
          <a:blip r:embed="rId3">
            <a:alphaModFix/>
          </a:blip>
          <a:srcRect/>
          <a:stretch/>
        </p:blipFill>
        <p:spPr>
          <a:xfrm rot="9914162">
            <a:off x="-3640523" y="5658386"/>
            <a:ext cx="4889334" cy="1835995"/>
          </a:xfrm>
          <a:prstGeom prst="rect">
            <a:avLst/>
          </a:prstGeom>
          <a:noFill/>
          <a:ln>
            <a:noFill/>
          </a:ln>
        </p:spPr>
      </p:pic>
      <p:sp>
        <p:nvSpPr>
          <p:cNvPr id="21" name="Google Shape;21;p40"/>
          <p:cNvSpPr txBox="1">
            <a:spLocks noGrp="1"/>
          </p:cNvSpPr>
          <p:nvPr>
            <p:ph type="body" idx="1"/>
          </p:nvPr>
        </p:nvSpPr>
        <p:spPr>
          <a:xfrm>
            <a:off x="493160" y="2523871"/>
            <a:ext cx="6061075" cy="9144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1_Tekst-03">
  <p:cSld name="01_Tekst-03">
    <p:spTree>
      <p:nvGrpSpPr>
        <p:cNvPr id="1" name="Shape 22"/>
        <p:cNvGrpSpPr/>
        <p:nvPr/>
      </p:nvGrpSpPr>
      <p:grpSpPr>
        <a:xfrm>
          <a:off x="0" y="0"/>
          <a:ext cx="0" cy="0"/>
          <a:chOff x="0" y="0"/>
          <a:chExt cx="0" cy="0"/>
        </a:xfrm>
      </p:grpSpPr>
      <p:pic>
        <p:nvPicPr>
          <p:cNvPr id="23" name="Google Shape;23;p41"/>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4" name="Google Shape;24;p41"/>
          <p:cNvPicPr preferRelativeResize="0"/>
          <p:nvPr/>
        </p:nvPicPr>
        <p:blipFill rotWithShape="1">
          <a:blip r:embed="rId3">
            <a:alphaModFix/>
          </a:blip>
          <a:srcRect/>
          <a:stretch/>
        </p:blipFill>
        <p:spPr>
          <a:xfrm rot="9643309">
            <a:off x="5804822" y="5886373"/>
            <a:ext cx="4889334" cy="1835995"/>
          </a:xfrm>
          <a:prstGeom prst="rect">
            <a:avLst/>
          </a:prstGeom>
          <a:noFill/>
          <a:ln>
            <a:noFill/>
          </a:ln>
        </p:spPr>
      </p:pic>
      <p:sp>
        <p:nvSpPr>
          <p:cNvPr id="25" name="Google Shape;25;p41"/>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41"/>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41"/>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1"/>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1"/>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0" name="Google Shape;30;p41"/>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1_Tekst-01">
  <p:cSld name="01_Tekst-01">
    <p:spTree>
      <p:nvGrpSpPr>
        <p:cNvPr id="1" name="Shape 31"/>
        <p:cNvGrpSpPr/>
        <p:nvPr/>
      </p:nvGrpSpPr>
      <p:grpSpPr>
        <a:xfrm>
          <a:off x="0" y="0"/>
          <a:ext cx="0" cy="0"/>
          <a:chOff x="0" y="0"/>
          <a:chExt cx="0" cy="0"/>
        </a:xfrm>
      </p:grpSpPr>
      <p:pic>
        <p:nvPicPr>
          <p:cNvPr id="32" name="Google Shape;32;p42"/>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3" name="Google Shape;33;p42"/>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34" name="Google Shape;34;p42"/>
          <p:cNvSpPr txBox="1">
            <a:spLocks noGrp="1"/>
          </p:cNvSpPr>
          <p:nvPr>
            <p:ph type="body" idx="1"/>
          </p:nvPr>
        </p:nvSpPr>
        <p:spPr>
          <a:xfrm>
            <a:off x="334964" y="1993900"/>
            <a:ext cx="113157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42"/>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2"/>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2"/>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2"/>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9" name="Google Shape;39;p42"/>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7333">
          <p15:clr>
            <a:srgbClr val="FBAE40"/>
          </p15:clr>
        </p15:guide>
        <p15:guide id="2" pos="21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1_Tekst-02">
  <p:cSld name="01_Tekst-02">
    <p:spTree>
      <p:nvGrpSpPr>
        <p:cNvPr id="1" name="Shape 40"/>
        <p:cNvGrpSpPr/>
        <p:nvPr/>
      </p:nvGrpSpPr>
      <p:grpSpPr>
        <a:xfrm>
          <a:off x="0" y="0"/>
          <a:ext cx="0" cy="0"/>
          <a:chOff x="0" y="0"/>
          <a:chExt cx="0" cy="0"/>
        </a:xfrm>
      </p:grpSpPr>
      <p:pic>
        <p:nvPicPr>
          <p:cNvPr id="41" name="Google Shape;41;p43"/>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42" name="Google Shape;42;p43"/>
          <p:cNvPicPr preferRelativeResize="0"/>
          <p:nvPr/>
        </p:nvPicPr>
        <p:blipFill rotWithShape="1">
          <a:blip r:embed="rId3">
            <a:alphaModFix/>
          </a:blip>
          <a:srcRect/>
          <a:stretch/>
        </p:blipFill>
        <p:spPr>
          <a:xfrm rot="9086079">
            <a:off x="9981105" y="3964806"/>
            <a:ext cx="4889334" cy="1835995"/>
          </a:xfrm>
          <a:prstGeom prst="rect">
            <a:avLst/>
          </a:prstGeom>
          <a:noFill/>
          <a:ln>
            <a:noFill/>
          </a:ln>
        </p:spPr>
      </p:pic>
      <p:sp>
        <p:nvSpPr>
          <p:cNvPr id="43" name="Google Shape;43;p43"/>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3"/>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3"/>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3"/>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3"/>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48" name="Google Shape;48;p4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1_Tekst-04">
  <p:cSld name="01_Tekst-04">
    <p:spTree>
      <p:nvGrpSpPr>
        <p:cNvPr id="1" name="Shape 49"/>
        <p:cNvGrpSpPr/>
        <p:nvPr/>
      </p:nvGrpSpPr>
      <p:grpSpPr>
        <a:xfrm>
          <a:off x="0" y="0"/>
          <a:ext cx="0" cy="0"/>
          <a:chOff x="0" y="0"/>
          <a:chExt cx="0" cy="0"/>
        </a:xfrm>
      </p:grpSpPr>
      <p:pic>
        <p:nvPicPr>
          <p:cNvPr id="50" name="Google Shape;50;p4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51" name="Google Shape;51;p44"/>
          <p:cNvPicPr preferRelativeResize="0"/>
          <p:nvPr/>
        </p:nvPicPr>
        <p:blipFill rotWithShape="1">
          <a:blip r:embed="rId3">
            <a:alphaModFix/>
          </a:blip>
          <a:srcRect/>
          <a:stretch/>
        </p:blipFill>
        <p:spPr>
          <a:xfrm rot="9847573" flipH="1">
            <a:off x="9555245" y="-1200296"/>
            <a:ext cx="4889334" cy="1835995"/>
          </a:xfrm>
          <a:prstGeom prst="rect">
            <a:avLst/>
          </a:prstGeom>
          <a:noFill/>
          <a:ln>
            <a:noFill/>
          </a:ln>
        </p:spPr>
      </p:pic>
      <p:sp>
        <p:nvSpPr>
          <p:cNvPr id="52" name="Google Shape;52;p44"/>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44"/>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44"/>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44"/>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4"/>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57" name="Google Shape;57;p4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1_Fotolijst-02">
  <p:cSld name="01_Fotolijst-02">
    <p:spTree>
      <p:nvGrpSpPr>
        <p:cNvPr id="1" name="Shape 58"/>
        <p:cNvGrpSpPr/>
        <p:nvPr/>
      </p:nvGrpSpPr>
      <p:grpSpPr>
        <a:xfrm>
          <a:off x="0" y="0"/>
          <a:ext cx="0" cy="0"/>
          <a:chOff x="0" y="0"/>
          <a:chExt cx="0" cy="0"/>
        </a:xfrm>
      </p:grpSpPr>
      <p:sp>
        <p:nvSpPr>
          <p:cNvPr id="59" name="Google Shape;59;p47"/>
          <p:cNvSpPr>
            <a:spLocks noGrp="1"/>
          </p:cNvSpPr>
          <p:nvPr>
            <p:ph type="pic" idx="2"/>
          </p:nvPr>
        </p:nvSpPr>
        <p:spPr>
          <a:xfrm>
            <a:off x="208203" y="1697241"/>
            <a:ext cx="3818588" cy="2732049"/>
          </a:xfrm>
          <a:prstGeom prst="rect">
            <a:avLst/>
          </a:prstGeom>
          <a:solidFill>
            <a:schemeClr val="lt1"/>
          </a:solidFill>
          <a:ln>
            <a:noFill/>
          </a:ln>
        </p:spPr>
      </p:sp>
      <p:pic>
        <p:nvPicPr>
          <p:cNvPr id="60" name="Google Shape;60;p47"/>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61" name="Google Shape;61;p47"/>
          <p:cNvSpPr>
            <a:spLocks noGrp="1"/>
          </p:cNvSpPr>
          <p:nvPr>
            <p:ph type="pic" idx="3"/>
          </p:nvPr>
        </p:nvSpPr>
        <p:spPr>
          <a:xfrm>
            <a:off x="4211491" y="1697241"/>
            <a:ext cx="3818588" cy="2732049"/>
          </a:xfrm>
          <a:prstGeom prst="rect">
            <a:avLst/>
          </a:prstGeom>
          <a:solidFill>
            <a:schemeClr val="lt1"/>
          </a:solidFill>
          <a:ln>
            <a:noFill/>
          </a:ln>
        </p:spPr>
      </p:sp>
      <p:sp>
        <p:nvSpPr>
          <p:cNvPr id="62" name="Google Shape;62;p47"/>
          <p:cNvSpPr>
            <a:spLocks noGrp="1"/>
          </p:cNvSpPr>
          <p:nvPr>
            <p:ph type="pic" idx="4"/>
          </p:nvPr>
        </p:nvSpPr>
        <p:spPr>
          <a:xfrm>
            <a:off x="8181325" y="1697241"/>
            <a:ext cx="3818588" cy="2732049"/>
          </a:xfrm>
          <a:prstGeom prst="rect">
            <a:avLst/>
          </a:prstGeom>
          <a:solidFill>
            <a:schemeClr val="lt1"/>
          </a:solidFill>
          <a:ln>
            <a:noFill/>
          </a:ln>
        </p:spPr>
      </p:sp>
      <p:pic>
        <p:nvPicPr>
          <p:cNvPr id="63" name="Google Shape;63;p47"/>
          <p:cNvPicPr preferRelativeResize="0"/>
          <p:nvPr/>
        </p:nvPicPr>
        <p:blipFill rotWithShape="1">
          <a:blip r:embed="rId3">
            <a:alphaModFix/>
          </a:blip>
          <a:srcRect/>
          <a:stretch/>
        </p:blipFill>
        <p:spPr>
          <a:xfrm rot="-2606522">
            <a:off x="10594158" y="-1043598"/>
            <a:ext cx="4889334" cy="1835995"/>
          </a:xfrm>
          <a:prstGeom prst="rect">
            <a:avLst/>
          </a:prstGeom>
          <a:noFill/>
          <a:ln>
            <a:noFill/>
          </a:ln>
        </p:spPr>
      </p:pic>
      <p:sp>
        <p:nvSpPr>
          <p:cNvPr id="64" name="Google Shape;64;p47"/>
          <p:cNvSpPr txBox="1">
            <a:spLocks noGrp="1"/>
          </p:cNvSpPr>
          <p:nvPr>
            <p:ph type="body" idx="1"/>
          </p:nvPr>
        </p:nvSpPr>
        <p:spPr>
          <a:xfrm>
            <a:off x="629941" y="4663466"/>
            <a:ext cx="2975113" cy="334536"/>
          </a:xfrm>
          <a:prstGeom prst="rect">
            <a:avLst/>
          </a:prstGeom>
          <a:solidFill>
            <a:schemeClr val="dk2"/>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47"/>
          <p:cNvSpPr txBox="1">
            <a:spLocks noGrp="1"/>
          </p:cNvSpPr>
          <p:nvPr>
            <p:ph type="body" idx="5"/>
          </p:nvPr>
        </p:nvSpPr>
        <p:spPr>
          <a:xfrm>
            <a:off x="4633229" y="4663466"/>
            <a:ext cx="2975113" cy="334536"/>
          </a:xfrm>
          <a:prstGeom prst="rect">
            <a:avLst/>
          </a:prstGeom>
          <a:solidFill>
            <a:schemeClr val="accent1"/>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47"/>
          <p:cNvSpPr txBox="1">
            <a:spLocks noGrp="1"/>
          </p:cNvSpPr>
          <p:nvPr>
            <p:ph type="body" idx="6"/>
          </p:nvPr>
        </p:nvSpPr>
        <p:spPr>
          <a:xfrm>
            <a:off x="8603063" y="4663466"/>
            <a:ext cx="2975113" cy="334536"/>
          </a:xfrm>
          <a:prstGeom prst="rect">
            <a:avLst/>
          </a:prstGeom>
          <a:solidFill>
            <a:schemeClr val="accent3"/>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47"/>
          <p:cNvSpPr txBox="1">
            <a:spLocks noGrp="1"/>
          </p:cNvSpPr>
          <p:nvPr>
            <p:ph type="body" idx="7"/>
          </p:nvPr>
        </p:nvSpPr>
        <p:spPr>
          <a:xfrm>
            <a:off x="1079627" y="5534458"/>
            <a:ext cx="10066493" cy="690130"/>
          </a:xfrm>
          <a:prstGeom prst="rect">
            <a:avLst/>
          </a:prstGeom>
          <a:noFill/>
          <a:ln>
            <a:noFill/>
          </a:ln>
        </p:spPr>
        <p:txBody>
          <a:bodyPr spcFirstLastPara="1" wrap="square" lIns="0" tIns="45700" rIns="0" bIns="45700" anchor="t" anchorCtr="0">
            <a:normAutofit/>
          </a:bodyPr>
          <a:lstStyle>
            <a:lvl1pPr marL="457200" lvl="0" indent="-228600" algn="ctr">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47"/>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47"/>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7"/>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71" name="Google Shape;71;p47"/>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1_Grote Foto">
  <p:cSld name="01_Grote Foto">
    <p:spTree>
      <p:nvGrpSpPr>
        <p:cNvPr id="1" name="Shape 72"/>
        <p:cNvGrpSpPr/>
        <p:nvPr/>
      </p:nvGrpSpPr>
      <p:grpSpPr>
        <a:xfrm>
          <a:off x="0" y="0"/>
          <a:ext cx="0" cy="0"/>
          <a:chOff x="0" y="0"/>
          <a:chExt cx="0" cy="0"/>
        </a:xfrm>
      </p:grpSpPr>
      <p:sp>
        <p:nvSpPr>
          <p:cNvPr id="73" name="Google Shape;73;p50"/>
          <p:cNvSpPr txBox="1">
            <a:spLocks noGrp="1"/>
          </p:cNvSpPr>
          <p:nvPr>
            <p:ph type="ctrTitle"/>
          </p:nvPr>
        </p:nvSpPr>
        <p:spPr>
          <a:xfrm>
            <a:off x="359595" y="5423737"/>
            <a:ext cx="11486507" cy="625289"/>
          </a:xfrm>
          <a:prstGeom prst="rect">
            <a:avLst/>
          </a:prstGeom>
          <a:noFill/>
          <a:ln>
            <a:noFill/>
          </a:ln>
        </p:spPr>
        <p:txBody>
          <a:bodyPr spcFirstLastPara="1" wrap="square" lIns="0" tIns="45700" rIns="0" bIns="45700" anchor="t" anchorCtr="0">
            <a:normAutofit/>
          </a:bodyPr>
          <a:lstStyle>
            <a:lvl1pPr lvl="0" algn="ctr">
              <a:lnSpc>
                <a:spcPct val="90000"/>
              </a:lnSpc>
              <a:spcBef>
                <a:spcPts val="0"/>
              </a:spcBef>
              <a:spcAft>
                <a:spcPts val="0"/>
              </a:spcAft>
              <a:buClr>
                <a:srgbClr val="C4004B"/>
              </a:buClr>
              <a:buSzPts val="4000"/>
              <a:buFont typeface="Arial"/>
              <a:buNone/>
              <a:defRPr sz="4000" b="0" i="0">
                <a:solidFill>
                  <a:srgbClr val="C4004B"/>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0"/>
          <p:cNvSpPr>
            <a:spLocks noGrp="1"/>
          </p:cNvSpPr>
          <p:nvPr>
            <p:ph type="pic" idx="2"/>
          </p:nvPr>
        </p:nvSpPr>
        <p:spPr>
          <a:xfrm>
            <a:off x="-10160" y="0"/>
            <a:ext cx="12202159" cy="5239819"/>
          </a:xfrm>
          <a:prstGeom prst="rect">
            <a:avLst/>
          </a:prstGeom>
          <a:solidFill>
            <a:schemeClr val="lt1"/>
          </a:solidFill>
          <a:ln>
            <a:noFill/>
          </a:ln>
        </p:spPr>
      </p:sp>
      <p:pic>
        <p:nvPicPr>
          <p:cNvPr id="75" name="Google Shape;75;p50"/>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76" name="Google Shape;76;p50"/>
          <p:cNvPicPr preferRelativeResize="0"/>
          <p:nvPr/>
        </p:nvPicPr>
        <p:blipFill rotWithShape="1">
          <a:blip r:embed="rId3">
            <a:alphaModFix/>
          </a:blip>
          <a:srcRect/>
          <a:stretch/>
        </p:blipFill>
        <p:spPr>
          <a:xfrm rot="9086079">
            <a:off x="-2054357" y="6644185"/>
            <a:ext cx="4889334" cy="1835995"/>
          </a:xfrm>
          <a:prstGeom prst="rect">
            <a:avLst/>
          </a:prstGeom>
          <a:noFill/>
          <a:ln>
            <a:noFill/>
          </a:ln>
        </p:spPr>
      </p:pic>
      <p:sp>
        <p:nvSpPr>
          <p:cNvPr id="77" name="Google Shape;77;p50"/>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0"/>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0"/>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sz="1100">
                <a:solidFill>
                  <a:schemeClr val="accent5"/>
                </a:solidFill>
                <a:latin typeface="Arial"/>
                <a:ea typeface="Arial"/>
                <a:cs typeface="Arial"/>
                <a:sym typeface="Arial"/>
              </a:defRPr>
            </a:lvl1pPr>
            <a:lvl2pPr marL="0" lvl="1" indent="0" algn="ctr">
              <a:spcBef>
                <a:spcPts val="0"/>
              </a:spcBef>
              <a:buNone/>
              <a:defRPr sz="1100">
                <a:solidFill>
                  <a:schemeClr val="accent5"/>
                </a:solidFill>
                <a:latin typeface="Arial"/>
                <a:ea typeface="Arial"/>
                <a:cs typeface="Arial"/>
                <a:sym typeface="Arial"/>
              </a:defRPr>
            </a:lvl2pPr>
            <a:lvl3pPr marL="0" lvl="2" indent="0" algn="ctr">
              <a:spcBef>
                <a:spcPts val="0"/>
              </a:spcBef>
              <a:buNone/>
              <a:defRPr sz="1100">
                <a:solidFill>
                  <a:schemeClr val="accent5"/>
                </a:solidFill>
                <a:latin typeface="Arial"/>
                <a:ea typeface="Arial"/>
                <a:cs typeface="Arial"/>
                <a:sym typeface="Arial"/>
              </a:defRPr>
            </a:lvl3pPr>
            <a:lvl4pPr marL="0" lvl="3" indent="0" algn="ctr">
              <a:spcBef>
                <a:spcPts val="0"/>
              </a:spcBef>
              <a:buNone/>
              <a:defRPr sz="1100">
                <a:solidFill>
                  <a:schemeClr val="accent5"/>
                </a:solidFill>
                <a:latin typeface="Arial"/>
                <a:ea typeface="Arial"/>
                <a:cs typeface="Arial"/>
                <a:sym typeface="Arial"/>
              </a:defRPr>
            </a:lvl4pPr>
            <a:lvl5pPr marL="0" lvl="4" indent="0" algn="ctr">
              <a:spcBef>
                <a:spcPts val="0"/>
              </a:spcBef>
              <a:buNone/>
              <a:defRPr sz="1100">
                <a:solidFill>
                  <a:schemeClr val="accent5"/>
                </a:solidFill>
                <a:latin typeface="Arial"/>
                <a:ea typeface="Arial"/>
                <a:cs typeface="Arial"/>
                <a:sym typeface="Arial"/>
              </a:defRPr>
            </a:lvl5pPr>
            <a:lvl6pPr marL="0" lvl="5" indent="0" algn="ctr">
              <a:spcBef>
                <a:spcPts val="0"/>
              </a:spcBef>
              <a:buNone/>
              <a:defRPr sz="1100">
                <a:solidFill>
                  <a:schemeClr val="accent5"/>
                </a:solidFill>
                <a:latin typeface="Arial"/>
                <a:ea typeface="Arial"/>
                <a:cs typeface="Arial"/>
                <a:sym typeface="Arial"/>
              </a:defRPr>
            </a:lvl6pPr>
            <a:lvl7pPr marL="0" lvl="6" indent="0" algn="ctr">
              <a:spcBef>
                <a:spcPts val="0"/>
              </a:spcBef>
              <a:buNone/>
              <a:defRPr sz="1100">
                <a:solidFill>
                  <a:schemeClr val="accent5"/>
                </a:solidFill>
                <a:latin typeface="Arial"/>
                <a:ea typeface="Arial"/>
                <a:cs typeface="Arial"/>
                <a:sym typeface="Arial"/>
              </a:defRPr>
            </a:lvl7pPr>
            <a:lvl8pPr marL="0" lvl="7" indent="0" algn="ctr">
              <a:spcBef>
                <a:spcPts val="0"/>
              </a:spcBef>
              <a:buNone/>
              <a:defRPr sz="1100">
                <a:solidFill>
                  <a:schemeClr val="accent5"/>
                </a:solidFill>
                <a:latin typeface="Arial"/>
                <a:ea typeface="Arial"/>
                <a:cs typeface="Arial"/>
                <a:sym typeface="Arial"/>
              </a:defRPr>
            </a:lvl8pPr>
            <a:lvl9pPr marL="0" lvl="8" indent="0" algn="ctr">
              <a:spcBef>
                <a:spcPts val="0"/>
              </a:spcBef>
              <a:buNone/>
              <a:defRPr sz="1100">
                <a:solidFill>
                  <a:schemeClr val="accent5"/>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01_Intro-02">
  <p:cSld name="01_Intro-02">
    <p:spTree>
      <p:nvGrpSpPr>
        <p:cNvPr id="1" name="Shape 80"/>
        <p:cNvGrpSpPr/>
        <p:nvPr/>
      </p:nvGrpSpPr>
      <p:grpSpPr>
        <a:xfrm>
          <a:off x="0" y="0"/>
          <a:ext cx="0" cy="0"/>
          <a:chOff x="0" y="0"/>
          <a:chExt cx="0" cy="0"/>
        </a:xfrm>
      </p:grpSpPr>
      <p:sp>
        <p:nvSpPr>
          <p:cNvPr id="81" name="Google Shape;81;p54"/>
          <p:cNvSpPr/>
          <p:nvPr/>
        </p:nvSpPr>
        <p:spPr>
          <a:xfrm>
            <a:off x="3930331" y="-31266"/>
            <a:ext cx="8069582" cy="3006357"/>
          </a:xfrm>
          <a:custGeom>
            <a:avLst/>
            <a:gdLst/>
            <a:ahLst/>
            <a:cxnLst/>
            <a:rect l="l" t="t" r="r" b="b"/>
            <a:pathLst>
              <a:path w="8069582" h="3006357" extrusionOk="0">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2" name="Google Shape;82;p54"/>
          <p:cNvSpPr txBox="1">
            <a:spLocks noGrp="1"/>
          </p:cNvSpPr>
          <p:nvPr>
            <p:ph type="ctrTitle"/>
          </p:nvPr>
        </p:nvSpPr>
        <p:spPr>
          <a:xfrm>
            <a:off x="4224338" y="547008"/>
            <a:ext cx="7416799" cy="1161977"/>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lt1"/>
              </a:buClr>
              <a:buSzPts val="4000"/>
              <a:buFont typeface="Arial"/>
              <a:buNone/>
              <a:defRPr sz="4000" b="0"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4"/>
          <p:cNvSpPr>
            <a:spLocks noGrp="1"/>
          </p:cNvSpPr>
          <p:nvPr>
            <p:ph type="pic" idx="2"/>
          </p:nvPr>
        </p:nvSpPr>
        <p:spPr>
          <a:xfrm>
            <a:off x="1" y="1"/>
            <a:ext cx="3792537" cy="6858000"/>
          </a:xfrm>
          <a:prstGeom prst="rect">
            <a:avLst/>
          </a:prstGeom>
          <a:solidFill>
            <a:schemeClr val="lt1"/>
          </a:solidFill>
          <a:ln>
            <a:noFill/>
          </a:ln>
        </p:spPr>
      </p:sp>
      <p:pic>
        <p:nvPicPr>
          <p:cNvPr id="84" name="Google Shape;84;p5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85" name="Google Shape;85;p54"/>
          <p:cNvPicPr preferRelativeResize="0"/>
          <p:nvPr/>
        </p:nvPicPr>
        <p:blipFill rotWithShape="1">
          <a:blip r:embed="rId3">
            <a:alphaModFix/>
          </a:blip>
          <a:srcRect/>
          <a:stretch/>
        </p:blipFill>
        <p:spPr>
          <a:xfrm rot="1496212">
            <a:off x="8635611" y="6648148"/>
            <a:ext cx="4889334" cy="1835995"/>
          </a:xfrm>
          <a:prstGeom prst="rect">
            <a:avLst/>
          </a:prstGeom>
          <a:noFill/>
          <a:ln>
            <a:noFill/>
          </a:ln>
        </p:spPr>
      </p:pic>
      <p:sp>
        <p:nvSpPr>
          <p:cNvPr id="86" name="Google Shape;86;p54"/>
          <p:cNvSpPr/>
          <p:nvPr/>
        </p:nvSpPr>
        <p:spPr>
          <a:xfrm>
            <a:off x="3942188" y="2844617"/>
            <a:ext cx="1161" cy="1637"/>
          </a:xfrm>
          <a:custGeom>
            <a:avLst/>
            <a:gdLst/>
            <a:ahLst/>
            <a:cxnLst/>
            <a:rect l="l" t="t" r="r" b="b"/>
            <a:pathLst>
              <a:path w="1161" h="1637" extrusionOk="0">
                <a:moveTo>
                  <a:pt x="1161" y="0"/>
                </a:moveTo>
                <a:lnTo>
                  <a:pt x="1161" y="227"/>
                </a:lnTo>
                <a:lnTo>
                  <a:pt x="0" y="1637"/>
                </a:lnTo>
                <a:lnTo>
                  <a:pt x="1161" y="0"/>
                </a:lnTo>
                <a:close/>
              </a:path>
            </a:pathLst>
          </a:cu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7" name="Google Shape;87;p54"/>
          <p:cNvSpPr txBox="1">
            <a:spLocks noGrp="1"/>
          </p:cNvSpPr>
          <p:nvPr>
            <p:ph type="body" idx="1"/>
          </p:nvPr>
        </p:nvSpPr>
        <p:spPr>
          <a:xfrm>
            <a:off x="4224338" y="3170157"/>
            <a:ext cx="7408862" cy="1570038"/>
          </a:xfrm>
          <a:prstGeom prst="rect">
            <a:avLst/>
          </a:prstGeom>
          <a:noFill/>
          <a:ln>
            <a:noFill/>
          </a:ln>
        </p:spPr>
        <p:txBody>
          <a:bodyPr spcFirstLastPara="1" wrap="square" lIns="0" tIns="45700" rIns="0" bIns="45700" anchor="t" anchorCtr="0">
            <a:no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54"/>
          <p:cNvSpPr txBox="1">
            <a:spLocks noGrp="1"/>
          </p:cNvSpPr>
          <p:nvPr>
            <p:ph type="body" idx="3"/>
          </p:nvPr>
        </p:nvSpPr>
        <p:spPr>
          <a:xfrm>
            <a:off x="4224338" y="1965072"/>
            <a:ext cx="7416800" cy="470354"/>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160">
          <p15:clr>
            <a:srgbClr val="FBAE40"/>
          </p15:clr>
        </p15:guide>
        <p15:guide id="2" pos="2661">
          <p15:clr>
            <a:srgbClr val="FBAE40"/>
          </p15:clr>
        </p15:guide>
        <p15:guide id="3" pos="7559">
          <p15:clr>
            <a:srgbClr val="FBAE40"/>
          </p15:clr>
        </p15:guide>
        <p15:guide id="4" orient="horz">
          <p15:clr>
            <a:srgbClr val="FBAE40"/>
          </p15:clr>
        </p15:guide>
        <p15:guide id="5" pos="7333">
          <p15:clr>
            <a:srgbClr val="FBAE40"/>
          </p15:clr>
        </p15:guide>
        <p15:guide id="6" pos="238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1_Foto &amp; tekst_01">
  <p:cSld name="01_Foto &amp; tekst_01">
    <p:spTree>
      <p:nvGrpSpPr>
        <p:cNvPr id="1" name="Shape 89"/>
        <p:cNvGrpSpPr/>
        <p:nvPr/>
      </p:nvGrpSpPr>
      <p:grpSpPr>
        <a:xfrm>
          <a:off x="0" y="0"/>
          <a:ext cx="0" cy="0"/>
          <a:chOff x="0" y="0"/>
          <a:chExt cx="0" cy="0"/>
        </a:xfrm>
      </p:grpSpPr>
      <p:sp>
        <p:nvSpPr>
          <p:cNvPr id="90" name="Google Shape;90;p55"/>
          <p:cNvSpPr>
            <a:spLocks noGrp="1"/>
          </p:cNvSpPr>
          <p:nvPr>
            <p:ph type="pic" idx="2"/>
          </p:nvPr>
        </p:nvSpPr>
        <p:spPr>
          <a:xfrm>
            <a:off x="2" y="1"/>
            <a:ext cx="3792536" cy="6858000"/>
          </a:xfrm>
          <a:prstGeom prst="rect">
            <a:avLst/>
          </a:prstGeom>
          <a:solidFill>
            <a:schemeClr val="lt1"/>
          </a:solidFill>
          <a:ln>
            <a:noFill/>
          </a:ln>
        </p:spPr>
      </p:sp>
      <p:pic>
        <p:nvPicPr>
          <p:cNvPr id="91" name="Google Shape;91;p55"/>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92" name="Google Shape;92;p55"/>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93" name="Google Shape;93;p55"/>
          <p:cNvSpPr txBox="1">
            <a:spLocks noGrp="1"/>
          </p:cNvSpPr>
          <p:nvPr>
            <p:ph type="body" idx="1"/>
          </p:nvPr>
        </p:nvSpPr>
        <p:spPr>
          <a:xfrm>
            <a:off x="4224338" y="1993900"/>
            <a:ext cx="74168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228600" algn="l">
              <a:lnSpc>
                <a:spcPct val="90000"/>
              </a:lnSpc>
              <a:spcBef>
                <a:spcPts val="500"/>
              </a:spcBef>
              <a:spcAft>
                <a:spcPts val="0"/>
              </a:spcAft>
              <a:buClr>
                <a:schemeClr val="dk1"/>
              </a:buClr>
              <a:buSzPts val="1800"/>
              <a:buFont typeface="Arial"/>
              <a:buNone/>
              <a:defRPr/>
            </a:lvl9pPr>
          </a:lstStyle>
          <a:p>
            <a:endParaRPr/>
          </a:p>
        </p:txBody>
      </p:sp>
      <p:sp>
        <p:nvSpPr>
          <p:cNvPr id="94" name="Google Shape;94;p55"/>
          <p:cNvSpPr txBox="1">
            <a:spLocks noGrp="1"/>
          </p:cNvSpPr>
          <p:nvPr>
            <p:ph type="body" idx="3"/>
          </p:nvPr>
        </p:nvSpPr>
        <p:spPr>
          <a:xfrm>
            <a:off x="4224338" y="1268413"/>
            <a:ext cx="7426325"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55"/>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55"/>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55"/>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98" name="Google Shape;98;p55"/>
          <p:cNvSpPr txBox="1">
            <a:spLocks noGrp="1"/>
          </p:cNvSpPr>
          <p:nvPr>
            <p:ph type="title"/>
          </p:nvPr>
        </p:nvSpPr>
        <p:spPr>
          <a:xfrm>
            <a:off x="4214811" y="365126"/>
            <a:ext cx="7426325"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66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238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01_Foto &amp; tekst_02">
  <p:cSld name="01_Foto &amp; tekst_02">
    <p:spTree>
      <p:nvGrpSpPr>
        <p:cNvPr id="1" name="Shape 99"/>
        <p:cNvGrpSpPr/>
        <p:nvPr/>
      </p:nvGrpSpPr>
      <p:grpSpPr>
        <a:xfrm>
          <a:off x="0" y="0"/>
          <a:ext cx="0" cy="0"/>
          <a:chOff x="0" y="0"/>
          <a:chExt cx="0" cy="0"/>
        </a:xfrm>
      </p:grpSpPr>
      <p:sp>
        <p:nvSpPr>
          <p:cNvPr id="100" name="Google Shape;100;p56"/>
          <p:cNvSpPr>
            <a:spLocks noGrp="1"/>
          </p:cNvSpPr>
          <p:nvPr>
            <p:ph type="pic" idx="2"/>
          </p:nvPr>
        </p:nvSpPr>
        <p:spPr>
          <a:xfrm>
            <a:off x="8399464" y="1"/>
            <a:ext cx="3792536" cy="6858000"/>
          </a:xfrm>
          <a:prstGeom prst="rect">
            <a:avLst/>
          </a:prstGeom>
          <a:solidFill>
            <a:schemeClr val="lt1"/>
          </a:solidFill>
          <a:ln>
            <a:noFill/>
          </a:ln>
        </p:spPr>
      </p:sp>
      <p:pic>
        <p:nvPicPr>
          <p:cNvPr id="101" name="Google Shape;101;p56"/>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02" name="Google Shape;102;p56"/>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103" name="Google Shape;103;p56"/>
          <p:cNvSpPr txBox="1">
            <a:spLocks noGrp="1"/>
          </p:cNvSpPr>
          <p:nvPr>
            <p:ph type="body" idx="1"/>
          </p:nvPr>
        </p:nvSpPr>
        <p:spPr>
          <a:xfrm>
            <a:off x="342027" y="1993900"/>
            <a:ext cx="7631888"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 name="Google Shape;104;p56"/>
          <p:cNvSpPr txBox="1">
            <a:spLocks noGrp="1"/>
          </p:cNvSpPr>
          <p:nvPr>
            <p:ph type="body" idx="3"/>
          </p:nvPr>
        </p:nvSpPr>
        <p:spPr>
          <a:xfrm>
            <a:off x="342027" y="1268413"/>
            <a:ext cx="7631888"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5" name="Google Shape;105;p56"/>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56"/>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56"/>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108" name="Google Shape;108;p56"/>
          <p:cNvSpPr txBox="1">
            <a:spLocks noGrp="1"/>
          </p:cNvSpPr>
          <p:nvPr>
            <p:ph type="title"/>
          </p:nvPr>
        </p:nvSpPr>
        <p:spPr>
          <a:xfrm>
            <a:off x="334964" y="365126"/>
            <a:ext cx="7638952"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1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529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01_Fotolijst-01">
  <p:cSld name="01_Fotolijst-01">
    <p:spTree>
      <p:nvGrpSpPr>
        <p:cNvPr id="1" name="Shape 109"/>
        <p:cNvGrpSpPr/>
        <p:nvPr/>
      </p:nvGrpSpPr>
      <p:grpSpPr>
        <a:xfrm>
          <a:off x="0" y="0"/>
          <a:ext cx="0" cy="0"/>
          <a:chOff x="0" y="0"/>
          <a:chExt cx="0" cy="0"/>
        </a:xfrm>
      </p:grpSpPr>
      <p:sp>
        <p:nvSpPr>
          <p:cNvPr id="110" name="Google Shape;110;p57"/>
          <p:cNvSpPr txBox="1">
            <a:spLocks noGrp="1"/>
          </p:cNvSpPr>
          <p:nvPr>
            <p:ph type="ctrTitle"/>
          </p:nvPr>
        </p:nvSpPr>
        <p:spPr>
          <a:xfrm>
            <a:off x="334964" y="3242238"/>
            <a:ext cx="11315700" cy="1141503"/>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rgbClr val="C4004B"/>
              </a:buClr>
              <a:buSzPts val="4000"/>
              <a:buFont typeface="Arial"/>
              <a:buNone/>
              <a:defRPr sz="4000" b="0" i="0">
                <a:solidFill>
                  <a:srgbClr val="C4004B"/>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57"/>
          <p:cNvSpPr>
            <a:spLocks noGrp="1"/>
          </p:cNvSpPr>
          <p:nvPr>
            <p:ph type="pic" idx="2"/>
          </p:nvPr>
        </p:nvSpPr>
        <p:spPr>
          <a:xfrm>
            <a:off x="202224" y="188913"/>
            <a:ext cx="3818588" cy="2857732"/>
          </a:xfrm>
          <a:prstGeom prst="rect">
            <a:avLst/>
          </a:prstGeom>
          <a:solidFill>
            <a:schemeClr val="lt1"/>
          </a:solidFill>
          <a:ln>
            <a:noFill/>
          </a:ln>
        </p:spPr>
      </p:sp>
      <p:pic>
        <p:nvPicPr>
          <p:cNvPr id="112" name="Google Shape;112;p57"/>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113" name="Google Shape;113;p57"/>
          <p:cNvSpPr>
            <a:spLocks noGrp="1"/>
          </p:cNvSpPr>
          <p:nvPr>
            <p:ph type="pic" idx="3"/>
          </p:nvPr>
        </p:nvSpPr>
        <p:spPr>
          <a:xfrm>
            <a:off x="4209381" y="188913"/>
            <a:ext cx="3818588" cy="2857732"/>
          </a:xfrm>
          <a:prstGeom prst="rect">
            <a:avLst/>
          </a:prstGeom>
          <a:solidFill>
            <a:schemeClr val="lt1"/>
          </a:solidFill>
          <a:ln>
            <a:noFill/>
          </a:ln>
        </p:spPr>
      </p:sp>
      <p:sp>
        <p:nvSpPr>
          <p:cNvPr id="114" name="Google Shape;114;p57"/>
          <p:cNvSpPr>
            <a:spLocks noGrp="1"/>
          </p:cNvSpPr>
          <p:nvPr>
            <p:ph type="pic" idx="4"/>
          </p:nvPr>
        </p:nvSpPr>
        <p:spPr>
          <a:xfrm>
            <a:off x="8184636" y="188913"/>
            <a:ext cx="3818588" cy="2857732"/>
          </a:xfrm>
          <a:prstGeom prst="rect">
            <a:avLst/>
          </a:prstGeom>
          <a:solidFill>
            <a:schemeClr val="lt1"/>
          </a:solidFill>
          <a:ln>
            <a:noFill/>
          </a:ln>
        </p:spPr>
      </p:sp>
      <p:pic>
        <p:nvPicPr>
          <p:cNvPr id="115" name="Google Shape;115;p57"/>
          <p:cNvPicPr preferRelativeResize="0"/>
          <p:nvPr/>
        </p:nvPicPr>
        <p:blipFill rotWithShape="1">
          <a:blip r:embed="rId3">
            <a:alphaModFix/>
          </a:blip>
          <a:srcRect/>
          <a:stretch/>
        </p:blipFill>
        <p:spPr>
          <a:xfrm rot="9086079">
            <a:off x="9545109" y="3964807"/>
            <a:ext cx="4889334" cy="1835995"/>
          </a:xfrm>
          <a:prstGeom prst="rect">
            <a:avLst/>
          </a:prstGeom>
          <a:noFill/>
          <a:ln>
            <a:noFill/>
          </a:ln>
        </p:spPr>
      </p:pic>
      <p:sp>
        <p:nvSpPr>
          <p:cNvPr id="116" name="Google Shape;116;p57"/>
          <p:cNvSpPr txBox="1">
            <a:spLocks noGrp="1"/>
          </p:cNvSpPr>
          <p:nvPr>
            <p:ph type="body" idx="1"/>
          </p:nvPr>
        </p:nvSpPr>
        <p:spPr>
          <a:xfrm>
            <a:off x="334964" y="5105463"/>
            <a:ext cx="11306174" cy="1104374"/>
          </a:xfrm>
          <a:prstGeom prst="rect">
            <a:avLst/>
          </a:prstGeom>
          <a:noFill/>
          <a:ln>
            <a:noFill/>
          </a:ln>
        </p:spPr>
        <p:txBody>
          <a:bodyPr spcFirstLastPara="1" wrap="square" lIns="0" tIns="45700" rIns="0" bIns="45700" anchor="t" anchorCtr="0">
            <a:no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57"/>
          <p:cNvSpPr txBox="1">
            <a:spLocks noGrp="1"/>
          </p:cNvSpPr>
          <p:nvPr>
            <p:ph type="body" idx="5"/>
          </p:nvPr>
        </p:nvSpPr>
        <p:spPr>
          <a:xfrm>
            <a:off x="334964" y="4385463"/>
            <a:ext cx="11315700" cy="7200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57"/>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9" name="Google Shape;119;p57"/>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57"/>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1_Tabel">
  <p:cSld name="01_Tabel">
    <p:spTree>
      <p:nvGrpSpPr>
        <p:cNvPr id="1" name="Shape 121"/>
        <p:cNvGrpSpPr/>
        <p:nvPr/>
      </p:nvGrpSpPr>
      <p:grpSpPr>
        <a:xfrm>
          <a:off x="0" y="0"/>
          <a:ext cx="0" cy="0"/>
          <a:chOff x="0" y="0"/>
          <a:chExt cx="0" cy="0"/>
        </a:xfrm>
      </p:grpSpPr>
      <p:pic>
        <p:nvPicPr>
          <p:cNvPr id="122" name="Google Shape;122;p58"/>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23" name="Google Shape;123;p58"/>
          <p:cNvPicPr preferRelativeResize="0"/>
          <p:nvPr/>
        </p:nvPicPr>
        <p:blipFill rotWithShape="1">
          <a:blip r:embed="rId3">
            <a:alphaModFix/>
          </a:blip>
          <a:srcRect/>
          <a:stretch/>
        </p:blipFill>
        <p:spPr>
          <a:xfrm rot="9086079">
            <a:off x="-3584983" y="6226741"/>
            <a:ext cx="4889334" cy="1835995"/>
          </a:xfrm>
          <a:prstGeom prst="rect">
            <a:avLst/>
          </a:prstGeom>
          <a:noFill/>
          <a:ln>
            <a:noFill/>
          </a:ln>
        </p:spPr>
      </p:pic>
      <p:sp>
        <p:nvSpPr>
          <p:cNvPr id="124" name="Google Shape;124;p58"/>
          <p:cNvSpPr txBox="1">
            <a:spLocks noGrp="1"/>
          </p:cNvSpPr>
          <p:nvPr>
            <p:ph type="body" idx="1"/>
          </p:nvPr>
        </p:nvSpPr>
        <p:spPr>
          <a:xfrm>
            <a:off x="359595" y="368300"/>
            <a:ext cx="11486507" cy="4861246"/>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sz="1800">
                <a:solidFill>
                  <a:schemeClr val="accent6"/>
                </a:solidFill>
              </a:defRPr>
            </a:lvl1pPr>
            <a:lvl2pPr marL="914400" lvl="1" indent="-342900" algn="l">
              <a:lnSpc>
                <a:spcPct val="90000"/>
              </a:lnSpc>
              <a:spcBef>
                <a:spcPts val="500"/>
              </a:spcBef>
              <a:spcAft>
                <a:spcPts val="0"/>
              </a:spcAft>
              <a:buClr>
                <a:schemeClr val="accent6"/>
              </a:buClr>
              <a:buSzPts val="1800"/>
              <a:buChar char="•"/>
              <a:defRPr sz="1800">
                <a:solidFill>
                  <a:schemeClr val="accent6"/>
                </a:solidFill>
              </a:defRPr>
            </a:lvl2pPr>
            <a:lvl3pPr marL="1371600" lvl="2" indent="-342900" algn="l">
              <a:lnSpc>
                <a:spcPct val="90000"/>
              </a:lnSpc>
              <a:spcBef>
                <a:spcPts val="500"/>
              </a:spcBef>
              <a:spcAft>
                <a:spcPts val="0"/>
              </a:spcAft>
              <a:buClr>
                <a:schemeClr val="accent6"/>
              </a:buClr>
              <a:buSzPts val="1800"/>
              <a:buChar char="•"/>
              <a:defRPr sz="1800">
                <a:solidFill>
                  <a:schemeClr val="accent6"/>
                </a:solidFill>
              </a:defRPr>
            </a:lvl3pPr>
            <a:lvl4pPr marL="1828800" lvl="3" indent="-342900" algn="l">
              <a:lnSpc>
                <a:spcPct val="90000"/>
              </a:lnSpc>
              <a:spcBef>
                <a:spcPts val="500"/>
              </a:spcBef>
              <a:spcAft>
                <a:spcPts val="0"/>
              </a:spcAft>
              <a:buClr>
                <a:schemeClr val="accent6"/>
              </a:buClr>
              <a:buSzPts val="1800"/>
              <a:buChar char="•"/>
              <a:defRPr sz="1800">
                <a:solidFill>
                  <a:schemeClr val="accent6"/>
                </a:solidFill>
              </a:defRPr>
            </a:lvl4pPr>
            <a:lvl5pPr marL="2286000" lvl="4" indent="-342900" algn="l">
              <a:lnSpc>
                <a:spcPct val="90000"/>
              </a:lnSpc>
              <a:spcBef>
                <a:spcPts val="500"/>
              </a:spcBef>
              <a:spcAft>
                <a:spcPts val="0"/>
              </a:spcAft>
              <a:buClr>
                <a:schemeClr val="accent6"/>
              </a:buClr>
              <a:buSzPts val="1800"/>
              <a:buChar char="•"/>
              <a:defRPr sz="1800">
                <a:solidFill>
                  <a:schemeClr val="accent6"/>
                </a:solidFill>
              </a:defRPr>
            </a:lvl5pPr>
            <a:lvl6pPr marL="2743200" lvl="5" indent="-342900" algn="l">
              <a:lnSpc>
                <a:spcPct val="90000"/>
              </a:lnSpc>
              <a:spcBef>
                <a:spcPts val="500"/>
              </a:spcBef>
              <a:spcAft>
                <a:spcPts val="0"/>
              </a:spcAft>
              <a:buClr>
                <a:schemeClr val="accent6"/>
              </a:buClr>
              <a:buSzPts val="1800"/>
              <a:buChar char="•"/>
              <a:defRPr sz="1800">
                <a:solidFill>
                  <a:schemeClr val="accent6"/>
                </a:solidFill>
              </a:defRPr>
            </a:lvl6pPr>
            <a:lvl7pPr marL="3200400" lvl="6" indent="-342900" algn="l">
              <a:lnSpc>
                <a:spcPct val="90000"/>
              </a:lnSpc>
              <a:spcBef>
                <a:spcPts val="500"/>
              </a:spcBef>
              <a:spcAft>
                <a:spcPts val="0"/>
              </a:spcAft>
              <a:buClr>
                <a:schemeClr val="accent6"/>
              </a:buClr>
              <a:buSzPts val="1800"/>
              <a:buChar char="•"/>
              <a:defRPr sz="1800">
                <a:solidFill>
                  <a:schemeClr val="accent6"/>
                </a:solidFill>
              </a:defRPr>
            </a:lvl7pPr>
            <a:lvl8pPr marL="3657600" lvl="7" indent="-342900" algn="l">
              <a:lnSpc>
                <a:spcPct val="90000"/>
              </a:lnSpc>
              <a:spcBef>
                <a:spcPts val="500"/>
              </a:spcBef>
              <a:spcAft>
                <a:spcPts val="0"/>
              </a:spcAft>
              <a:buClr>
                <a:schemeClr val="accent6"/>
              </a:buClr>
              <a:buSzPts val="1800"/>
              <a:buChar char="•"/>
              <a:defRPr sz="1800">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58"/>
          <p:cNvSpPr txBox="1">
            <a:spLocks noGrp="1"/>
          </p:cNvSpPr>
          <p:nvPr>
            <p:ph type="ctrTitle"/>
          </p:nvPr>
        </p:nvSpPr>
        <p:spPr>
          <a:xfrm>
            <a:off x="359595" y="5423737"/>
            <a:ext cx="11486507" cy="625289"/>
          </a:xfrm>
          <a:prstGeom prst="rect">
            <a:avLst/>
          </a:prstGeom>
          <a:noFill/>
          <a:ln>
            <a:noFill/>
          </a:ln>
        </p:spPr>
        <p:txBody>
          <a:bodyPr spcFirstLastPara="1" wrap="square" lIns="0" tIns="45700" rIns="0" bIns="45700" anchor="t" anchorCtr="0">
            <a:normAutofit/>
          </a:bodyPr>
          <a:lstStyle>
            <a:lvl1pPr lvl="0" algn="ctr">
              <a:lnSpc>
                <a:spcPct val="90000"/>
              </a:lnSpc>
              <a:spcBef>
                <a:spcPts val="0"/>
              </a:spcBef>
              <a:spcAft>
                <a:spcPts val="0"/>
              </a:spcAft>
              <a:buClr>
                <a:srgbClr val="C4004B"/>
              </a:buClr>
              <a:buSzPts val="4000"/>
              <a:buFont typeface="Arial"/>
              <a:buNone/>
              <a:defRPr sz="4000" b="0" i="0">
                <a:solidFill>
                  <a:srgbClr val="C4004B"/>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6" name="Google Shape;126;p58"/>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8"/>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8"/>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01_Fullscreen foto">
  <p:cSld name="01_Fullscreen foto">
    <p:spTree>
      <p:nvGrpSpPr>
        <p:cNvPr id="1" name="Shape 129"/>
        <p:cNvGrpSpPr/>
        <p:nvPr/>
      </p:nvGrpSpPr>
      <p:grpSpPr>
        <a:xfrm>
          <a:off x="0" y="0"/>
          <a:ext cx="0" cy="0"/>
          <a:chOff x="0" y="0"/>
          <a:chExt cx="0" cy="0"/>
        </a:xfrm>
      </p:grpSpPr>
      <p:sp>
        <p:nvSpPr>
          <p:cNvPr id="130" name="Google Shape;130;p59"/>
          <p:cNvSpPr>
            <a:spLocks noGrp="1"/>
          </p:cNvSpPr>
          <p:nvPr>
            <p:ph type="pic" idx="2"/>
          </p:nvPr>
        </p:nvSpPr>
        <p:spPr>
          <a:xfrm>
            <a:off x="-20320" y="0"/>
            <a:ext cx="12212320" cy="6857999"/>
          </a:xfrm>
          <a:prstGeom prst="rect">
            <a:avLst/>
          </a:prstGeom>
          <a:solidFill>
            <a:schemeClr val="lt1"/>
          </a:solidFill>
          <a:ln>
            <a:noFill/>
          </a:ln>
        </p:spPr>
      </p:sp>
      <p:pic>
        <p:nvPicPr>
          <p:cNvPr id="131" name="Google Shape;131;p59"/>
          <p:cNvPicPr preferRelativeResize="0"/>
          <p:nvPr/>
        </p:nvPicPr>
        <p:blipFill rotWithShape="1">
          <a:blip r:embed="rId2">
            <a:alphaModFix/>
          </a:blip>
          <a:srcRect/>
          <a:stretch/>
        </p:blipFill>
        <p:spPr>
          <a:xfrm>
            <a:off x="11140142" y="6049027"/>
            <a:ext cx="859771" cy="625288"/>
          </a:xfrm>
          <a:prstGeom prst="rect">
            <a:avLst/>
          </a:prstGeom>
          <a:noFill/>
          <a:ln>
            <a:noFill/>
          </a:ln>
          <a:effectLst>
            <a:outerShdw blurRad="50800" dist="38100" dir="2700000" algn="ctr" rotWithShape="0">
              <a:srgbClr val="000000">
                <a:alpha val="40000"/>
              </a:srgbClr>
            </a:outerShdw>
          </a:effectLst>
        </p:spPr>
      </p:pic>
      <p:pic>
        <p:nvPicPr>
          <p:cNvPr id="132" name="Google Shape;132;p59"/>
          <p:cNvPicPr preferRelativeResize="0"/>
          <p:nvPr/>
        </p:nvPicPr>
        <p:blipFill rotWithShape="1">
          <a:blip r:embed="rId3">
            <a:alphaModFix/>
          </a:blip>
          <a:srcRect/>
          <a:stretch/>
        </p:blipFill>
        <p:spPr>
          <a:xfrm rot="9086079">
            <a:off x="6225909" y="6653004"/>
            <a:ext cx="4889334" cy="1835995"/>
          </a:xfrm>
          <a:prstGeom prst="rect">
            <a:avLst/>
          </a:prstGeom>
          <a:noFill/>
          <a:ln>
            <a:noFill/>
          </a:ln>
        </p:spPr>
      </p:pic>
      <p:sp>
        <p:nvSpPr>
          <p:cNvPr id="133" name="Google Shape;133;p59"/>
          <p:cNvSpPr txBox="1">
            <a:spLocks noGrp="1"/>
          </p:cNvSpPr>
          <p:nvPr>
            <p:ph type="body" idx="1"/>
          </p:nvPr>
        </p:nvSpPr>
        <p:spPr>
          <a:xfrm>
            <a:off x="344185" y="2332142"/>
            <a:ext cx="11527604" cy="2193717"/>
          </a:xfrm>
          <a:prstGeom prst="rect">
            <a:avLst/>
          </a:prstGeom>
          <a:noFill/>
          <a:ln>
            <a:noFill/>
          </a:ln>
        </p:spPr>
        <p:txBody>
          <a:bodyPr spcFirstLastPara="1" wrap="square" lIns="0" tIns="45700" rIns="0" bIns="45700" anchor="ctr" anchorCtr="0">
            <a:normAutofit/>
          </a:bodyPr>
          <a:lstStyle>
            <a:lvl1pPr marL="457200" lvl="0" indent="-228600" algn="ctr">
              <a:lnSpc>
                <a:spcPct val="90000"/>
              </a:lnSpc>
              <a:spcBef>
                <a:spcPts val="1000"/>
              </a:spcBef>
              <a:spcAft>
                <a:spcPts val="0"/>
              </a:spcAft>
              <a:buClr>
                <a:srgbClr val="C4004B"/>
              </a:buClr>
              <a:buSzPts val="4500"/>
              <a:buFont typeface="Arial"/>
              <a:buNone/>
              <a:defRPr sz="4500" b="0">
                <a:solidFill>
                  <a:srgbClr val="C4004B"/>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2_Intro-01">
  <p:cSld name="02_Intro-01">
    <p:spTree>
      <p:nvGrpSpPr>
        <p:cNvPr id="1" name="Shape 140"/>
        <p:cNvGrpSpPr/>
        <p:nvPr/>
      </p:nvGrpSpPr>
      <p:grpSpPr>
        <a:xfrm>
          <a:off x="0" y="0"/>
          <a:ext cx="0" cy="0"/>
          <a:chOff x="0" y="0"/>
          <a:chExt cx="0" cy="0"/>
        </a:xfrm>
      </p:grpSpPr>
      <p:sp>
        <p:nvSpPr>
          <p:cNvPr id="141" name="Google Shape;141;p46"/>
          <p:cNvSpPr/>
          <p:nvPr/>
        </p:nvSpPr>
        <p:spPr>
          <a:xfrm>
            <a:off x="186297" y="0"/>
            <a:ext cx="6624637" cy="4232713"/>
          </a:xfrm>
          <a:custGeom>
            <a:avLst/>
            <a:gdLst/>
            <a:ahLst/>
            <a:cxnLst/>
            <a:rect l="l" t="t" r="r" b="b"/>
            <a:pathLst>
              <a:path w="6624637" h="4232713" extrusionOk="0">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42" name="Google Shape;142;p46"/>
          <p:cNvPicPr preferRelativeResize="0"/>
          <p:nvPr/>
        </p:nvPicPr>
        <p:blipFill rotWithShape="1">
          <a:blip r:embed="rId2">
            <a:alphaModFix/>
          </a:blip>
          <a:srcRect/>
          <a:stretch/>
        </p:blipFill>
        <p:spPr>
          <a:xfrm>
            <a:off x="3728788" y="5695293"/>
            <a:ext cx="2731346" cy="759293"/>
          </a:xfrm>
          <a:prstGeom prst="rect">
            <a:avLst/>
          </a:prstGeom>
          <a:noFill/>
          <a:ln>
            <a:noFill/>
          </a:ln>
        </p:spPr>
      </p:pic>
      <p:sp>
        <p:nvSpPr>
          <p:cNvPr id="143" name="Google Shape;143;p46"/>
          <p:cNvSpPr>
            <a:spLocks noGrp="1"/>
          </p:cNvSpPr>
          <p:nvPr>
            <p:ph type="pic" idx="2"/>
          </p:nvPr>
        </p:nvSpPr>
        <p:spPr>
          <a:xfrm>
            <a:off x="6959600" y="0"/>
            <a:ext cx="5232399" cy="6857999"/>
          </a:xfrm>
          <a:prstGeom prst="rect">
            <a:avLst/>
          </a:prstGeom>
          <a:solidFill>
            <a:schemeClr val="lt1"/>
          </a:solidFill>
          <a:ln>
            <a:noFill/>
          </a:ln>
        </p:spPr>
      </p:sp>
      <p:sp>
        <p:nvSpPr>
          <p:cNvPr id="144" name="Google Shape;144;p46"/>
          <p:cNvSpPr txBox="1">
            <a:spLocks noGrp="1"/>
          </p:cNvSpPr>
          <p:nvPr>
            <p:ph type="title"/>
          </p:nvPr>
        </p:nvSpPr>
        <p:spPr>
          <a:xfrm>
            <a:off x="493160" y="365126"/>
            <a:ext cx="6061752" cy="1965564"/>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lt1"/>
              </a:buClr>
              <a:buSzPts val="40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45" name="Google Shape;145;p46"/>
          <p:cNvPicPr preferRelativeResize="0"/>
          <p:nvPr/>
        </p:nvPicPr>
        <p:blipFill rotWithShape="1">
          <a:blip r:embed="rId3">
            <a:alphaModFix/>
          </a:blip>
          <a:srcRect/>
          <a:stretch/>
        </p:blipFill>
        <p:spPr>
          <a:xfrm rot="9914162">
            <a:off x="-3640523" y="5658386"/>
            <a:ext cx="4889334" cy="1835995"/>
          </a:xfrm>
          <a:prstGeom prst="rect">
            <a:avLst/>
          </a:prstGeom>
          <a:noFill/>
          <a:ln>
            <a:noFill/>
          </a:ln>
        </p:spPr>
      </p:pic>
      <p:sp>
        <p:nvSpPr>
          <p:cNvPr id="146" name="Google Shape;146;p46"/>
          <p:cNvSpPr txBox="1">
            <a:spLocks noGrp="1"/>
          </p:cNvSpPr>
          <p:nvPr>
            <p:ph type="body" idx="1"/>
          </p:nvPr>
        </p:nvSpPr>
        <p:spPr>
          <a:xfrm>
            <a:off x="493160" y="2523871"/>
            <a:ext cx="6061075" cy="9144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02_Tekst-02">
  <p:cSld name="02_Tekst-02">
    <p:spTree>
      <p:nvGrpSpPr>
        <p:cNvPr id="1" name="Shape 147"/>
        <p:cNvGrpSpPr/>
        <p:nvPr/>
      </p:nvGrpSpPr>
      <p:grpSpPr>
        <a:xfrm>
          <a:off x="0" y="0"/>
          <a:ext cx="0" cy="0"/>
          <a:chOff x="0" y="0"/>
          <a:chExt cx="0" cy="0"/>
        </a:xfrm>
      </p:grpSpPr>
      <p:pic>
        <p:nvPicPr>
          <p:cNvPr id="148" name="Google Shape;148;p48"/>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49" name="Google Shape;149;p48"/>
          <p:cNvPicPr preferRelativeResize="0"/>
          <p:nvPr/>
        </p:nvPicPr>
        <p:blipFill rotWithShape="1">
          <a:blip r:embed="rId3">
            <a:alphaModFix/>
          </a:blip>
          <a:srcRect/>
          <a:stretch/>
        </p:blipFill>
        <p:spPr>
          <a:xfrm rot="9086079">
            <a:off x="9981105" y="3964806"/>
            <a:ext cx="4889334" cy="1835995"/>
          </a:xfrm>
          <a:prstGeom prst="rect">
            <a:avLst/>
          </a:prstGeom>
          <a:noFill/>
          <a:ln>
            <a:noFill/>
          </a:ln>
        </p:spPr>
      </p:pic>
      <p:sp>
        <p:nvSpPr>
          <p:cNvPr id="150" name="Google Shape;150;p48"/>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1" name="Google Shape;151;p48"/>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p48"/>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p48"/>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p48"/>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155" name="Google Shape;155;p48"/>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2_Tekst-04">
  <p:cSld name="02_Tekst-04">
    <p:spTree>
      <p:nvGrpSpPr>
        <p:cNvPr id="1" name="Shape 156"/>
        <p:cNvGrpSpPr/>
        <p:nvPr/>
      </p:nvGrpSpPr>
      <p:grpSpPr>
        <a:xfrm>
          <a:off x="0" y="0"/>
          <a:ext cx="0" cy="0"/>
          <a:chOff x="0" y="0"/>
          <a:chExt cx="0" cy="0"/>
        </a:xfrm>
      </p:grpSpPr>
      <p:pic>
        <p:nvPicPr>
          <p:cNvPr id="157" name="Google Shape;157;p49"/>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58" name="Google Shape;158;p49"/>
          <p:cNvPicPr preferRelativeResize="0"/>
          <p:nvPr/>
        </p:nvPicPr>
        <p:blipFill rotWithShape="1">
          <a:blip r:embed="rId3">
            <a:alphaModFix/>
          </a:blip>
          <a:srcRect/>
          <a:stretch/>
        </p:blipFill>
        <p:spPr>
          <a:xfrm rot="9847573" flipH="1">
            <a:off x="9555245" y="-1200296"/>
            <a:ext cx="4889334" cy="1835995"/>
          </a:xfrm>
          <a:prstGeom prst="rect">
            <a:avLst/>
          </a:prstGeom>
          <a:noFill/>
          <a:ln>
            <a:noFill/>
          </a:ln>
        </p:spPr>
      </p:pic>
      <p:sp>
        <p:nvSpPr>
          <p:cNvPr id="159" name="Google Shape;159;p49"/>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49"/>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1" name="Google Shape;161;p49"/>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49"/>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3" name="Google Shape;163;p49"/>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164" name="Google Shape;164;p49"/>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02_Intro-02">
  <p:cSld name="02_Intro-02">
    <p:spTree>
      <p:nvGrpSpPr>
        <p:cNvPr id="1" name="Shape 165"/>
        <p:cNvGrpSpPr/>
        <p:nvPr/>
      </p:nvGrpSpPr>
      <p:grpSpPr>
        <a:xfrm>
          <a:off x="0" y="0"/>
          <a:ext cx="0" cy="0"/>
          <a:chOff x="0" y="0"/>
          <a:chExt cx="0" cy="0"/>
        </a:xfrm>
      </p:grpSpPr>
      <p:sp>
        <p:nvSpPr>
          <p:cNvPr id="166" name="Google Shape;166;p60"/>
          <p:cNvSpPr/>
          <p:nvPr/>
        </p:nvSpPr>
        <p:spPr>
          <a:xfrm>
            <a:off x="3930331" y="-31266"/>
            <a:ext cx="8069582" cy="3006357"/>
          </a:xfrm>
          <a:custGeom>
            <a:avLst/>
            <a:gdLst/>
            <a:ahLst/>
            <a:cxnLst/>
            <a:rect l="l" t="t" r="r" b="b"/>
            <a:pathLst>
              <a:path w="8069582" h="3006357" extrusionOk="0">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67" name="Google Shape;167;p60"/>
          <p:cNvSpPr txBox="1">
            <a:spLocks noGrp="1"/>
          </p:cNvSpPr>
          <p:nvPr>
            <p:ph type="ctrTitle"/>
          </p:nvPr>
        </p:nvSpPr>
        <p:spPr>
          <a:xfrm>
            <a:off x="4224338" y="547008"/>
            <a:ext cx="7416799" cy="1161977"/>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lt1"/>
              </a:buClr>
              <a:buSzPts val="4000"/>
              <a:buFont typeface="Arial"/>
              <a:buNone/>
              <a:defRPr sz="4000" b="0"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8" name="Google Shape;168;p60"/>
          <p:cNvSpPr>
            <a:spLocks noGrp="1"/>
          </p:cNvSpPr>
          <p:nvPr>
            <p:ph type="pic" idx="2"/>
          </p:nvPr>
        </p:nvSpPr>
        <p:spPr>
          <a:xfrm>
            <a:off x="1" y="1"/>
            <a:ext cx="3792537" cy="6858000"/>
          </a:xfrm>
          <a:prstGeom prst="rect">
            <a:avLst/>
          </a:prstGeom>
          <a:solidFill>
            <a:schemeClr val="lt1"/>
          </a:solidFill>
          <a:ln>
            <a:noFill/>
          </a:ln>
        </p:spPr>
      </p:sp>
      <p:pic>
        <p:nvPicPr>
          <p:cNvPr id="169" name="Google Shape;169;p60"/>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70" name="Google Shape;170;p60"/>
          <p:cNvPicPr preferRelativeResize="0"/>
          <p:nvPr/>
        </p:nvPicPr>
        <p:blipFill rotWithShape="1">
          <a:blip r:embed="rId3">
            <a:alphaModFix/>
          </a:blip>
          <a:srcRect/>
          <a:stretch/>
        </p:blipFill>
        <p:spPr>
          <a:xfrm rot="1496212">
            <a:off x="8635611" y="6648148"/>
            <a:ext cx="4889334" cy="1835995"/>
          </a:xfrm>
          <a:prstGeom prst="rect">
            <a:avLst/>
          </a:prstGeom>
          <a:noFill/>
          <a:ln>
            <a:noFill/>
          </a:ln>
        </p:spPr>
      </p:pic>
      <p:sp>
        <p:nvSpPr>
          <p:cNvPr id="171" name="Google Shape;171;p60"/>
          <p:cNvSpPr/>
          <p:nvPr/>
        </p:nvSpPr>
        <p:spPr>
          <a:xfrm>
            <a:off x="3942188" y="2844617"/>
            <a:ext cx="1161" cy="1637"/>
          </a:xfrm>
          <a:custGeom>
            <a:avLst/>
            <a:gdLst/>
            <a:ahLst/>
            <a:cxnLst/>
            <a:rect l="l" t="t" r="r" b="b"/>
            <a:pathLst>
              <a:path w="1161" h="1637" extrusionOk="0">
                <a:moveTo>
                  <a:pt x="1161" y="0"/>
                </a:moveTo>
                <a:lnTo>
                  <a:pt x="1161" y="227"/>
                </a:lnTo>
                <a:lnTo>
                  <a:pt x="0" y="1637"/>
                </a:lnTo>
                <a:lnTo>
                  <a:pt x="1161" y="0"/>
                </a:lnTo>
                <a:close/>
              </a:path>
            </a:pathLst>
          </a:cu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72" name="Google Shape;172;p60"/>
          <p:cNvSpPr txBox="1">
            <a:spLocks noGrp="1"/>
          </p:cNvSpPr>
          <p:nvPr>
            <p:ph type="body" idx="1"/>
          </p:nvPr>
        </p:nvSpPr>
        <p:spPr>
          <a:xfrm>
            <a:off x="4224338" y="3170157"/>
            <a:ext cx="7408862" cy="1570038"/>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60"/>
          <p:cNvSpPr txBox="1">
            <a:spLocks noGrp="1"/>
          </p:cNvSpPr>
          <p:nvPr>
            <p:ph type="body" idx="3"/>
          </p:nvPr>
        </p:nvSpPr>
        <p:spPr>
          <a:xfrm>
            <a:off x="4224338" y="1965072"/>
            <a:ext cx="7416800" cy="470354"/>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160">
          <p15:clr>
            <a:srgbClr val="FBAE40"/>
          </p15:clr>
        </p15:guide>
        <p15:guide id="2" pos="2661">
          <p15:clr>
            <a:srgbClr val="FBAE40"/>
          </p15:clr>
        </p15:guide>
        <p15:guide id="3" pos="7559">
          <p15:clr>
            <a:srgbClr val="FBAE40"/>
          </p15:clr>
        </p15:guide>
        <p15:guide id="4" orient="horz">
          <p15:clr>
            <a:srgbClr val="FBAE40"/>
          </p15:clr>
        </p15:guide>
        <p15:guide id="5" pos="7333">
          <p15:clr>
            <a:srgbClr val="FBAE40"/>
          </p15:clr>
        </p15:guide>
        <p15:guide id="6" pos="2389">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02_Foto &amp; tekst_01">
  <p:cSld name="02_Foto &amp; tekst_01">
    <p:spTree>
      <p:nvGrpSpPr>
        <p:cNvPr id="1" name="Shape 174"/>
        <p:cNvGrpSpPr/>
        <p:nvPr/>
      </p:nvGrpSpPr>
      <p:grpSpPr>
        <a:xfrm>
          <a:off x="0" y="0"/>
          <a:ext cx="0" cy="0"/>
          <a:chOff x="0" y="0"/>
          <a:chExt cx="0" cy="0"/>
        </a:xfrm>
      </p:grpSpPr>
      <p:sp>
        <p:nvSpPr>
          <p:cNvPr id="175" name="Google Shape;175;p61"/>
          <p:cNvSpPr>
            <a:spLocks noGrp="1"/>
          </p:cNvSpPr>
          <p:nvPr>
            <p:ph type="pic" idx="2"/>
          </p:nvPr>
        </p:nvSpPr>
        <p:spPr>
          <a:xfrm>
            <a:off x="2" y="1"/>
            <a:ext cx="3792536" cy="6858000"/>
          </a:xfrm>
          <a:prstGeom prst="rect">
            <a:avLst/>
          </a:prstGeom>
          <a:solidFill>
            <a:schemeClr val="lt1"/>
          </a:solidFill>
          <a:ln>
            <a:noFill/>
          </a:ln>
        </p:spPr>
      </p:sp>
      <p:pic>
        <p:nvPicPr>
          <p:cNvPr id="176" name="Google Shape;176;p61"/>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77" name="Google Shape;177;p61"/>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178" name="Google Shape;178;p61"/>
          <p:cNvSpPr txBox="1">
            <a:spLocks noGrp="1"/>
          </p:cNvSpPr>
          <p:nvPr>
            <p:ph type="body" idx="1"/>
          </p:nvPr>
        </p:nvSpPr>
        <p:spPr>
          <a:xfrm>
            <a:off x="4224338" y="1993900"/>
            <a:ext cx="74168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61"/>
          <p:cNvSpPr txBox="1">
            <a:spLocks noGrp="1"/>
          </p:cNvSpPr>
          <p:nvPr>
            <p:ph type="body" idx="3"/>
          </p:nvPr>
        </p:nvSpPr>
        <p:spPr>
          <a:xfrm>
            <a:off x="4224338" y="1268413"/>
            <a:ext cx="7426325"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0" name="Google Shape;180;p61"/>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1" name="Google Shape;181;p61"/>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2" name="Google Shape;182;p61"/>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183" name="Google Shape;183;p61"/>
          <p:cNvSpPr txBox="1">
            <a:spLocks noGrp="1"/>
          </p:cNvSpPr>
          <p:nvPr>
            <p:ph type="title"/>
          </p:nvPr>
        </p:nvSpPr>
        <p:spPr>
          <a:xfrm>
            <a:off x="4224338" y="365126"/>
            <a:ext cx="7416798"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66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2389">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02_Foto &amp; tekst_02">
  <p:cSld name="02_Foto &amp; tekst_02">
    <p:spTree>
      <p:nvGrpSpPr>
        <p:cNvPr id="1" name="Shape 184"/>
        <p:cNvGrpSpPr/>
        <p:nvPr/>
      </p:nvGrpSpPr>
      <p:grpSpPr>
        <a:xfrm>
          <a:off x="0" y="0"/>
          <a:ext cx="0" cy="0"/>
          <a:chOff x="0" y="0"/>
          <a:chExt cx="0" cy="0"/>
        </a:xfrm>
      </p:grpSpPr>
      <p:sp>
        <p:nvSpPr>
          <p:cNvPr id="185" name="Google Shape;185;p62"/>
          <p:cNvSpPr>
            <a:spLocks noGrp="1"/>
          </p:cNvSpPr>
          <p:nvPr>
            <p:ph type="pic" idx="2"/>
          </p:nvPr>
        </p:nvSpPr>
        <p:spPr>
          <a:xfrm>
            <a:off x="8399464" y="1"/>
            <a:ext cx="3792536" cy="6858000"/>
          </a:xfrm>
          <a:prstGeom prst="rect">
            <a:avLst/>
          </a:prstGeom>
          <a:solidFill>
            <a:schemeClr val="lt1"/>
          </a:solidFill>
          <a:ln>
            <a:noFill/>
          </a:ln>
        </p:spPr>
      </p:sp>
      <p:pic>
        <p:nvPicPr>
          <p:cNvPr id="186" name="Google Shape;186;p62"/>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87" name="Google Shape;187;p62"/>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188" name="Google Shape;188;p62"/>
          <p:cNvSpPr txBox="1">
            <a:spLocks noGrp="1"/>
          </p:cNvSpPr>
          <p:nvPr>
            <p:ph type="body" idx="1"/>
          </p:nvPr>
        </p:nvSpPr>
        <p:spPr>
          <a:xfrm>
            <a:off x="342027" y="1993900"/>
            <a:ext cx="7631888"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228600" algn="l">
              <a:lnSpc>
                <a:spcPct val="90000"/>
              </a:lnSpc>
              <a:spcBef>
                <a:spcPts val="500"/>
              </a:spcBef>
              <a:spcAft>
                <a:spcPts val="0"/>
              </a:spcAft>
              <a:buClr>
                <a:schemeClr val="accent6"/>
              </a:buClr>
              <a:buSzPts val="1800"/>
              <a:buNone/>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9" name="Google Shape;189;p62"/>
          <p:cNvSpPr txBox="1">
            <a:spLocks noGrp="1"/>
          </p:cNvSpPr>
          <p:nvPr>
            <p:ph type="body" idx="3"/>
          </p:nvPr>
        </p:nvSpPr>
        <p:spPr>
          <a:xfrm>
            <a:off x="342027" y="1268413"/>
            <a:ext cx="7631888"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0" name="Google Shape;190;p62"/>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1" name="Google Shape;191;p62"/>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62"/>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193" name="Google Shape;193;p62"/>
          <p:cNvSpPr txBox="1">
            <a:spLocks noGrp="1"/>
          </p:cNvSpPr>
          <p:nvPr>
            <p:ph type="title"/>
          </p:nvPr>
        </p:nvSpPr>
        <p:spPr>
          <a:xfrm>
            <a:off x="334964" y="365126"/>
            <a:ext cx="7638952"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1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529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02_Tekst-01">
  <p:cSld name="02_Tekst-01">
    <p:spTree>
      <p:nvGrpSpPr>
        <p:cNvPr id="1" name="Shape 194"/>
        <p:cNvGrpSpPr/>
        <p:nvPr/>
      </p:nvGrpSpPr>
      <p:grpSpPr>
        <a:xfrm>
          <a:off x="0" y="0"/>
          <a:ext cx="0" cy="0"/>
          <a:chOff x="0" y="0"/>
          <a:chExt cx="0" cy="0"/>
        </a:xfrm>
      </p:grpSpPr>
      <p:pic>
        <p:nvPicPr>
          <p:cNvPr id="195" name="Google Shape;195;p63"/>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196" name="Google Shape;196;p63"/>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197" name="Google Shape;197;p63"/>
          <p:cNvSpPr txBox="1">
            <a:spLocks noGrp="1"/>
          </p:cNvSpPr>
          <p:nvPr>
            <p:ph type="body" idx="1"/>
          </p:nvPr>
        </p:nvSpPr>
        <p:spPr>
          <a:xfrm>
            <a:off x="334964" y="1993900"/>
            <a:ext cx="113157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228600" algn="l">
              <a:lnSpc>
                <a:spcPct val="90000"/>
              </a:lnSpc>
              <a:spcBef>
                <a:spcPts val="500"/>
              </a:spcBef>
              <a:spcAft>
                <a:spcPts val="0"/>
              </a:spcAft>
              <a:buClr>
                <a:schemeClr val="accent6"/>
              </a:buClr>
              <a:buSzPts val="1800"/>
              <a:buNone/>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8" name="Google Shape;198;p63"/>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9" name="Google Shape;199;p63"/>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0" name="Google Shape;200;p63"/>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1" name="Google Shape;201;p63"/>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02" name="Google Shape;202;p6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7333">
          <p15:clr>
            <a:srgbClr val="FBAE40"/>
          </p15:clr>
        </p15:guide>
        <p15:guide id="2" pos="21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02_Tekst-03">
  <p:cSld name="02_Tekst-03">
    <p:spTree>
      <p:nvGrpSpPr>
        <p:cNvPr id="1" name="Shape 203"/>
        <p:cNvGrpSpPr/>
        <p:nvPr/>
      </p:nvGrpSpPr>
      <p:grpSpPr>
        <a:xfrm>
          <a:off x="0" y="0"/>
          <a:ext cx="0" cy="0"/>
          <a:chOff x="0" y="0"/>
          <a:chExt cx="0" cy="0"/>
        </a:xfrm>
      </p:grpSpPr>
      <p:pic>
        <p:nvPicPr>
          <p:cNvPr id="204" name="Google Shape;204;p6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05" name="Google Shape;205;p64"/>
          <p:cNvPicPr preferRelativeResize="0"/>
          <p:nvPr/>
        </p:nvPicPr>
        <p:blipFill rotWithShape="1">
          <a:blip r:embed="rId3">
            <a:alphaModFix/>
          </a:blip>
          <a:srcRect/>
          <a:stretch/>
        </p:blipFill>
        <p:spPr>
          <a:xfrm rot="9643309">
            <a:off x="5804822" y="5886373"/>
            <a:ext cx="4889334" cy="1835995"/>
          </a:xfrm>
          <a:prstGeom prst="rect">
            <a:avLst/>
          </a:prstGeom>
          <a:noFill/>
          <a:ln>
            <a:noFill/>
          </a:ln>
        </p:spPr>
      </p:pic>
      <p:sp>
        <p:nvSpPr>
          <p:cNvPr id="206" name="Google Shape;206;p64"/>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7" name="Google Shape;207;p64"/>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8" name="Google Shape;208;p64"/>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9" name="Google Shape;209;p64"/>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0" name="Google Shape;210;p64"/>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11" name="Google Shape;211;p6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02_Fotolijst-01">
  <p:cSld name="02_Fotolijst-01">
    <p:spTree>
      <p:nvGrpSpPr>
        <p:cNvPr id="1" name="Shape 212"/>
        <p:cNvGrpSpPr/>
        <p:nvPr/>
      </p:nvGrpSpPr>
      <p:grpSpPr>
        <a:xfrm>
          <a:off x="0" y="0"/>
          <a:ext cx="0" cy="0"/>
          <a:chOff x="0" y="0"/>
          <a:chExt cx="0" cy="0"/>
        </a:xfrm>
      </p:grpSpPr>
      <p:sp>
        <p:nvSpPr>
          <p:cNvPr id="213" name="Google Shape;213;p65"/>
          <p:cNvSpPr>
            <a:spLocks noGrp="1"/>
          </p:cNvSpPr>
          <p:nvPr>
            <p:ph type="pic" idx="2"/>
          </p:nvPr>
        </p:nvSpPr>
        <p:spPr>
          <a:xfrm>
            <a:off x="202224" y="188913"/>
            <a:ext cx="3818588" cy="2857732"/>
          </a:xfrm>
          <a:prstGeom prst="rect">
            <a:avLst/>
          </a:prstGeom>
          <a:solidFill>
            <a:schemeClr val="lt1"/>
          </a:solidFill>
          <a:ln>
            <a:noFill/>
          </a:ln>
        </p:spPr>
      </p:sp>
      <p:pic>
        <p:nvPicPr>
          <p:cNvPr id="214" name="Google Shape;214;p65"/>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215" name="Google Shape;215;p65"/>
          <p:cNvSpPr>
            <a:spLocks noGrp="1"/>
          </p:cNvSpPr>
          <p:nvPr>
            <p:ph type="pic" idx="3"/>
          </p:nvPr>
        </p:nvSpPr>
        <p:spPr>
          <a:xfrm>
            <a:off x="4209381" y="188913"/>
            <a:ext cx="3818588" cy="2857732"/>
          </a:xfrm>
          <a:prstGeom prst="rect">
            <a:avLst/>
          </a:prstGeom>
          <a:solidFill>
            <a:schemeClr val="lt1"/>
          </a:solidFill>
          <a:ln>
            <a:noFill/>
          </a:ln>
        </p:spPr>
      </p:sp>
      <p:sp>
        <p:nvSpPr>
          <p:cNvPr id="216" name="Google Shape;216;p65"/>
          <p:cNvSpPr>
            <a:spLocks noGrp="1"/>
          </p:cNvSpPr>
          <p:nvPr>
            <p:ph type="pic" idx="4"/>
          </p:nvPr>
        </p:nvSpPr>
        <p:spPr>
          <a:xfrm>
            <a:off x="8184636" y="188913"/>
            <a:ext cx="3818588" cy="2857732"/>
          </a:xfrm>
          <a:prstGeom prst="rect">
            <a:avLst/>
          </a:prstGeom>
          <a:solidFill>
            <a:schemeClr val="lt1"/>
          </a:solidFill>
          <a:ln>
            <a:noFill/>
          </a:ln>
        </p:spPr>
      </p:sp>
      <p:pic>
        <p:nvPicPr>
          <p:cNvPr id="217" name="Google Shape;217;p65"/>
          <p:cNvPicPr preferRelativeResize="0"/>
          <p:nvPr/>
        </p:nvPicPr>
        <p:blipFill rotWithShape="1">
          <a:blip r:embed="rId3">
            <a:alphaModFix/>
          </a:blip>
          <a:srcRect/>
          <a:stretch/>
        </p:blipFill>
        <p:spPr>
          <a:xfrm rot="9086079">
            <a:off x="9545109" y="3964807"/>
            <a:ext cx="4889334" cy="1835995"/>
          </a:xfrm>
          <a:prstGeom prst="rect">
            <a:avLst/>
          </a:prstGeom>
          <a:noFill/>
          <a:ln>
            <a:noFill/>
          </a:ln>
        </p:spPr>
      </p:pic>
      <p:sp>
        <p:nvSpPr>
          <p:cNvPr id="218" name="Google Shape;218;p65"/>
          <p:cNvSpPr txBox="1">
            <a:spLocks noGrp="1"/>
          </p:cNvSpPr>
          <p:nvPr>
            <p:ph type="body" idx="1"/>
          </p:nvPr>
        </p:nvSpPr>
        <p:spPr>
          <a:xfrm>
            <a:off x="334964" y="5105463"/>
            <a:ext cx="11306174" cy="1104374"/>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9" name="Google Shape;219;p65"/>
          <p:cNvSpPr txBox="1">
            <a:spLocks noGrp="1"/>
          </p:cNvSpPr>
          <p:nvPr>
            <p:ph type="body" idx="5"/>
          </p:nvPr>
        </p:nvSpPr>
        <p:spPr>
          <a:xfrm>
            <a:off x="334964" y="4385463"/>
            <a:ext cx="11315700" cy="7200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2"/>
              </a:buClr>
              <a:buSzPts val="2400"/>
              <a:buFont typeface="Arial"/>
              <a:buNone/>
              <a:defRPr sz="240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0" name="Google Shape;220;p65"/>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1" name="Google Shape;221;p65"/>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2" name="Google Shape;222;p65"/>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23" name="Google Shape;223;p65"/>
          <p:cNvSpPr txBox="1"/>
          <p:nvPr/>
        </p:nvSpPr>
        <p:spPr>
          <a:xfrm>
            <a:off x="334964" y="3242238"/>
            <a:ext cx="11315700" cy="1143224"/>
          </a:xfrm>
          <a:prstGeom prst="rect">
            <a:avLst/>
          </a:prstGeom>
          <a:noFill/>
          <a:ln>
            <a:noFill/>
          </a:ln>
        </p:spPr>
        <p:txBody>
          <a:bodyPr spcFirstLastPara="1" wrap="square" lIns="0" tIns="45700" rIns="0" bIns="45700" anchor="t" anchorCtr="0">
            <a:normAutofit/>
          </a:bodyPr>
          <a:lstStyle/>
          <a:p>
            <a:pPr marL="0" marR="0" lvl="0" indent="0" algn="l" rtl="0">
              <a:lnSpc>
                <a:spcPct val="90000"/>
              </a:lnSpc>
              <a:spcBef>
                <a:spcPts val="0"/>
              </a:spcBef>
              <a:spcAft>
                <a:spcPts val="0"/>
              </a:spcAft>
              <a:buClr>
                <a:schemeClr val="accent1"/>
              </a:buClr>
              <a:buSzPts val="4000"/>
              <a:buFont typeface="Arial"/>
              <a:buNone/>
            </a:pPr>
            <a:r>
              <a:rPr lang="en-US" sz="4000" b="0" i="0">
                <a:solidFill>
                  <a:schemeClr val="accent1"/>
                </a:solidFill>
                <a:latin typeface="Arial"/>
                <a:ea typeface="Arial"/>
                <a:cs typeface="Arial"/>
                <a:sym typeface="Arial"/>
              </a:rPr>
              <a:t>Klik om de TITEL aan te passen</a:t>
            </a:r>
            <a:endParaRPr sz="4000" b="0" i="0">
              <a:solidFill>
                <a:schemeClr val="accent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02_Fotolijst-02">
  <p:cSld name="02_Fotolijst-02">
    <p:spTree>
      <p:nvGrpSpPr>
        <p:cNvPr id="1" name="Shape 224"/>
        <p:cNvGrpSpPr/>
        <p:nvPr/>
      </p:nvGrpSpPr>
      <p:grpSpPr>
        <a:xfrm>
          <a:off x="0" y="0"/>
          <a:ext cx="0" cy="0"/>
          <a:chOff x="0" y="0"/>
          <a:chExt cx="0" cy="0"/>
        </a:xfrm>
      </p:grpSpPr>
      <p:sp>
        <p:nvSpPr>
          <p:cNvPr id="225" name="Google Shape;225;p66"/>
          <p:cNvSpPr>
            <a:spLocks noGrp="1"/>
          </p:cNvSpPr>
          <p:nvPr>
            <p:ph type="pic" idx="2"/>
          </p:nvPr>
        </p:nvSpPr>
        <p:spPr>
          <a:xfrm>
            <a:off x="208203" y="1697241"/>
            <a:ext cx="3818588" cy="2732049"/>
          </a:xfrm>
          <a:prstGeom prst="rect">
            <a:avLst/>
          </a:prstGeom>
          <a:solidFill>
            <a:schemeClr val="lt1"/>
          </a:solidFill>
          <a:ln>
            <a:noFill/>
          </a:ln>
        </p:spPr>
      </p:sp>
      <p:pic>
        <p:nvPicPr>
          <p:cNvPr id="226" name="Google Shape;226;p66"/>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227" name="Google Shape;227;p66"/>
          <p:cNvSpPr>
            <a:spLocks noGrp="1"/>
          </p:cNvSpPr>
          <p:nvPr>
            <p:ph type="pic" idx="3"/>
          </p:nvPr>
        </p:nvSpPr>
        <p:spPr>
          <a:xfrm>
            <a:off x="4211491" y="1697241"/>
            <a:ext cx="3818588" cy="2732049"/>
          </a:xfrm>
          <a:prstGeom prst="rect">
            <a:avLst/>
          </a:prstGeom>
          <a:solidFill>
            <a:schemeClr val="lt1"/>
          </a:solidFill>
          <a:ln>
            <a:noFill/>
          </a:ln>
        </p:spPr>
      </p:sp>
      <p:sp>
        <p:nvSpPr>
          <p:cNvPr id="228" name="Google Shape;228;p66"/>
          <p:cNvSpPr>
            <a:spLocks noGrp="1"/>
          </p:cNvSpPr>
          <p:nvPr>
            <p:ph type="pic" idx="4"/>
          </p:nvPr>
        </p:nvSpPr>
        <p:spPr>
          <a:xfrm>
            <a:off x="8181325" y="1697241"/>
            <a:ext cx="3818588" cy="2732049"/>
          </a:xfrm>
          <a:prstGeom prst="rect">
            <a:avLst/>
          </a:prstGeom>
          <a:solidFill>
            <a:schemeClr val="lt1"/>
          </a:solidFill>
          <a:ln>
            <a:noFill/>
          </a:ln>
        </p:spPr>
      </p:sp>
      <p:pic>
        <p:nvPicPr>
          <p:cNvPr id="229" name="Google Shape;229;p66"/>
          <p:cNvPicPr preferRelativeResize="0"/>
          <p:nvPr/>
        </p:nvPicPr>
        <p:blipFill rotWithShape="1">
          <a:blip r:embed="rId3">
            <a:alphaModFix/>
          </a:blip>
          <a:srcRect/>
          <a:stretch/>
        </p:blipFill>
        <p:spPr>
          <a:xfrm rot="-2606522">
            <a:off x="10594158" y="-1043598"/>
            <a:ext cx="4889334" cy="1835995"/>
          </a:xfrm>
          <a:prstGeom prst="rect">
            <a:avLst/>
          </a:prstGeom>
          <a:noFill/>
          <a:ln>
            <a:noFill/>
          </a:ln>
        </p:spPr>
      </p:pic>
      <p:sp>
        <p:nvSpPr>
          <p:cNvPr id="230" name="Google Shape;230;p66"/>
          <p:cNvSpPr txBox="1">
            <a:spLocks noGrp="1"/>
          </p:cNvSpPr>
          <p:nvPr>
            <p:ph type="body" idx="1"/>
          </p:nvPr>
        </p:nvSpPr>
        <p:spPr>
          <a:xfrm>
            <a:off x="629941" y="4663466"/>
            <a:ext cx="2975113" cy="334536"/>
          </a:xfrm>
          <a:prstGeom prst="rect">
            <a:avLst/>
          </a:prstGeom>
          <a:solidFill>
            <a:schemeClr val="dk2"/>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1" name="Google Shape;231;p66"/>
          <p:cNvSpPr txBox="1">
            <a:spLocks noGrp="1"/>
          </p:cNvSpPr>
          <p:nvPr>
            <p:ph type="body" idx="5"/>
          </p:nvPr>
        </p:nvSpPr>
        <p:spPr>
          <a:xfrm>
            <a:off x="4633229" y="4663466"/>
            <a:ext cx="2975113" cy="334536"/>
          </a:xfrm>
          <a:prstGeom prst="rect">
            <a:avLst/>
          </a:prstGeom>
          <a:solidFill>
            <a:schemeClr val="accent1"/>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2" name="Google Shape;232;p66"/>
          <p:cNvSpPr txBox="1">
            <a:spLocks noGrp="1"/>
          </p:cNvSpPr>
          <p:nvPr>
            <p:ph type="body" idx="6"/>
          </p:nvPr>
        </p:nvSpPr>
        <p:spPr>
          <a:xfrm>
            <a:off x="8603063" y="4663466"/>
            <a:ext cx="2975113" cy="334536"/>
          </a:xfrm>
          <a:prstGeom prst="rect">
            <a:avLst/>
          </a:prstGeom>
          <a:solidFill>
            <a:schemeClr val="accent3"/>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3" name="Google Shape;233;p66"/>
          <p:cNvSpPr txBox="1">
            <a:spLocks noGrp="1"/>
          </p:cNvSpPr>
          <p:nvPr>
            <p:ph type="body" idx="7"/>
          </p:nvPr>
        </p:nvSpPr>
        <p:spPr>
          <a:xfrm>
            <a:off x="1079627" y="5534458"/>
            <a:ext cx="10066493" cy="690130"/>
          </a:xfrm>
          <a:prstGeom prst="rect">
            <a:avLst/>
          </a:prstGeom>
          <a:noFill/>
          <a:ln>
            <a:noFill/>
          </a:ln>
        </p:spPr>
        <p:txBody>
          <a:bodyPr spcFirstLastPara="1" wrap="square" lIns="0" tIns="45700" rIns="0" bIns="45700" anchor="t" anchorCtr="0">
            <a:normAutofit/>
          </a:bodyPr>
          <a:lstStyle>
            <a:lvl1pPr marL="457200" lvl="0" indent="-228600" algn="ctr">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4" name="Google Shape;234;p66"/>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5" name="Google Shape;235;p66"/>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6" name="Google Shape;236;p66"/>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37" name="Google Shape;237;p66"/>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02_Grote Foto">
  <p:cSld name="02_Grote Foto">
    <p:spTree>
      <p:nvGrpSpPr>
        <p:cNvPr id="1" name="Shape 238"/>
        <p:cNvGrpSpPr/>
        <p:nvPr/>
      </p:nvGrpSpPr>
      <p:grpSpPr>
        <a:xfrm>
          <a:off x="0" y="0"/>
          <a:ext cx="0" cy="0"/>
          <a:chOff x="0" y="0"/>
          <a:chExt cx="0" cy="0"/>
        </a:xfrm>
      </p:grpSpPr>
      <p:sp>
        <p:nvSpPr>
          <p:cNvPr id="239" name="Google Shape;239;p67"/>
          <p:cNvSpPr>
            <a:spLocks noGrp="1"/>
          </p:cNvSpPr>
          <p:nvPr>
            <p:ph type="pic" idx="2"/>
          </p:nvPr>
        </p:nvSpPr>
        <p:spPr>
          <a:xfrm>
            <a:off x="-10160" y="0"/>
            <a:ext cx="12202159" cy="5239819"/>
          </a:xfrm>
          <a:prstGeom prst="rect">
            <a:avLst/>
          </a:prstGeom>
          <a:solidFill>
            <a:schemeClr val="lt1"/>
          </a:solidFill>
          <a:ln>
            <a:noFill/>
          </a:ln>
        </p:spPr>
      </p:sp>
      <p:pic>
        <p:nvPicPr>
          <p:cNvPr id="240" name="Google Shape;240;p67"/>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41" name="Google Shape;241;p67"/>
          <p:cNvPicPr preferRelativeResize="0"/>
          <p:nvPr/>
        </p:nvPicPr>
        <p:blipFill rotWithShape="1">
          <a:blip r:embed="rId3">
            <a:alphaModFix/>
          </a:blip>
          <a:srcRect/>
          <a:stretch/>
        </p:blipFill>
        <p:spPr>
          <a:xfrm rot="9086079">
            <a:off x="-2054357" y="6644185"/>
            <a:ext cx="4889334" cy="1835995"/>
          </a:xfrm>
          <a:prstGeom prst="rect">
            <a:avLst/>
          </a:prstGeom>
          <a:noFill/>
          <a:ln>
            <a:noFill/>
          </a:ln>
        </p:spPr>
      </p:pic>
      <p:sp>
        <p:nvSpPr>
          <p:cNvPr id="242" name="Google Shape;242;p67"/>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3" name="Google Shape;243;p67"/>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4" name="Google Shape;244;p67"/>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sz="1100">
                <a:solidFill>
                  <a:schemeClr val="accent5"/>
                </a:solidFill>
                <a:latin typeface="Arial"/>
                <a:ea typeface="Arial"/>
                <a:cs typeface="Arial"/>
                <a:sym typeface="Arial"/>
              </a:defRPr>
            </a:lvl1pPr>
            <a:lvl2pPr marL="0" lvl="1" indent="0" algn="ctr">
              <a:spcBef>
                <a:spcPts val="0"/>
              </a:spcBef>
              <a:buNone/>
              <a:defRPr sz="1100">
                <a:solidFill>
                  <a:schemeClr val="accent5"/>
                </a:solidFill>
                <a:latin typeface="Arial"/>
                <a:ea typeface="Arial"/>
                <a:cs typeface="Arial"/>
                <a:sym typeface="Arial"/>
              </a:defRPr>
            </a:lvl2pPr>
            <a:lvl3pPr marL="0" lvl="2" indent="0" algn="ctr">
              <a:spcBef>
                <a:spcPts val="0"/>
              </a:spcBef>
              <a:buNone/>
              <a:defRPr sz="1100">
                <a:solidFill>
                  <a:schemeClr val="accent5"/>
                </a:solidFill>
                <a:latin typeface="Arial"/>
                <a:ea typeface="Arial"/>
                <a:cs typeface="Arial"/>
                <a:sym typeface="Arial"/>
              </a:defRPr>
            </a:lvl3pPr>
            <a:lvl4pPr marL="0" lvl="3" indent="0" algn="ctr">
              <a:spcBef>
                <a:spcPts val="0"/>
              </a:spcBef>
              <a:buNone/>
              <a:defRPr sz="1100">
                <a:solidFill>
                  <a:schemeClr val="accent5"/>
                </a:solidFill>
                <a:latin typeface="Arial"/>
                <a:ea typeface="Arial"/>
                <a:cs typeface="Arial"/>
                <a:sym typeface="Arial"/>
              </a:defRPr>
            </a:lvl4pPr>
            <a:lvl5pPr marL="0" lvl="4" indent="0" algn="ctr">
              <a:spcBef>
                <a:spcPts val="0"/>
              </a:spcBef>
              <a:buNone/>
              <a:defRPr sz="1100">
                <a:solidFill>
                  <a:schemeClr val="accent5"/>
                </a:solidFill>
                <a:latin typeface="Arial"/>
                <a:ea typeface="Arial"/>
                <a:cs typeface="Arial"/>
                <a:sym typeface="Arial"/>
              </a:defRPr>
            </a:lvl5pPr>
            <a:lvl6pPr marL="0" lvl="5" indent="0" algn="ctr">
              <a:spcBef>
                <a:spcPts val="0"/>
              </a:spcBef>
              <a:buNone/>
              <a:defRPr sz="1100">
                <a:solidFill>
                  <a:schemeClr val="accent5"/>
                </a:solidFill>
                <a:latin typeface="Arial"/>
                <a:ea typeface="Arial"/>
                <a:cs typeface="Arial"/>
                <a:sym typeface="Arial"/>
              </a:defRPr>
            </a:lvl6pPr>
            <a:lvl7pPr marL="0" lvl="6" indent="0" algn="ctr">
              <a:spcBef>
                <a:spcPts val="0"/>
              </a:spcBef>
              <a:buNone/>
              <a:defRPr sz="1100">
                <a:solidFill>
                  <a:schemeClr val="accent5"/>
                </a:solidFill>
                <a:latin typeface="Arial"/>
                <a:ea typeface="Arial"/>
                <a:cs typeface="Arial"/>
                <a:sym typeface="Arial"/>
              </a:defRPr>
            </a:lvl7pPr>
            <a:lvl8pPr marL="0" lvl="7" indent="0" algn="ctr">
              <a:spcBef>
                <a:spcPts val="0"/>
              </a:spcBef>
              <a:buNone/>
              <a:defRPr sz="1100">
                <a:solidFill>
                  <a:schemeClr val="accent5"/>
                </a:solidFill>
                <a:latin typeface="Arial"/>
                <a:ea typeface="Arial"/>
                <a:cs typeface="Arial"/>
                <a:sym typeface="Arial"/>
              </a:defRPr>
            </a:lvl8pPr>
            <a:lvl9pPr marL="0" lvl="8" indent="0" algn="ctr">
              <a:spcBef>
                <a:spcPts val="0"/>
              </a:spcBef>
              <a:buNone/>
              <a:defRPr sz="1100">
                <a:solidFill>
                  <a:schemeClr val="accent5"/>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
        <p:nvSpPr>
          <p:cNvPr id="245" name="Google Shape;245;p67"/>
          <p:cNvSpPr txBox="1"/>
          <p:nvPr/>
        </p:nvSpPr>
        <p:spPr>
          <a:xfrm>
            <a:off x="334964" y="5423737"/>
            <a:ext cx="11531688" cy="625289"/>
          </a:xfrm>
          <a:prstGeom prst="rect">
            <a:avLst/>
          </a:prstGeom>
          <a:noFill/>
          <a:ln>
            <a:noFill/>
          </a:ln>
        </p:spPr>
        <p:txBody>
          <a:bodyPr spcFirstLastPara="1" wrap="square" lIns="0" tIns="45700" rIns="0" bIns="45700" anchor="ctr" anchorCtr="0">
            <a:normAutofit lnSpcReduction="10000"/>
          </a:bodyPr>
          <a:lstStyle/>
          <a:p>
            <a:pPr marL="0" marR="0" lvl="0" indent="0" algn="ctr" rtl="0">
              <a:lnSpc>
                <a:spcPct val="90000"/>
              </a:lnSpc>
              <a:spcBef>
                <a:spcPts val="0"/>
              </a:spcBef>
              <a:spcAft>
                <a:spcPts val="0"/>
              </a:spcAft>
              <a:buClr>
                <a:schemeClr val="accent1"/>
              </a:buClr>
              <a:buSzPts val="4000"/>
              <a:buFont typeface="Arial"/>
              <a:buNone/>
            </a:pPr>
            <a:r>
              <a:rPr lang="en-US" sz="4000" b="0" i="0">
                <a:solidFill>
                  <a:schemeClr val="accent1"/>
                </a:solidFill>
                <a:latin typeface="Arial"/>
                <a:ea typeface="Arial"/>
                <a:cs typeface="Arial"/>
                <a:sym typeface="Arial"/>
              </a:rPr>
              <a:t>Klik om de TITEL aan te passen</a:t>
            </a:r>
            <a:endParaRPr sz="4000" b="0" i="0">
              <a:solidFill>
                <a:schemeClr val="accent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02_Tabel">
  <p:cSld name="02_Tabel">
    <p:spTree>
      <p:nvGrpSpPr>
        <p:cNvPr id="1" name="Shape 246"/>
        <p:cNvGrpSpPr/>
        <p:nvPr/>
      </p:nvGrpSpPr>
      <p:grpSpPr>
        <a:xfrm>
          <a:off x="0" y="0"/>
          <a:ext cx="0" cy="0"/>
          <a:chOff x="0" y="0"/>
          <a:chExt cx="0" cy="0"/>
        </a:xfrm>
      </p:grpSpPr>
      <p:pic>
        <p:nvPicPr>
          <p:cNvPr id="247" name="Google Shape;247;p68"/>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48" name="Google Shape;248;p68"/>
          <p:cNvPicPr preferRelativeResize="0"/>
          <p:nvPr/>
        </p:nvPicPr>
        <p:blipFill rotWithShape="1">
          <a:blip r:embed="rId3">
            <a:alphaModFix/>
          </a:blip>
          <a:srcRect/>
          <a:stretch/>
        </p:blipFill>
        <p:spPr>
          <a:xfrm rot="9086079">
            <a:off x="-3584983" y="6226741"/>
            <a:ext cx="4889334" cy="1835995"/>
          </a:xfrm>
          <a:prstGeom prst="rect">
            <a:avLst/>
          </a:prstGeom>
          <a:noFill/>
          <a:ln>
            <a:noFill/>
          </a:ln>
        </p:spPr>
      </p:pic>
      <p:sp>
        <p:nvSpPr>
          <p:cNvPr id="249" name="Google Shape;249;p68"/>
          <p:cNvSpPr txBox="1">
            <a:spLocks noGrp="1"/>
          </p:cNvSpPr>
          <p:nvPr>
            <p:ph type="body" idx="1"/>
          </p:nvPr>
        </p:nvSpPr>
        <p:spPr>
          <a:xfrm>
            <a:off x="359595" y="368300"/>
            <a:ext cx="11486507" cy="4861246"/>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0" name="Google Shape;250;p68"/>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1" name="Google Shape;251;p68"/>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2" name="Google Shape;252;p68"/>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53" name="Google Shape;253;p68"/>
          <p:cNvSpPr txBox="1"/>
          <p:nvPr/>
        </p:nvSpPr>
        <p:spPr>
          <a:xfrm>
            <a:off x="334964" y="5423737"/>
            <a:ext cx="11531688" cy="625289"/>
          </a:xfrm>
          <a:prstGeom prst="rect">
            <a:avLst/>
          </a:prstGeom>
          <a:noFill/>
          <a:ln>
            <a:noFill/>
          </a:ln>
        </p:spPr>
        <p:txBody>
          <a:bodyPr spcFirstLastPara="1" wrap="square" lIns="0" tIns="45700" rIns="0" bIns="45700" anchor="ctr" anchorCtr="0">
            <a:normAutofit lnSpcReduction="10000"/>
          </a:bodyPr>
          <a:lstStyle/>
          <a:p>
            <a:pPr marL="0" marR="0" lvl="0" indent="0" algn="ctr" rtl="0">
              <a:lnSpc>
                <a:spcPct val="90000"/>
              </a:lnSpc>
              <a:spcBef>
                <a:spcPts val="0"/>
              </a:spcBef>
              <a:spcAft>
                <a:spcPts val="0"/>
              </a:spcAft>
              <a:buClr>
                <a:schemeClr val="accent1"/>
              </a:buClr>
              <a:buSzPts val="4000"/>
              <a:buFont typeface="Arial"/>
              <a:buNone/>
            </a:pPr>
            <a:r>
              <a:rPr lang="en-US" sz="4000" b="0" i="0">
                <a:solidFill>
                  <a:schemeClr val="accent1"/>
                </a:solidFill>
                <a:latin typeface="Arial"/>
                <a:ea typeface="Arial"/>
                <a:cs typeface="Arial"/>
                <a:sym typeface="Arial"/>
              </a:rPr>
              <a:t>Klik om de TITEL aan te passen</a:t>
            </a:r>
            <a:endParaRPr sz="4000" b="0" i="0">
              <a:solidFill>
                <a:schemeClr val="accent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02_Fullscreen foto">
  <p:cSld name="02_Fullscreen foto">
    <p:spTree>
      <p:nvGrpSpPr>
        <p:cNvPr id="1" name="Shape 254"/>
        <p:cNvGrpSpPr/>
        <p:nvPr/>
      </p:nvGrpSpPr>
      <p:grpSpPr>
        <a:xfrm>
          <a:off x="0" y="0"/>
          <a:ext cx="0" cy="0"/>
          <a:chOff x="0" y="0"/>
          <a:chExt cx="0" cy="0"/>
        </a:xfrm>
      </p:grpSpPr>
      <p:sp>
        <p:nvSpPr>
          <p:cNvPr id="255" name="Google Shape;255;p69"/>
          <p:cNvSpPr>
            <a:spLocks noGrp="1"/>
          </p:cNvSpPr>
          <p:nvPr>
            <p:ph type="pic" idx="2"/>
          </p:nvPr>
        </p:nvSpPr>
        <p:spPr>
          <a:xfrm>
            <a:off x="-20320" y="0"/>
            <a:ext cx="12212320" cy="6857999"/>
          </a:xfrm>
          <a:prstGeom prst="rect">
            <a:avLst/>
          </a:prstGeom>
          <a:solidFill>
            <a:schemeClr val="lt1"/>
          </a:solidFill>
          <a:ln>
            <a:noFill/>
          </a:ln>
        </p:spPr>
      </p:sp>
      <p:pic>
        <p:nvPicPr>
          <p:cNvPr id="256" name="Google Shape;256;p69"/>
          <p:cNvPicPr preferRelativeResize="0"/>
          <p:nvPr/>
        </p:nvPicPr>
        <p:blipFill rotWithShape="1">
          <a:blip r:embed="rId2">
            <a:alphaModFix/>
          </a:blip>
          <a:srcRect/>
          <a:stretch/>
        </p:blipFill>
        <p:spPr>
          <a:xfrm>
            <a:off x="11140142" y="6049027"/>
            <a:ext cx="859771" cy="625288"/>
          </a:xfrm>
          <a:prstGeom prst="rect">
            <a:avLst/>
          </a:prstGeom>
          <a:noFill/>
          <a:ln>
            <a:noFill/>
          </a:ln>
          <a:effectLst>
            <a:outerShdw blurRad="50800" dist="38100" dir="2700000" algn="ctr" rotWithShape="0">
              <a:srgbClr val="000000">
                <a:alpha val="40000"/>
              </a:srgbClr>
            </a:outerShdw>
          </a:effectLst>
        </p:spPr>
      </p:pic>
      <p:pic>
        <p:nvPicPr>
          <p:cNvPr id="257" name="Google Shape;257;p69"/>
          <p:cNvPicPr preferRelativeResize="0"/>
          <p:nvPr/>
        </p:nvPicPr>
        <p:blipFill rotWithShape="1">
          <a:blip r:embed="rId3">
            <a:alphaModFix/>
          </a:blip>
          <a:srcRect/>
          <a:stretch/>
        </p:blipFill>
        <p:spPr>
          <a:xfrm rot="9086079">
            <a:off x="6225909" y="6653004"/>
            <a:ext cx="4889334" cy="1835995"/>
          </a:xfrm>
          <a:prstGeom prst="rect">
            <a:avLst/>
          </a:prstGeom>
          <a:noFill/>
          <a:ln>
            <a:noFill/>
          </a:ln>
        </p:spPr>
      </p:pic>
      <p:sp>
        <p:nvSpPr>
          <p:cNvPr id="258" name="Google Shape;258;p69"/>
          <p:cNvSpPr txBox="1">
            <a:spLocks noGrp="1"/>
          </p:cNvSpPr>
          <p:nvPr>
            <p:ph type="body" idx="1"/>
          </p:nvPr>
        </p:nvSpPr>
        <p:spPr>
          <a:xfrm>
            <a:off x="344185" y="2332142"/>
            <a:ext cx="11527604" cy="2193717"/>
          </a:xfrm>
          <a:prstGeom prst="rect">
            <a:avLst/>
          </a:prstGeom>
          <a:noFill/>
          <a:ln>
            <a:noFill/>
          </a:ln>
        </p:spPr>
        <p:txBody>
          <a:bodyPr spcFirstLastPara="1" wrap="square" lIns="0" tIns="45700" rIns="0" bIns="45700" anchor="ctr" anchorCtr="0">
            <a:normAutofit/>
          </a:bodyPr>
          <a:lstStyle>
            <a:lvl1pPr marL="457200" lvl="0" indent="-228600" algn="ctr">
              <a:lnSpc>
                <a:spcPct val="90000"/>
              </a:lnSpc>
              <a:spcBef>
                <a:spcPts val="1000"/>
              </a:spcBef>
              <a:spcAft>
                <a:spcPts val="0"/>
              </a:spcAft>
              <a:buClr>
                <a:schemeClr val="accent1"/>
              </a:buClr>
              <a:buSzPts val="4500"/>
              <a:buFont typeface="Arial"/>
              <a:buNone/>
              <a:defRPr sz="4500" b="0">
                <a:solidFill>
                  <a:schemeClr val="accent1"/>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03_Intro-01">
  <p:cSld name="03_Intro-01">
    <p:spTree>
      <p:nvGrpSpPr>
        <p:cNvPr id="1" name="Shape 265"/>
        <p:cNvGrpSpPr/>
        <p:nvPr/>
      </p:nvGrpSpPr>
      <p:grpSpPr>
        <a:xfrm>
          <a:off x="0" y="0"/>
          <a:ext cx="0" cy="0"/>
          <a:chOff x="0" y="0"/>
          <a:chExt cx="0" cy="0"/>
        </a:xfrm>
      </p:grpSpPr>
      <p:sp>
        <p:nvSpPr>
          <p:cNvPr id="266" name="Google Shape;266;p52"/>
          <p:cNvSpPr/>
          <p:nvPr/>
        </p:nvSpPr>
        <p:spPr>
          <a:xfrm>
            <a:off x="186297" y="0"/>
            <a:ext cx="6624637" cy="4232713"/>
          </a:xfrm>
          <a:custGeom>
            <a:avLst/>
            <a:gdLst/>
            <a:ahLst/>
            <a:cxnLst/>
            <a:rect l="l" t="t" r="r" b="b"/>
            <a:pathLst>
              <a:path w="6624637" h="4232713" extrusionOk="0">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267" name="Google Shape;267;p52"/>
          <p:cNvPicPr preferRelativeResize="0"/>
          <p:nvPr/>
        </p:nvPicPr>
        <p:blipFill rotWithShape="1">
          <a:blip r:embed="rId2">
            <a:alphaModFix/>
          </a:blip>
          <a:srcRect/>
          <a:stretch/>
        </p:blipFill>
        <p:spPr>
          <a:xfrm>
            <a:off x="3728788" y="5695293"/>
            <a:ext cx="2731346" cy="759293"/>
          </a:xfrm>
          <a:prstGeom prst="rect">
            <a:avLst/>
          </a:prstGeom>
          <a:noFill/>
          <a:ln>
            <a:noFill/>
          </a:ln>
        </p:spPr>
      </p:pic>
      <p:sp>
        <p:nvSpPr>
          <p:cNvPr id="268" name="Google Shape;268;p52"/>
          <p:cNvSpPr>
            <a:spLocks noGrp="1"/>
          </p:cNvSpPr>
          <p:nvPr>
            <p:ph type="pic" idx="2"/>
          </p:nvPr>
        </p:nvSpPr>
        <p:spPr>
          <a:xfrm>
            <a:off x="6959600" y="0"/>
            <a:ext cx="5232399" cy="6857999"/>
          </a:xfrm>
          <a:prstGeom prst="rect">
            <a:avLst/>
          </a:prstGeom>
          <a:solidFill>
            <a:schemeClr val="lt1"/>
          </a:solidFill>
          <a:ln>
            <a:noFill/>
          </a:ln>
        </p:spPr>
      </p:sp>
      <p:sp>
        <p:nvSpPr>
          <p:cNvPr id="269" name="Google Shape;269;p52"/>
          <p:cNvSpPr txBox="1">
            <a:spLocks noGrp="1"/>
          </p:cNvSpPr>
          <p:nvPr>
            <p:ph type="title"/>
          </p:nvPr>
        </p:nvSpPr>
        <p:spPr>
          <a:xfrm>
            <a:off x="493160" y="365126"/>
            <a:ext cx="6061752" cy="1965564"/>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lt1"/>
              </a:buClr>
              <a:buSzPts val="40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270" name="Google Shape;270;p52"/>
          <p:cNvPicPr preferRelativeResize="0"/>
          <p:nvPr/>
        </p:nvPicPr>
        <p:blipFill rotWithShape="1">
          <a:blip r:embed="rId3">
            <a:alphaModFix/>
          </a:blip>
          <a:srcRect/>
          <a:stretch/>
        </p:blipFill>
        <p:spPr>
          <a:xfrm rot="9914162">
            <a:off x="-3640523" y="5658386"/>
            <a:ext cx="4889334" cy="1835995"/>
          </a:xfrm>
          <a:prstGeom prst="rect">
            <a:avLst/>
          </a:prstGeom>
          <a:noFill/>
          <a:ln>
            <a:noFill/>
          </a:ln>
        </p:spPr>
      </p:pic>
      <p:sp>
        <p:nvSpPr>
          <p:cNvPr id="271" name="Google Shape;271;p52"/>
          <p:cNvSpPr txBox="1">
            <a:spLocks noGrp="1"/>
          </p:cNvSpPr>
          <p:nvPr>
            <p:ph type="body" idx="1"/>
          </p:nvPr>
        </p:nvSpPr>
        <p:spPr>
          <a:xfrm>
            <a:off x="493160" y="2523871"/>
            <a:ext cx="6061075" cy="9144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03_Tekst-02">
  <p:cSld name="03_Tekst-02">
    <p:spTree>
      <p:nvGrpSpPr>
        <p:cNvPr id="1" name="Shape 272"/>
        <p:cNvGrpSpPr/>
        <p:nvPr/>
      </p:nvGrpSpPr>
      <p:grpSpPr>
        <a:xfrm>
          <a:off x="0" y="0"/>
          <a:ext cx="0" cy="0"/>
          <a:chOff x="0" y="0"/>
          <a:chExt cx="0" cy="0"/>
        </a:xfrm>
      </p:grpSpPr>
      <p:pic>
        <p:nvPicPr>
          <p:cNvPr id="273" name="Google Shape;273;p53"/>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74" name="Google Shape;274;p53"/>
          <p:cNvPicPr preferRelativeResize="0"/>
          <p:nvPr/>
        </p:nvPicPr>
        <p:blipFill rotWithShape="1">
          <a:blip r:embed="rId3">
            <a:alphaModFix/>
          </a:blip>
          <a:srcRect/>
          <a:stretch/>
        </p:blipFill>
        <p:spPr>
          <a:xfrm rot="9086079">
            <a:off x="9981105" y="3964806"/>
            <a:ext cx="4889334" cy="1835995"/>
          </a:xfrm>
          <a:prstGeom prst="rect">
            <a:avLst/>
          </a:prstGeom>
          <a:noFill/>
          <a:ln>
            <a:noFill/>
          </a:ln>
        </p:spPr>
      </p:pic>
      <p:sp>
        <p:nvSpPr>
          <p:cNvPr id="275" name="Google Shape;275;p53"/>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p53"/>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7" name="Google Shape;277;p53"/>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8" name="Google Shape;278;p53"/>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9" name="Google Shape;279;p53"/>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80" name="Google Shape;280;p5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03_Intro-02">
  <p:cSld name="03_Intro-02">
    <p:spTree>
      <p:nvGrpSpPr>
        <p:cNvPr id="1" name="Shape 281"/>
        <p:cNvGrpSpPr/>
        <p:nvPr/>
      </p:nvGrpSpPr>
      <p:grpSpPr>
        <a:xfrm>
          <a:off x="0" y="0"/>
          <a:ext cx="0" cy="0"/>
          <a:chOff x="0" y="0"/>
          <a:chExt cx="0" cy="0"/>
        </a:xfrm>
      </p:grpSpPr>
      <p:sp>
        <p:nvSpPr>
          <p:cNvPr id="282" name="Google Shape;282;p70"/>
          <p:cNvSpPr/>
          <p:nvPr/>
        </p:nvSpPr>
        <p:spPr>
          <a:xfrm>
            <a:off x="3930331" y="-31266"/>
            <a:ext cx="8069582" cy="3006357"/>
          </a:xfrm>
          <a:custGeom>
            <a:avLst/>
            <a:gdLst/>
            <a:ahLst/>
            <a:cxnLst/>
            <a:rect l="l" t="t" r="r" b="b"/>
            <a:pathLst>
              <a:path w="8069582" h="3006357" extrusionOk="0">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83" name="Google Shape;283;p70"/>
          <p:cNvSpPr txBox="1">
            <a:spLocks noGrp="1"/>
          </p:cNvSpPr>
          <p:nvPr>
            <p:ph type="ctrTitle"/>
          </p:nvPr>
        </p:nvSpPr>
        <p:spPr>
          <a:xfrm>
            <a:off x="4224338" y="547008"/>
            <a:ext cx="7416799" cy="1161977"/>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lt1"/>
              </a:buClr>
              <a:buSzPts val="4000"/>
              <a:buFont typeface="Arial"/>
              <a:buNone/>
              <a:defRPr sz="4000" b="0"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4" name="Google Shape;284;p70"/>
          <p:cNvSpPr>
            <a:spLocks noGrp="1"/>
          </p:cNvSpPr>
          <p:nvPr>
            <p:ph type="pic" idx="2"/>
          </p:nvPr>
        </p:nvSpPr>
        <p:spPr>
          <a:xfrm>
            <a:off x="1" y="1"/>
            <a:ext cx="3792537" cy="6858000"/>
          </a:xfrm>
          <a:prstGeom prst="rect">
            <a:avLst/>
          </a:prstGeom>
          <a:solidFill>
            <a:schemeClr val="lt1"/>
          </a:solidFill>
          <a:ln>
            <a:noFill/>
          </a:ln>
        </p:spPr>
      </p:sp>
      <p:pic>
        <p:nvPicPr>
          <p:cNvPr id="285" name="Google Shape;285;p70"/>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86" name="Google Shape;286;p70"/>
          <p:cNvPicPr preferRelativeResize="0"/>
          <p:nvPr/>
        </p:nvPicPr>
        <p:blipFill rotWithShape="1">
          <a:blip r:embed="rId3">
            <a:alphaModFix/>
          </a:blip>
          <a:srcRect/>
          <a:stretch/>
        </p:blipFill>
        <p:spPr>
          <a:xfrm rot="1496212">
            <a:off x="8635611" y="6648148"/>
            <a:ext cx="4889334" cy="1835995"/>
          </a:xfrm>
          <a:prstGeom prst="rect">
            <a:avLst/>
          </a:prstGeom>
          <a:noFill/>
          <a:ln>
            <a:noFill/>
          </a:ln>
        </p:spPr>
      </p:pic>
      <p:sp>
        <p:nvSpPr>
          <p:cNvPr id="287" name="Google Shape;287;p70"/>
          <p:cNvSpPr/>
          <p:nvPr/>
        </p:nvSpPr>
        <p:spPr>
          <a:xfrm>
            <a:off x="3942188" y="2844617"/>
            <a:ext cx="1161" cy="1637"/>
          </a:xfrm>
          <a:custGeom>
            <a:avLst/>
            <a:gdLst/>
            <a:ahLst/>
            <a:cxnLst/>
            <a:rect l="l" t="t" r="r" b="b"/>
            <a:pathLst>
              <a:path w="1161" h="1637" extrusionOk="0">
                <a:moveTo>
                  <a:pt x="1161" y="0"/>
                </a:moveTo>
                <a:lnTo>
                  <a:pt x="1161" y="227"/>
                </a:lnTo>
                <a:lnTo>
                  <a:pt x="0" y="1637"/>
                </a:lnTo>
                <a:lnTo>
                  <a:pt x="1161" y="0"/>
                </a:lnTo>
                <a:close/>
              </a:path>
            </a:pathLst>
          </a:cu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88" name="Google Shape;288;p70"/>
          <p:cNvSpPr txBox="1">
            <a:spLocks noGrp="1"/>
          </p:cNvSpPr>
          <p:nvPr>
            <p:ph type="body" idx="1"/>
          </p:nvPr>
        </p:nvSpPr>
        <p:spPr>
          <a:xfrm>
            <a:off x="4224338" y="3170157"/>
            <a:ext cx="7408862" cy="1570038"/>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9" name="Google Shape;289;p70"/>
          <p:cNvSpPr txBox="1">
            <a:spLocks noGrp="1"/>
          </p:cNvSpPr>
          <p:nvPr>
            <p:ph type="body" idx="3"/>
          </p:nvPr>
        </p:nvSpPr>
        <p:spPr>
          <a:xfrm>
            <a:off x="4224338" y="1965072"/>
            <a:ext cx="7416800" cy="470354"/>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lt1"/>
              </a:buClr>
              <a:buSzPts val="2400"/>
              <a:buFont typeface="Arial"/>
              <a:buNone/>
              <a:defRPr sz="24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160">
          <p15:clr>
            <a:srgbClr val="FBAE40"/>
          </p15:clr>
        </p15:guide>
        <p15:guide id="2" pos="2661">
          <p15:clr>
            <a:srgbClr val="FBAE40"/>
          </p15:clr>
        </p15:guide>
        <p15:guide id="3" pos="7559">
          <p15:clr>
            <a:srgbClr val="FBAE40"/>
          </p15:clr>
        </p15:guide>
        <p15:guide id="4" orient="horz">
          <p15:clr>
            <a:srgbClr val="FBAE40"/>
          </p15:clr>
        </p15:guide>
        <p15:guide id="5" pos="7333">
          <p15:clr>
            <a:srgbClr val="FBAE40"/>
          </p15:clr>
        </p15:guide>
        <p15:guide id="6" pos="2389">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03_Foto &amp; tekst_01">
  <p:cSld name="03_Foto &amp; tekst_01">
    <p:spTree>
      <p:nvGrpSpPr>
        <p:cNvPr id="1" name="Shape 290"/>
        <p:cNvGrpSpPr/>
        <p:nvPr/>
      </p:nvGrpSpPr>
      <p:grpSpPr>
        <a:xfrm>
          <a:off x="0" y="0"/>
          <a:ext cx="0" cy="0"/>
          <a:chOff x="0" y="0"/>
          <a:chExt cx="0" cy="0"/>
        </a:xfrm>
      </p:grpSpPr>
      <p:sp>
        <p:nvSpPr>
          <p:cNvPr id="291" name="Google Shape;291;p71"/>
          <p:cNvSpPr>
            <a:spLocks noGrp="1"/>
          </p:cNvSpPr>
          <p:nvPr>
            <p:ph type="pic" idx="2"/>
          </p:nvPr>
        </p:nvSpPr>
        <p:spPr>
          <a:xfrm>
            <a:off x="2" y="1"/>
            <a:ext cx="3792536" cy="6858000"/>
          </a:xfrm>
          <a:prstGeom prst="rect">
            <a:avLst/>
          </a:prstGeom>
          <a:solidFill>
            <a:schemeClr val="lt1"/>
          </a:solidFill>
          <a:ln>
            <a:noFill/>
          </a:ln>
        </p:spPr>
      </p:sp>
      <p:pic>
        <p:nvPicPr>
          <p:cNvPr id="292" name="Google Shape;292;p71"/>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93" name="Google Shape;293;p71"/>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294" name="Google Shape;294;p71"/>
          <p:cNvSpPr txBox="1">
            <a:spLocks noGrp="1"/>
          </p:cNvSpPr>
          <p:nvPr>
            <p:ph type="body" idx="1"/>
          </p:nvPr>
        </p:nvSpPr>
        <p:spPr>
          <a:xfrm>
            <a:off x="4224338" y="1993900"/>
            <a:ext cx="74168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5" name="Google Shape;295;p71"/>
          <p:cNvSpPr txBox="1">
            <a:spLocks noGrp="1"/>
          </p:cNvSpPr>
          <p:nvPr>
            <p:ph type="body" idx="3"/>
          </p:nvPr>
        </p:nvSpPr>
        <p:spPr>
          <a:xfrm>
            <a:off x="4224338" y="1268413"/>
            <a:ext cx="7426325"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6" name="Google Shape;296;p71"/>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7" name="Google Shape;297;p71"/>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8" name="Google Shape;298;p71"/>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299" name="Google Shape;299;p71"/>
          <p:cNvSpPr txBox="1">
            <a:spLocks noGrp="1"/>
          </p:cNvSpPr>
          <p:nvPr>
            <p:ph type="title"/>
          </p:nvPr>
        </p:nvSpPr>
        <p:spPr>
          <a:xfrm>
            <a:off x="4224338" y="365126"/>
            <a:ext cx="7416798"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66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2389">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03_Foto &amp; tekst_02">
  <p:cSld name="03_Foto &amp; tekst_02">
    <p:spTree>
      <p:nvGrpSpPr>
        <p:cNvPr id="1" name="Shape 300"/>
        <p:cNvGrpSpPr/>
        <p:nvPr/>
      </p:nvGrpSpPr>
      <p:grpSpPr>
        <a:xfrm>
          <a:off x="0" y="0"/>
          <a:ext cx="0" cy="0"/>
          <a:chOff x="0" y="0"/>
          <a:chExt cx="0" cy="0"/>
        </a:xfrm>
      </p:grpSpPr>
      <p:sp>
        <p:nvSpPr>
          <p:cNvPr id="301" name="Google Shape;301;p72"/>
          <p:cNvSpPr>
            <a:spLocks noGrp="1"/>
          </p:cNvSpPr>
          <p:nvPr>
            <p:ph type="pic" idx="2"/>
          </p:nvPr>
        </p:nvSpPr>
        <p:spPr>
          <a:xfrm>
            <a:off x="8399464" y="1"/>
            <a:ext cx="3792536" cy="6858000"/>
          </a:xfrm>
          <a:prstGeom prst="rect">
            <a:avLst/>
          </a:prstGeom>
          <a:solidFill>
            <a:schemeClr val="lt1"/>
          </a:solidFill>
          <a:ln>
            <a:noFill/>
          </a:ln>
        </p:spPr>
      </p:sp>
      <p:pic>
        <p:nvPicPr>
          <p:cNvPr id="302" name="Google Shape;302;p72"/>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03" name="Google Shape;303;p72"/>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304" name="Google Shape;304;p72"/>
          <p:cNvSpPr txBox="1">
            <a:spLocks noGrp="1"/>
          </p:cNvSpPr>
          <p:nvPr>
            <p:ph type="body" idx="1"/>
          </p:nvPr>
        </p:nvSpPr>
        <p:spPr>
          <a:xfrm>
            <a:off x="342027" y="1993900"/>
            <a:ext cx="7631888"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5" name="Google Shape;305;p72"/>
          <p:cNvSpPr txBox="1">
            <a:spLocks noGrp="1"/>
          </p:cNvSpPr>
          <p:nvPr>
            <p:ph type="body" idx="3"/>
          </p:nvPr>
        </p:nvSpPr>
        <p:spPr>
          <a:xfrm>
            <a:off x="342027" y="1268413"/>
            <a:ext cx="7631888"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6" name="Google Shape;306;p72"/>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7" name="Google Shape;307;p72"/>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8" name="Google Shape;308;p72"/>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09" name="Google Shape;309;p72"/>
          <p:cNvSpPr txBox="1">
            <a:spLocks noGrp="1"/>
          </p:cNvSpPr>
          <p:nvPr>
            <p:ph type="title"/>
          </p:nvPr>
        </p:nvSpPr>
        <p:spPr>
          <a:xfrm>
            <a:off x="334964" y="365126"/>
            <a:ext cx="7638952"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21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5292">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03_Tekst-01">
  <p:cSld name="03_Tekst-01">
    <p:spTree>
      <p:nvGrpSpPr>
        <p:cNvPr id="1" name="Shape 310"/>
        <p:cNvGrpSpPr/>
        <p:nvPr/>
      </p:nvGrpSpPr>
      <p:grpSpPr>
        <a:xfrm>
          <a:off x="0" y="0"/>
          <a:ext cx="0" cy="0"/>
          <a:chOff x="0" y="0"/>
          <a:chExt cx="0" cy="0"/>
        </a:xfrm>
      </p:grpSpPr>
      <p:pic>
        <p:nvPicPr>
          <p:cNvPr id="311" name="Google Shape;311;p73"/>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12" name="Google Shape;312;p73"/>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313" name="Google Shape;313;p73"/>
          <p:cNvSpPr txBox="1">
            <a:spLocks noGrp="1"/>
          </p:cNvSpPr>
          <p:nvPr>
            <p:ph type="body" idx="1"/>
          </p:nvPr>
        </p:nvSpPr>
        <p:spPr>
          <a:xfrm>
            <a:off x="334964" y="1993900"/>
            <a:ext cx="11315700"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4" name="Google Shape;314;p73"/>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5" name="Google Shape;315;p73"/>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6" name="Google Shape;316;p73"/>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7" name="Google Shape;317;p73"/>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18" name="Google Shape;318;p7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pos="7333">
          <p15:clr>
            <a:srgbClr val="FBAE40"/>
          </p15:clr>
        </p15:guide>
        <p15:guide id="2" pos="21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03_Tekst-03">
  <p:cSld name="03_Tekst-03">
    <p:spTree>
      <p:nvGrpSpPr>
        <p:cNvPr id="1" name="Shape 319"/>
        <p:cNvGrpSpPr/>
        <p:nvPr/>
      </p:nvGrpSpPr>
      <p:grpSpPr>
        <a:xfrm>
          <a:off x="0" y="0"/>
          <a:ext cx="0" cy="0"/>
          <a:chOff x="0" y="0"/>
          <a:chExt cx="0" cy="0"/>
        </a:xfrm>
      </p:grpSpPr>
      <p:pic>
        <p:nvPicPr>
          <p:cNvPr id="320" name="Google Shape;320;p7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21" name="Google Shape;321;p74"/>
          <p:cNvPicPr preferRelativeResize="0"/>
          <p:nvPr/>
        </p:nvPicPr>
        <p:blipFill rotWithShape="1">
          <a:blip r:embed="rId3">
            <a:alphaModFix/>
          </a:blip>
          <a:srcRect/>
          <a:stretch/>
        </p:blipFill>
        <p:spPr>
          <a:xfrm rot="9643309">
            <a:off x="5804822" y="5886373"/>
            <a:ext cx="4889334" cy="1835995"/>
          </a:xfrm>
          <a:prstGeom prst="rect">
            <a:avLst/>
          </a:prstGeom>
          <a:noFill/>
          <a:ln>
            <a:noFill/>
          </a:ln>
        </p:spPr>
      </p:pic>
      <p:sp>
        <p:nvSpPr>
          <p:cNvPr id="322" name="Google Shape;322;p74"/>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3" name="Google Shape;323;p74"/>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4" name="Google Shape;324;p74"/>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5" name="Google Shape;325;p74"/>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6" name="Google Shape;326;p74"/>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27" name="Google Shape;327;p7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03_Tekst-04">
  <p:cSld name="03_Tekst-04">
    <p:spTree>
      <p:nvGrpSpPr>
        <p:cNvPr id="1" name="Shape 328"/>
        <p:cNvGrpSpPr/>
        <p:nvPr/>
      </p:nvGrpSpPr>
      <p:grpSpPr>
        <a:xfrm>
          <a:off x="0" y="0"/>
          <a:ext cx="0" cy="0"/>
          <a:chOff x="0" y="0"/>
          <a:chExt cx="0" cy="0"/>
        </a:xfrm>
      </p:grpSpPr>
      <p:pic>
        <p:nvPicPr>
          <p:cNvPr id="329" name="Google Shape;329;p75"/>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30" name="Google Shape;330;p75"/>
          <p:cNvPicPr preferRelativeResize="0"/>
          <p:nvPr/>
        </p:nvPicPr>
        <p:blipFill rotWithShape="1">
          <a:blip r:embed="rId3">
            <a:alphaModFix/>
          </a:blip>
          <a:srcRect/>
          <a:stretch/>
        </p:blipFill>
        <p:spPr>
          <a:xfrm rot="9847573" flipH="1">
            <a:off x="9555245" y="-1200296"/>
            <a:ext cx="4889334" cy="1835995"/>
          </a:xfrm>
          <a:prstGeom prst="rect">
            <a:avLst/>
          </a:prstGeom>
          <a:noFill/>
          <a:ln>
            <a:noFill/>
          </a:ln>
        </p:spPr>
      </p:pic>
      <p:sp>
        <p:nvSpPr>
          <p:cNvPr id="331" name="Google Shape;331;p75"/>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2" name="Google Shape;332;p75"/>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3" name="Google Shape;333;p75"/>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4" name="Google Shape;334;p75"/>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5" name="Google Shape;335;p75"/>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36" name="Google Shape;336;p75"/>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03_Fotolijst-01">
  <p:cSld name="03_Fotolijst-01">
    <p:spTree>
      <p:nvGrpSpPr>
        <p:cNvPr id="1" name="Shape 337"/>
        <p:cNvGrpSpPr/>
        <p:nvPr/>
      </p:nvGrpSpPr>
      <p:grpSpPr>
        <a:xfrm>
          <a:off x="0" y="0"/>
          <a:ext cx="0" cy="0"/>
          <a:chOff x="0" y="0"/>
          <a:chExt cx="0" cy="0"/>
        </a:xfrm>
      </p:grpSpPr>
      <p:sp>
        <p:nvSpPr>
          <p:cNvPr id="338" name="Google Shape;338;p76"/>
          <p:cNvSpPr>
            <a:spLocks noGrp="1"/>
          </p:cNvSpPr>
          <p:nvPr>
            <p:ph type="pic" idx="2"/>
          </p:nvPr>
        </p:nvSpPr>
        <p:spPr>
          <a:xfrm>
            <a:off x="202224" y="188913"/>
            <a:ext cx="3818588" cy="2857732"/>
          </a:xfrm>
          <a:prstGeom prst="rect">
            <a:avLst/>
          </a:prstGeom>
          <a:solidFill>
            <a:schemeClr val="lt1"/>
          </a:solidFill>
          <a:ln>
            <a:noFill/>
          </a:ln>
        </p:spPr>
      </p:sp>
      <p:pic>
        <p:nvPicPr>
          <p:cNvPr id="339" name="Google Shape;339;p76"/>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340" name="Google Shape;340;p76"/>
          <p:cNvSpPr>
            <a:spLocks noGrp="1"/>
          </p:cNvSpPr>
          <p:nvPr>
            <p:ph type="pic" idx="3"/>
          </p:nvPr>
        </p:nvSpPr>
        <p:spPr>
          <a:xfrm>
            <a:off x="4209381" y="188913"/>
            <a:ext cx="3818588" cy="2857732"/>
          </a:xfrm>
          <a:prstGeom prst="rect">
            <a:avLst/>
          </a:prstGeom>
          <a:solidFill>
            <a:schemeClr val="lt1"/>
          </a:solidFill>
          <a:ln>
            <a:noFill/>
          </a:ln>
        </p:spPr>
      </p:sp>
      <p:sp>
        <p:nvSpPr>
          <p:cNvPr id="341" name="Google Shape;341;p76"/>
          <p:cNvSpPr>
            <a:spLocks noGrp="1"/>
          </p:cNvSpPr>
          <p:nvPr>
            <p:ph type="pic" idx="4"/>
          </p:nvPr>
        </p:nvSpPr>
        <p:spPr>
          <a:xfrm>
            <a:off x="8184636" y="188913"/>
            <a:ext cx="3818588" cy="2857732"/>
          </a:xfrm>
          <a:prstGeom prst="rect">
            <a:avLst/>
          </a:prstGeom>
          <a:solidFill>
            <a:schemeClr val="lt1"/>
          </a:solidFill>
          <a:ln>
            <a:noFill/>
          </a:ln>
        </p:spPr>
      </p:sp>
      <p:pic>
        <p:nvPicPr>
          <p:cNvPr id="342" name="Google Shape;342;p76"/>
          <p:cNvPicPr preferRelativeResize="0"/>
          <p:nvPr/>
        </p:nvPicPr>
        <p:blipFill rotWithShape="1">
          <a:blip r:embed="rId3">
            <a:alphaModFix/>
          </a:blip>
          <a:srcRect/>
          <a:stretch/>
        </p:blipFill>
        <p:spPr>
          <a:xfrm rot="9086079">
            <a:off x="9545109" y="3964807"/>
            <a:ext cx="4889334" cy="1835995"/>
          </a:xfrm>
          <a:prstGeom prst="rect">
            <a:avLst/>
          </a:prstGeom>
          <a:noFill/>
          <a:ln>
            <a:noFill/>
          </a:ln>
        </p:spPr>
      </p:pic>
      <p:sp>
        <p:nvSpPr>
          <p:cNvPr id="343" name="Google Shape;343;p76"/>
          <p:cNvSpPr txBox="1">
            <a:spLocks noGrp="1"/>
          </p:cNvSpPr>
          <p:nvPr>
            <p:ph type="body" idx="1"/>
          </p:nvPr>
        </p:nvSpPr>
        <p:spPr>
          <a:xfrm>
            <a:off x="334964" y="5105463"/>
            <a:ext cx="11306174" cy="1104374"/>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4" name="Google Shape;344;p76"/>
          <p:cNvSpPr txBox="1">
            <a:spLocks noGrp="1"/>
          </p:cNvSpPr>
          <p:nvPr>
            <p:ph type="body" idx="5"/>
          </p:nvPr>
        </p:nvSpPr>
        <p:spPr>
          <a:xfrm>
            <a:off x="334964" y="4385463"/>
            <a:ext cx="11315700" cy="7200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5" name="Google Shape;345;p76"/>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6" name="Google Shape;346;p76"/>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7" name="Google Shape;347;p76"/>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48" name="Google Shape;348;p76"/>
          <p:cNvSpPr txBox="1"/>
          <p:nvPr/>
        </p:nvSpPr>
        <p:spPr>
          <a:xfrm>
            <a:off x="334964" y="3242238"/>
            <a:ext cx="11315700" cy="1143224"/>
          </a:xfrm>
          <a:prstGeom prst="rect">
            <a:avLst/>
          </a:prstGeom>
          <a:noFill/>
          <a:ln>
            <a:noFill/>
          </a:ln>
        </p:spPr>
        <p:txBody>
          <a:bodyPr spcFirstLastPara="1" wrap="square" lIns="0" tIns="45700" rIns="0" bIns="45700" anchor="t" anchorCtr="0">
            <a:normAutofit/>
          </a:bodyPr>
          <a:lstStyle/>
          <a:p>
            <a:pPr marL="0" marR="0" lvl="0" indent="0" algn="l" rtl="0">
              <a:lnSpc>
                <a:spcPct val="90000"/>
              </a:lnSpc>
              <a:spcBef>
                <a:spcPts val="0"/>
              </a:spcBef>
              <a:spcAft>
                <a:spcPts val="0"/>
              </a:spcAft>
              <a:buClr>
                <a:schemeClr val="accent2"/>
              </a:buClr>
              <a:buSzPts val="4000"/>
              <a:buFont typeface="Arial"/>
              <a:buNone/>
            </a:pPr>
            <a:r>
              <a:rPr lang="en-US" sz="4000" b="0" i="0">
                <a:solidFill>
                  <a:schemeClr val="accent2"/>
                </a:solidFill>
                <a:latin typeface="Arial"/>
                <a:ea typeface="Arial"/>
                <a:cs typeface="Arial"/>
                <a:sym typeface="Arial"/>
              </a:rPr>
              <a:t>Klik om de TITEL aan te passen</a:t>
            </a:r>
            <a:endParaRPr sz="4000" b="0" i="0">
              <a:solidFill>
                <a:schemeClr val="accent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03_Fotolijst-02">
  <p:cSld name="03_Fotolijst-02">
    <p:spTree>
      <p:nvGrpSpPr>
        <p:cNvPr id="1" name="Shape 349"/>
        <p:cNvGrpSpPr/>
        <p:nvPr/>
      </p:nvGrpSpPr>
      <p:grpSpPr>
        <a:xfrm>
          <a:off x="0" y="0"/>
          <a:ext cx="0" cy="0"/>
          <a:chOff x="0" y="0"/>
          <a:chExt cx="0" cy="0"/>
        </a:xfrm>
      </p:grpSpPr>
      <p:sp>
        <p:nvSpPr>
          <p:cNvPr id="350" name="Google Shape;350;p77"/>
          <p:cNvSpPr>
            <a:spLocks noGrp="1"/>
          </p:cNvSpPr>
          <p:nvPr>
            <p:ph type="pic" idx="2"/>
          </p:nvPr>
        </p:nvSpPr>
        <p:spPr>
          <a:xfrm>
            <a:off x="208203" y="1697241"/>
            <a:ext cx="3818588" cy="2732049"/>
          </a:xfrm>
          <a:prstGeom prst="rect">
            <a:avLst/>
          </a:prstGeom>
          <a:solidFill>
            <a:schemeClr val="lt1"/>
          </a:solidFill>
          <a:ln>
            <a:noFill/>
          </a:ln>
        </p:spPr>
      </p:sp>
      <p:pic>
        <p:nvPicPr>
          <p:cNvPr id="351" name="Google Shape;351;p77"/>
          <p:cNvPicPr preferRelativeResize="0"/>
          <p:nvPr/>
        </p:nvPicPr>
        <p:blipFill rotWithShape="1">
          <a:blip r:embed="rId2">
            <a:alphaModFix/>
          </a:blip>
          <a:srcRect/>
          <a:stretch/>
        </p:blipFill>
        <p:spPr>
          <a:xfrm>
            <a:off x="11140142" y="6049027"/>
            <a:ext cx="859771" cy="625288"/>
          </a:xfrm>
          <a:prstGeom prst="rect">
            <a:avLst/>
          </a:prstGeom>
          <a:noFill/>
          <a:ln>
            <a:noFill/>
          </a:ln>
        </p:spPr>
      </p:pic>
      <p:sp>
        <p:nvSpPr>
          <p:cNvPr id="352" name="Google Shape;352;p77"/>
          <p:cNvSpPr>
            <a:spLocks noGrp="1"/>
          </p:cNvSpPr>
          <p:nvPr>
            <p:ph type="pic" idx="3"/>
          </p:nvPr>
        </p:nvSpPr>
        <p:spPr>
          <a:xfrm>
            <a:off x="4211491" y="1697241"/>
            <a:ext cx="3818588" cy="2732049"/>
          </a:xfrm>
          <a:prstGeom prst="rect">
            <a:avLst/>
          </a:prstGeom>
          <a:solidFill>
            <a:schemeClr val="lt1"/>
          </a:solidFill>
          <a:ln>
            <a:noFill/>
          </a:ln>
        </p:spPr>
      </p:sp>
      <p:sp>
        <p:nvSpPr>
          <p:cNvPr id="353" name="Google Shape;353;p77"/>
          <p:cNvSpPr>
            <a:spLocks noGrp="1"/>
          </p:cNvSpPr>
          <p:nvPr>
            <p:ph type="pic" idx="4"/>
          </p:nvPr>
        </p:nvSpPr>
        <p:spPr>
          <a:xfrm>
            <a:off x="8181325" y="1697241"/>
            <a:ext cx="3818588" cy="2732049"/>
          </a:xfrm>
          <a:prstGeom prst="rect">
            <a:avLst/>
          </a:prstGeom>
          <a:solidFill>
            <a:schemeClr val="lt1"/>
          </a:solidFill>
          <a:ln>
            <a:noFill/>
          </a:ln>
        </p:spPr>
      </p:sp>
      <p:pic>
        <p:nvPicPr>
          <p:cNvPr id="354" name="Google Shape;354;p77"/>
          <p:cNvPicPr preferRelativeResize="0"/>
          <p:nvPr/>
        </p:nvPicPr>
        <p:blipFill rotWithShape="1">
          <a:blip r:embed="rId3">
            <a:alphaModFix/>
          </a:blip>
          <a:srcRect/>
          <a:stretch/>
        </p:blipFill>
        <p:spPr>
          <a:xfrm rot="-2606522">
            <a:off x="10594158" y="-1043598"/>
            <a:ext cx="4889334" cy="1835995"/>
          </a:xfrm>
          <a:prstGeom prst="rect">
            <a:avLst/>
          </a:prstGeom>
          <a:noFill/>
          <a:ln>
            <a:noFill/>
          </a:ln>
        </p:spPr>
      </p:pic>
      <p:sp>
        <p:nvSpPr>
          <p:cNvPr id="355" name="Google Shape;355;p77"/>
          <p:cNvSpPr txBox="1">
            <a:spLocks noGrp="1"/>
          </p:cNvSpPr>
          <p:nvPr>
            <p:ph type="body" idx="1"/>
          </p:nvPr>
        </p:nvSpPr>
        <p:spPr>
          <a:xfrm>
            <a:off x="629941" y="4663466"/>
            <a:ext cx="2975113" cy="334536"/>
          </a:xfrm>
          <a:prstGeom prst="rect">
            <a:avLst/>
          </a:prstGeom>
          <a:solidFill>
            <a:schemeClr val="dk2"/>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6" name="Google Shape;356;p77"/>
          <p:cNvSpPr txBox="1">
            <a:spLocks noGrp="1"/>
          </p:cNvSpPr>
          <p:nvPr>
            <p:ph type="body" idx="5"/>
          </p:nvPr>
        </p:nvSpPr>
        <p:spPr>
          <a:xfrm>
            <a:off x="4633229" y="4663466"/>
            <a:ext cx="2975113" cy="334536"/>
          </a:xfrm>
          <a:prstGeom prst="rect">
            <a:avLst/>
          </a:prstGeom>
          <a:solidFill>
            <a:schemeClr val="accent1"/>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7" name="Google Shape;357;p77"/>
          <p:cNvSpPr txBox="1">
            <a:spLocks noGrp="1"/>
          </p:cNvSpPr>
          <p:nvPr>
            <p:ph type="body" idx="6"/>
          </p:nvPr>
        </p:nvSpPr>
        <p:spPr>
          <a:xfrm>
            <a:off x="8603063" y="4663466"/>
            <a:ext cx="2975113" cy="334536"/>
          </a:xfrm>
          <a:prstGeom prst="rect">
            <a:avLst/>
          </a:prstGeom>
          <a:solidFill>
            <a:schemeClr val="accent3"/>
          </a:solidFill>
          <a:ln>
            <a:noFill/>
          </a:ln>
        </p:spPr>
        <p:txBody>
          <a:bodyPr spcFirstLastPara="1" wrap="square" lIns="0" tIns="45700" rIns="0" bIns="45700" anchor="t" anchorCtr="0">
            <a:noAutofit/>
          </a:bodyPr>
          <a:lstStyle>
            <a:lvl1pPr marL="457200" lvl="0" indent="-228600" algn="ctr">
              <a:lnSpc>
                <a:spcPct val="90000"/>
              </a:lnSpc>
              <a:spcBef>
                <a:spcPts val="1000"/>
              </a:spcBef>
              <a:spcAft>
                <a:spcPts val="0"/>
              </a:spcAft>
              <a:buClr>
                <a:schemeClr val="lt1"/>
              </a:buClr>
              <a:buSzPts val="1800"/>
              <a:buFont typeface="Arial"/>
              <a:buNone/>
              <a:defRPr sz="1800" b="0" i="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accent6"/>
              </a:buClr>
              <a:buSzPts val="1800"/>
              <a:buNone/>
              <a:defRPr/>
            </a:lvl2pPr>
            <a:lvl3pPr marL="1371600" lvl="2" indent="-228600" algn="l">
              <a:lnSpc>
                <a:spcPct val="90000"/>
              </a:lnSpc>
              <a:spcBef>
                <a:spcPts val="500"/>
              </a:spcBef>
              <a:spcAft>
                <a:spcPts val="0"/>
              </a:spcAft>
              <a:buClr>
                <a:schemeClr val="accent6"/>
              </a:buClr>
              <a:buSzPts val="1800"/>
              <a:buNone/>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8" name="Google Shape;358;p77"/>
          <p:cNvSpPr txBox="1">
            <a:spLocks noGrp="1"/>
          </p:cNvSpPr>
          <p:nvPr>
            <p:ph type="body" idx="7"/>
          </p:nvPr>
        </p:nvSpPr>
        <p:spPr>
          <a:xfrm>
            <a:off x="1079627" y="5534458"/>
            <a:ext cx="10066493" cy="690130"/>
          </a:xfrm>
          <a:prstGeom prst="rect">
            <a:avLst/>
          </a:prstGeom>
          <a:noFill/>
          <a:ln>
            <a:noFill/>
          </a:ln>
        </p:spPr>
        <p:txBody>
          <a:bodyPr spcFirstLastPara="1" wrap="square" lIns="0" tIns="45700" rIns="0" bIns="45700" anchor="t" anchorCtr="0">
            <a:normAutofit/>
          </a:bodyPr>
          <a:lstStyle>
            <a:lvl1pPr marL="457200" lvl="0" indent="-228600" algn="ctr">
              <a:lnSpc>
                <a:spcPct val="90000"/>
              </a:lnSpc>
              <a:spcBef>
                <a:spcPts val="1000"/>
              </a:spcBef>
              <a:spcAft>
                <a:spcPts val="0"/>
              </a:spcAft>
              <a:buClr>
                <a:schemeClr val="accent3"/>
              </a:buClr>
              <a:buSzPts val="2400"/>
              <a:buFont typeface="Arial"/>
              <a:buNone/>
              <a:defRPr sz="2400">
                <a:solidFill>
                  <a:schemeClr val="accent3"/>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9" name="Google Shape;359;p77"/>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0" name="Google Shape;360;p77"/>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1" name="Google Shape;361;p77"/>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62" name="Google Shape;362;p77"/>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accent2"/>
              </a:buClr>
              <a:buSzPts val="4000"/>
              <a:buFont typeface="Arial"/>
              <a:buNone/>
              <a:defRPr>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03_Grote Foto">
  <p:cSld name="03_Grote Foto">
    <p:spTree>
      <p:nvGrpSpPr>
        <p:cNvPr id="1" name="Shape 363"/>
        <p:cNvGrpSpPr/>
        <p:nvPr/>
      </p:nvGrpSpPr>
      <p:grpSpPr>
        <a:xfrm>
          <a:off x="0" y="0"/>
          <a:ext cx="0" cy="0"/>
          <a:chOff x="0" y="0"/>
          <a:chExt cx="0" cy="0"/>
        </a:xfrm>
      </p:grpSpPr>
      <p:sp>
        <p:nvSpPr>
          <p:cNvPr id="364" name="Google Shape;364;p78"/>
          <p:cNvSpPr>
            <a:spLocks noGrp="1"/>
          </p:cNvSpPr>
          <p:nvPr>
            <p:ph type="pic" idx="2"/>
          </p:nvPr>
        </p:nvSpPr>
        <p:spPr>
          <a:xfrm>
            <a:off x="-10160" y="0"/>
            <a:ext cx="12202159" cy="5239819"/>
          </a:xfrm>
          <a:prstGeom prst="rect">
            <a:avLst/>
          </a:prstGeom>
          <a:solidFill>
            <a:schemeClr val="lt1"/>
          </a:solidFill>
          <a:ln>
            <a:noFill/>
          </a:ln>
        </p:spPr>
      </p:sp>
      <p:pic>
        <p:nvPicPr>
          <p:cNvPr id="365" name="Google Shape;365;p78"/>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66" name="Google Shape;366;p78"/>
          <p:cNvPicPr preferRelativeResize="0"/>
          <p:nvPr/>
        </p:nvPicPr>
        <p:blipFill rotWithShape="1">
          <a:blip r:embed="rId3">
            <a:alphaModFix/>
          </a:blip>
          <a:srcRect/>
          <a:stretch/>
        </p:blipFill>
        <p:spPr>
          <a:xfrm rot="9086079">
            <a:off x="-2054357" y="6644185"/>
            <a:ext cx="4889334" cy="1835995"/>
          </a:xfrm>
          <a:prstGeom prst="rect">
            <a:avLst/>
          </a:prstGeom>
          <a:noFill/>
          <a:ln>
            <a:noFill/>
          </a:ln>
        </p:spPr>
      </p:pic>
      <p:sp>
        <p:nvSpPr>
          <p:cNvPr id="367" name="Google Shape;367;p78"/>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8" name="Google Shape;368;p78"/>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9" name="Google Shape;369;p78"/>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sz="1100">
                <a:solidFill>
                  <a:schemeClr val="accent5"/>
                </a:solidFill>
                <a:latin typeface="Arial"/>
                <a:ea typeface="Arial"/>
                <a:cs typeface="Arial"/>
                <a:sym typeface="Arial"/>
              </a:defRPr>
            </a:lvl1pPr>
            <a:lvl2pPr marL="0" lvl="1" indent="0" algn="ctr">
              <a:spcBef>
                <a:spcPts val="0"/>
              </a:spcBef>
              <a:buNone/>
              <a:defRPr sz="1100">
                <a:solidFill>
                  <a:schemeClr val="accent5"/>
                </a:solidFill>
                <a:latin typeface="Arial"/>
                <a:ea typeface="Arial"/>
                <a:cs typeface="Arial"/>
                <a:sym typeface="Arial"/>
              </a:defRPr>
            </a:lvl2pPr>
            <a:lvl3pPr marL="0" lvl="2" indent="0" algn="ctr">
              <a:spcBef>
                <a:spcPts val="0"/>
              </a:spcBef>
              <a:buNone/>
              <a:defRPr sz="1100">
                <a:solidFill>
                  <a:schemeClr val="accent5"/>
                </a:solidFill>
                <a:latin typeface="Arial"/>
                <a:ea typeface="Arial"/>
                <a:cs typeface="Arial"/>
                <a:sym typeface="Arial"/>
              </a:defRPr>
            </a:lvl3pPr>
            <a:lvl4pPr marL="0" lvl="3" indent="0" algn="ctr">
              <a:spcBef>
                <a:spcPts val="0"/>
              </a:spcBef>
              <a:buNone/>
              <a:defRPr sz="1100">
                <a:solidFill>
                  <a:schemeClr val="accent5"/>
                </a:solidFill>
                <a:latin typeface="Arial"/>
                <a:ea typeface="Arial"/>
                <a:cs typeface="Arial"/>
                <a:sym typeface="Arial"/>
              </a:defRPr>
            </a:lvl4pPr>
            <a:lvl5pPr marL="0" lvl="4" indent="0" algn="ctr">
              <a:spcBef>
                <a:spcPts val="0"/>
              </a:spcBef>
              <a:buNone/>
              <a:defRPr sz="1100">
                <a:solidFill>
                  <a:schemeClr val="accent5"/>
                </a:solidFill>
                <a:latin typeface="Arial"/>
                <a:ea typeface="Arial"/>
                <a:cs typeface="Arial"/>
                <a:sym typeface="Arial"/>
              </a:defRPr>
            </a:lvl5pPr>
            <a:lvl6pPr marL="0" lvl="5" indent="0" algn="ctr">
              <a:spcBef>
                <a:spcPts val="0"/>
              </a:spcBef>
              <a:buNone/>
              <a:defRPr sz="1100">
                <a:solidFill>
                  <a:schemeClr val="accent5"/>
                </a:solidFill>
                <a:latin typeface="Arial"/>
                <a:ea typeface="Arial"/>
                <a:cs typeface="Arial"/>
                <a:sym typeface="Arial"/>
              </a:defRPr>
            </a:lvl6pPr>
            <a:lvl7pPr marL="0" lvl="6" indent="0" algn="ctr">
              <a:spcBef>
                <a:spcPts val="0"/>
              </a:spcBef>
              <a:buNone/>
              <a:defRPr sz="1100">
                <a:solidFill>
                  <a:schemeClr val="accent5"/>
                </a:solidFill>
                <a:latin typeface="Arial"/>
                <a:ea typeface="Arial"/>
                <a:cs typeface="Arial"/>
                <a:sym typeface="Arial"/>
              </a:defRPr>
            </a:lvl7pPr>
            <a:lvl8pPr marL="0" lvl="7" indent="0" algn="ctr">
              <a:spcBef>
                <a:spcPts val="0"/>
              </a:spcBef>
              <a:buNone/>
              <a:defRPr sz="1100">
                <a:solidFill>
                  <a:schemeClr val="accent5"/>
                </a:solidFill>
                <a:latin typeface="Arial"/>
                <a:ea typeface="Arial"/>
                <a:cs typeface="Arial"/>
                <a:sym typeface="Arial"/>
              </a:defRPr>
            </a:lvl8pPr>
            <a:lvl9pPr marL="0" lvl="8" indent="0" algn="ctr">
              <a:spcBef>
                <a:spcPts val="0"/>
              </a:spcBef>
              <a:buNone/>
              <a:defRPr sz="1100">
                <a:solidFill>
                  <a:schemeClr val="accent5"/>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
        <p:nvSpPr>
          <p:cNvPr id="370" name="Google Shape;370;p78"/>
          <p:cNvSpPr txBox="1"/>
          <p:nvPr/>
        </p:nvSpPr>
        <p:spPr>
          <a:xfrm>
            <a:off x="334964" y="5423737"/>
            <a:ext cx="11531688" cy="625289"/>
          </a:xfrm>
          <a:prstGeom prst="rect">
            <a:avLst/>
          </a:prstGeom>
          <a:noFill/>
          <a:ln>
            <a:noFill/>
          </a:ln>
        </p:spPr>
        <p:txBody>
          <a:bodyPr spcFirstLastPara="1" wrap="square" lIns="0" tIns="45700" rIns="0" bIns="45700" anchor="ctr" anchorCtr="0">
            <a:normAutofit lnSpcReduction="10000"/>
          </a:bodyPr>
          <a:lstStyle/>
          <a:p>
            <a:pPr marL="0" marR="0" lvl="0" indent="0" algn="ctr" rtl="0">
              <a:lnSpc>
                <a:spcPct val="90000"/>
              </a:lnSpc>
              <a:spcBef>
                <a:spcPts val="0"/>
              </a:spcBef>
              <a:spcAft>
                <a:spcPts val="0"/>
              </a:spcAft>
              <a:buClr>
                <a:schemeClr val="accent2"/>
              </a:buClr>
              <a:buSzPts val="4000"/>
              <a:buFont typeface="Arial"/>
              <a:buNone/>
            </a:pPr>
            <a:r>
              <a:rPr lang="en-US" sz="4000" b="0" i="0">
                <a:solidFill>
                  <a:schemeClr val="accent2"/>
                </a:solidFill>
                <a:latin typeface="Arial"/>
                <a:ea typeface="Arial"/>
                <a:cs typeface="Arial"/>
                <a:sym typeface="Arial"/>
              </a:rPr>
              <a:t>Klik om de TITEL aan te passen</a:t>
            </a:r>
            <a:endParaRPr sz="4000" b="0" i="0">
              <a:solidFill>
                <a:schemeClr val="accent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03_Tabel">
  <p:cSld name="03_Tabel">
    <p:spTree>
      <p:nvGrpSpPr>
        <p:cNvPr id="1" name="Shape 371"/>
        <p:cNvGrpSpPr/>
        <p:nvPr/>
      </p:nvGrpSpPr>
      <p:grpSpPr>
        <a:xfrm>
          <a:off x="0" y="0"/>
          <a:ext cx="0" cy="0"/>
          <a:chOff x="0" y="0"/>
          <a:chExt cx="0" cy="0"/>
        </a:xfrm>
      </p:grpSpPr>
      <p:pic>
        <p:nvPicPr>
          <p:cNvPr id="372" name="Google Shape;372;p79"/>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373" name="Google Shape;373;p79"/>
          <p:cNvPicPr preferRelativeResize="0"/>
          <p:nvPr/>
        </p:nvPicPr>
        <p:blipFill rotWithShape="1">
          <a:blip r:embed="rId3">
            <a:alphaModFix/>
          </a:blip>
          <a:srcRect/>
          <a:stretch/>
        </p:blipFill>
        <p:spPr>
          <a:xfrm rot="9086079">
            <a:off x="-3584983" y="6226741"/>
            <a:ext cx="4889334" cy="1835995"/>
          </a:xfrm>
          <a:prstGeom prst="rect">
            <a:avLst/>
          </a:prstGeom>
          <a:noFill/>
          <a:ln>
            <a:noFill/>
          </a:ln>
        </p:spPr>
      </p:pic>
      <p:sp>
        <p:nvSpPr>
          <p:cNvPr id="374" name="Google Shape;374;p79"/>
          <p:cNvSpPr txBox="1">
            <a:spLocks noGrp="1"/>
          </p:cNvSpPr>
          <p:nvPr>
            <p:ph type="body" idx="1"/>
          </p:nvPr>
        </p:nvSpPr>
        <p:spPr>
          <a:xfrm>
            <a:off x="359595" y="368300"/>
            <a:ext cx="11486507" cy="4861246"/>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000"/>
              </a:spcBef>
              <a:spcAft>
                <a:spcPts val="0"/>
              </a:spcAft>
              <a:buClr>
                <a:schemeClr val="accent6"/>
              </a:buClr>
              <a:buSzPts val="1800"/>
              <a:buFont typeface="Arial"/>
              <a:buNone/>
              <a:defRPr>
                <a:solidFill>
                  <a:schemeClr val="accent6"/>
                </a:solidFill>
              </a:defRPr>
            </a:lvl1pPr>
            <a:lvl2pPr marL="914400" lvl="1" indent="-342900" algn="l">
              <a:lnSpc>
                <a:spcPct val="90000"/>
              </a:lnSpc>
              <a:spcBef>
                <a:spcPts val="500"/>
              </a:spcBef>
              <a:spcAft>
                <a:spcPts val="0"/>
              </a:spcAft>
              <a:buClr>
                <a:schemeClr val="accent6"/>
              </a:buClr>
              <a:buSzPts val="1800"/>
              <a:buChar char="•"/>
              <a:defRPr>
                <a:solidFill>
                  <a:schemeClr val="accent6"/>
                </a:solidFill>
              </a:defRPr>
            </a:lvl2pPr>
            <a:lvl3pPr marL="1371600" lvl="2" indent="-342900" algn="l">
              <a:lnSpc>
                <a:spcPct val="90000"/>
              </a:lnSpc>
              <a:spcBef>
                <a:spcPts val="500"/>
              </a:spcBef>
              <a:spcAft>
                <a:spcPts val="0"/>
              </a:spcAft>
              <a:buClr>
                <a:schemeClr val="accent6"/>
              </a:buClr>
              <a:buSzPts val="1800"/>
              <a:buChar char="•"/>
              <a:defRPr>
                <a:solidFill>
                  <a:schemeClr val="accent6"/>
                </a:solidFill>
              </a:defRPr>
            </a:lvl3pPr>
            <a:lvl4pPr marL="1828800" lvl="3" indent="-342900" algn="l">
              <a:lnSpc>
                <a:spcPct val="90000"/>
              </a:lnSpc>
              <a:spcBef>
                <a:spcPts val="500"/>
              </a:spcBef>
              <a:spcAft>
                <a:spcPts val="0"/>
              </a:spcAft>
              <a:buClr>
                <a:schemeClr val="accent6"/>
              </a:buClr>
              <a:buSzPts val="1800"/>
              <a:buChar char="•"/>
              <a:defRPr>
                <a:solidFill>
                  <a:schemeClr val="accent6"/>
                </a:solidFill>
              </a:defRPr>
            </a:lvl4pPr>
            <a:lvl5pPr marL="2286000" lvl="4" indent="-342900" algn="l">
              <a:lnSpc>
                <a:spcPct val="90000"/>
              </a:lnSpc>
              <a:spcBef>
                <a:spcPts val="500"/>
              </a:spcBef>
              <a:spcAft>
                <a:spcPts val="0"/>
              </a:spcAft>
              <a:buClr>
                <a:schemeClr val="accent6"/>
              </a:buClr>
              <a:buSzPts val="1800"/>
              <a:buChar char="•"/>
              <a:defRPr>
                <a:solidFill>
                  <a:schemeClr val="accent6"/>
                </a:solidFill>
              </a:defRPr>
            </a:lvl5pPr>
            <a:lvl6pPr marL="2743200" lvl="5" indent="-342900" algn="l">
              <a:lnSpc>
                <a:spcPct val="90000"/>
              </a:lnSpc>
              <a:spcBef>
                <a:spcPts val="500"/>
              </a:spcBef>
              <a:spcAft>
                <a:spcPts val="0"/>
              </a:spcAft>
              <a:buClr>
                <a:schemeClr val="accent6"/>
              </a:buClr>
              <a:buSzPts val="1800"/>
              <a:buChar char="•"/>
              <a:defRPr>
                <a:solidFill>
                  <a:schemeClr val="accent6"/>
                </a:solidFill>
              </a:defRPr>
            </a:lvl6pPr>
            <a:lvl7pPr marL="3200400" lvl="6" indent="-342900" algn="l">
              <a:lnSpc>
                <a:spcPct val="90000"/>
              </a:lnSpc>
              <a:spcBef>
                <a:spcPts val="500"/>
              </a:spcBef>
              <a:spcAft>
                <a:spcPts val="0"/>
              </a:spcAft>
              <a:buClr>
                <a:schemeClr val="accent6"/>
              </a:buClr>
              <a:buSzPts val="1800"/>
              <a:buChar char="•"/>
              <a:defRPr>
                <a:solidFill>
                  <a:schemeClr val="accent6"/>
                </a:solidFill>
              </a:defRPr>
            </a:lvl7pPr>
            <a:lvl8pPr marL="3657600" lvl="7" indent="-342900" algn="l">
              <a:lnSpc>
                <a:spcPct val="90000"/>
              </a:lnSpc>
              <a:spcBef>
                <a:spcPts val="500"/>
              </a:spcBef>
              <a:spcAft>
                <a:spcPts val="0"/>
              </a:spcAft>
              <a:buClr>
                <a:schemeClr val="accent6"/>
              </a:buClr>
              <a:buSzPts val="1800"/>
              <a:buChar char="•"/>
              <a:defRPr>
                <a:solidFill>
                  <a:schemeClr val="accent6"/>
                </a:solidFill>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5" name="Google Shape;375;p79"/>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6" name="Google Shape;376;p79"/>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7" name="Google Shape;377;p79"/>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‹nr.›</a:t>
            </a:fld>
            <a:endParaRPr/>
          </a:p>
        </p:txBody>
      </p:sp>
      <p:sp>
        <p:nvSpPr>
          <p:cNvPr id="378" name="Google Shape;378;p79"/>
          <p:cNvSpPr txBox="1"/>
          <p:nvPr/>
        </p:nvSpPr>
        <p:spPr>
          <a:xfrm>
            <a:off x="334964" y="5423737"/>
            <a:ext cx="11531688" cy="625289"/>
          </a:xfrm>
          <a:prstGeom prst="rect">
            <a:avLst/>
          </a:prstGeom>
          <a:noFill/>
          <a:ln>
            <a:noFill/>
          </a:ln>
        </p:spPr>
        <p:txBody>
          <a:bodyPr spcFirstLastPara="1" wrap="square" lIns="0" tIns="45700" rIns="0" bIns="45700" anchor="ctr" anchorCtr="0">
            <a:normAutofit lnSpcReduction="10000"/>
          </a:bodyPr>
          <a:lstStyle/>
          <a:p>
            <a:pPr marL="0" marR="0" lvl="0" indent="0" algn="ctr" rtl="0">
              <a:lnSpc>
                <a:spcPct val="90000"/>
              </a:lnSpc>
              <a:spcBef>
                <a:spcPts val="0"/>
              </a:spcBef>
              <a:spcAft>
                <a:spcPts val="0"/>
              </a:spcAft>
              <a:buClr>
                <a:schemeClr val="accent2"/>
              </a:buClr>
              <a:buSzPts val="4000"/>
              <a:buFont typeface="Arial"/>
              <a:buNone/>
            </a:pPr>
            <a:r>
              <a:rPr lang="en-US" sz="4000" b="0" i="0">
                <a:solidFill>
                  <a:schemeClr val="accent2"/>
                </a:solidFill>
                <a:latin typeface="Arial"/>
                <a:ea typeface="Arial"/>
                <a:cs typeface="Arial"/>
                <a:sym typeface="Arial"/>
              </a:rPr>
              <a:t>Klik om de TITEL aan te passen</a:t>
            </a:r>
            <a:endParaRPr sz="4000" b="0" i="0">
              <a:solidFill>
                <a:schemeClr val="accent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03_Fullscreen foto">
  <p:cSld name="03_Fullscreen foto">
    <p:spTree>
      <p:nvGrpSpPr>
        <p:cNvPr id="1" name="Shape 379"/>
        <p:cNvGrpSpPr/>
        <p:nvPr/>
      </p:nvGrpSpPr>
      <p:grpSpPr>
        <a:xfrm>
          <a:off x="0" y="0"/>
          <a:ext cx="0" cy="0"/>
          <a:chOff x="0" y="0"/>
          <a:chExt cx="0" cy="0"/>
        </a:xfrm>
      </p:grpSpPr>
      <p:sp>
        <p:nvSpPr>
          <p:cNvPr id="380" name="Google Shape;380;p80"/>
          <p:cNvSpPr>
            <a:spLocks noGrp="1"/>
          </p:cNvSpPr>
          <p:nvPr>
            <p:ph type="pic" idx="2"/>
          </p:nvPr>
        </p:nvSpPr>
        <p:spPr>
          <a:xfrm>
            <a:off x="-20320" y="0"/>
            <a:ext cx="12212320" cy="6857999"/>
          </a:xfrm>
          <a:prstGeom prst="rect">
            <a:avLst/>
          </a:prstGeom>
          <a:solidFill>
            <a:schemeClr val="lt1"/>
          </a:solidFill>
          <a:ln>
            <a:noFill/>
          </a:ln>
        </p:spPr>
      </p:sp>
      <p:pic>
        <p:nvPicPr>
          <p:cNvPr id="381" name="Google Shape;381;p80"/>
          <p:cNvPicPr preferRelativeResize="0"/>
          <p:nvPr/>
        </p:nvPicPr>
        <p:blipFill rotWithShape="1">
          <a:blip r:embed="rId2">
            <a:alphaModFix/>
          </a:blip>
          <a:srcRect/>
          <a:stretch/>
        </p:blipFill>
        <p:spPr>
          <a:xfrm>
            <a:off x="11140142" y="6049027"/>
            <a:ext cx="859771" cy="625288"/>
          </a:xfrm>
          <a:prstGeom prst="rect">
            <a:avLst/>
          </a:prstGeom>
          <a:noFill/>
          <a:ln>
            <a:noFill/>
          </a:ln>
          <a:effectLst>
            <a:outerShdw blurRad="50800" dist="38100" dir="2700000" algn="ctr" rotWithShape="0">
              <a:srgbClr val="000000">
                <a:alpha val="40000"/>
              </a:srgbClr>
            </a:outerShdw>
          </a:effectLst>
        </p:spPr>
      </p:pic>
      <p:pic>
        <p:nvPicPr>
          <p:cNvPr id="382" name="Google Shape;382;p80"/>
          <p:cNvPicPr preferRelativeResize="0"/>
          <p:nvPr/>
        </p:nvPicPr>
        <p:blipFill rotWithShape="1">
          <a:blip r:embed="rId3">
            <a:alphaModFix/>
          </a:blip>
          <a:srcRect/>
          <a:stretch/>
        </p:blipFill>
        <p:spPr>
          <a:xfrm rot="9086079">
            <a:off x="6225909" y="6653004"/>
            <a:ext cx="4889334" cy="1835995"/>
          </a:xfrm>
          <a:prstGeom prst="rect">
            <a:avLst/>
          </a:prstGeom>
          <a:noFill/>
          <a:ln>
            <a:noFill/>
          </a:ln>
        </p:spPr>
      </p:pic>
      <p:sp>
        <p:nvSpPr>
          <p:cNvPr id="383" name="Google Shape;383;p80"/>
          <p:cNvSpPr txBox="1">
            <a:spLocks noGrp="1"/>
          </p:cNvSpPr>
          <p:nvPr>
            <p:ph type="body" idx="1"/>
          </p:nvPr>
        </p:nvSpPr>
        <p:spPr>
          <a:xfrm>
            <a:off x="344185" y="2332142"/>
            <a:ext cx="11527604" cy="2193717"/>
          </a:xfrm>
          <a:prstGeom prst="rect">
            <a:avLst/>
          </a:prstGeom>
          <a:noFill/>
          <a:ln>
            <a:noFill/>
          </a:ln>
        </p:spPr>
        <p:txBody>
          <a:bodyPr spcFirstLastPara="1" wrap="square" lIns="0" tIns="45700" rIns="0" bIns="45700" anchor="ctr" anchorCtr="0">
            <a:normAutofit/>
          </a:bodyPr>
          <a:lstStyle>
            <a:lvl1pPr marL="457200" lvl="0" indent="-228600" algn="ctr">
              <a:lnSpc>
                <a:spcPct val="90000"/>
              </a:lnSpc>
              <a:spcBef>
                <a:spcPts val="1000"/>
              </a:spcBef>
              <a:spcAft>
                <a:spcPts val="0"/>
              </a:spcAft>
              <a:buClr>
                <a:schemeClr val="accent2"/>
              </a:buClr>
              <a:buSzPts val="4500"/>
              <a:buFont typeface="Arial"/>
              <a:buNone/>
              <a:defRPr sz="4500" b="0">
                <a:solidFill>
                  <a:schemeClr val="accent2"/>
                </a:solidFill>
                <a:latin typeface="Arial"/>
                <a:ea typeface="Arial"/>
                <a:cs typeface="Arial"/>
                <a:sym typeface="Arial"/>
              </a:defRPr>
            </a:lvl1pPr>
            <a:lvl2pPr marL="914400" lvl="1" indent="-342900" algn="l">
              <a:lnSpc>
                <a:spcPct val="90000"/>
              </a:lnSpc>
              <a:spcBef>
                <a:spcPts val="500"/>
              </a:spcBef>
              <a:spcAft>
                <a:spcPts val="0"/>
              </a:spcAft>
              <a:buClr>
                <a:schemeClr val="accent6"/>
              </a:buClr>
              <a:buSzPts val="1800"/>
              <a:buChar char="•"/>
              <a:defRPr/>
            </a:lvl2pPr>
            <a:lvl3pPr marL="1371600" lvl="2" indent="-342900" algn="l">
              <a:lnSpc>
                <a:spcPct val="90000"/>
              </a:lnSpc>
              <a:spcBef>
                <a:spcPts val="500"/>
              </a:spcBef>
              <a:spcAft>
                <a:spcPts val="0"/>
              </a:spcAft>
              <a:buClr>
                <a:schemeClr val="accent6"/>
              </a:buClr>
              <a:buSzPts val="1800"/>
              <a:buChar char="•"/>
              <a:defRPr/>
            </a:lvl3pPr>
            <a:lvl4pPr marL="1828800" lvl="3" indent="-342900" algn="l">
              <a:lnSpc>
                <a:spcPct val="90000"/>
              </a:lnSpc>
              <a:spcBef>
                <a:spcPts val="500"/>
              </a:spcBef>
              <a:spcAft>
                <a:spcPts val="0"/>
              </a:spcAft>
              <a:buClr>
                <a:schemeClr val="accent6"/>
              </a:buClr>
              <a:buSzPts val="1800"/>
              <a:buChar char="•"/>
              <a:defRPr/>
            </a:lvl4pPr>
            <a:lvl5pPr marL="2286000" lvl="4" indent="-342900" algn="l">
              <a:lnSpc>
                <a:spcPct val="90000"/>
              </a:lnSpc>
              <a:spcBef>
                <a:spcPts val="50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Shape 9"/>
        <p:cNvGrpSpPr/>
        <p:nvPr/>
      </p:nvGrpSpPr>
      <p:grpSpPr>
        <a:xfrm>
          <a:off x="0" y="0"/>
          <a:ext cx="0" cy="0"/>
          <a:chOff x="0" y="0"/>
          <a:chExt cx="0" cy="0"/>
        </a:xfrm>
      </p:grpSpPr>
      <p:sp>
        <p:nvSpPr>
          <p:cNvPr id="10" name="Google Shape;10;p39"/>
          <p:cNvSpPr txBox="1">
            <a:spLocks noGrp="1"/>
          </p:cNvSpPr>
          <p:nvPr>
            <p:ph type="title"/>
          </p:nvPr>
        </p:nvSpPr>
        <p:spPr>
          <a:xfrm>
            <a:off x="838200" y="365125"/>
            <a:ext cx="10515600" cy="1325563"/>
          </a:xfrm>
          <a:prstGeom prst="rect">
            <a:avLst/>
          </a:prstGeom>
          <a:noFill/>
          <a:ln>
            <a:noFill/>
          </a:ln>
        </p:spPr>
        <p:txBody>
          <a:bodyPr spcFirstLastPara="1" wrap="square" lIns="0" tIns="45700" rIns="0" bIns="45700" anchor="ctr" anchorCtr="0">
            <a:normAutofit/>
          </a:bodyPr>
          <a:lstStyle>
            <a:lvl1pPr marR="0" lvl="0" algn="l" rtl="0">
              <a:lnSpc>
                <a:spcPct val="90000"/>
              </a:lnSpc>
              <a:spcBef>
                <a:spcPts val="0"/>
              </a:spcBef>
              <a:spcAft>
                <a:spcPts val="0"/>
              </a:spcAft>
              <a:buClr>
                <a:schemeClr val="dk2"/>
              </a:buClr>
              <a:buSzPts val="4000"/>
              <a:buFont typeface="Arial"/>
              <a:buNone/>
              <a:defRPr sz="40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9"/>
          <p:cNvSpPr txBox="1">
            <a:spLocks noGrp="1"/>
          </p:cNvSpPr>
          <p:nvPr>
            <p:ph type="body" idx="1"/>
          </p:nvPr>
        </p:nvSpPr>
        <p:spPr>
          <a:xfrm>
            <a:off x="838200" y="1825625"/>
            <a:ext cx="10515600" cy="4351338"/>
          </a:xfrm>
          <a:prstGeom prst="rect">
            <a:avLst/>
          </a:prstGeom>
          <a:noFill/>
          <a:ln>
            <a:noFill/>
          </a:ln>
        </p:spPr>
        <p:txBody>
          <a:bodyPr spcFirstLastPara="1" wrap="square" lIns="0" tIns="45700" rIns="0" bIns="45700" anchor="t" anchorCtr="0">
            <a:normAutofit/>
          </a:bodyPr>
          <a:lstStyle>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39"/>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39"/>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marR="0" lvl="0" indent="0" algn="ctr" rtl="0">
              <a:spcBef>
                <a:spcPts val="0"/>
              </a:spcBef>
              <a:buNone/>
              <a:defRPr sz="1100" b="0" i="0" u="none" strike="noStrike" cap="none">
                <a:solidFill>
                  <a:srgbClr val="888888"/>
                </a:solidFill>
                <a:latin typeface="Arial"/>
                <a:ea typeface="Arial"/>
                <a:cs typeface="Arial"/>
                <a:sym typeface="Arial"/>
              </a:defRPr>
            </a:lvl1pPr>
            <a:lvl2pPr marL="0" marR="0" lvl="1" indent="0" algn="ctr" rtl="0">
              <a:spcBef>
                <a:spcPts val="0"/>
              </a:spcBef>
              <a:buNone/>
              <a:defRPr sz="1100" b="0" i="0" u="none" strike="noStrike" cap="none">
                <a:solidFill>
                  <a:srgbClr val="888888"/>
                </a:solidFill>
                <a:latin typeface="Arial"/>
                <a:ea typeface="Arial"/>
                <a:cs typeface="Arial"/>
                <a:sym typeface="Arial"/>
              </a:defRPr>
            </a:lvl2pPr>
            <a:lvl3pPr marL="0" marR="0" lvl="2" indent="0" algn="ctr" rtl="0">
              <a:spcBef>
                <a:spcPts val="0"/>
              </a:spcBef>
              <a:buNone/>
              <a:defRPr sz="1100" b="0" i="0" u="none" strike="noStrike" cap="none">
                <a:solidFill>
                  <a:srgbClr val="888888"/>
                </a:solidFill>
                <a:latin typeface="Arial"/>
                <a:ea typeface="Arial"/>
                <a:cs typeface="Arial"/>
                <a:sym typeface="Arial"/>
              </a:defRPr>
            </a:lvl3pPr>
            <a:lvl4pPr marL="0" marR="0" lvl="3" indent="0" algn="ctr" rtl="0">
              <a:spcBef>
                <a:spcPts val="0"/>
              </a:spcBef>
              <a:buNone/>
              <a:defRPr sz="1100" b="0" i="0" u="none" strike="noStrike" cap="none">
                <a:solidFill>
                  <a:srgbClr val="888888"/>
                </a:solidFill>
                <a:latin typeface="Arial"/>
                <a:ea typeface="Arial"/>
                <a:cs typeface="Arial"/>
                <a:sym typeface="Arial"/>
              </a:defRPr>
            </a:lvl4pPr>
            <a:lvl5pPr marL="0" marR="0" lvl="4" indent="0" algn="ctr" rtl="0">
              <a:spcBef>
                <a:spcPts val="0"/>
              </a:spcBef>
              <a:buNone/>
              <a:defRPr sz="1100" b="0" i="0" u="none" strike="noStrike" cap="none">
                <a:solidFill>
                  <a:srgbClr val="888888"/>
                </a:solidFill>
                <a:latin typeface="Arial"/>
                <a:ea typeface="Arial"/>
                <a:cs typeface="Arial"/>
                <a:sym typeface="Arial"/>
              </a:defRPr>
            </a:lvl5pPr>
            <a:lvl6pPr marL="0" marR="0" lvl="5" indent="0" algn="ctr" rtl="0">
              <a:spcBef>
                <a:spcPts val="0"/>
              </a:spcBef>
              <a:buNone/>
              <a:defRPr sz="1100" b="0" i="0" u="none" strike="noStrike" cap="none">
                <a:solidFill>
                  <a:srgbClr val="888888"/>
                </a:solidFill>
                <a:latin typeface="Arial"/>
                <a:ea typeface="Arial"/>
                <a:cs typeface="Arial"/>
                <a:sym typeface="Arial"/>
              </a:defRPr>
            </a:lvl6pPr>
            <a:lvl7pPr marL="0" marR="0" lvl="6" indent="0" algn="ctr" rtl="0">
              <a:spcBef>
                <a:spcPts val="0"/>
              </a:spcBef>
              <a:buNone/>
              <a:defRPr sz="1100" b="0" i="0" u="none" strike="noStrike" cap="none">
                <a:solidFill>
                  <a:srgbClr val="888888"/>
                </a:solidFill>
                <a:latin typeface="Arial"/>
                <a:ea typeface="Arial"/>
                <a:cs typeface="Arial"/>
                <a:sym typeface="Arial"/>
              </a:defRPr>
            </a:lvl7pPr>
            <a:lvl8pPr marL="0" marR="0" lvl="7" indent="0" algn="ctr" rtl="0">
              <a:spcBef>
                <a:spcPts val="0"/>
              </a:spcBef>
              <a:buNone/>
              <a:defRPr sz="1100" b="0" i="0" u="none" strike="noStrike" cap="none">
                <a:solidFill>
                  <a:srgbClr val="888888"/>
                </a:solidFill>
                <a:latin typeface="Arial"/>
                <a:ea typeface="Arial"/>
                <a:cs typeface="Arial"/>
                <a:sym typeface="Arial"/>
              </a:defRPr>
            </a:lvl8pPr>
            <a:lvl9pPr marL="0" marR="0" lvl="8" indent="0" algn="ctr" rtl="0">
              <a:spcBef>
                <a:spcPts val="0"/>
              </a:spcBef>
              <a:buNone/>
              <a:defRPr sz="1100" b="0" i="0" u="none" strike="noStrike" cap="none">
                <a:solidFill>
                  <a:srgbClr val="888888"/>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
        <p:nvSpPr>
          <p:cNvPr id="14" name="Google Shape;14;p39"/>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Shape 134"/>
        <p:cNvGrpSpPr/>
        <p:nvPr/>
      </p:nvGrpSpPr>
      <p:grpSpPr>
        <a:xfrm>
          <a:off x="0" y="0"/>
          <a:ext cx="0" cy="0"/>
          <a:chOff x="0" y="0"/>
          <a:chExt cx="0" cy="0"/>
        </a:xfrm>
      </p:grpSpPr>
      <p:sp>
        <p:nvSpPr>
          <p:cNvPr id="135" name="Google Shape;135;p45"/>
          <p:cNvSpPr txBox="1">
            <a:spLocks noGrp="1"/>
          </p:cNvSpPr>
          <p:nvPr>
            <p:ph type="title"/>
          </p:nvPr>
        </p:nvSpPr>
        <p:spPr>
          <a:xfrm>
            <a:off x="838200" y="365125"/>
            <a:ext cx="10515600" cy="1325563"/>
          </a:xfrm>
          <a:prstGeom prst="rect">
            <a:avLst/>
          </a:prstGeom>
          <a:noFill/>
          <a:ln>
            <a:noFill/>
          </a:ln>
        </p:spPr>
        <p:txBody>
          <a:bodyPr spcFirstLastPara="1" wrap="square" lIns="0" tIns="45700" rIns="0" bIns="45700" anchor="ctr" anchorCtr="0">
            <a:normAutofit/>
          </a:bodyPr>
          <a:lstStyle>
            <a:lvl1pPr marR="0" lvl="0" algn="l" rtl="0">
              <a:lnSpc>
                <a:spcPct val="90000"/>
              </a:lnSpc>
              <a:spcBef>
                <a:spcPts val="0"/>
              </a:spcBef>
              <a:spcAft>
                <a:spcPts val="0"/>
              </a:spcAft>
              <a:buClr>
                <a:schemeClr val="accent1"/>
              </a:buClr>
              <a:buSzPts val="4000"/>
              <a:buFont typeface="Arial"/>
              <a:buNone/>
              <a:defRPr sz="4000" b="0" i="0" u="none" strike="noStrike" cap="none">
                <a:solidFill>
                  <a:schemeClr val="accen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6" name="Google Shape;136;p45"/>
          <p:cNvSpPr txBox="1">
            <a:spLocks noGrp="1"/>
          </p:cNvSpPr>
          <p:nvPr>
            <p:ph type="body" idx="1"/>
          </p:nvPr>
        </p:nvSpPr>
        <p:spPr>
          <a:xfrm>
            <a:off x="838200" y="1825625"/>
            <a:ext cx="10515600" cy="4351338"/>
          </a:xfrm>
          <a:prstGeom prst="rect">
            <a:avLst/>
          </a:prstGeom>
          <a:noFill/>
          <a:ln>
            <a:noFill/>
          </a:ln>
        </p:spPr>
        <p:txBody>
          <a:bodyPr spcFirstLastPara="1" wrap="square" lIns="0" tIns="45700" rIns="0" bIns="45700" anchor="t" anchorCtr="0">
            <a:normAutofit/>
          </a:bodyPr>
          <a:lstStyle>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37" name="Google Shape;137;p45"/>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8" name="Google Shape;138;p45"/>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marR="0" lvl="0" indent="0" algn="ctr" rtl="0">
              <a:spcBef>
                <a:spcPts val="0"/>
              </a:spcBef>
              <a:buNone/>
              <a:defRPr sz="1100">
                <a:solidFill>
                  <a:srgbClr val="888888"/>
                </a:solidFill>
                <a:latin typeface="Arial"/>
                <a:ea typeface="Arial"/>
                <a:cs typeface="Arial"/>
                <a:sym typeface="Arial"/>
              </a:defRPr>
            </a:lvl1pPr>
            <a:lvl2pPr marL="0" marR="0" lvl="1" indent="0" algn="ctr" rtl="0">
              <a:spcBef>
                <a:spcPts val="0"/>
              </a:spcBef>
              <a:buNone/>
              <a:defRPr sz="1100">
                <a:solidFill>
                  <a:srgbClr val="888888"/>
                </a:solidFill>
                <a:latin typeface="Arial"/>
                <a:ea typeface="Arial"/>
                <a:cs typeface="Arial"/>
                <a:sym typeface="Arial"/>
              </a:defRPr>
            </a:lvl2pPr>
            <a:lvl3pPr marL="0" marR="0" lvl="2" indent="0" algn="ctr" rtl="0">
              <a:spcBef>
                <a:spcPts val="0"/>
              </a:spcBef>
              <a:buNone/>
              <a:defRPr sz="1100">
                <a:solidFill>
                  <a:srgbClr val="888888"/>
                </a:solidFill>
                <a:latin typeface="Arial"/>
                <a:ea typeface="Arial"/>
                <a:cs typeface="Arial"/>
                <a:sym typeface="Arial"/>
              </a:defRPr>
            </a:lvl3pPr>
            <a:lvl4pPr marL="0" marR="0" lvl="3" indent="0" algn="ctr" rtl="0">
              <a:spcBef>
                <a:spcPts val="0"/>
              </a:spcBef>
              <a:buNone/>
              <a:defRPr sz="1100">
                <a:solidFill>
                  <a:srgbClr val="888888"/>
                </a:solidFill>
                <a:latin typeface="Arial"/>
                <a:ea typeface="Arial"/>
                <a:cs typeface="Arial"/>
                <a:sym typeface="Arial"/>
              </a:defRPr>
            </a:lvl4pPr>
            <a:lvl5pPr marL="0" marR="0" lvl="4" indent="0" algn="ctr" rtl="0">
              <a:spcBef>
                <a:spcPts val="0"/>
              </a:spcBef>
              <a:buNone/>
              <a:defRPr sz="1100">
                <a:solidFill>
                  <a:srgbClr val="888888"/>
                </a:solidFill>
                <a:latin typeface="Arial"/>
                <a:ea typeface="Arial"/>
                <a:cs typeface="Arial"/>
                <a:sym typeface="Arial"/>
              </a:defRPr>
            </a:lvl5pPr>
            <a:lvl6pPr marL="0" marR="0" lvl="5" indent="0" algn="ctr" rtl="0">
              <a:spcBef>
                <a:spcPts val="0"/>
              </a:spcBef>
              <a:buNone/>
              <a:defRPr sz="1100">
                <a:solidFill>
                  <a:srgbClr val="888888"/>
                </a:solidFill>
                <a:latin typeface="Arial"/>
                <a:ea typeface="Arial"/>
                <a:cs typeface="Arial"/>
                <a:sym typeface="Arial"/>
              </a:defRPr>
            </a:lvl6pPr>
            <a:lvl7pPr marL="0" marR="0" lvl="6" indent="0" algn="ctr" rtl="0">
              <a:spcBef>
                <a:spcPts val="0"/>
              </a:spcBef>
              <a:buNone/>
              <a:defRPr sz="1100">
                <a:solidFill>
                  <a:srgbClr val="888888"/>
                </a:solidFill>
                <a:latin typeface="Arial"/>
                <a:ea typeface="Arial"/>
                <a:cs typeface="Arial"/>
                <a:sym typeface="Arial"/>
              </a:defRPr>
            </a:lvl7pPr>
            <a:lvl8pPr marL="0" marR="0" lvl="7" indent="0" algn="ctr" rtl="0">
              <a:spcBef>
                <a:spcPts val="0"/>
              </a:spcBef>
              <a:buNone/>
              <a:defRPr sz="1100">
                <a:solidFill>
                  <a:srgbClr val="888888"/>
                </a:solidFill>
                <a:latin typeface="Arial"/>
                <a:ea typeface="Arial"/>
                <a:cs typeface="Arial"/>
                <a:sym typeface="Arial"/>
              </a:defRPr>
            </a:lvl8pPr>
            <a:lvl9pPr marL="0" marR="0" lvl="8" indent="0" algn="ctr" rtl="0">
              <a:spcBef>
                <a:spcPts val="0"/>
              </a:spcBef>
              <a:buNone/>
              <a:defRPr sz="1100">
                <a:solidFill>
                  <a:srgbClr val="888888"/>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
        <p:nvSpPr>
          <p:cNvPr id="139" name="Google Shape;139;p45"/>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Shape 259"/>
        <p:cNvGrpSpPr/>
        <p:nvPr/>
      </p:nvGrpSpPr>
      <p:grpSpPr>
        <a:xfrm>
          <a:off x="0" y="0"/>
          <a:ext cx="0" cy="0"/>
          <a:chOff x="0" y="0"/>
          <a:chExt cx="0" cy="0"/>
        </a:xfrm>
      </p:grpSpPr>
      <p:sp>
        <p:nvSpPr>
          <p:cNvPr id="260" name="Google Shape;260;p51"/>
          <p:cNvSpPr txBox="1">
            <a:spLocks noGrp="1"/>
          </p:cNvSpPr>
          <p:nvPr>
            <p:ph type="title"/>
          </p:nvPr>
        </p:nvSpPr>
        <p:spPr>
          <a:xfrm>
            <a:off x="838200" y="365125"/>
            <a:ext cx="10515600" cy="1325563"/>
          </a:xfrm>
          <a:prstGeom prst="rect">
            <a:avLst/>
          </a:prstGeom>
          <a:noFill/>
          <a:ln>
            <a:noFill/>
          </a:ln>
        </p:spPr>
        <p:txBody>
          <a:bodyPr spcFirstLastPara="1" wrap="square" lIns="0" tIns="45700" rIns="0" bIns="45700" anchor="ctr" anchorCtr="0">
            <a:normAutofit/>
          </a:bodyPr>
          <a:lstStyle>
            <a:lvl1pPr marR="0" lvl="0" algn="l" rtl="0">
              <a:lnSpc>
                <a:spcPct val="90000"/>
              </a:lnSpc>
              <a:spcBef>
                <a:spcPts val="0"/>
              </a:spcBef>
              <a:spcAft>
                <a:spcPts val="0"/>
              </a:spcAft>
              <a:buClr>
                <a:schemeClr val="accent2"/>
              </a:buClr>
              <a:buSzPts val="4000"/>
              <a:buFont typeface="Arial"/>
              <a:buNone/>
              <a:defRPr sz="40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61" name="Google Shape;261;p51"/>
          <p:cNvSpPr txBox="1">
            <a:spLocks noGrp="1"/>
          </p:cNvSpPr>
          <p:nvPr>
            <p:ph type="body" idx="1"/>
          </p:nvPr>
        </p:nvSpPr>
        <p:spPr>
          <a:xfrm>
            <a:off x="838200" y="1825625"/>
            <a:ext cx="10515600" cy="4351338"/>
          </a:xfrm>
          <a:prstGeom prst="rect">
            <a:avLst/>
          </a:prstGeom>
          <a:noFill/>
          <a:ln>
            <a:noFill/>
          </a:ln>
        </p:spPr>
        <p:txBody>
          <a:bodyPr spcFirstLastPara="1" wrap="square" lIns="0" tIns="45700" rIns="0" bIns="45700" anchor="t" anchorCtr="0">
            <a:normAutofit/>
          </a:bodyPr>
          <a:lstStyle>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62" name="Google Shape;262;p51"/>
          <p:cNvSpPr txBox="1">
            <a:spLocks noGrp="1"/>
          </p:cNvSpPr>
          <p:nvPr>
            <p:ph type="dt" idx="10"/>
          </p:nvPr>
        </p:nvSpPr>
        <p:spPr>
          <a:xfrm>
            <a:off x="4656000" y="6235753"/>
            <a:ext cx="288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3" name="Google Shape;263;p51"/>
          <p:cNvSpPr txBox="1">
            <a:spLocks noGrp="1"/>
          </p:cNvSpPr>
          <p:nvPr>
            <p:ph type="sldNum" idx="12"/>
          </p:nvPr>
        </p:nvSpPr>
        <p:spPr>
          <a:xfrm>
            <a:off x="4656000" y="6602925"/>
            <a:ext cx="2880000" cy="180000"/>
          </a:xfrm>
          <a:prstGeom prst="rect">
            <a:avLst/>
          </a:prstGeom>
          <a:noFill/>
          <a:ln>
            <a:noFill/>
          </a:ln>
        </p:spPr>
        <p:txBody>
          <a:bodyPr spcFirstLastPara="1" wrap="square" lIns="0" tIns="0" rIns="0" bIns="0" anchor="ctr" anchorCtr="0">
            <a:noAutofit/>
          </a:bodyPr>
          <a:lstStyle>
            <a:lvl1pPr marL="0" marR="0" lvl="0" indent="0" algn="ctr" rtl="0">
              <a:spcBef>
                <a:spcPts val="0"/>
              </a:spcBef>
              <a:buNone/>
              <a:defRPr sz="1100">
                <a:solidFill>
                  <a:srgbClr val="888888"/>
                </a:solidFill>
                <a:latin typeface="Arial"/>
                <a:ea typeface="Arial"/>
                <a:cs typeface="Arial"/>
                <a:sym typeface="Arial"/>
              </a:defRPr>
            </a:lvl1pPr>
            <a:lvl2pPr marL="0" marR="0" lvl="1" indent="0" algn="ctr" rtl="0">
              <a:spcBef>
                <a:spcPts val="0"/>
              </a:spcBef>
              <a:buNone/>
              <a:defRPr sz="1100">
                <a:solidFill>
                  <a:srgbClr val="888888"/>
                </a:solidFill>
                <a:latin typeface="Arial"/>
                <a:ea typeface="Arial"/>
                <a:cs typeface="Arial"/>
                <a:sym typeface="Arial"/>
              </a:defRPr>
            </a:lvl2pPr>
            <a:lvl3pPr marL="0" marR="0" lvl="2" indent="0" algn="ctr" rtl="0">
              <a:spcBef>
                <a:spcPts val="0"/>
              </a:spcBef>
              <a:buNone/>
              <a:defRPr sz="1100">
                <a:solidFill>
                  <a:srgbClr val="888888"/>
                </a:solidFill>
                <a:latin typeface="Arial"/>
                <a:ea typeface="Arial"/>
                <a:cs typeface="Arial"/>
                <a:sym typeface="Arial"/>
              </a:defRPr>
            </a:lvl3pPr>
            <a:lvl4pPr marL="0" marR="0" lvl="3" indent="0" algn="ctr" rtl="0">
              <a:spcBef>
                <a:spcPts val="0"/>
              </a:spcBef>
              <a:buNone/>
              <a:defRPr sz="1100">
                <a:solidFill>
                  <a:srgbClr val="888888"/>
                </a:solidFill>
                <a:latin typeface="Arial"/>
                <a:ea typeface="Arial"/>
                <a:cs typeface="Arial"/>
                <a:sym typeface="Arial"/>
              </a:defRPr>
            </a:lvl4pPr>
            <a:lvl5pPr marL="0" marR="0" lvl="4" indent="0" algn="ctr" rtl="0">
              <a:spcBef>
                <a:spcPts val="0"/>
              </a:spcBef>
              <a:buNone/>
              <a:defRPr sz="1100">
                <a:solidFill>
                  <a:srgbClr val="888888"/>
                </a:solidFill>
                <a:latin typeface="Arial"/>
                <a:ea typeface="Arial"/>
                <a:cs typeface="Arial"/>
                <a:sym typeface="Arial"/>
              </a:defRPr>
            </a:lvl5pPr>
            <a:lvl6pPr marL="0" marR="0" lvl="5" indent="0" algn="ctr" rtl="0">
              <a:spcBef>
                <a:spcPts val="0"/>
              </a:spcBef>
              <a:buNone/>
              <a:defRPr sz="1100">
                <a:solidFill>
                  <a:srgbClr val="888888"/>
                </a:solidFill>
                <a:latin typeface="Arial"/>
                <a:ea typeface="Arial"/>
                <a:cs typeface="Arial"/>
                <a:sym typeface="Arial"/>
              </a:defRPr>
            </a:lvl6pPr>
            <a:lvl7pPr marL="0" marR="0" lvl="6" indent="0" algn="ctr" rtl="0">
              <a:spcBef>
                <a:spcPts val="0"/>
              </a:spcBef>
              <a:buNone/>
              <a:defRPr sz="1100">
                <a:solidFill>
                  <a:srgbClr val="888888"/>
                </a:solidFill>
                <a:latin typeface="Arial"/>
                <a:ea typeface="Arial"/>
                <a:cs typeface="Arial"/>
                <a:sym typeface="Arial"/>
              </a:defRPr>
            </a:lvl7pPr>
            <a:lvl8pPr marL="0" marR="0" lvl="7" indent="0" algn="ctr" rtl="0">
              <a:spcBef>
                <a:spcPts val="0"/>
              </a:spcBef>
              <a:buNone/>
              <a:defRPr sz="1100">
                <a:solidFill>
                  <a:srgbClr val="888888"/>
                </a:solidFill>
                <a:latin typeface="Arial"/>
                <a:ea typeface="Arial"/>
                <a:cs typeface="Arial"/>
                <a:sym typeface="Arial"/>
              </a:defRPr>
            </a:lvl8pPr>
            <a:lvl9pPr marL="0" marR="0" lvl="8" indent="0" algn="ctr" rtl="0">
              <a:spcBef>
                <a:spcPts val="0"/>
              </a:spcBef>
              <a:buNone/>
              <a:defRPr sz="1100">
                <a:solidFill>
                  <a:srgbClr val="888888"/>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‹nr.›</a:t>
            </a:fld>
            <a:endParaRPr/>
          </a:p>
        </p:txBody>
      </p:sp>
      <p:sp>
        <p:nvSpPr>
          <p:cNvPr id="264" name="Google Shape;264;p51"/>
          <p:cNvSpPr txBox="1">
            <a:spLocks noGrp="1"/>
          </p:cNvSpPr>
          <p:nvPr>
            <p:ph type="ftr" idx="11"/>
          </p:nvPr>
        </p:nvSpPr>
        <p:spPr>
          <a:xfrm>
            <a:off x="4116000" y="6419339"/>
            <a:ext cx="3960000" cy="180000"/>
          </a:xfrm>
          <a:prstGeom prst="rect">
            <a:avLst/>
          </a:prstGeom>
          <a:noFill/>
          <a:ln>
            <a:noFill/>
          </a:ln>
        </p:spPr>
        <p:txBody>
          <a:bodyPr spcFirstLastPara="1" wrap="square" lIns="0" tIns="0" rIns="0" bIns="0" anchor="ctr" anchorCtr="0">
            <a:noAutofit/>
          </a:bodyPr>
          <a:lstStyle>
            <a:lvl1pPr marR="0" lvl="0" algn="ctr" rtl="0">
              <a:spcBef>
                <a:spcPts val="0"/>
              </a:spcBef>
              <a:spcAft>
                <a:spcPts val="0"/>
              </a:spcAft>
              <a:buSzPts val="1400"/>
              <a:buNone/>
              <a:defRPr sz="11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sabelle.defoirdt@sgr21.b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reate.kahoot.it/share/producten%20-met-gevaarlijke-eigenschappen/7275351d-8064-4dcb-88b3-8925c66e412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4.%20EHBO%20en%20arbeidsongevallen/Arbeidsongevallen/2023/Ernstige%20arbeidsongevallen/Ath.%20Oudenaarde%20-%20Bergstraat/Bart%20Baele/SDS%20cellulose%20thinner%20S010%20-%20Brenntag.pdf" TargetMode="External"/><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23.jpeg"/><Relationship Id="rId1" Type="http://schemas.openxmlformats.org/officeDocument/2006/relationships/slideLayout" Target="../slideLayouts/slideLayout15.xml"/><Relationship Id="rId4" Type="http://schemas.openxmlformats.org/officeDocument/2006/relationships/image" Target="../media/image24.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hyperlink" Target="https://navigator.emis.vito.be/detail?woId=10118"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hyperlink" Target="https://osha.europa.eu/nl/themes/young-workers" TargetMode="External"/><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5.xml"/><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3" Type="http://schemas.openxmlformats.org/officeDocument/2006/relationships/hyperlink" Target="https://stopcarcinogenen.be/hua-nl/story.html" TargetMode="External"/><Relationship Id="rId2" Type="http://schemas.openxmlformats.org/officeDocument/2006/relationships/notesSlide" Target="../notesSlides/notesSlide37.xml"/><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8" Type="http://schemas.openxmlformats.org/officeDocument/2006/relationships/hyperlink" Target="https://www.kvcv.be/nl/cos-brochure" TargetMode="External"/><Relationship Id="rId3" Type="http://schemas.openxmlformats.org/officeDocument/2006/relationships/hyperlink" Target="https://werk.belgie.be/nl/themas/welzijn-op-het-werk" TargetMode="External"/><Relationship Id="rId7" Type="http://schemas.openxmlformats.org/officeDocument/2006/relationships/hyperlink" Target="http://chemieleerkracht.blackbox.website/" TargetMode="External"/><Relationship Id="rId2" Type="http://schemas.openxmlformats.org/officeDocument/2006/relationships/notesSlide" Target="../notesSlides/notesSlide38.xml"/><Relationship Id="rId1" Type="http://schemas.openxmlformats.org/officeDocument/2006/relationships/slideLayout" Target="../slideLayouts/slideLayout28.xml"/><Relationship Id="rId6" Type="http://schemas.openxmlformats.org/officeDocument/2006/relationships/hyperlink" Target="https://www.echa.europa.eu/information-on-chemicals" TargetMode="External"/><Relationship Id="rId5" Type="http://schemas.openxmlformats.org/officeDocument/2006/relationships/hyperlink" Target="https://werk.belgie.be/nl/publicaties/veiligheid-en-hygiene-chemische-laboratoria?id=4278" TargetMode="External"/><Relationship Id="rId10" Type="http://schemas.openxmlformats.org/officeDocument/2006/relationships/hyperlink" Target="https://veiligpracticum.nl/" TargetMode="External"/><Relationship Id="rId4" Type="http://schemas.openxmlformats.org/officeDocument/2006/relationships/hyperlink" Target="https://www.beswic.be/nl" TargetMode="External"/><Relationship Id="rId9" Type="http://schemas.openxmlformats.org/officeDocument/2006/relationships/hyperlink" Target="http://www.gevaarlijkestoffen.be/databank/db_dwnld.htm"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1"/>
          <p:cNvSpPr txBox="1"/>
          <p:nvPr/>
        </p:nvSpPr>
        <p:spPr>
          <a:xfrm>
            <a:off x="493160" y="465007"/>
            <a:ext cx="6036752" cy="2331465"/>
          </a:xfrm>
          <a:prstGeom prst="rect">
            <a:avLst/>
          </a:prstGeom>
          <a:noFill/>
          <a:ln>
            <a:noFill/>
          </a:ln>
        </p:spPr>
        <p:txBody>
          <a:bodyPr spcFirstLastPara="1" wrap="square" lIns="0" tIns="45700" rIns="0" bIns="45700" anchor="ctr" anchorCtr="0">
            <a:normAutofit/>
          </a:bodyPr>
          <a:lstStyle/>
          <a:p>
            <a:pPr marL="0" marR="0" lvl="0" indent="0" algn="l" rtl="0">
              <a:spcBef>
                <a:spcPts val="0"/>
              </a:spcBef>
              <a:spcAft>
                <a:spcPts val="0"/>
              </a:spcAft>
              <a:buClr>
                <a:schemeClr val="lt1"/>
              </a:buClr>
              <a:buSzPct val="100000"/>
              <a:buFont typeface="Arial"/>
              <a:buNone/>
            </a:pPr>
            <a:r>
              <a:rPr lang="en-US" sz="4000" b="0" i="0" u="none" strike="noStrike" cap="none" dirty="0" err="1">
                <a:solidFill>
                  <a:schemeClr val="lt1"/>
                </a:solidFill>
                <a:latin typeface="Arial"/>
                <a:ea typeface="Arial"/>
                <a:cs typeface="Arial"/>
                <a:sym typeface="Arial"/>
              </a:rPr>
              <a:t>Producten</a:t>
            </a:r>
            <a:r>
              <a:rPr lang="en-US" sz="4000" b="0" i="0" u="none" strike="noStrike" cap="none" dirty="0">
                <a:solidFill>
                  <a:schemeClr val="lt1"/>
                </a:solidFill>
                <a:latin typeface="Arial"/>
                <a:ea typeface="Arial"/>
                <a:cs typeface="Arial"/>
                <a:sym typeface="Arial"/>
              </a:rPr>
              <a:t> met </a:t>
            </a:r>
            <a:r>
              <a:rPr lang="en-US" sz="4000" b="0" i="0" u="none" strike="noStrike" cap="none" dirty="0" err="1">
                <a:solidFill>
                  <a:schemeClr val="lt1"/>
                </a:solidFill>
                <a:latin typeface="Arial"/>
                <a:ea typeface="Arial"/>
                <a:cs typeface="Arial"/>
                <a:sym typeface="Arial"/>
              </a:rPr>
              <a:t>gevaarlijke</a:t>
            </a:r>
            <a:br>
              <a:rPr lang="en-US" sz="4000" b="0" i="0" u="none" strike="noStrike" cap="none" dirty="0">
                <a:solidFill>
                  <a:schemeClr val="lt1"/>
                </a:solidFill>
                <a:latin typeface="Arial"/>
                <a:ea typeface="Arial"/>
                <a:cs typeface="Arial"/>
                <a:sym typeface="Arial"/>
              </a:rPr>
            </a:br>
            <a:r>
              <a:rPr lang="en-US" sz="4000" b="0" i="0" u="none" strike="noStrike" cap="none" dirty="0" err="1">
                <a:solidFill>
                  <a:schemeClr val="lt1"/>
                </a:solidFill>
                <a:latin typeface="Arial"/>
                <a:ea typeface="Arial"/>
                <a:cs typeface="Arial"/>
                <a:sym typeface="Arial"/>
              </a:rPr>
              <a:t>eigenschappen</a:t>
            </a:r>
            <a:r>
              <a:rPr lang="en-US" sz="4000" b="0" i="0" u="none" strike="noStrike" cap="none" dirty="0">
                <a:solidFill>
                  <a:schemeClr val="lt1"/>
                </a:solidFill>
                <a:latin typeface="Arial"/>
                <a:ea typeface="Arial"/>
                <a:cs typeface="Arial"/>
                <a:sym typeface="Arial"/>
              </a:rPr>
              <a:t> </a:t>
            </a:r>
            <a:endParaRPr dirty="0"/>
          </a:p>
          <a:p>
            <a:pPr marL="0" marR="0" lvl="0" indent="0" algn="l" rtl="0">
              <a:spcBef>
                <a:spcPts val="0"/>
              </a:spcBef>
              <a:spcAft>
                <a:spcPts val="0"/>
              </a:spcAft>
              <a:buClr>
                <a:schemeClr val="lt1"/>
              </a:buClr>
              <a:buSzPct val="100000"/>
              <a:buFont typeface="Arial"/>
              <a:buNone/>
            </a:pPr>
            <a:r>
              <a:rPr lang="en-US" sz="4000" b="0" i="0" u="none" strike="noStrike" cap="none" dirty="0">
                <a:solidFill>
                  <a:schemeClr val="lt1"/>
                </a:solidFill>
                <a:latin typeface="Arial"/>
                <a:ea typeface="Arial"/>
                <a:cs typeface="Arial"/>
                <a:sym typeface="Arial"/>
              </a:rPr>
              <a:t>of </a:t>
            </a:r>
            <a:r>
              <a:rPr lang="en-US" sz="4000" b="0" i="0" u="none" strike="noStrike" cap="none" dirty="0" err="1">
                <a:solidFill>
                  <a:schemeClr val="lt1"/>
                </a:solidFill>
                <a:latin typeface="Arial"/>
                <a:ea typeface="Arial"/>
                <a:cs typeface="Arial"/>
                <a:sym typeface="Arial"/>
              </a:rPr>
              <a:t>chemische</a:t>
            </a:r>
            <a:r>
              <a:rPr lang="en-US" sz="4000" b="0" i="0" u="none" strike="noStrike" cap="none" dirty="0">
                <a:solidFill>
                  <a:schemeClr val="lt1"/>
                </a:solidFill>
                <a:latin typeface="Arial"/>
                <a:ea typeface="Arial"/>
                <a:cs typeface="Arial"/>
                <a:sym typeface="Arial"/>
              </a:rPr>
              <a:t> </a:t>
            </a:r>
            <a:r>
              <a:rPr lang="en-US" sz="4000" b="0" i="0" u="none" strike="noStrike" cap="none" dirty="0" err="1">
                <a:solidFill>
                  <a:schemeClr val="lt1"/>
                </a:solidFill>
                <a:latin typeface="Arial"/>
                <a:ea typeface="Arial"/>
                <a:cs typeface="Arial"/>
                <a:sym typeface="Arial"/>
              </a:rPr>
              <a:t>agentia</a:t>
            </a:r>
            <a:endParaRPr dirty="0"/>
          </a:p>
        </p:txBody>
      </p:sp>
      <p:sp>
        <p:nvSpPr>
          <p:cNvPr id="514" name="Google Shape;514;p1"/>
          <p:cNvSpPr/>
          <p:nvPr/>
        </p:nvSpPr>
        <p:spPr>
          <a:xfrm>
            <a:off x="7026905" y="3657601"/>
            <a:ext cx="6423206"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6"/>
              </a:buClr>
              <a:buSzPts val="2800"/>
              <a:buFont typeface="Arial"/>
              <a:buNone/>
            </a:pPr>
            <a:r>
              <a:rPr lang="en-US" sz="2800" b="1" dirty="0">
                <a:solidFill>
                  <a:schemeClr val="accent6"/>
                </a:solidFill>
              </a:rPr>
              <a:t>Ruben </a:t>
            </a:r>
            <a:r>
              <a:rPr lang="en-US" sz="2800" b="1" dirty="0" err="1">
                <a:solidFill>
                  <a:schemeClr val="accent6"/>
                </a:solidFill>
              </a:rPr>
              <a:t>Jannes</a:t>
            </a:r>
            <a:br>
              <a:rPr lang="en-US" sz="4000" b="1" i="0" u="none" strike="noStrike" cap="none" dirty="0">
                <a:solidFill>
                  <a:schemeClr val="accent6"/>
                </a:solidFill>
                <a:latin typeface="Arial"/>
                <a:ea typeface="Arial"/>
                <a:cs typeface="Arial"/>
                <a:sym typeface="Arial"/>
              </a:rPr>
            </a:br>
            <a:r>
              <a:rPr lang="en-US" sz="2400" b="1" i="0" u="none" strike="noStrike" cap="none" dirty="0" err="1">
                <a:solidFill>
                  <a:schemeClr val="accent6"/>
                </a:solidFill>
                <a:latin typeface="Arial"/>
                <a:ea typeface="Arial"/>
                <a:cs typeface="Arial"/>
                <a:sym typeface="Arial"/>
              </a:rPr>
              <a:t>Preventieadviseur</a:t>
            </a:r>
            <a:r>
              <a:rPr lang="en-US" sz="2400" b="1" i="0" u="none" strike="noStrike" cap="none" dirty="0">
                <a:solidFill>
                  <a:schemeClr val="accent6"/>
                </a:solidFill>
                <a:latin typeface="Arial"/>
                <a:ea typeface="Arial"/>
                <a:cs typeface="Arial"/>
                <a:sym typeface="Arial"/>
              </a:rPr>
              <a:t> FLUXUS</a:t>
            </a:r>
            <a:br>
              <a:rPr lang="en-US" sz="2400" b="1" i="0" u="none" strike="noStrike" cap="none" dirty="0">
                <a:solidFill>
                  <a:schemeClr val="accent6"/>
                </a:solidFill>
                <a:latin typeface="Arial"/>
                <a:ea typeface="Arial"/>
                <a:cs typeface="Arial"/>
                <a:sym typeface="Arial"/>
              </a:rPr>
            </a:br>
            <a:br>
              <a:rPr lang="en-US" sz="2400" b="1" i="0" u="none" strike="noStrike" cap="none" dirty="0">
                <a:solidFill>
                  <a:schemeClr val="accent6"/>
                </a:solidFill>
                <a:latin typeface="Arial"/>
                <a:ea typeface="Arial"/>
                <a:cs typeface="Arial"/>
                <a:sym typeface="Arial"/>
              </a:rPr>
            </a:br>
            <a:r>
              <a:rPr lang="en-US" sz="2000" u="sng" dirty="0">
                <a:solidFill>
                  <a:schemeClr val="dk1"/>
                </a:solidFill>
              </a:rPr>
              <a:t>rubenjannes</a:t>
            </a:r>
            <a:r>
              <a:rPr lang="en-US" sz="2000" b="0" i="0" u="sng" strike="noStrike" cap="none" dirty="0">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@scholengroepfluxus.be</a:t>
            </a:r>
            <a:endParaRPr sz="2400" b="0" i="0" u="none" strike="noStrike" cap="none" dirty="0">
              <a:solidFill>
                <a:schemeClr val="dk1"/>
              </a:solidFill>
              <a:latin typeface="Arial"/>
              <a:ea typeface="Arial"/>
              <a:cs typeface="Arial"/>
              <a:sym typeface="Arial"/>
            </a:endParaRPr>
          </a:p>
        </p:txBody>
      </p:sp>
      <p:sp>
        <p:nvSpPr>
          <p:cNvPr id="4" name="Google Shape;514;p1">
            <a:extLst>
              <a:ext uri="{FF2B5EF4-FFF2-40B4-BE49-F238E27FC236}">
                <a16:creationId xmlns:a16="http://schemas.microsoft.com/office/drawing/2014/main" id="{6E680BB1-BD75-4821-A1A3-7275A315AED7}"/>
              </a:ext>
            </a:extLst>
          </p:cNvPr>
          <p:cNvSpPr/>
          <p:nvPr/>
        </p:nvSpPr>
        <p:spPr>
          <a:xfrm>
            <a:off x="7026905" y="1018163"/>
            <a:ext cx="6423206" cy="1938952"/>
          </a:xfrm>
          <a:prstGeom prst="rect">
            <a:avLst/>
          </a:prstGeom>
          <a:noFill/>
          <a:ln>
            <a:noFill/>
          </a:ln>
        </p:spPr>
        <p:txBody>
          <a:bodyPr spcFirstLastPara="1" wrap="square" lIns="91425" tIns="45700" rIns="91425" bIns="45700" anchor="t" anchorCtr="0">
            <a:spAutoFit/>
          </a:bodyPr>
          <a:lstStyle/>
          <a:p>
            <a:pPr lvl="0">
              <a:buClr>
                <a:schemeClr val="accent6"/>
              </a:buClr>
              <a:buSzPts val="2800"/>
            </a:pPr>
            <a:r>
              <a:rPr lang="en-US" sz="2800" b="1" i="0" u="none" strike="noStrike" cap="none" dirty="0">
                <a:solidFill>
                  <a:schemeClr val="accent6"/>
                </a:solidFill>
                <a:latin typeface="Arial"/>
                <a:ea typeface="Arial"/>
                <a:cs typeface="Arial"/>
                <a:sym typeface="Arial"/>
              </a:rPr>
              <a:t>Isabelle Defoirdt</a:t>
            </a:r>
            <a:br>
              <a:rPr lang="en-US" sz="4000" b="1" i="0" u="none" strike="noStrike" cap="none" dirty="0">
                <a:solidFill>
                  <a:schemeClr val="accent6"/>
                </a:solidFill>
                <a:latin typeface="Arial"/>
                <a:ea typeface="Arial"/>
                <a:cs typeface="Arial"/>
                <a:sym typeface="Arial"/>
              </a:rPr>
            </a:br>
            <a:r>
              <a:rPr lang="en-US" sz="2400" b="1" i="0" u="none" strike="noStrike" cap="none" dirty="0" err="1">
                <a:solidFill>
                  <a:schemeClr val="accent6"/>
                </a:solidFill>
                <a:latin typeface="Arial"/>
                <a:ea typeface="Arial"/>
                <a:cs typeface="Arial"/>
                <a:sym typeface="Arial"/>
              </a:rPr>
              <a:t>Preventieadviseur</a:t>
            </a:r>
            <a:r>
              <a:rPr lang="en-US" sz="2400" b="1" i="0" u="none" strike="noStrike" cap="none" dirty="0">
                <a:solidFill>
                  <a:schemeClr val="accent6"/>
                </a:solidFill>
                <a:latin typeface="Arial"/>
                <a:ea typeface="Arial"/>
                <a:cs typeface="Arial"/>
                <a:sym typeface="Arial"/>
              </a:rPr>
              <a:t> SGR </a:t>
            </a:r>
            <a:r>
              <a:rPr lang="en-US" sz="2400" b="1" dirty="0">
                <a:solidFill>
                  <a:schemeClr val="accent6"/>
                </a:solidFill>
              </a:rPr>
              <a:t>24K - </a:t>
            </a:r>
            <a:endParaRPr lang="en-US" sz="2400" b="1" i="0" u="none" strike="noStrike" cap="none" dirty="0">
              <a:solidFill>
                <a:schemeClr val="accent6"/>
              </a:solidFill>
              <a:latin typeface="Arial"/>
              <a:ea typeface="Arial"/>
              <a:cs typeface="Arial"/>
              <a:sym typeface="Arial"/>
            </a:endParaRPr>
          </a:p>
          <a:p>
            <a:pPr lvl="0">
              <a:buClr>
                <a:schemeClr val="accent6"/>
              </a:buClr>
              <a:buSzPts val="2800"/>
            </a:pPr>
            <a:r>
              <a:rPr lang="en-US" sz="2400" b="1" dirty="0" err="1">
                <a:solidFill>
                  <a:schemeClr val="accent6"/>
                </a:solidFill>
              </a:rPr>
              <a:t>SGRVlaamse</a:t>
            </a:r>
            <a:r>
              <a:rPr lang="en-US" sz="2400" b="1" dirty="0">
                <a:solidFill>
                  <a:schemeClr val="accent6"/>
                </a:solidFill>
              </a:rPr>
              <a:t> </a:t>
            </a:r>
            <a:r>
              <a:rPr lang="en-US" sz="2400" b="1" i="0" u="none" strike="noStrike" cap="none" dirty="0" err="1">
                <a:solidFill>
                  <a:schemeClr val="accent6"/>
                </a:solidFill>
                <a:latin typeface="Arial"/>
                <a:ea typeface="Arial"/>
                <a:cs typeface="Arial"/>
                <a:sym typeface="Arial"/>
              </a:rPr>
              <a:t>Ardennen</a:t>
            </a:r>
            <a:br>
              <a:rPr lang="en-US" sz="2400" b="1" i="0" u="none" strike="noStrike" cap="none" dirty="0">
                <a:solidFill>
                  <a:schemeClr val="accent6"/>
                </a:solidFill>
                <a:latin typeface="Arial"/>
                <a:ea typeface="Arial"/>
                <a:cs typeface="Arial"/>
                <a:sym typeface="Arial"/>
              </a:rPr>
            </a:br>
            <a:br>
              <a:rPr lang="en-US" sz="2400" b="1" i="0" u="none" strike="noStrike" cap="none" dirty="0">
                <a:solidFill>
                  <a:schemeClr val="accent6"/>
                </a:solidFill>
                <a:latin typeface="Arial"/>
                <a:ea typeface="Arial"/>
                <a:cs typeface="Arial"/>
                <a:sym typeface="Arial"/>
              </a:rPr>
            </a:br>
            <a:r>
              <a:rPr lang="en-US" sz="2000" b="0" i="0" u="sng" strike="noStrike" cap="none" dirty="0">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isabelle.defoirdt@sgr21.be</a:t>
            </a:r>
            <a:endParaRPr sz="2400" b="0" i="0" u="none" strike="noStrike" cap="none" dirty="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2"/>
          <p:cNvSpPr txBox="1">
            <a:spLocks noGrp="1"/>
          </p:cNvSpPr>
          <p:nvPr>
            <p:ph type="body" idx="1"/>
          </p:nvPr>
        </p:nvSpPr>
        <p:spPr>
          <a:xfrm>
            <a:off x="334962" y="1401762"/>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400"/>
              <a:buFont typeface="Arial"/>
              <a:buNone/>
            </a:pPr>
            <a:r>
              <a:rPr lang="en-US" sz="2400" u="sng">
                <a:solidFill>
                  <a:schemeClr val="hlink"/>
                </a:solidFill>
                <a:hlinkClick r:id="rId3"/>
              </a:rPr>
              <a:t>https://create.kahoot.it/share/producten -met-gevaarlijke-eigenschappen/7275351d-8064-4dcb-88b3-8925c66e4120</a:t>
            </a:r>
            <a:endParaRPr sz="2400"/>
          </a:p>
          <a:p>
            <a:pPr marL="0" lvl="0" indent="0" algn="l" rtl="0">
              <a:lnSpc>
                <a:spcPct val="90000"/>
              </a:lnSpc>
              <a:spcBef>
                <a:spcPts val="1000"/>
              </a:spcBef>
              <a:spcAft>
                <a:spcPts val="0"/>
              </a:spcAft>
              <a:buClr>
                <a:schemeClr val="accent6"/>
              </a:buClr>
              <a:buSzPts val="2400"/>
              <a:buFont typeface="Arial"/>
              <a:buNone/>
            </a:pPr>
            <a:endParaRPr sz="2400"/>
          </a:p>
        </p:txBody>
      </p:sp>
      <p:sp>
        <p:nvSpPr>
          <p:cNvPr id="520" name="Google Shape;520;p2"/>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Voorkennis…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3"/>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fontScale="92500" lnSpcReduction="20000"/>
          </a:bodyPr>
          <a:lstStyle/>
          <a:p>
            <a:pPr marL="0" lvl="0" indent="-164465" algn="l" rtl="0">
              <a:lnSpc>
                <a:spcPct val="90000"/>
              </a:lnSpc>
              <a:spcBef>
                <a:spcPts val="0"/>
              </a:spcBef>
              <a:spcAft>
                <a:spcPts val="0"/>
              </a:spcAft>
              <a:buClr>
                <a:srgbClr val="5E5E5E"/>
              </a:buClr>
              <a:buSzPct val="100000"/>
              <a:buFont typeface="Arial"/>
              <a:buChar char="•"/>
            </a:pPr>
            <a:r>
              <a:rPr lang="en-US" sz="2800" strike="sngStrike">
                <a:solidFill>
                  <a:srgbClr val="5E5E5E"/>
                </a:solidFill>
                <a:latin typeface="Arial"/>
                <a:ea typeface="Arial"/>
                <a:cs typeface="Arial"/>
                <a:sym typeface="Arial"/>
              </a:rPr>
              <a:t> Asbest</a:t>
            </a:r>
            <a:endParaRPr/>
          </a:p>
          <a:p>
            <a:pPr marL="0" lvl="0" indent="0" algn="l" rtl="0">
              <a:lnSpc>
                <a:spcPct val="90000"/>
              </a:lnSpc>
              <a:spcBef>
                <a:spcPts val="1000"/>
              </a:spcBef>
              <a:spcAft>
                <a:spcPts val="0"/>
              </a:spcAft>
              <a:buClr>
                <a:schemeClr val="accent6"/>
              </a:buClr>
              <a:buSzPct val="100000"/>
              <a:buFont typeface="Arial"/>
              <a:buNone/>
            </a:pPr>
            <a:endParaRPr sz="2800" strike="sngStrike">
              <a:solidFill>
                <a:srgbClr val="5E5E5E"/>
              </a:solidFill>
              <a:latin typeface="Arial"/>
              <a:ea typeface="Arial"/>
              <a:cs typeface="Arial"/>
              <a:sym typeface="Arial"/>
            </a:endParaRPr>
          </a:p>
          <a:p>
            <a:pPr marL="0" lvl="0" indent="-164465" algn="l" rtl="0">
              <a:lnSpc>
                <a:spcPct val="90000"/>
              </a:lnSpc>
              <a:spcBef>
                <a:spcPts val="1000"/>
              </a:spcBef>
              <a:spcAft>
                <a:spcPts val="0"/>
              </a:spcAft>
              <a:buClr>
                <a:srgbClr val="5E5E5E"/>
              </a:buClr>
              <a:buSzPct val="100000"/>
              <a:buFont typeface="Arial"/>
              <a:buChar char="•"/>
            </a:pPr>
            <a:r>
              <a:rPr lang="en-US" sz="2800">
                <a:solidFill>
                  <a:srgbClr val="5E5E5E"/>
                </a:solidFill>
                <a:latin typeface="Arial"/>
                <a:ea typeface="Arial"/>
                <a:cs typeface="Arial"/>
                <a:sym typeface="Arial"/>
              </a:rPr>
              <a:t> Producten met gevaarlijke eigenschappen </a:t>
            </a:r>
            <a:endParaRPr/>
          </a:p>
          <a:p>
            <a:pPr marL="0" lvl="0" indent="0" algn="l" rtl="0">
              <a:lnSpc>
                <a:spcPct val="90000"/>
              </a:lnSpc>
              <a:spcBef>
                <a:spcPts val="1000"/>
              </a:spcBef>
              <a:spcAft>
                <a:spcPts val="0"/>
              </a:spcAft>
              <a:buClr>
                <a:srgbClr val="5E5E5E"/>
              </a:buClr>
              <a:buSzPct val="100000"/>
              <a:buFont typeface="Arial"/>
              <a:buNone/>
            </a:pPr>
            <a:r>
              <a:rPr lang="en-US" sz="2800">
                <a:solidFill>
                  <a:srgbClr val="5E5E5E"/>
                </a:solidFill>
                <a:latin typeface="Arial"/>
                <a:ea typeface="Arial"/>
                <a:cs typeface="Arial"/>
                <a:sym typeface="Arial"/>
              </a:rPr>
              <a:t>(inventaris, etikettering, veiligheidsinformatiebladen, opslag, risicoanalyse)</a:t>
            </a:r>
            <a:endParaRPr/>
          </a:p>
          <a:p>
            <a:pPr marL="0" lvl="0" indent="0" algn="l" rtl="0">
              <a:lnSpc>
                <a:spcPct val="90000"/>
              </a:lnSpc>
              <a:spcBef>
                <a:spcPts val="1000"/>
              </a:spcBef>
              <a:spcAft>
                <a:spcPts val="0"/>
              </a:spcAft>
              <a:buClr>
                <a:schemeClr val="accent6"/>
              </a:buClr>
              <a:buSzPct val="100000"/>
              <a:buFont typeface="Arial"/>
              <a:buNone/>
            </a:pPr>
            <a:endParaRPr sz="2800">
              <a:solidFill>
                <a:srgbClr val="5E5E5E"/>
              </a:solidFill>
              <a:latin typeface="Arial"/>
              <a:ea typeface="Arial"/>
              <a:cs typeface="Arial"/>
              <a:sym typeface="Arial"/>
            </a:endParaRPr>
          </a:p>
          <a:p>
            <a:pPr marL="0" lvl="0" indent="-164465" algn="l" rtl="0">
              <a:lnSpc>
                <a:spcPct val="90000"/>
              </a:lnSpc>
              <a:spcBef>
                <a:spcPts val="1000"/>
              </a:spcBef>
              <a:spcAft>
                <a:spcPts val="0"/>
              </a:spcAft>
              <a:buClr>
                <a:srgbClr val="5E5E5E"/>
              </a:buClr>
              <a:buSzPct val="100000"/>
              <a:buFont typeface="Arial"/>
              <a:buChar char="•"/>
            </a:pPr>
            <a:r>
              <a:rPr lang="en-US" sz="2800" strike="sngStrike">
                <a:solidFill>
                  <a:srgbClr val="5E5E5E"/>
                </a:solidFill>
                <a:latin typeface="Arial"/>
                <a:ea typeface="Arial"/>
                <a:cs typeface="Arial"/>
                <a:sym typeface="Arial"/>
              </a:rPr>
              <a:t> Milieumelding of omgevingsvergunning/milieuvergunning. De bestaande milieuvergunningen blijven nog onder deze naam bestaan tot het einde van de vergunningstermijn of totdat er een omzetting van milieuvergunning naar omgevingsvergunning wordt aangevraagd. Deze omzetting kan ook aangevraagd worden bij een actualisatie van de huidige vergunningstoestand.</a:t>
            </a:r>
            <a:endParaRPr/>
          </a:p>
          <a:p>
            <a:pPr marL="0" lvl="0" indent="0" algn="l" rtl="0">
              <a:lnSpc>
                <a:spcPct val="90000"/>
              </a:lnSpc>
              <a:spcBef>
                <a:spcPts val="1000"/>
              </a:spcBef>
              <a:spcAft>
                <a:spcPts val="0"/>
              </a:spcAft>
              <a:buClr>
                <a:schemeClr val="accent6"/>
              </a:buClr>
              <a:buSzPct val="100000"/>
              <a:buFont typeface="Arial"/>
              <a:buNone/>
            </a:pPr>
            <a:endParaRPr/>
          </a:p>
        </p:txBody>
      </p:sp>
      <p:sp>
        <p:nvSpPr>
          <p:cNvPr id="526" name="Google Shape;526;p3"/>
          <p:cNvSpPr txBox="1">
            <a:spLocks noGrp="1"/>
          </p:cNvSpPr>
          <p:nvPr>
            <p:ph type="body" idx="2"/>
          </p:nvPr>
        </p:nvSpPr>
        <p:spPr>
          <a:xfrm>
            <a:off x="334964" y="1268413"/>
            <a:ext cx="11315700" cy="725487"/>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3"/>
              </a:buClr>
              <a:buSzPts val="2400"/>
              <a:buFont typeface="Arial"/>
              <a:buNone/>
            </a:pPr>
            <a:r>
              <a:rPr lang="en-US"/>
              <a:t>Proces 6: producten met gevaarlijke eigenschappen</a:t>
            </a:r>
            <a:endParaRPr/>
          </a:p>
        </p:txBody>
      </p:sp>
      <p:sp>
        <p:nvSpPr>
          <p:cNvPr id="527" name="Google Shape;527;p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BVH 2.0 - onderwijsinspectie</a:t>
            </a:r>
            <a:endParaRPr/>
          </a:p>
        </p:txBody>
      </p:sp>
      <p:sp>
        <p:nvSpPr>
          <p:cNvPr id="528" name="Google Shape;528;p3"/>
          <p:cNvSpPr/>
          <p:nvPr/>
        </p:nvSpPr>
        <p:spPr>
          <a:xfrm>
            <a:off x="7726975" y="276000"/>
            <a:ext cx="4302600" cy="2935800"/>
          </a:xfrm>
          <a:prstGeom prst="wedgeEllipseCallout">
            <a:avLst>
              <a:gd name="adj1" fmla="val -74862"/>
              <a:gd name="adj2" fmla="val 45950"/>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endParaRPr>
          </a:p>
          <a:p>
            <a:pPr marL="0" marR="0" lvl="0" indent="0" algn="ctr" rtl="0">
              <a:spcBef>
                <a:spcPts val="0"/>
              </a:spcBef>
              <a:spcAft>
                <a:spcPts val="0"/>
              </a:spcAft>
              <a:buNone/>
            </a:pPr>
            <a:r>
              <a:rPr lang="en-US" sz="1800" b="0" i="0" u="none" strike="noStrike" cap="none">
                <a:solidFill>
                  <a:schemeClr val="lt1"/>
                </a:solidFill>
                <a:latin typeface="Arial"/>
                <a:ea typeface="Arial"/>
                <a:cs typeface="Arial"/>
                <a:sym typeface="Arial"/>
              </a:rPr>
              <a:t>Het beleid neemt de nodige maatregelen om de risico’s voor de gezondheid en de veiligheid van lerenden en teamleden betreffende producten met gevaarlijke eigenschappen weg te nemen of tot een minimum te verkleinen.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4"/>
          <p:cNvSpPr txBox="1">
            <a:spLocks noGrp="1"/>
          </p:cNvSpPr>
          <p:nvPr>
            <p:ph type="body" idx="1"/>
          </p:nvPr>
        </p:nvSpPr>
        <p:spPr>
          <a:xfrm>
            <a:off x="325436" y="1401762"/>
            <a:ext cx="11315700" cy="4602798"/>
          </a:xfrm>
          <a:prstGeom prst="rect">
            <a:avLst/>
          </a:prstGeom>
          <a:noFill/>
          <a:ln>
            <a:noFill/>
          </a:ln>
        </p:spPr>
        <p:txBody>
          <a:bodyPr spcFirstLastPara="1" wrap="square" lIns="0" tIns="45700" rIns="0" bIns="45700" anchor="t" anchorCtr="0">
            <a:normAutofit fontScale="92500" lnSpcReduction="10000"/>
          </a:bodyPr>
          <a:lstStyle/>
          <a:p>
            <a:pPr marL="882650" lvl="2" indent="-342900" algn="l" rtl="0">
              <a:lnSpc>
                <a:spcPct val="90000"/>
              </a:lnSpc>
              <a:spcBef>
                <a:spcPts val="0"/>
              </a:spcBef>
              <a:spcAft>
                <a:spcPts val="0"/>
              </a:spcAft>
              <a:buClr>
                <a:schemeClr val="accent6"/>
              </a:buClr>
              <a:buSzPts val="2800"/>
              <a:buFont typeface="Arial"/>
              <a:buChar char="-"/>
            </a:pPr>
            <a:r>
              <a:rPr lang="en-US" sz="2800"/>
              <a:t>Mondiaal – </a:t>
            </a:r>
            <a:r>
              <a:rPr lang="en-US" sz="2800" b="1"/>
              <a:t>GHS</a:t>
            </a:r>
            <a:endParaRPr/>
          </a:p>
          <a:p>
            <a:pPr marL="882650" lvl="2" indent="-342900" algn="l" rtl="0">
              <a:lnSpc>
                <a:spcPct val="90000"/>
              </a:lnSpc>
              <a:spcBef>
                <a:spcPts val="500"/>
              </a:spcBef>
              <a:spcAft>
                <a:spcPts val="0"/>
              </a:spcAft>
              <a:buClr>
                <a:schemeClr val="accent6"/>
              </a:buClr>
              <a:buSzPts val="2800"/>
              <a:buFont typeface="Arial"/>
              <a:buChar char="-"/>
            </a:pPr>
            <a:r>
              <a:rPr lang="en-US" sz="2800"/>
              <a:t>Europees – </a:t>
            </a:r>
            <a:r>
              <a:rPr lang="en-US" sz="2800" b="1"/>
              <a:t>REACH, CLP</a:t>
            </a:r>
            <a:r>
              <a:rPr lang="en-US" sz="2800"/>
              <a:t>,…</a:t>
            </a:r>
            <a:endParaRPr/>
          </a:p>
          <a:p>
            <a:pPr marL="882650" lvl="2" indent="-342900" algn="l" rtl="0">
              <a:lnSpc>
                <a:spcPct val="90000"/>
              </a:lnSpc>
              <a:spcBef>
                <a:spcPts val="500"/>
              </a:spcBef>
              <a:spcAft>
                <a:spcPts val="0"/>
              </a:spcAft>
              <a:buClr>
                <a:schemeClr val="accent6"/>
              </a:buClr>
              <a:buSzPts val="2800"/>
              <a:buFont typeface="Arial"/>
              <a:buChar char="-"/>
            </a:pPr>
            <a:r>
              <a:rPr lang="en-US" sz="2800"/>
              <a:t>België:</a:t>
            </a:r>
            <a:endParaRPr/>
          </a:p>
          <a:p>
            <a:pPr marL="1955800" lvl="5" indent="-342900" algn="l" rtl="0">
              <a:lnSpc>
                <a:spcPct val="90000"/>
              </a:lnSpc>
              <a:spcBef>
                <a:spcPts val="500"/>
              </a:spcBef>
              <a:spcAft>
                <a:spcPts val="0"/>
              </a:spcAft>
              <a:buClr>
                <a:schemeClr val="accent6"/>
              </a:buClr>
              <a:buSzPts val="2800"/>
              <a:buFont typeface="Arial"/>
              <a:buChar char="-"/>
            </a:pPr>
            <a:r>
              <a:rPr lang="en-US" sz="2800" b="1"/>
              <a:t>FOD WASO </a:t>
            </a:r>
            <a:r>
              <a:rPr lang="en-US" sz="2800"/>
              <a:t>in functie van de Welzijnswet en de uitvoeringsbesluiten in de CODEX</a:t>
            </a:r>
            <a:endParaRPr/>
          </a:p>
          <a:p>
            <a:pPr marL="1955800" lvl="5" indent="-342900" algn="l" rtl="0">
              <a:lnSpc>
                <a:spcPct val="90000"/>
              </a:lnSpc>
              <a:spcBef>
                <a:spcPts val="500"/>
              </a:spcBef>
              <a:spcAft>
                <a:spcPts val="0"/>
              </a:spcAft>
              <a:buClr>
                <a:schemeClr val="accent6"/>
              </a:buClr>
              <a:buSzPts val="2800"/>
              <a:buFont typeface="Arial"/>
              <a:buChar char="-"/>
            </a:pPr>
            <a:r>
              <a:rPr lang="en-US" sz="2800" b="1"/>
              <a:t>FOD Volksgezondheid, veiligheid voedselketen en leefmilieu</a:t>
            </a:r>
            <a:endParaRPr/>
          </a:p>
          <a:p>
            <a:pPr marL="1955800" lvl="5" indent="-342900" algn="l" rtl="0">
              <a:lnSpc>
                <a:spcPct val="90000"/>
              </a:lnSpc>
              <a:spcBef>
                <a:spcPts val="500"/>
              </a:spcBef>
              <a:spcAft>
                <a:spcPts val="0"/>
              </a:spcAft>
              <a:buClr>
                <a:schemeClr val="accent6"/>
              </a:buClr>
              <a:buSzPts val="2800"/>
              <a:buFont typeface="Arial"/>
              <a:buChar char="-"/>
            </a:pPr>
            <a:r>
              <a:rPr lang="en-US" sz="2800" b="1"/>
              <a:t>FOD Economie – </a:t>
            </a:r>
            <a:r>
              <a:rPr lang="en-US" sz="2800"/>
              <a:t>Wet op de productnormen</a:t>
            </a:r>
            <a:endParaRPr/>
          </a:p>
          <a:p>
            <a:pPr marL="882650" lvl="2" indent="-342900" algn="l" rtl="0">
              <a:lnSpc>
                <a:spcPct val="90000"/>
              </a:lnSpc>
              <a:spcBef>
                <a:spcPts val="500"/>
              </a:spcBef>
              <a:spcAft>
                <a:spcPts val="0"/>
              </a:spcAft>
              <a:buClr>
                <a:schemeClr val="accent6"/>
              </a:buClr>
              <a:buSzPts val="2800"/>
              <a:buFont typeface="Arial"/>
              <a:buChar char="-"/>
            </a:pPr>
            <a:r>
              <a:rPr lang="en-US" sz="2800" b="1"/>
              <a:t>Regionale wetgeving:</a:t>
            </a:r>
            <a:endParaRPr/>
          </a:p>
          <a:p>
            <a:pPr marL="1955800" lvl="5" indent="-342900" algn="l" rtl="0">
              <a:lnSpc>
                <a:spcPct val="90000"/>
              </a:lnSpc>
              <a:spcBef>
                <a:spcPts val="500"/>
              </a:spcBef>
              <a:spcAft>
                <a:spcPts val="0"/>
              </a:spcAft>
              <a:buClr>
                <a:schemeClr val="accent6"/>
              </a:buClr>
              <a:buSzPts val="2800"/>
              <a:buFont typeface="Arial"/>
              <a:buChar char="-"/>
            </a:pPr>
            <a:r>
              <a:rPr lang="en-US" sz="2800"/>
              <a:t>Vlaanderen – VLAREM II, VLAREBO, VLAREMA, VLAREL </a:t>
            </a:r>
            <a:endParaRPr/>
          </a:p>
          <a:p>
            <a:pPr marL="1955800" lvl="5" indent="-342900" algn="l" rtl="0">
              <a:lnSpc>
                <a:spcPct val="90000"/>
              </a:lnSpc>
              <a:spcBef>
                <a:spcPts val="500"/>
              </a:spcBef>
              <a:spcAft>
                <a:spcPts val="0"/>
              </a:spcAft>
              <a:buClr>
                <a:schemeClr val="accent6"/>
              </a:buClr>
              <a:buSzPts val="2800"/>
              <a:buFont typeface="Arial"/>
              <a:buChar char="-"/>
            </a:pPr>
            <a:r>
              <a:rPr lang="en-US" sz="2800"/>
              <a:t>Wallonië </a:t>
            </a:r>
            <a:endParaRPr/>
          </a:p>
          <a:p>
            <a:pPr marL="1955800" lvl="5" indent="-342900" algn="l" rtl="0">
              <a:lnSpc>
                <a:spcPct val="90000"/>
              </a:lnSpc>
              <a:spcBef>
                <a:spcPts val="500"/>
              </a:spcBef>
              <a:spcAft>
                <a:spcPts val="0"/>
              </a:spcAft>
              <a:buClr>
                <a:schemeClr val="accent6"/>
              </a:buClr>
              <a:buSzPts val="2800"/>
              <a:buFont typeface="Arial"/>
              <a:buChar char="-"/>
            </a:pPr>
            <a:r>
              <a:rPr lang="en-US" sz="2800"/>
              <a:t>Brussels Gewest</a:t>
            </a:r>
            <a:endParaRPr/>
          </a:p>
        </p:txBody>
      </p:sp>
      <p:sp>
        <p:nvSpPr>
          <p:cNvPr id="535" name="Google Shape;535;p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Wetgeving - verordeningen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
          <p:cNvSpPr txBox="1">
            <a:spLocks noGrp="1"/>
          </p:cNvSpPr>
          <p:nvPr>
            <p:ph type="body" idx="1"/>
          </p:nvPr>
        </p:nvSpPr>
        <p:spPr>
          <a:xfrm>
            <a:off x="334963" y="1496943"/>
            <a:ext cx="11552237"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dirty="0"/>
              <a:t>Uniform </a:t>
            </a:r>
            <a:r>
              <a:rPr lang="en-US" sz="2800" dirty="0" err="1"/>
              <a:t>systeem</a:t>
            </a:r>
            <a:r>
              <a:rPr lang="en-US" sz="2800" dirty="0"/>
              <a:t> over de hele </a:t>
            </a:r>
            <a:r>
              <a:rPr lang="en-US" sz="2800" dirty="0" err="1"/>
              <a:t>wereld</a:t>
            </a:r>
            <a:r>
              <a:rPr lang="en-US" sz="2800" dirty="0"/>
              <a:t>: </a:t>
            </a:r>
            <a:endParaRPr dirty="0"/>
          </a:p>
          <a:p>
            <a:pPr marL="0" lvl="0" indent="0" algn="l" rtl="0">
              <a:lnSpc>
                <a:spcPct val="90000"/>
              </a:lnSpc>
              <a:spcBef>
                <a:spcPts val="1000"/>
              </a:spcBef>
              <a:spcAft>
                <a:spcPts val="0"/>
              </a:spcAft>
              <a:buClr>
                <a:schemeClr val="accent6"/>
              </a:buClr>
              <a:buSzPts val="2800"/>
              <a:buFont typeface="Arial"/>
              <a:buNone/>
            </a:pPr>
            <a:r>
              <a:rPr lang="en-US" sz="2800" dirty="0"/>
              <a:t>	=&gt; de </a:t>
            </a:r>
            <a:r>
              <a:rPr lang="en-US" sz="2800" dirty="0" err="1"/>
              <a:t>gevaren</a:t>
            </a:r>
            <a:r>
              <a:rPr lang="en-US" sz="2800" dirty="0"/>
              <a:t> van </a:t>
            </a:r>
            <a:r>
              <a:rPr lang="en-US" sz="2800" dirty="0" err="1"/>
              <a:t>chemische</a:t>
            </a:r>
            <a:r>
              <a:rPr lang="en-US" sz="2800" dirty="0"/>
              <a:t> </a:t>
            </a:r>
            <a:r>
              <a:rPr lang="en-US" sz="2800" dirty="0" err="1"/>
              <a:t>stoffen</a:t>
            </a:r>
            <a:r>
              <a:rPr lang="en-US" sz="2800" dirty="0"/>
              <a:t> </a:t>
            </a:r>
            <a:r>
              <a:rPr lang="en-US" sz="2800" dirty="0" err="1"/>
              <a:t>worden</a:t>
            </a:r>
            <a:r>
              <a:rPr lang="en-US" sz="2800" dirty="0"/>
              <a:t> </a:t>
            </a:r>
            <a:r>
              <a:rPr lang="en-US" sz="2800" dirty="0" err="1"/>
              <a:t>geïdentificeerd</a:t>
            </a:r>
            <a:r>
              <a:rPr lang="en-US" sz="2800" dirty="0"/>
              <a:t> </a:t>
            </a:r>
            <a:endParaRPr dirty="0"/>
          </a:p>
          <a:p>
            <a:pPr marL="0" lvl="0" indent="0" algn="l" rtl="0">
              <a:lnSpc>
                <a:spcPct val="90000"/>
              </a:lnSpc>
              <a:spcBef>
                <a:spcPts val="1000"/>
              </a:spcBef>
              <a:spcAft>
                <a:spcPts val="0"/>
              </a:spcAft>
              <a:buClr>
                <a:schemeClr val="accent6"/>
              </a:buClr>
              <a:buSzPts val="2800"/>
              <a:buFont typeface="Arial"/>
              <a:buNone/>
            </a:pPr>
            <a:r>
              <a:rPr lang="en-US" sz="2800" dirty="0"/>
              <a:t>	en </a:t>
            </a:r>
            <a:r>
              <a:rPr lang="en-US" sz="2800" dirty="0" err="1"/>
              <a:t>gecommuniceerd</a:t>
            </a:r>
            <a:r>
              <a:rPr lang="en-US" sz="2800" dirty="0"/>
              <a:t> in </a:t>
            </a:r>
            <a:r>
              <a:rPr lang="en-US" sz="2800" b="1" dirty="0" err="1"/>
              <a:t>signaalwoorden</a:t>
            </a:r>
            <a:r>
              <a:rPr lang="en-US" sz="2800" b="1" dirty="0"/>
              <a:t> en </a:t>
            </a:r>
            <a:r>
              <a:rPr lang="en-US" sz="2800" b="1" dirty="0" err="1"/>
              <a:t>pictogrammen</a:t>
            </a:r>
            <a:r>
              <a:rPr lang="en-US" sz="2800" b="1" dirty="0"/>
              <a:t> </a:t>
            </a:r>
            <a:r>
              <a:rPr lang="en-US" sz="2800" dirty="0"/>
              <a:t>op 	</a:t>
            </a:r>
            <a:r>
              <a:rPr lang="en-US" sz="2800" dirty="0" err="1"/>
              <a:t>etiketten</a:t>
            </a:r>
            <a:r>
              <a:rPr lang="en-US" sz="2800" dirty="0"/>
              <a:t> en </a:t>
            </a:r>
            <a:r>
              <a:rPr lang="en-US" sz="2800" dirty="0" err="1"/>
              <a:t>veiligheidsinformatiebladen</a:t>
            </a:r>
            <a:r>
              <a:rPr lang="en-US" sz="2800" dirty="0"/>
              <a:t>.</a:t>
            </a:r>
            <a:endParaRPr dirty="0"/>
          </a:p>
          <a:p>
            <a:pPr marL="539750" lvl="2" indent="0" algn="l" rtl="0">
              <a:lnSpc>
                <a:spcPct val="90000"/>
              </a:lnSpc>
              <a:spcBef>
                <a:spcPts val="500"/>
              </a:spcBef>
              <a:spcAft>
                <a:spcPts val="0"/>
              </a:spcAft>
              <a:buClr>
                <a:schemeClr val="accent6"/>
              </a:buClr>
              <a:buSzPts val="2800"/>
              <a:buNone/>
            </a:pPr>
            <a:r>
              <a:rPr lang="en-US" sz="2800" dirty="0"/>
              <a:t>	=&gt; </a:t>
            </a:r>
            <a:r>
              <a:rPr lang="en-US" sz="2800" dirty="0" err="1"/>
              <a:t>nieuwe</a:t>
            </a:r>
            <a:r>
              <a:rPr lang="en-US" sz="2800" dirty="0"/>
              <a:t> </a:t>
            </a:r>
            <a:r>
              <a:rPr lang="en-US" sz="2800" dirty="0" err="1"/>
              <a:t>pictogrammen</a:t>
            </a:r>
            <a:r>
              <a:rPr lang="en-US" sz="2800" dirty="0"/>
              <a:t> in </a:t>
            </a:r>
            <a:r>
              <a:rPr lang="en-US" sz="2800" dirty="0" err="1"/>
              <a:t>een</a:t>
            </a:r>
            <a:r>
              <a:rPr lang="en-US" sz="2800" dirty="0"/>
              <a:t> rood </a:t>
            </a:r>
            <a:r>
              <a:rPr lang="en-US" sz="2800" dirty="0" err="1"/>
              <a:t>kader</a:t>
            </a:r>
            <a:r>
              <a:rPr lang="en-US" sz="2800" dirty="0"/>
              <a:t> </a:t>
            </a:r>
            <a:r>
              <a:rPr lang="en-US" sz="2800" dirty="0" err="1"/>
              <a:t>vervangen</a:t>
            </a:r>
            <a:r>
              <a:rPr lang="en-US" sz="2800" dirty="0"/>
              <a:t> de </a:t>
            </a:r>
            <a:r>
              <a:rPr lang="en-US" sz="2800" dirty="0" err="1"/>
              <a:t>oude</a:t>
            </a:r>
            <a:r>
              <a:rPr lang="en-US" sz="2800" dirty="0"/>
              <a:t> </a:t>
            </a:r>
            <a:r>
              <a:rPr lang="en-US" sz="2800" dirty="0" err="1"/>
              <a:t>oranje</a:t>
            </a:r>
            <a:r>
              <a:rPr lang="en-US" sz="2800" dirty="0"/>
              <a:t> </a:t>
            </a:r>
            <a:r>
              <a:rPr lang="en-US" sz="2800" dirty="0" err="1"/>
              <a:t>gevaarsymbolen</a:t>
            </a:r>
            <a:endParaRPr dirty="0"/>
          </a:p>
          <a:p>
            <a:pPr marL="0" lvl="0" indent="0" algn="l" rtl="0">
              <a:lnSpc>
                <a:spcPct val="90000"/>
              </a:lnSpc>
              <a:spcBef>
                <a:spcPts val="1000"/>
              </a:spcBef>
              <a:spcAft>
                <a:spcPts val="0"/>
              </a:spcAft>
              <a:buClr>
                <a:schemeClr val="accent6"/>
              </a:buClr>
              <a:buSzPts val="2000"/>
              <a:buFont typeface="Arial"/>
              <a:buNone/>
            </a:pPr>
            <a:endParaRPr sz="2000" dirty="0"/>
          </a:p>
          <a:p>
            <a:pPr marL="0" lvl="0" indent="0" algn="l" rtl="0">
              <a:lnSpc>
                <a:spcPct val="90000"/>
              </a:lnSpc>
              <a:spcBef>
                <a:spcPts val="1000"/>
              </a:spcBef>
              <a:spcAft>
                <a:spcPts val="0"/>
              </a:spcAft>
              <a:buClr>
                <a:schemeClr val="accent6"/>
              </a:buClr>
              <a:buSzPts val="2000"/>
              <a:buFont typeface="Arial"/>
              <a:buNone/>
            </a:pPr>
            <a:endParaRPr sz="2000" dirty="0"/>
          </a:p>
        </p:txBody>
      </p:sp>
      <p:sp>
        <p:nvSpPr>
          <p:cNvPr id="541" name="Google Shape;541;p5"/>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dk2"/>
              </a:buClr>
              <a:buSzPct val="100000"/>
              <a:buFont typeface="Arial"/>
              <a:buNone/>
            </a:pPr>
            <a:r>
              <a:rPr lang="en-US"/>
              <a:t>Mondiaal – GHS  </a:t>
            </a:r>
            <a:br>
              <a:rPr lang="en-US"/>
            </a:br>
            <a:r>
              <a:rPr lang="en-US" sz="3100" b="1"/>
              <a:t>Globally Harmonised System </a:t>
            </a:r>
            <a:r>
              <a:rPr lang="en-US" sz="3100"/>
              <a:t>of Classification and Labelling of Chemicals</a:t>
            </a:r>
            <a:endParaRPr/>
          </a:p>
        </p:txBody>
      </p:sp>
      <p:pic>
        <p:nvPicPr>
          <p:cNvPr id="542" name="Google Shape;542;p5"/>
          <p:cNvPicPr preferRelativeResize="0"/>
          <p:nvPr/>
        </p:nvPicPr>
        <p:blipFill rotWithShape="1">
          <a:blip r:embed="rId3">
            <a:alphaModFix/>
          </a:blip>
          <a:srcRect/>
          <a:stretch/>
        </p:blipFill>
        <p:spPr>
          <a:xfrm>
            <a:off x="676357" y="4496751"/>
            <a:ext cx="9567927" cy="135794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6"/>
          <p:cNvPicPr preferRelativeResize="0">
            <a:picLocks noGrp="1"/>
          </p:cNvPicPr>
          <p:nvPr>
            <p:ph type="body" idx="1"/>
          </p:nvPr>
        </p:nvPicPr>
        <p:blipFill rotWithShape="1">
          <a:blip r:embed="rId3">
            <a:alphaModFix/>
          </a:blip>
          <a:srcRect/>
          <a:stretch/>
        </p:blipFill>
        <p:spPr>
          <a:xfrm>
            <a:off x="294602" y="1208891"/>
            <a:ext cx="11602795" cy="444021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7"/>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Oude pictogrammen</a:t>
            </a:r>
            <a:endParaRPr/>
          </a:p>
        </p:txBody>
      </p:sp>
      <p:pic>
        <p:nvPicPr>
          <p:cNvPr id="553" name="Google Shape;553;p7"/>
          <p:cNvPicPr preferRelativeResize="0"/>
          <p:nvPr/>
        </p:nvPicPr>
        <p:blipFill rotWithShape="1">
          <a:blip r:embed="rId3">
            <a:alphaModFix/>
          </a:blip>
          <a:srcRect/>
          <a:stretch/>
        </p:blipFill>
        <p:spPr>
          <a:xfrm>
            <a:off x="3280678" y="2165126"/>
            <a:ext cx="5630643" cy="2799742"/>
          </a:xfrm>
          <a:prstGeom prst="rect">
            <a:avLst/>
          </a:prstGeom>
          <a:noFill/>
          <a:ln>
            <a:noFill/>
          </a:ln>
        </p:spPr>
      </p:pic>
      <p:sp>
        <p:nvSpPr>
          <p:cNvPr id="554" name="Google Shape;554;p7"/>
          <p:cNvSpPr/>
          <p:nvPr/>
        </p:nvSpPr>
        <p:spPr>
          <a:xfrm>
            <a:off x="2577547" y="518654"/>
            <a:ext cx="7036904" cy="6092686"/>
          </a:xfrm>
          <a:prstGeom prst="mathMultiply">
            <a:avLst>
              <a:gd name="adj1" fmla="val 7919"/>
            </a:avLst>
          </a:prstGeom>
          <a:solidFill>
            <a:srgbClr val="FF0000"/>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8"/>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a:t>De CLP-verordening (Verordening (EG) nr. 1272/2008) stemt oude EU-wetgeving af op het wereldwijd geharmoniseerd systeem voor de </a:t>
            </a:r>
            <a:r>
              <a:rPr lang="en-US" sz="2800" b="1"/>
              <a:t>indeling en etikettering</a:t>
            </a:r>
            <a:r>
              <a:rPr lang="en-US" sz="2800"/>
              <a:t> van chemische stoffen GHS</a:t>
            </a:r>
            <a:endParaRPr/>
          </a:p>
          <a:p>
            <a:pPr marL="0" lvl="0" indent="0" algn="l" rtl="0">
              <a:lnSpc>
                <a:spcPct val="90000"/>
              </a:lnSpc>
              <a:spcBef>
                <a:spcPts val="1000"/>
              </a:spcBef>
              <a:spcAft>
                <a:spcPts val="0"/>
              </a:spcAft>
              <a:buClr>
                <a:schemeClr val="accent6"/>
              </a:buClr>
              <a:buSzPts val="2800"/>
              <a:buFont typeface="Arial"/>
              <a:buNone/>
            </a:pPr>
            <a:endParaRPr sz="2800"/>
          </a:p>
          <a:p>
            <a:pPr marL="0" lvl="0" indent="0" algn="l" rtl="0">
              <a:lnSpc>
                <a:spcPct val="90000"/>
              </a:lnSpc>
              <a:spcBef>
                <a:spcPts val="1000"/>
              </a:spcBef>
              <a:spcAft>
                <a:spcPts val="0"/>
              </a:spcAft>
              <a:buClr>
                <a:schemeClr val="accent6"/>
              </a:buClr>
              <a:buSzPts val="2800"/>
              <a:buFont typeface="Arial"/>
              <a:buNone/>
            </a:pPr>
            <a:r>
              <a:rPr lang="en-US" sz="2800"/>
              <a:t>De verordening houdt ook verband met de REACH-verordening. </a:t>
            </a:r>
            <a:endParaRPr/>
          </a:p>
          <a:p>
            <a:pPr marL="0" lvl="0" indent="0" algn="l" rtl="0">
              <a:lnSpc>
                <a:spcPct val="90000"/>
              </a:lnSpc>
              <a:spcBef>
                <a:spcPts val="1000"/>
              </a:spcBef>
              <a:spcAft>
                <a:spcPts val="0"/>
              </a:spcAft>
              <a:buClr>
                <a:schemeClr val="accent6"/>
              </a:buClr>
              <a:buSzPts val="2000"/>
              <a:buFont typeface="Arial"/>
              <a:buNone/>
            </a:pPr>
            <a:endParaRPr sz="2000"/>
          </a:p>
        </p:txBody>
      </p:sp>
      <p:sp>
        <p:nvSpPr>
          <p:cNvPr id="560" name="Google Shape;560;p8"/>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dk2"/>
              </a:buClr>
              <a:buSzPct val="100000"/>
              <a:buFont typeface="Arial"/>
              <a:buNone/>
            </a:pPr>
            <a:r>
              <a:rPr lang="en-US"/>
              <a:t>CLP</a:t>
            </a:r>
            <a:br>
              <a:rPr lang="en-US"/>
            </a:br>
            <a:r>
              <a:rPr lang="en-US" sz="3100" b="1"/>
              <a:t>Classification, labelling and packaging </a:t>
            </a:r>
            <a:r>
              <a:rPr lang="en-US" sz="3100"/>
              <a:t>of substances and mixtures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pic>
        <p:nvPicPr>
          <p:cNvPr id="565" name="Google Shape;565;p9" descr="PPT - Etikettering van stoffen PowerPoint Presentation, free download ..."/>
          <p:cNvPicPr preferRelativeResize="0"/>
          <p:nvPr/>
        </p:nvPicPr>
        <p:blipFill rotWithShape="1">
          <a:blip r:embed="rId3">
            <a:alphaModFix/>
          </a:blip>
          <a:srcRect t="13623" b="8405"/>
          <a:stretch/>
        </p:blipFill>
        <p:spPr>
          <a:xfrm>
            <a:off x="1524000" y="755374"/>
            <a:ext cx="9144000" cy="534725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10"/>
          <p:cNvSpPr txBox="1">
            <a:spLocks noGrp="1"/>
          </p:cNvSpPr>
          <p:nvPr>
            <p:ph type="body" idx="1"/>
          </p:nvPr>
        </p:nvSpPr>
        <p:spPr>
          <a:xfrm>
            <a:off x="442913" y="2341770"/>
            <a:ext cx="11306174" cy="4054475"/>
          </a:xfrm>
          <a:prstGeom prst="rect">
            <a:avLst/>
          </a:prstGeom>
          <a:noFill/>
          <a:ln>
            <a:noFill/>
          </a:ln>
        </p:spPr>
        <p:txBody>
          <a:bodyPr spcFirstLastPara="1" wrap="square" lIns="0" tIns="45700" rIns="0" bIns="45700" anchor="t" anchorCtr="0">
            <a:normAutofit/>
          </a:bodyPr>
          <a:lstStyle/>
          <a:p>
            <a:pPr marL="342900" lvl="0" indent="-342900" algn="l" rtl="0">
              <a:lnSpc>
                <a:spcPct val="90000"/>
              </a:lnSpc>
              <a:spcBef>
                <a:spcPts val="0"/>
              </a:spcBef>
              <a:spcAft>
                <a:spcPts val="0"/>
              </a:spcAft>
              <a:buClr>
                <a:schemeClr val="accent6"/>
              </a:buClr>
              <a:buSzPts val="2800"/>
              <a:buFont typeface="Arial"/>
              <a:buChar char="-"/>
            </a:pPr>
            <a:r>
              <a:rPr lang="en-US" sz="2800"/>
              <a:t>Verordening van de EU om de gezondheid van mens en milieu beter te beschermen tegen gevaren die van chemische stoffen uitgaan </a:t>
            </a:r>
            <a:endParaRPr/>
          </a:p>
          <a:p>
            <a:pPr marL="342900" lvl="0" indent="-165100" algn="l" rtl="0">
              <a:lnSpc>
                <a:spcPct val="90000"/>
              </a:lnSpc>
              <a:spcBef>
                <a:spcPts val="1000"/>
              </a:spcBef>
              <a:spcAft>
                <a:spcPts val="0"/>
              </a:spcAft>
              <a:buClr>
                <a:schemeClr val="accent6"/>
              </a:buClr>
              <a:buSzPts val="2800"/>
              <a:buFont typeface="Arial"/>
              <a:buNone/>
            </a:pPr>
            <a:endParaRPr sz="2800"/>
          </a:p>
          <a:p>
            <a:pPr marL="342900" lvl="0" indent="-342900" algn="l" rtl="0">
              <a:lnSpc>
                <a:spcPct val="90000"/>
              </a:lnSpc>
              <a:spcBef>
                <a:spcPts val="1000"/>
              </a:spcBef>
              <a:spcAft>
                <a:spcPts val="0"/>
              </a:spcAft>
              <a:buClr>
                <a:schemeClr val="accent6"/>
              </a:buClr>
              <a:buSzPts val="2800"/>
              <a:buFont typeface="Arial"/>
              <a:buChar char="-"/>
            </a:pPr>
            <a:r>
              <a:rPr lang="en-US" sz="2800"/>
              <a:t>REACH is er ook op gericht alternatieve methoden voor de gevarenbeoordeling van stoffen te stimuleren om het aantal tests op dieren te verminderen. </a:t>
            </a:r>
            <a:endParaRPr/>
          </a:p>
        </p:txBody>
      </p:sp>
      <p:sp>
        <p:nvSpPr>
          <p:cNvPr id="571" name="Google Shape;571;p10"/>
          <p:cNvSpPr txBox="1">
            <a:spLocks noGrp="1"/>
          </p:cNvSpPr>
          <p:nvPr>
            <p:ph type="title"/>
          </p:nvPr>
        </p:nvSpPr>
        <p:spPr>
          <a:xfrm>
            <a:off x="442913" y="583786"/>
            <a:ext cx="11306173" cy="1105865"/>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dk2"/>
              </a:buClr>
              <a:buSzPct val="129032"/>
              <a:buFont typeface="Arial"/>
              <a:buNone/>
            </a:pPr>
            <a:r>
              <a:rPr lang="en-US"/>
              <a:t>REACH</a:t>
            </a:r>
            <a:br>
              <a:rPr lang="en-US"/>
            </a:br>
            <a:r>
              <a:rPr lang="en-US" sz="3100"/>
              <a:t>Regulation for Registration, Evaluation, Authorisation and Restriction of Chemicals</a:t>
            </a:r>
            <a:endParaRPr sz="31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11"/>
          <p:cNvSpPr/>
          <p:nvPr/>
        </p:nvSpPr>
        <p:spPr>
          <a:xfrm>
            <a:off x="5341937" y="4430824"/>
            <a:ext cx="1744665" cy="904875"/>
          </a:xfrm>
          <a:prstGeom prst="rect">
            <a:avLst/>
          </a:prstGeom>
          <a:solidFill>
            <a:srgbClr val="C3F5FF"/>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77" name="Google Shape;577;p11"/>
          <p:cNvSpPr txBox="1">
            <a:spLocks noGrp="1"/>
          </p:cNvSpPr>
          <p:nvPr>
            <p:ph type="body" idx="1"/>
          </p:nvPr>
        </p:nvSpPr>
        <p:spPr>
          <a:xfrm>
            <a:off x="2516189" y="1600200"/>
            <a:ext cx="9340520" cy="2224031"/>
          </a:xfrm>
          <a:prstGeom prst="rect">
            <a:avLst/>
          </a:prstGeom>
          <a:noFill/>
          <a:ln>
            <a:noFill/>
          </a:ln>
        </p:spPr>
        <p:txBody>
          <a:bodyPr spcFirstLastPara="1" wrap="square" lIns="0" tIns="45700" rIns="0" bIns="45700" anchor="t" anchorCtr="0">
            <a:normAutofit fontScale="85000" lnSpcReduction="20000"/>
          </a:bodyPr>
          <a:lstStyle/>
          <a:p>
            <a:pPr marL="0" lvl="0" indent="0" algn="l" rtl="0">
              <a:lnSpc>
                <a:spcPct val="90000"/>
              </a:lnSpc>
              <a:spcBef>
                <a:spcPts val="0"/>
              </a:spcBef>
              <a:spcAft>
                <a:spcPts val="0"/>
              </a:spcAft>
              <a:buClr>
                <a:schemeClr val="accent6"/>
              </a:buClr>
              <a:buSzPct val="100000"/>
              <a:buFont typeface="Arial"/>
              <a:buNone/>
            </a:pPr>
            <a:r>
              <a:rPr lang="en-US" sz="2800"/>
              <a:t>Boek VI: chemische, kankerverwekkende, mutagene en reprotoxische agentia en agentia met hormoonontregelende eigenschappen</a:t>
            </a:r>
            <a:endParaRPr/>
          </a:p>
          <a:p>
            <a:pPr marL="630900" lvl="1" indent="-178434" algn="l" rtl="0">
              <a:lnSpc>
                <a:spcPct val="90000"/>
              </a:lnSpc>
              <a:spcBef>
                <a:spcPts val="500"/>
              </a:spcBef>
              <a:spcAft>
                <a:spcPts val="0"/>
              </a:spcAft>
              <a:buClr>
                <a:schemeClr val="accent6"/>
              </a:buClr>
              <a:buSzPct val="100000"/>
              <a:buNone/>
            </a:pPr>
            <a:endParaRPr sz="2800"/>
          </a:p>
          <a:p>
            <a:pPr marL="630900" lvl="1" indent="-342900" algn="l" rtl="0">
              <a:lnSpc>
                <a:spcPct val="90000"/>
              </a:lnSpc>
              <a:spcBef>
                <a:spcPts val="500"/>
              </a:spcBef>
              <a:spcAft>
                <a:spcPts val="0"/>
              </a:spcAft>
              <a:buClr>
                <a:schemeClr val="accent6"/>
              </a:buClr>
              <a:buSzPct val="100000"/>
              <a:buChar char="•"/>
            </a:pPr>
            <a:r>
              <a:rPr lang="en-US" sz="2800"/>
              <a:t>Titel 1: Chemische agentia</a:t>
            </a:r>
            <a:endParaRPr/>
          </a:p>
          <a:p>
            <a:pPr marL="630900" lvl="1" indent="-342900" algn="l" rtl="0">
              <a:lnSpc>
                <a:spcPct val="90000"/>
              </a:lnSpc>
              <a:spcBef>
                <a:spcPts val="500"/>
              </a:spcBef>
              <a:spcAft>
                <a:spcPts val="0"/>
              </a:spcAft>
              <a:buClr>
                <a:schemeClr val="accent6"/>
              </a:buClr>
              <a:buSzPct val="100000"/>
              <a:buChar char="•"/>
            </a:pPr>
            <a:r>
              <a:rPr lang="en-US" sz="2800"/>
              <a:t>Titel 2: Kankerverwekkende, mutagene en reprotoxische agentia en agentia met hormoonontregelende eigenschappen</a:t>
            </a:r>
            <a:endParaRPr/>
          </a:p>
          <a:p>
            <a:pPr marL="0" lvl="0" indent="0" algn="l" rtl="0">
              <a:lnSpc>
                <a:spcPct val="90000"/>
              </a:lnSpc>
              <a:spcBef>
                <a:spcPts val="1000"/>
              </a:spcBef>
              <a:spcAft>
                <a:spcPts val="0"/>
              </a:spcAft>
              <a:buClr>
                <a:schemeClr val="accent6"/>
              </a:buClr>
              <a:buSzPct val="100000"/>
              <a:buFont typeface="Arial"/>
              <a:buNone/>
            </a:pPr>
            <a:endParaRPr sz="2000"/>
          </a:p>
        </p:txBody>
      </p:sp>
      <p:sp>
        <p:nvSpPr>
          <p:cNvPr id="578" name="Google Shape;578;p11"/>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dk2"/>
              </a:buClr>
              <a:buSzPct val="100000"/>
              <a:buFont typeface="Arial"/>
              <a:buNone/>
            </a:pPr>
            <a:r>
              <a:rPr lang="en-US"/>
              <a:t>CODEX</a:t>
            </a:r>
            <a:br>
              <a:rPr lang="en-US"/>
            </a:br>
            <a:r>
              <a:rPr lang="en-US"/>
              <a:t>Welzijn op het Werk</a:t>
            </a:r>
            <a:endParaRPr/>
          </a:p>
        </p:txBody>
      </p:sp>
      <p:pic>
        <p:nvPicPr>
          <p:cNvPr id="579" name="Google Shape;579;p11"/>
          <p:cNvPicPr preferRelativeResize="0"/>
          <p:nvPr/>
        </p:nvPicPr>
        <p:blipFill rotWithShape="1">
          <a:blip r:embed="rId3">
            <a:alphaModFix/>
          </a:blip>
          <a:srcRect/>
          <a:stretch/>
        </p:blipFill>
        <p:spPr>
          <a:xfrm>
            <a:off x="334963" y="4430824"/>
            <a:ext cx="3543300" cy="904875"/>
          </a:xfrm>
          <a:prstGeom prst="rect">
            <a:avLst/>
          </a:prstGeom>
          <a:noFill/>
          <a:ln>
            <a:noFill/>
          </a:ln>
        </p:spPr>
      </p:pic>
      <p:cxnSp>
        <p:nvCxnSpPr>
          <p:cNvPr id="580" name="Google Shape;580;p11"/>
          <p:cNvCxnSpPr/>
          <p:nvPr/>
        </p:nvCxnSpPr>
        <p:spPr>
          <a:xfrm>
            <a:off x="1019175" y="1600200"/>
            <a:ext cx="0" cy="2495550"/>
          </a:xfrm>
          <a:prstGeom prst="straightConnector1">
            <a:avLst/>
          </a:prstGeom>
          <a:noFill/>
          <a:ln w="57150" cap="flat" cmpd="sng">
            <a:solidFill>
              <a:srgbClr val="FF0000"/>
            </a:solidFill>
            <a:prstDash val="solid"/>
            <a:miter lim="800000"/>
            <a:headEnd type="none" w="sm" len="sm"/>
            <a:tailEnd type="triangle" w="med" len="med"/>
          </a:ln>
        </p:spPr>
      </p:cxnSp>
      <p:sp>
        <p:nvSpPr>
          <p:cNvPr id="581" name="Google Shape;581;p11"/>
          <p:cNvSpPr txBox="1"/>
          <p:nvPr/>
        </p:nvSpPr>
        <p:spPr>
          <a:xfrm>
            <a:off x="334963" y="4019032"/>
            <a:ext cx="249555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0" i="0" u="none" strike="noStrike" cap="none">
                <a:solidFill>
                  <a:schemeClr val="accent6"/>
                </a:solidFill>
                <a:latin typeface="Arial"/>
                <a:ea typeface="Arial"/>
                <a:cs typeface="Arial"/>
                <a:sym typeface="Arial"/>
              </a:rPr>
              <a:t>Controle door:</a:t>
            </a:r>
            <a:endParaRPr sz="1800">
              <a:solidFill>
                <a:schemeClr val="accent6"/>
              </a:solidFill>
              <a:latin typeface="Arial"/>
              <a:ea typeface="Arial"/>
              <a:cs typeface="Arial"/>
              <a:sym typeface="Arial"/>
            </a:endParaRPr>
          </a:p>
        </p:txBody>
      </p:sp>
      <p:sp>
        <p:nvSpPr>
          <p:cNvPr id="582" name="Google Shape;582;p11"/>
          <p:cNvSpPr/>
          <p:nvPr/>
        </p:nvSpPr>
        <p:spPr>
          <a:xfrm>
            <a:off x="4114800" y="4781550"/>
            <a:ext cx="990600" cy="333375"/>
          </a:xfrm>
          <a:prstGeom prst="mathEqual">
            <a:avLst>
              <a:gd name="adj1" fmla="val 23520"/>
              <a:gd name="adj2" fmla="val 11760"/>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583" name="Google Shape;583;p11"/>
          <p:cNvSpPr txBox="1"/>
          <p:nvPr/>
        </p:nvSpPr>
        <p:spPr>
          <a:xfrm>
            <a:off x="5341937" y="4781550"/>
            <a:ext cx="199231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Arbeidsinspectie</a:t>
            </a:r>
            <a:endParaRPr sz="180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12"/>
          <p:cNvSpPr txBox="1">
            <a:spLocks noGrp="1"/>
          </p:cNvSpPr>
          <p:nvPr>
            <p:ph type="body" idx="1"/>
          </p:nvPr>
        </p:nvSpPr>
        <p:spPr>
          <a:xfrm>
            <a:off x="438150" y="1265126"/>
            <a:ext cx="7476490" cy="4054475"/>
          </a:xfrm>
          <a:prstGeom prst="rect">
            <a:avLst/>
          </a:prstGeom>
          <a:noFill/>
          <a:ln>
            <a:noFill/>
          </a:ln>
        </p:spPr>
        <p:txBody>
          <a:bodyPr spcFirstLastPara="1" wrap="square" lIns="0" tIns="45700" rIns="0" bIns="45700" anchor="t" anchorCtr="0">
            <a:normAutofit lnSpcReduction="10000"/>
          </a:bodyPr>
          <a:lstStyle/>
          <a:p>
            <a:pPr marL="0" lvl="0" indent="0" algn="l" rtl="0">
              <a:lnSpc>
                <a:spcPct val="120000"/>
              </a:lnSpc>
              <a:spcBef>
                <a:spcPts val="0"/>
              </a:spcBef>
              <a:spcAft>
                <a:spcPts val="0"/>
              </a:spcAft>
              <a:buClr>
                <a:schemeClr val="accent6"/>
              </a:buClr>
              <a:buSzPts val="2800"/>
              <a:buFont typeface="Arial"/>
              <a:buNone/>
            </a:pPr>
            <a:r>
              <a:rPr lang="en-US" sz="2800"/>
              <a:t>Het is de verantwoordelijkheid van de </a:t>
            </a:r>
            <a:r>
              <a:rPr lang="en-US" sz="2800" b="1"/>
              <a:t>werkgever</a:t>
            </a:r>
            <a:r>
              <a:rPr lang="en-US" sz="2800"/>
              <a:t> om een welzijnsbeleid op te stellen dat de veiligheid en gezondheid van werknemers beschermt. </a:t>
            </a:r>
            <a:endParaRPr/>
          </a:p>
          <a:p>
            <a:pPr marL="0" lvl="0" indent="0" algn="l" rtl="0">
              <a:lnSpc>
                <a:spcPct val="120000"/>
              </a:lnSpc>
              <a:spcBef>
                <a:spcPts val="1000"/>
              </a:spcBef>
              <a:spcAft>
                <a:spcPts val="0"/>
              </a:spcAft>
              <a:buClr>
                <a:schemeClr val="accent6"/>
              </a:buClr>
              <a:buSzPts val="2800"/>
              <a:buFont typeface="Arial"/>
              <a:buNone/>
            </a:pPr>
            <a:r>
              <a:rPr lang="en-US" sz="2800"/>
              <a:t>De werkgever moet stappen ondernemen om blootstelling aan kankerverwekkende stoffen zo veel mogelijk te vermijden door een </a:t>
            </a:r>
            <a:r>
              <a:rPr lang="en-US" sz="2800" b="1"/>
              <a:t>risicoanalyse</a:t>
            </a:r>
            <a:r>
              <a:rPr lang="en-US" sz="2800"/>
              <a:t> uit te voeren.</a:t>
            </a:r>
            <a:endParaRPr/>
          </a:p>
          <a:p>
            <a:pPr marL="179388" lvl="1" indent="0" algn="l" rtl="0">
              <a:lnSpc>
                <a:spcPct val="90000"/>
              </a:lnSpc>
              <a:spcBef>
                <a:spcPts val="500"/>
              </a:spcBef>
              <a:spcAft>
                <a:spcPts val="0"/>
              </a:spcAft>
              <a:buClr>
                <a:schemeClr val="accent6"/>
              </a:buClr>
              <a:buSzPts val="2800"/>
              <a:buNone/>
            </a:pPr>
            <a:endParaRPr sz="2800"/>
          </a:p>
        </p:txBody>
      </p:sp>
      <p:sp>
        <p:nvSpPr>
          <p:cNvPr id="589" name="Google Shape;589;p12"/>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Leerlingen en personeelsleden beschermen</a:t>
            </a:r>
            <a:endParaRPr/>
          </a:p>
        </p:txBody>
      </p:sp>
      <p:pic>
        <p:nvPicPr>
          <p:cNvPr id="590" name="Google Shape;590;p12" descr="Denkwolkje met effen opvulling"/>
          <p:cNvPicPr preferRelativeResize="0"/>
          <p:nvPr/>
        </p:nvPicPr>
        <p:blipFill rotWithShape="1">
          <a:blip r:embed="rId3">
            <a:alphaModFix/>
          </a:blip>
          <a:srcRect/>
          <a:stretch/>
        </p:blipFill>
        <p:spPr>
          <a:xfrm>
            <a:off x="7264400" y="294608"/>
            <a:ext cx="4927600" cy="5185236"/>
          </a:xfrm>
          <a:prstGeom prst="rect">
            <a:avLst/>
          </a:prstGeom>
          <a:noFill/>
          <a:ln>
            <a:noFill/>
          </a:ln>
        </p:spPr>
      </p:pic>
      <p:sp>
        <p:nvSpPr>
          <p:cNvPr id="591" name="Google Shape;591;p12"/>
          <p:cNvSpPr/>
          <p:nvPr/>
        </p:nvSpPr>
        <p:spPr>
          <a:xfrm>
            <a:off x="7314088" y="1335644"/>
            <a:ext cx="4927600" cy="175432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Wat zijn de gevaren?</a:t>
            </a:r>
            <a:endParaRPr/>
          </a:p>
          <a:p>
            <a:pPr marL="0" marR="0" lvl="0" indent="0" algn="ctr" rtl="0">
              <a:spcBef>
                <a:spcPts val="0"/>
              </a:spcBef>
              <a:spcAft>
                <a:spcPts val="0"/>
              </a:spcAft>
              <a:buNone/>
            </a:pPr>
            <a:r>
              <a:rPr lang="en-US" sz="1800">
                <a:solidFill>
                  <a:schemeClr val="dk1"/>
                </a:solidFill>
                <a:latin typeface="Arial"/>
                <a:ea typeface="Arial"/>
                <a:cs typeface="Arial"/>
                <a:sym typeface="Arial"/>
              </a:rPr>
              <a:t>Wie loopt er gevaar?</a:t>
            </a:r>
            <a:endParaRPr/>
          </a:p>
          <a:p>
            <a:pPr marL="0" marR="0" lvl="0" indent="0" algn="ctr" rtl="0">
              <a:spcBef>
                <a:spcPts val="0"/>
              </a:spcBef>
              <a:spcAft>
                <a:spcPts val="0"/>
              </a:spcAft>
              <a:buNone/>
            </a:pPr>
            <a:r>
              <a:rPr lang="en-US" sz="1800">
                <a:solidFill>
                  <a:schemeClr val="dk1"/>
                </a:solidFill>
                <a:latin typeface="Arial"/>
                <a:ea typeface="Arial"/>
                <a:cs typeface="Arial"/>
                <a:sym typeface="Arial"/>
              </a:rPr>
              <a:t>Hoe groot zijn de risico’s?</a:t>
            </a:r>
            <a:endParaRPr/>
          </a:p>
          <a:p>
            <a:pPr marL="0" marR="0" lvl="0" indent="0" algn="ctr" rtl="0">
              <a:spcBef>
                <a:spcPts val="0"/>
              </a:spcBef>
              <a:spcAft>
                <a:spcPts val="0"/>
              </a:spcAft>
              <a:buNone/>
            </a:pPr>
            <a:r>
              <a:rPr lang="en-US" sz="1800">
                <a:solidFill>
                  <a:schemeClr val="dk1"/>
                </a:solidFill>
                <a:latin typeface="Arial"/>
                <a:ea typeface="Arial"/>
                <a:cs typeface="Arial"/>
                <a:sym typeface="Arial"/>
              </a:rPr>
              <a:t>Welke maatregelen nemen we?</a:t>
            </a:r>
            <a:endParaRPr/>
          </a:p>
          <a:p>
            <a:pPr marL="0" marR="0" lvl="0" indent="0" algn="ctr" rtl="0">
              <a:spcBef>
                <a:spcPts val="0"/>
              </a:spcBef>
              <a:spcAft>
                <a:spcPts val="0"/>
              </a:spcAft>
              <a:buNone/>
            </a:pPr>
            <a:r>
              <a:rPr lang="en-US" sz="1800">
                <a:solidFill>
                  <a:schemeClr val="dk1"/>
                </a:solidFill>
                <a:latin typeface="Arial"/>
                <a:ea typeface="Arial"/>
                <a:cs typeface="Arial"/>
                <a:sym typeface="Arial"/>
              </a:rPr>
              <a:t>Hebben de maatregelen genoeg effect?</a:t>
            </a:r>
            <a:endParaRPr/>
          </a:p>
          <a:p>
            <a:pPr marL="0" marR="0" lvl="0" indent="0" algn="ctr" rtl="0">
              <a:spcBef>
                <a:spcPts val="0"/>
              </a:spcBef>
              <a:spcAft>
                <a:spcPts val="0"/>
              </a:spcAft>
              <a:buNone/>
            </a:pPr>
            <a:r>
              <a:rPr lang="en-US" sz="1800">
                <a:solidFill>
                  <a:schemeClr val="dk1"/>
                </a:solidFill>
                <a:latin typeface="Arial"/>
                <a:ea typeface="Arial"/>
                <a:cs typeface="Arial"/>
                <a:sym typeface="Arial"/>
              </a:rPr>
              <a:t>…</a:t>
            </a:r>
            <a:endParaRPr sz="1800">
              <a:solidFill>
                <a:schemeClr val="dk1"/>
              </a:solidFill>
              <a:latin typeface="Arial"/>
              <a:ea typeface="Arial"/>
              <a:cs typeface="Arial"/>
              <a:sym typeface="Arial"/>
            </a:endParaRPr>
          </a:p>
        </p:txBody>
      </p:sp>
      <p:pic>
        <p:nvPicPr>
          <p:cNvPr id="592" name="Google Shape;592;p12" descr="Vrouwelijke kantoormedewerker met effen opvulling"/>
          <p:cNvPicPr preferRelativeResize="0"/>
          <p:nvPr/>
        </p:nvPicPr>
        <p:blipFill rotWithShape="1">
          <a:blip r:embed="rId4">
            <a:alphaModFix/>
          </a:blip>
          <a:srcRect/>
          <a:stretch/>
        </p:blipFill>
        <p:spPr>
          <a:xfrm>
            <a:off x="6923694" y="4756150"/>
            <a:ext cx="914400" cy="914400"/>
          </a:xfrm>
          <a:prstGeom prst="rect">
            <a:avLst/>
          </a:prstGeom>
          <a:noFill/>
          <a:ln>
            <a:noFill/>
          </a:ln>
        </p:spPr>
      </p:pic>
      <p:pic>
        <p:nvPicPr>
          <p:cNvPr id="593" name="Google Shape;593;p12" descr="Mannelijke kantoormedewerker met effen opvulling"/>
          <p:cNvPicPr preferRelativeResize="0"/>
          <p:nvPr/>
        </p:nvPicPr>
        <p:blipFill rotWithShape="1">
          <a:blip r:embed="rId5">
            <a:alphaModFix/>
          </a:blip>
          <a:srcRect/>
          <a:stretch/>
        </p:blipFill>
        <p:spPr>
          <a:xfrm>
            <a:off x="7875416" y="5213350"/>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13"/>
          <p:cNvSpPr txBox="1">
            <a:spLocks noGrp="1"/>
          </p:cNvSpPr>
          <p:nvPr>
            <p:ph type="title"/>
          </p:nvPr>
        </p:nvSpPr>
        <p:spPr>
          <a:xfrm>
            <a:off x="493160" y="659766"/>
            <a:ext cx="6061752" cy="1965564"/>
          </a:xfrm>
          <a:prstGeom prst="rect">
            <a:avLst/>
          </a:prstGeom>
          <a:noFill/>
          <a:ln>
            <a:noFill/>
          </a:ln>
        </p:spPr>
        <p:txBody>
          <a:bodyPr spcFirstLastPara="1" wrap="square" lIns="0" tIns="45700" rIns="0" bIns="45700" anchor="ctr" anchorCtr="0">
            <a:normAutofit/>
          </a:bodyPr>
          <a:lstStyle/>
          <a:p>
            <a:pPr marL="0" lvl="0" indent="0" algn="l" rtl="0">
              <a:lnSpc>
                <a:spcPct val="90000"/>
              </a:lnSpc>
              <a:spcBef>
                <a:spcPts val="0"/>
              </a:spcBef>
              <a:spcAft>
                <a:spcPts val="0"/>
              </a:spcAft>
              <a:buClr>
                <a:schemeClr val="lt1"/>
              </a:buClr>
              <a:buSzPts val="4000"/>
              <a:buFont typeface="Arial"/>
              <a:buNone/>
            </a:pPr>
            <a:r>
              <a:rPr lang="en-US"/>
              <a:t>Producten met gevaarlijke eigenschappen in het onderwijsijs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14"/>
          <p:cNvSpPr txBox="1">
            <a:spLocks noGrp="1"/>
          </p:cNvSpPr>
          <p:nvPr>
            <p:ph type="body" idx="1"/>
          </p:nvPr>
        </p:nvSpPr>
        <p:spPr>
          <a:xfrm>
            <a:off x="8155764" y="1885752"/>
            <a:ext cx="3126589" cy="568712"/>
          </a:xfrm>
          <a:prstGeom prst="rect">
            <a:avLst/>
          </a:prstGeom>
          <a:solidFill>
            <a:schemeClr val="dk2"/>
          </a:solidFill>
          <a:ln>
            <a:noFill/>
          </a:ln>
        </p:spPr>
        <p:txBody>
          <a:bodyPr spcFirstLastPara="1" wrap="square" lIns="0" tIns="45700" rIns="0" bIns="45700" anchor="t" anchorCtr="0">
            <a:noAutofit/>
          </a:bodyPr>
          <a:lstStyle/>
          <a:p>
            <a:pPr marL="0" lvl="0" indent="0" algn="ctr" rtl="0">
              <a:lnSpc>
                <a:spcPct val="90000"/>
              </a:lnSpc>
              <a:spcBef>
                <a:spcPts val="0"/>
              </a:spcBef>
              <a:spcAft>
                <a:spcPts val="0"/>
              </a:spcAft>
              <a:buClr>
                <a:schemeClr val="lt1"/>
              </a:buClr>
              <a:buSzPts val="2800"/>
              <a:buFont typeface="Arial"/>
              <a:buNone/>
            </a:pPr>
            <a:r>
              <a:rPr lang="en-US" sz="2800"/>
              <a:t>asbest</a:t>
            </a:r>
            <a:endParaRPr/>
          </a:p>
        </p:txBody>
      </p:sp>
      <p:sp>
        <p:nvSpPr>
          <p:cNvPr id="604" name="Google Shape;604;p14"/>
          <p:cNvSpPr txBox="1">
            <a:spLocks noGrp="1"/>
          </p:cNvSpPr>
          <p:nvPr>
            <p:ph type="body" idx="5"/>
          </p:nvPr>
        </p:nvSpPr>
        <p:spPr>
          <a:xfrm>
            <a:off x="1828183" y="4897593"/>
            <a:ext cx="3126589" cy="982682"/>
          </a:xfrm>
          <a:prstGeom prst="rect">
            <a:avLst/>
          </a:prstGeom>
          <a:solidFill>
            <a:schemeClr val="accent1"/>
          </a:solidFill>
          <a:ln>
            <a:noFill/>
          </a:ln>
        </p:spPr>
        <p:txBody>
          <a:bodyPr spcFirstLastPara="1" wrap="square" lIns="0" tIns="45700" rIns="0" bIns="45700" anchor="t" anchorCtr="0">
            <a:noAutofit/>
          </a:bodyPr>
          <a:lstStyle/>
          <a:p>
            <a:pPr marL="0" lvl="0" indent="0" algn="ctr" rtl="0">
              <a:lnSpc>
                <a:spcPct val="90000"/>
              </a:lnSpc>
              <a:spcBef>
                <a:spcPts val="0"/>
              </a:spcBef>
              <a:spcAft>
                <a:spcPts val="0"/>
              </a:spcAft>
              <a:buClr>
                <a:schemeClr val="lt1"/>
              </a:buClr>
              <a:buSzPts val="2800"/>
              <a:buFont typeface="Arial"/>
              <a:buNone/>
            </a:pPr>
            <a:r>
              <a:rPr lang="en-US" sz="2800"/>
              <a:t>hout</a:t>
            </a:r>
            <a:endParaRPr/>
          </a:p>
          <a:p>
            <a:pPr marL="0" lvl="0" indent="0" algn="ctr" rtl="0">
              <a:lnSpc>
                <a:spcPct val="90000"/>
              </a:lnSpc>
              <a:spcBef>
                <a:spcPts val="1000"/>
              </a:spcBef>
              <a:spcAft>
                <a:spcPts val="0"/>
              </a:spcAft>
              <a:buClr>
                <a:schemeClr val="lt1"/>
              </a:buClr>
              <a:buSzPts val="2800"/>
              <a:buFont typeface="Arial"/>
              <a:buNone/>
            </a:pPr>
            <a:r>
              <a:rPr lang="en-US" sz="2800"/>
              <a:t>stof - oliën</a:t>
            </a:r>
            <a:endParaRPr/>
          </a:p>
        </p:txBody>
      </p:sp>
      <p:sp>
        <p:nvSpPr>
          <p:cNvPr id="605" name="Google Shape;605;p14"/>
          <p:cNvSpPr txBox="1">
            <a:spLocks noGrp="1"/>
          </p:cNvSpPr>
          <p:nvPr>
            <p:ph type="body" idx="6"/>
          </p:nvPr>
        </p:nvSpPr>
        <p:spPr>
          <a:xfrm>
            <a:off x="7793016" y="3954816"/>
            <a:ext cx="3295413" cy="568712"/>
          </a:xfrm>
          <a:prstGeom prst="rect">
            <a:avLst/>
          </a:prstGeom>
          <a:solidFill>
            <a:schemeClr val="accent3"/>
          </a:solidFill>
          <a:ln>
            <a:noFill/>
          </a:ln>
        </p:spPr>
        <p:txBody>
          <a:bodyPr spcFirstLastPara="1" wrap="square" lIns="0" tIns="45700" rIns="0" bIns="45700" anchor="t" anchorCtr="0">
            <a:noAutofit/>
          </a:bodyPr>
          <a:lstStyle/>
          <a:p>
            <a:pPr marL="0" lvl="0" indent="0" algn="ctr" rtl="0">
              <a:lnSpc>
                <a:spcPct val="90000"/>
              </a:lnSpc>
              <a:spcBef>
                <a:spcPts val="0"/>
              </a:spcBef>
              <a:spcAft>
                <a:spcPts val="0"/>
              </a:spcAft>
              <a:buClr>
                <a:schemeClr val="lt1"/>
              </a:buClr>
              <a:buSzPts val="2800"/>
              <a:buFont typeface="Arial"/>
              <a:buNone/>
            </a:pPr>
            <a:r>
              <a:rPr lang="en-US" sz="2800"/>
              <a:t>dieselmoteremissie</a:t>
            </a:r>
            <a:endParaRPr/>
          </a:p>
        </p:txBody>
      </p:sp>
      <p:sp>
        <p:nvSpPr>
          <p:cNvPr id="606" name="Google Shape;606;p14"/>
          <p:cNvSpPr txBox="1">
            <a:spLocks noGrp="1"/>
          </p:cNvSpPr>
          <p:nvPr>
            <p:ph type="body" idx="7"/>
          </p:nvPr>
        </p:nvSpPr>
        <p:spPr>
          <a:xfrm>
            <a:off x="857077" y="1031556"/>
            <a:ext cx="10066493" cy="982682"/>
          </a:xfrm>
          <a:prstGeom prst="rect">
            <a:avLst/>
          </a:prstGeom>
          <a:noFill/>
          <a:ln>
            <a:noFill/>
          </a:ln>
        </p:spPr>
        <p:txBody>
          <a:bodyPr spcFirstLastPara="1" wrap="square" lIns="0" tIns="45700" rIns="0" bIns="45700" anchor="t" anchorCtr="0">
            <a:normAutofit lnSpcReduction="10000"/>
          </a:bodyPr>
          <a:lstStyle/>
          <a:p>
            <a:pPr marL="0" lvl="0" indent="0" algn="ctr" rtl="0">
              <a:lnSpc>
                <a:spcPct val="90000"/>
              </a:lnSpc>
              <a:spcBef>
                <a:spcPts val="0"/>
              </a:spcBef>
              <a:spcAft>
                <a:spcPts val="0"/>
              </a:spcAft>
              <a:buClr>
                <a:schemeClr val="accent3"/>
              </a:buClr>
              <a:buSzPts val="2800"/>
              <a:buFont typeface="Arial"/>
              <a:buNone/>
            </a:pPr>
            <a:r>
              <a:rPr lang="en-US" sz="2800" b="1"/>
              <a:t>alle producten met GHS pictogram</a:t>
            </a:r>
            <a:endParaRPr/>
          </a:p>
          <a:p>
            <a:pPr marL="0" lvl="0" indent="0" algn="l" rtl="0">
              <a:lnSpc>
                <a:spcPct val="90000"/>
              </a:lnSpc>
              <a:spcBef>
                <a:spcPts val="1000"/>
              </a:spcBef>
              <a:spcAft>
                <a:spcPts val="0"/>
              </a:spcAft>
              <a:buClr>
                <a:schemeClr val="accent3"/>
              </a:buClr>
              <a:buSzPts val="2800"/>
              <a:buFont typeface="Arial"/>
              <a:buNone/>
            </a:pPr>
            <a:r>
              <a:rPr lang="en-US" sz="2800" b="1"/>
              <a:t>Maar ook:</a:t>
            </a:r>
            <a:endParaRPr/>
          </a:p>
        </p:txBody>
      </p:sp>
      <p:sp>
        <p:nvSpPr>
          <p:cNvPr id="607" name="Google Shape;607;p1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2"/>
              </a:buClr>
              <a:buSzPts val="4000"/>
              <a:buFont typeface="Arial"/>
              <a:buNone/>
            </a:pPr>
            <a:r>
              <a:rPr lang="en-US"/>
              <a:t>Welke producten?</a:t>
            </a:r>
            <a:endParaRPr/>
          </a:p>
        </p:txBody>
      </p:sp>
      <p:sp>
        <p:nvSpPr>
          <p:cNvPr id="608" name="Google Shape;608;p14"/>
          <p:cNvSpPr txBox="1"/>
          <p:nvPr/>
        </p:nvSpPr>
        <p:spPr>
          <a:xfrm>
            <a:off x="6442373" y="2778274"/>
            <a:ext cx="3701088" cy="854859"/>
          </a:xfrm>
          <a:prstGeom prst="rect">
            <a:avLst/>
          </a:prstGeom>
          <a:solidFill>
            <a:schemeClr val="accent1"/>
          </a:solidFill>
          <a:ln>
            <a:noFill/>
          </a:ln>
        </p:spPr>
        <p:txBody>
          <a:bodyPr spcFirstLastPara="1" wrap="square" lIns="0" tIns="45700" rIns="0" bIns="45700" anchor="t" anchorCtr="0">
            <a:noAutofit/>
          </a:bodyPr>
          <a:lstStyle/>
          <a:p>
            <a:pPr marL="0" marR="0" lvl="0" indent="0" algn="ctr" rtl="0">
              <a:lnSpc>
                <a:spcPct val="90000"/>
              </a:lnSpc>
              <a:spcBef>
                <a:spcPts val="0"/>
              </a:spcBef>
              <a:spcAft>
                <a:spcPts val="0"/>
              </a:spcAft>
              <a:buClr>
                <a:schemeClr val="lt1"/>
              </a:buClr>
              <a:buSzPts val="2800"/>
              <a:buFont typeface="Arial"/>
              <a:buNone/>
            </a:pPr>
            <a:r>
              <a:rPr lang="en-US" sz="2800" b="0" i="0">
                <a:solidFill>
                  <a:schemeClr val="lt1"/>
                </a:solidFill>
                <a:latin typeface="Arial"/>
                <a:ea typeface="Arial"/>
                <a:cs typeface="Arial"/>
                <a:sym typeface="Arial"/>
              </a:rPr>
              <a:t>nanomaterialen</a:t>
            </a:r>
            <a:endParaRPr sz="2800" b="0" i="0">
              <a:solidFill>
                <a:schemeClr val="lt1"/>
              </a:solidFill>
              <a:latin typeface="Arial"/>
              <a:ea typeface="Arial"/>
              <a:cs typeface="Arial"/>
              <a:sym typeface="Arial"/>
            </a:endParaRPr>
          </a:p>
          <a:p>
            <a:pPr marL="0" marR="0" lvl="0" indent="0" algn="ctr" rtl="0">
              <a:lnSpc>
                <a:spcPct val="90000"/>
              </a:lnSpc>
              <a:spcBef>
                <a:spcPts val="1000"/>
              </a:spcBef>
              <a:spcAft>
                <a:spcPts val="0"/>
              </a:spcAft>
              <a:buClr>
                <a:schemeClr val="lt1"/>
              </a:buClr>
              <a:buSzPts val="2000"/>
              <a:buFont typeface="Arial"/>
              <a:buNone/>
            </a:pPr>
            <a:r>
              <a:rPr lang="en-US" sz="2000" b="0" i="0">
                <a:solidFill>
                  <a:schemeClr val="lt1"/>
                </a:solidFill>
                <a:latin typeface="Arial"/>
                <a:ea typeface="Arial"/>
                <a:cs typeface="Arial"/>
                <a:sym typeface="Arial"/>
              </a:rPr>
              <a:t>zilver – goud – koperoxiden – … </a:t>
            </a:r>
            <a:endParaRPr/>
          </a:p>
        </p:txBody>
      </p:sp>
      <p:sp>
        <p:nvSpPr>
          <p:cNvPr id="609" name="Google Shape;609;p14"/>
          <p:cNvSpPr txBox="1"/>
          <p:nvPr/>
        </p:nvSpPr>
        <p:spPr>
          <a:xfrm>
            <a:off x="1551408" y="2393180"/>
            <a:ext cx="3403364" cy="854859"/>
          </a:xfrm>
          <a:prstGeom prst="rect">
            <a:avLst/>
          </a:prstGeom>
          <a:solidFill>
            <a:schemeClr val="accent3"/>
          </a:solidFill>
          <a:ln>
            <a:noFill/>
          </a:ln>
        </p:spPr>
        <p:txBody>
          <a:bodyPr spcFirstLastPara="1" wrap="square" lIns="0" tIns="45700" rIns="0" bIns="45700" anchor="t" anchorCtr="0">
            <a:noAutofit/>
          </a:bodyPr>
          <a:lstStyle/>
          <a:p>
            <a:pPr marL="0" marR="0" lvl="0" indent="0" algn="ctr" rtl="0">
              <a:lnSpc>
                <a:spcPct val="90000"/>
              </a:lnSpc>
              <a:spcBef>
                <a:spcPts val="0"/>
              </a:spcBef>
              <a:spcAft>
                <a:spcPts val="0"/>
              </a:spcAft>
              <a:buClr>
                <a:schemeClr val="lt1"/>
              </a:buClr>
              <a:buSzPts val="2800"/>
              <a:buFont typeface="Arial"/>
              <a:buNone/>
            </a:pPr>
            <a:r>
              <a:rPr lang="en-US" sz="2800" b="0" i="0">
                <a:solidFill>
                  <a:schemeClr val="lt1"/>
                </a:solidFill>
                <a:latin typeface="Arial"/>
                <a:ea typeface="Arial"/>
                <a:cs typeface="Arial"/>
                <a:sym typeface="Arial"/>
              </a:rPr>
              <a:t>vluchtige organische stoffen</a:t>
            </a:r>
            <a:endParaRPr sz="1800" b="0" i="0">
              <a:solidFill>
                <a:schemeClr val="lt1"/>
              </a:solidFill>
              <a:latin typeface="Arial"/>
              <a:ea typeface="Arial"/>
              <a:cs typeface="Arial"/>
              <a:sym typeface="Arial"/>
            </a:endParaRPr>
          </a:p>
        </p:txBody>
      </p:sp>
      <p:sp>
        <p:nvSpPr>
          <p:cNvPr id="610" name="Google Shape;610;p14"/>
          <p:cNvSpPr txBox="1"/>
          <p:nvPr/>
        </p:nvSpPr>
        <p:spPr>
          <a:xfrm>
            <a:off x="2918458" y="3670460"/>
            <a:ext cx="3126589" cy="568712"/>
          </a:xfrm>
          <a:prstGeom prst="rect">
            <a:avLst/>
          </a:prstGeom>
          <a:solidFill>
            <a:schemeClr val="dk2"/>
          </a:solidFill>
          <a:ln>
            <a:noFill/>
          </a:ln>
        </p:spPr>
        <p:txBody>
          <a:bodyPr spcFirstLastPara="1" wrap="square" lIns="0" tIns="45700" rIns="0" bIns="45700" anchor="t" anchorCtr="0">
            <a:noAutofit/>
          </a:bodyPr>
          <a:lstStyle/>
          <a:p>
            <a:pPr marL="0" marR="0" lvl="0" indent="0" algn="ctr" rtl="0">
              <a:lnSpc>
                <a:spcPct val="90000"/>
              </a:lnSpc>
              <a:spcBef>
                <a:spcPts val="0"/>
              </a:spcBef>
              <a:spcAft>
                <a:spcPts val="0"/>
              </a:spcAft>
              <a:buClr>
                <a:schemeClr val="lt1"/>
              </a:buClr>
              <a:buSzPts val="2800"/>
              <a:buFont typeface="Arial"/>
              <a:buNone/>
            </a:pPr>
            <a:r>
              <a:rPr lang="en-US" sz="2800" b="0" i="0">
                <a:solidFill>
                  <a:schemeClr val="lt1"/>
                </a:solidFill>
                <a:latin typeface="Arial"/>
                <a:ea typeface="Arial"/>
                <a:cs typeface="Arial"/>
                <a:sym typeface="Arial"/>
              </a:rPr>
              <a:t>lasrook</a:t>
            </a:r>
            <a:endParaRPr/>
          </a:p>
        </p:txBody>
      </p:sp>
      <p:sp>
        <p:nvSpPr>
          <p:cNvPr id="611" name="Google Shape;611;p14"/>
          <p:cNvSpPr txBox="1"/>
          <p:nvPr/>
        </p:nvSpPr>
        <p:spPr>
          <a:xfrm>
            <a:off x="5890323" y="5146118"/>
            <a:ext cx="3126589" cy="568712"/>
          </a:xfrm>
          <a:prstGeom prst="rect">
            <a:avLst/>
          </a:prstGeom>
          <a:solidFill>
            <a:schemeClr val="dk2"/>
          </a:solidFill>
          <a:ln>
            <a:noFill/>
          </a:ln>
        </p:spPr>
        <p:txBody>
          <a:bodyPr spcFirstLastPara="1" wrap="square" lIns="0" tIns="45700" rIns="0" bIns="45700" anchor="t" anchorCtr="0">
            <a:noAutofit/>
          </a:bodyPr>
          <a:lstStyle/>
          <a:p>
            <a:pPr marL="0" marR="0" lvl="0" indent="0" algn="ctr" rtl="0">
              <a:lnSpc>
                <a:spcPct val="90000"/>
              </a:lnSpc>
              <a:spcBef>
                <a:spcPts val="0"/>
              </a:spcBef>
              <a:spcAft>
                <a:spcPts val="0"/>
              </a:spcAft>
              <a:buClr>
                <a:schemeClr val="lt1"/>
              </a:buClr>
              <a:buSzPts val="2800"/>
              <a:buFont typeface="Arial"/>
              <a:buNone/>
            </a:pPr>
            <a:r>
              <a:rPr lang="en-US" sz="2800" b="0" i="0">
                <a:solidFill>
                  <a:schemeClr val="lt1"/>
                </a:solidFill>
                <a:latin typeface="Arial"/>
                <a:ea typeface="Arial"/>
                <a:cs typeface="Arial"/>
                <a:sym typeface="Arial"/>
              </a:rPr>
              <a:t>kwartsstof</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p15"/>
          <p:cNvSpPr txBox="1">
            <a:spLocks noGrp="1"/>
          </p:cNvSpPr>
          <p:nvPr>
            <p:ph type="body" idx="1"/>
          </p:nvPr>
        </p:nvSpPr>
        <p:spPr>
          <a:xfrm>
            <a:off x="334964" y="1550504"/>
            <a:ext cx="11306174" cy="4497871"/>
          </a:xfrm>
          <a:prstGeom prst="rect">
            <a:avLst/>
          </a:prstGeom>
          <a:noFill/>
          <a:ln>
            <a:noFill/>
          </a:ln>
        </p:spPr>
        <p:txBody>
          <a:bodyPr spcFirstLastPara="1" wrap="square" lIns="0" tIns="45700" rIns="0" bIns="45700" anchor="t" anchorCtr="0">
            <a:normAutofit fontScale="92500" lnSpcReduction="10000"/>
          </a:bodyPr>
          <a:lstStyle/>
          <a:p>
            <a:pPr marL="342900" lvl="0" indent="-342900" algn="l" rtl="0">
              <a:lnSpc>
                <a:spcPct val="90000"/>
              </a:lnSpc>
              <a:spcBef>
                <a:spcPts val="0"/>
              </a:spcBef>
              <a:spcAft>
                <a:spcPts val="0"/>
              </a:spcAft>
              <a:buClr>
                <a:schemeClr val="accent6"/>
              </a:buClr>
              <a:buSzPct val="100000"/>
              <a:buFont typeface="Arial"/>
              <a:buChar char="•"/>
            </a:pPr>
            <a:r>
              <a:rPr lang="en-US" sz="2800"/>
              <a:t>Personeelsleden brengen zelf producten met gevaarlijke eigenschappen mee</a:t>
            </a:r>
            <a:endParaRPr sz="2800"/>
          </a:p>
          <a:p>
            <a:pPr marL="342900" lvl="0" indent="-342900" algn="l" rtl="0">
              <a:lnSpc>
                <a:spcPct val="90000"/>
              </a:lnSpc>
              <a:spcBef>
                <a:spcPts val="1000"/>
              </a:spcBef>
              <a:spcAft>
                <a:spcPts val="0"/>
              </a:spcAft>
              <a:buClr>
                <a:schemeClr val="accent6"/>
              </a:buClr>
              <a:buSzPct val="100000"/>
              <a:buFont typeface="Arial"/>
              <a:buChar char="•"/>
            </a:pPr>
            <a:r>
              <a:rPr lang="en-US" sz="2800"/>
              <a:t>Ontoereikende inventaris gevaarlijke producten</a:t>
            </a:r>
            <a:endParaRPr sz="2800"/>
          </a:p>
          <a:p>
            <a:pPr marL="342900" lvl="0" indent="-342900" algn="l" rtl="0">
              <a:lnSpc>
                <a:spcPct val="90000"/>
              </a:lnSpc>
              <a:spcBef>
                <a:spcPts val="1000"/>
              </a:spcBef>
              <a:spcAft>
                <a:spcPts val="0"/>
              </a:spcAft>
              <a:buClr>
                <a:schemeClr val="accent6"/>
              </a:buClr>
              <a:buSzPct val="100000"/>
              <a:buFont typeface="Arial"/>
              <a:buChar char="•"/>
            </a:pPr>
            <a:r>
              <a:rPr lang="en-US" sz="2800"/>
              <a:t>Geen veiligheidsinformatiebladen (SDS)</a:t>
            </a:r>
            <a:endParaRPr/>
          </a:p>
          <a:p>
            <a:pPr marL="342900" lvl="0" indent="-342900" algn="l" rtl="0">
              <a:lnSpc>
                <a:spcPct val="90000"/>
              </a:lnSpc>
              <a:spcBef>
                <a:spcPts val="1000"/>
              </a:spcBef>
              <a:spcAft>
                <a:spcPts val="0"/>
              </a:spcAft>
              <a:buClr>
                <a:schemeClr val="accent6"/>
              </a:buClr>
              <a:buSzPct val="100000"/>
              <a:buFont typeface="Arial"/>
              <a:buChar char="•"/>
            </a:pPr>
            <a:r>
              <a:rPr lang="en-US" sz="2800"/>
              <a:t>Overmaat aan producten</a:t>
            </a:r>
            <a:endParaRPr sz="2800"/>
          </a:p>
          <a:p>
            <a:pPr marL="342900" lvl="0" indent="-342900" algn="l" rtl="0">
              <a:lnSpc>
                <a:spcPct val="90000"/>
              </a:lnSpc>
              <a:spcBef>
                <a:spcPts val="1000"/>
              </a:spcBef>
              <a:spcAft>
                <a:spcPts val="0"/>
              </a:spcAft>
              <a:buClr>
                <a:schemeClr val="accent6"/>
              </a:buClr>
              <a:buSzPct val="100000"/>
              <a:buFont typeface="Arial"/>
              <a:buChar char="•"/>
            </a:pPr>
            <a:r>
              <a:rPr lang="en-US" sz="2800"/>
              <a:t>Opslagruimtes voldoen niet – verdeelde? verkeerde? opslag</a:t>
            </a:r>
            <a:endParaRPr sz="2800"/>
          </a:p>
          <a:p>
            <a:pPr marL="342900" lvl="0" indent="-342900" algn="l" rtl="0">
              <a:lnSpc>
                <a:spcPct val="90000"/>
              </a:lnSpc>
              <a:spcBef>
                <a:spcPts val="1000"/>
              </a:spcBef>
              <a:spcAft>
                <a:spcPts val="0"/>
              </a:spcAft>
              <a:buClr>
                <a:schemeClr val="accent6"/>
              </a:buClr>
              <a:buSzPct val="100000"/>
              <a:buFont typeface="Arial"/>
              <a:buChar char="•"/>
            </a:pPr>
            <a:r>
              <a:rPr lang="en-US" sz="2800"/>
              <a:t>Geen of geen correcte – etiketten  </a:t>
            </a:r>
            <a:endParaRPr/>
          </a:p>
          <a:p>
            <a:pPr marL="342900" lvl="0" indent="-342900" algn="l" rtl="0">
              <a:lnSpc>
                <a:spcPct val="90000"/>
              </a:lnSpc>
              <a:spcBef>
                <a:spcPts val="1000"/>
              </a:spcBef>
              <a:spcAft>
                <a:spcPts val="0"/>
              </a:spcAft>
              <a:buClr>
                <a:schemeClr val="accent6"/>
              </a:buClr>
              <a:buSzPct val="100000"/>
              <a:buFont typeface="Arial"/>
              <a:buChar char="•"/>
            </a:pPr>
            <a:r>
              <a:rPr lang="en-US" sz="2800"/>
              <a:t>Gebrek aan collega’s die dit mee opvolgen, geen goede vakgroepwerking</a:t>
            </a:r>
            <a:endParaRPr/>
          </a:p>
          <a:p>
            <a:pPr marL="342900" lvl="0" indent="-342900" algn="l" rtl="0">
              <a:lnSpc>
                <a:spcPct val="90000"/>
              </a:lnSpc>
              <a:spcBef>
                <a:spcPts val="1000"/>
              </a:spcBef>
              <a:spcAft>
                <a:spcPts val="0"/>
              </a:spcAft>
              <a:buClr>
                <a:schemeClr val="accent6"/>
              </a:buClr>
              <a:buSzPct val="100000"/>
              <a:buFont typeface="Arial"/>
              <a:buChar char="•"/>
            </a:pPr>
            <a:r>
              <a:rPr lang="en-US" sz="2800"/>
              <a:t>Informatie en opleiding ontoereikend</a:t>
            </a:r>
            <a:endParaRPr sz="2800"/>
          </a:p>
          <a:p>
            <a:pPr marL="342900" lvl="0" indent="-342900" algn="l" rtl="0">
              <a:lnSpc>
                <a:spcPct val="90000"/>
              </a:lnSpc>
              <a:spcBef>
                <a:spcPts val="1000"/>
              </a:spcBef>
              <a:spcAft>
                <a:spcPts val="0"/>
              </a:spcAft>
              <a:buClr>
                <a:schemeClr val="accent6"/>
              </a:buClr>
              <a:buSzPct val="100000"/>
              <a:buFont typeface="Arial"/>
              <a:buChar char="•"/>
            </a:pPr>
            <a:r>
              <a:rPr lang="en-US" sz="2800"/>
              <a:t>…</a:t>
            </a:r>
            <a:endParaRPr/>
          </a:p>
          <a:p>
            <a:pPr marL="0" lvl="0" indent="0" algn="l" rtl="0">
              <a:lnSpc>
                <a:spcPct val="90000"/>
              </a:lnSpc>
              <a:spcBef>
                <a:spcPts val="1000"/>
              </a:spcBef>
              <a:spcAft>
                <a:spcPts val="0"/>
              </a:spcAft>
              <a:buClr>
                <a:schemeClr val="accent6"/>
              </a:buClr>
              <a:buSzPct val="100000"/>
              <a:buFont typeface="Arial"/>
              <a:buNone/>
            </a:pPr>
            <a:endParaRPr/>
          </a:p>
        </p:txBody>
      </p:sp>
      <p:sp>
        <p:nvSpPr>
          <p:cNvPr id="617" name="Google Shape;617;p15"/>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1"/>
              </a:buClr>
              <a:buSzPts val="4000"/>
              <a:buFont typeface="Arial"/>
              <a:buNone/>
            </a:pPr>
            <a:r>
              <a:rPr lang="en-US"/>
              <a:t>Knelpunten in het onderwijs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16"/>
          <p:cNvSpPr txBox="1">
            <a:spLocks noGrp="1"/>
          </p:cNvSpPr>
          <p:nvPr>
            <p:ph type="body" idx="1"/>
          </p:nvPr>
        </p:nvSpPr>
        <p:spPr>
          <a:xfrm>
            <a:off x="334975" y="2325750"/>
            <a:ext cx="11528100" cy="3722700"/>
          </a:xfrm>
          <a:prstGeom prst="rect">
            <a:avLst/>
          </a:prstGeom>
          <a:noFill/>
          <a:ln>
            <a:noFill/>
          </a:ln>
        </p:spPr>
        <p:txBody>
          <a:bodyPr spcFirstLastPara="1" wrap="square" lIns="0" tIns="45700" rIns="0" bIns="45700" anchor="t" anchorCtr="0">
            <a:normAutofit lnSpcReduction="10000"/>
          </a:bodyPr>
          <a:lstStyle/>
          <a:p>
            <a:pPr marL="0" lvl="0" indent="0" algn="l" rtl="0">
              <a:lnSpc>
                <a:spcPct val="90000"/>
              </a:lnSpc>
              <a:spcBef>
                <a:spcPts val="0"/>
              </a:spcBef>
              <a:spcAft>
                <a:spcPts val="0"/>
              </a:spcAft>
              <a:buClr>
                <a:schemeClr val="accent6"/>
              </a:buClr>
              <a:buSzPts val="2800"/>
              <a:buFont typeface="Arial"/>
              <a:buNone/>
            </a:pPr>
            <a:r>
              <a:rPr lang="en-US" sz="2800" dirty="0"/>
              <a:t>AANKOOPPROCEDURE </a:t>
            </a:r>
            <a:endParaRPr dirty="0"/>
          </a:p>
          <a:p>
            <a:pPr marL="0" lvl="0" indent="0" algn="l" rtl="0">
              <a:lnSpc>
                <a:spcPct val="90000"/>
              </a:lnSpc>
              <a:spcBef>
                <a:spcPts val="1000"/>
              </a:spcBef>
              <a:spcAft>
                <a:spcPts val="0"/>
              </a:spcAft>
              <a:buClr>
                <a:schemeClr val="accent6"/>
              </a:buClr>
              <a:buSzPts val="2800"/>
              <a:buFont typeface="Arial"/>
              <a:buNone/>
            </a:pPr>
            <a:r>
              <a:rPr lang="en-US" sz="2800" dirty="0"/>
              <a:t>		- </a:t>
            </a:r>
            <a:r>
              <a:rPr lang="en-US" sz="2800" dirty="0" err="1"/>
              <a:t>producten</a:t>
            </a:r>
            <a:r>
              <a:rPr lang="en-US" sz="2800" dirty="0"/>
              <a:t> met </a:t>
            </a:r>
            <a:r>
              <a:rPr lang="en-US" sz="2800" dirty="0" err="1"/>
              <a:t>gevaarlijke</a:t>
            </a:r>
            <a:r>
              <a:rPr lang="en-US" sz="2800" dirty="0"/>
              <a:t> </a:t>
            </a:r>
            <a:r>
              <a:rPr lang="en-US" sz="2800" dirty="0" err="1"/>
              <a:t>eigenschappen</a:t>
            </a:r>
            <a:endParaRPr dirty="0"/>
          </a:p>
          <a:p>
            <a:pPr marL="0" lvl="0" indent="0" algn="l" rtl="0">
              <a:lnSpc>
                <a:spcPct val="90000"/>
              </a:lnSpc>
              <a:spcBef>
                <a:spcPts val="1000"/>
              </a:spcBef>
              <a:spcAft>
                <a:spcPts val="0"/>
              </a:spcAft>
              <a:buClr>
                <a:schemeClr val="accent6"/>
              </a:buClr>
              <a:buSzPts val="2800"/>
              <a:buFont typeface="Arial"/>
              <a:buNone/>
            </a:pPr>
            <a:r>
              <a:rPr lang="en-US" sz="2800" dirty="0"/>
              <a:t>		</a:t>
            </a:r>
            <a:endParaRPr dirty="0"/>
          </a:p>
          <a:p>
            <a:pPr marL="0" lvl="0" indent="0" algn="l" rtl="0">
              <a:lnSpc>
                <a:spcPct val="90000"/>
              </a:lnSpc>
              <a:spcBef>
                <a:spcPts val="1000"/>
              </a:spcBef>
              <a:spcAft>
                <a:spcPts val="0"/>
              </a:spcAft>
              <a:buClr>
                <a:schemeClr val="accent6"/>
              </a:buClr>
              <a:buSzPts val="2800"/>
              <a:buFont typeface="Arial"/>
              <a:buNone/>
            </a:pPr>
            <a:r>
              <a:rPr lang="en-US" sz="2800" dirty="0" err="1"/>
              <a:t>Altijd</a:t>
            </a:r>
            <a:r>
              <a:rPr lang="en-US" sz="2800" dirty="0"/>
              <a:t> interne preventieadviseur &amp; preventieadviseur </a:t>
            </a:r>
            <a:r>
              <a:rPr lang="en-US" sz="2800" dirty="0" err="1"/>
              <a:t>arbeidsarts</a:t>
            </a:r>
            <a:r>
              <a:rPr lang="en-US" sz="2800" dirty="0"/>
              <a:t> </a:t>
            </a:r>
            <a:r>
              <a:rPr lang="en-US" sz="2800" dirty="0" err="1"/>
              <a:t>betrekken</a:t>
            </a:r>
            <a:r>
              <a:rPr lang="en-US" sz="2800" dirty="0"/>
              <a:t>.</a:t>
            </a:r>
            <a:endParaRPr sz="2800" dirty="0"/>
          </a:p>
          <a:p>
            <a:pPr marL="0" lvl="0" indent="0" algn="l" rtl="0">
              <a:lnSpc>
                <a:spcPct val="90000"/>
              </a:lnSpc>
              <a:spcBef>
                <a:spcPts val="1000"/>
              </a:spcBef>
              <a:spcAft>
                <a:spcPts val="0"/>
              </a:spcAft>
              <a:buClr>
                <a:schemeClr val="accent6"/>
              </a:buClr>
              <a:buSzPts val="2800"/>
              <a:buFont typeface="Arial"/>
              <a:buNone/>
            </a:pPr>
            <a:endParaRPr sz="2800" dirty="0"/>
          </a:p>
          <a:p>
            <a:pPr marL="0" lvl="0" indent="0" algn="l" rtl="0">
              <a:lnSpc>
                <a:spcPct val="115000"/>
              </a:lnSpc>
              <a:spcBef>
                <a:spcPts val="1000"/>
              </a:spcBef>
              <a:spcAft>
                <a:spcPts val="0"/>
              </a:spcAft>
              <a:buClr>
                <a:schemeClr val="accent6"/>
              </a:buClr>
              <a:buSzPts val="2800"/>
              <a:buFont typeface="Arial"/>
              <a:buNone/>
            </a:pPr>
            <a:r>
              <a:rPr lang="en-US" sz="2800" dirty="0"/>
              <a:t>Nieuw </a:t>
            </a:r>
            <a:r>
              <a:rPr lang="en-US" sz="2800" dirty="0" err="1"/>
              <a:t>producten</a:t>
            </a:r>
            <a:r>
              <a:rPr lang="en-US" sz="2800" dirty="0"/>
              <a:t> met </a:t>
            </a:r>
            <a:r>
              <a:rPr lang="en-US" sz="2800" dirty="0" err="1"/>
              <a:t>gevaarlijke</a:t>
            </a:r>
            <a:r>
              <a:rPr lang="en-US" sz="2800" dirty="0"/>
              <a:t> </a:t>
            </a:r>
            <a:r>
              <a:rPr lang="en-US" sz="2800" dirty="0" err="1"/>
              <a:t>eigenschappen</a:t>
            </a:r>
            <a:r>
              <a:rPr lang="en-US" sz="2800" dirty="0"/>
              <a:t> steeds </a:t>
            </a:r>
            <a:r>
              <a:rPr lang="en-US" sz="2800" dirty="0" err="1"/>
              <a:t>agenderen</a:t>
            </a:r>
            <a:r>
              <a:rPr lang="en-US" sz="2800" dirty="0"/>
              <a:t> op het </a:t>
            </a:r>
            <a:r>
              <a:rPr lang="en-US" sz="2800" dirty="0" err="1"/>
              <a:t>basiscomité</a:t>
            </a:r>
            <a:r>
              <a:rPr lang="en-US" sz="2800" dirty="0"/>
              <a:t>.</a:t>
            </a:r>
            <a:endParaRPr sz="2800" dirty="0"/>
          </a:p>
        </p:txBody>
      </p:sp>
      <p:sp>
        <p:nvSpPr>
          <p:cNvPr id="623" name="Google Shape;623;p16"/>
          <p:cNvSpPr txBox="1">
            <a:spLocks noGrp="1"/>
          </p:cNvSpPr>
          <p:nvPr>
            <p:ph type="body" idx="2"/>
          </p:nvPr>
        </p:nvSpPr>
        <p:spPr>
          <a:xfrm>
            <a:off x="334964" y="541268"/>
            <a:ext cx="11315700" cy="1452632"/>
          </a:xfrm>
          <a:prstGeom prst="rect">
            <a:avLst/>
          </a:prstGeom>
          <a:noFill/>
          <a:ln>
            <a:noFill/>
          </a:ln>
        </p:spPr>
        <p:txBody>
          <a:bodyPr spcFirstLastPara="1" wrap="square" lIns="0" tIns="45700" rIns="0" bIns="45700" anchor="t" anchorCtr="0">
            <a:normAutofit fontScale="92500" lnSpcReduction="20000"/>
          </a:bodyPr>
          <a:lstStyle/>
          <a:p>
            <a:pPr marL="0" lvl="0" indent="0" algn="l" rtl="0">
              <a:lnSpc>
                <a:spcPct val="90000"/>
              </a:lnSpc>
              <a:spcBef>
                <a:spcPts val="0"/>
              </a:spcBef>
              <a:spcAft>
                <a:spcPts val="0"/>
              </a:spcAft>
              <a:buClr>
                <a:schemeClr val="accent1"/>
              </a:buClr>
              <a:buSzPct val="100000"/>
              <a:buFont typeface="Arial"/>
              <a:buNone/>
            </a:pPr>
            <a:r>
              <a:rPr lang="en-US" sz="4300">
                <a:solidFill>
                  <a:schemeClr val="accent1"/>
                </a:solidFill>
              </a:rPr>
              <a:t>Leerkrachten brengen zelf producten met gevaarlijke eigenschappen mee </a:t>
            </a:r>
            <a:endParaRPr/>
          </a:p>
          <a:p>
            <a:pPr marL="0" lvl="0" indent="0" algn="l" rtl="0">
              <a:lnSpc>
                <a:spcPct val="90000"/>
              </a:lnSpc>
              <a:spcBef>
                <a:spcPts val="1000"/>
              </a:spcBef>
              <a:spcAft>
                <a:spcPts val="0"/>
              </a:spcAft>
              <a:buClr>
                <a:srgbClr val="C00000"/>
              </a:buClr>
              <a:buSzPct val="100000"/>
              <a:buFont typeface="Arial"/>
              <a:buNone/>
            </a:pPr>
            <a:r>
              <a:rPr lang="en-US" sz="2600" b="1">
                <a:solidFill>
                  <a:srgbClr val="C00000"/>
                </a:solidFill>
              </a:rPr>
              <a:t>= binnenbrengen nieuwe risico’s</a:t>
            </a:r>
            <a:endParaRPr sz="2600" b="1">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p17"/>
          <p:cNvSpPr txBox="1">
            <a:spLocks noGrp="1"/>
          </p:cNvSpPr>
          <p:nvPr>
            <p:ph type="body" idx="1"/>
          </p:nvPr>
        </p:nvSpPr>
        <p:spPr>
          <a:xfrm>
            <a:off x="334964" y="1838739"/>
            <a:ext cx="11306174" cy="4552122"/>
          </a:xfrm>
          <a:prstGeom prst="rect">
            <a:avLst/>
          </a:prstGeom>
          <a:noFill/>
          <a:ln>
            <a:noFill/>
          </a:ln>
        </p:spPr>
        <p:txBody>
          <a:bodyPr spcFirstLastPara="1" wrap="square" lIns="0" tIns="45700" rIns="0" bIns="45700" anchor="t" anchorCtr="0">
            <a:normAutofit fontScale="92500" lnSpcReduction="10000"/>
          </a:bodyPr>
          <a:lstStyle/>
          <a:p>
            <a:pPr marL="179388" lvl="1" indent="0" algn="l" rtl="0">
              <a:lnSpc>
                <a:spcPct val="90000"/>
              </a:lnSpc>
              <a:spcBef>
                <a:spcPts val="0"/>
              </a:spcBef>
              <a:spcAft>
                <a:spcPts val="0"/>
              </a:spcAft>
              <a:buClr>
                <a:schemeClr val="accent6"/>
              </a:buClr>
              <a:buSzPct val="100000"/>
              <a:buNone/>
            </a:pPr>
            <a:r>
              <a:rPr lang="en-US" sz="2800" dirty="0"/>
              <a:t>In de </a:t>
            </a:r>
            <a:r>
              <a:rPr lang="en-US" sz="2800" dirty="0" err="1"/>
              <a:t>inventaris</a:t>
            </a:r>
            <a:r>
              <a:rPr lang="en-US" sz="2800" dirty="0"/>
              <a:t> </a:t>
            </a:r>
            <a:r>
              <a:rPr lang="en-US" sz="2800" dirty="0" err="1"/>
              <a:t>moeten</a:t>
            </a:r>
            <a:r>
              <a:rPr lang="en-US" sz="2800" dirty="0"/>
              <a:t> we </a:t>
            </a:r>
            <a:r>
              <a:rPr lang="en-US" sz="2800" dirty="0" err="1"/>
              <a:t>een</a:t>
            </a:r>
            <a:r>
              <a:rPr lang="en-US" sz="2800" dirty="0"/>
              <a:t> </a:t>
            </a:r>
            <a:r>
              <a:rPr lang="en-US" sz="2800" dirty="0" err="1"/>
              <a:t>aantal</a:t>
            </a:r>
            <a:r>
              <a:rPr lang="en-US" sz="2800" dirty="0"/>
              <a:t> </a:t>
            </a:r>
            <a:r>
              <a:rPr lang="en-US" sz="2800" dirty="0" err="1"/>
              <a:t>zaken</a:t>
            </a:r>
            <a:r>
              <a:rPr lang="en-US" sz="2800" dirty="0"/>
              <a:t> </a:t>
            </a:r>
            <a:r>
              <a:rPr lang="en-US" sz="2800" dirty="0" err="1"/>
              <a:t>terugvinden</a:t>
            </a:r>
            <a:r>
              <a:rPr lang="en-US" sz="2800" dirty="0"/>
              <a:t>:</a:t>
            </a:r>
            <a:endParaRPr dirty="0"/>
          </a:p>
          <a:p>
            <a:pPr marL="1864125" lvl="5" indent="-285750" algn="l" rtl="0">
              <a:lnSpc>
                <a:spcPct val="90000"/>
              </a:lnSpc>
              <a:spcBef>
                <a:spcPts val="500"/>
              </a:spcBef>
              <a:spcAft>
                <a:spcPts val="0"/>
              </a:spcAft>
              <a:buClr>
                <a:schemeClr val="accent6"/>
              </a:buClr>
              <a:buSzPct val="100000"/>
              <a:buFont typeface="Arial"/>
              <a:buChar char="-"/>
            </a:pPr>
            <a:r>
              <a:rPr lang="en-US" sz="2800" dirty="0" err="1"/>
              <a:t>opslaglocatie</a:t>
            </a:r>
            <a:endParaRPr sz="2800" dirty="0"/>
          </a:p>
          <a:p>
            <a:pPr marL="1864125" lvl="5" indent="-285750" algn="l" rtl="0">
              <a:lnSpc>
                <a:spcPct val="90000"/>
              </a:lnSpc>
              <a:spcBef>
                <a:spcPts val="500"/>
              </a:spcBef>
              <a:spcAft>
                <a:spcPts val="0"/>
              </a:spcAft>
              <a:buClr>
                <a:schemeClr val="accent6"/>
              </a:buClr>
              <a:buSzPct val="100000"/>
              <a:buFont typeface="Arial"/>
              <a:buChar char="-"/>
            </a:pPr>
            <a:r>
              <a:rPr lang="en-US" sz="2800" dirty="0"/>
              <a:t>naam van het product (</a:t>
            </a:r>
            <a:r>
              <a:rPr lang="en-US" sz="2800" dirty="0" err="1"/>
              <a:t>CASnr</a:t>
            </a:r>
            <a:r>
              <a:rPr lang="en-US" sz="2800" dirty="0"/>
              <a:t>)</a:t>
            </a:r>
            <a:endParaRPr dirty="0"/>
          </a:p>
          <a:p>
            <a:pPr marL="1864125" lvl="5" indent="-285750" algn="l" rtl="0">
              <a:lnSpc>
                <a:spcPct val="90000"/>
              </a:lnSpc>
              <a:spcBef>
                <a:spcPts val="500"/>
              </a:spcBef>
              <a:spcAft>
                <a:spcPts val="0"/>
              </a:spcAft>
              <a:buClr>
                <a:schemeClr val="accent6"/>
              </a:buClr>
              <a:buSzPct val="100000"/>
              <a:buFont typeface="Arial"/>
              <a:buChar char="-"/>
            </a:pPr>
            <a:r>
              <a:rPr lang="en-US" sz="2800" dirty="0"/>
              <a:t>CLP </a:t>
            </a:r>
            <a:r>
              <a:rPr lang="en-US" sz="2800" dirty="0" err="1"/>
              <a:t>pictogrammen</a:t>
            </a:r>
            <a:r>
              <a:rPr lang="en-US" sz="2800" dirty="0"/>
              <a:t> </a:t>
            </a:r>
            <a:r>
              <a:rPr lang="en-US" sz="2800" dirty="0" err="1"/>
              <a:t>en</a:t>
            </a:r>
            <a:r>
              <a:rPr lang="en-US" sz="2800" dirty="0"/>
              <a:t> </a:t>
            </a:r>
            <a:r>
              <a:rPr lang="en-US" sz="2800" dirty="0" err="1"/>
              <a:t>signaalwoord</a:t>
            </a:r>
            <a:endParaRPr sz="2800" dirty="0"/>
          </a:p>
          <a:p>
            <a:pPr marL="1864125" lvl="5" indent="-285750" algn="l" rtl="0">
              <a:lnSpc>
                <a:spcPct val="90000"/>
              </a:lnSpc>
              <a:spcBef>
                <a:spcPts val="500"/>
              </a:spcBef>
              <a:spcAft>
                <a:spcPts val="0"/>
              </a:spcAft>
              <a:buClr>
                <a:schemeClr val="accent6"/>
              </a:buClr>
              <a:buSzPct val="100000"/>
              <a:buFont typeface="Arial"/>
              <a:buChar char="-"/>
            </a:pPr>
            <a:r>
              <a:rPr lang="en-US" sz="2800" dirty="0"/>
              <a:t>H- </a:t>
            </a:r>
            <a:r>
              <a:rPr lang="en-US" sz="2800" dirty="0" err="1"/>
              <a:t>en</a:t>
            </a:r>
            <a:r>
              <a:rPr lang="en-US" sz="2800" dirty="0"/>
              <a:t> P- </a:t>
            </a:r>
            <a:r>
              <a:rPr lang="en-US" sz="2800" dirty="0" err="1"/>
              <a:t>zinnen</a:t>
            </a:r>
            <a:endParaRPr sz="2800" dirty="0"/>
          </a:p>
          <a:p>
            <a:pPr marL="1864125" lvl="5" indent="-121285" algn="l" rtl="0">
              <a:lnSpc>
                <a:spcPct val="90000"/>
              </a:lnSpc>
              <a:spcBef>
                <a:spcPts val="500"/>
              </a:spcBef>
              <a:spcAft>
                <a:spcPts val="0"/>
              </a:spcAft>
              <a:buClr>
                <a:schemeClr val="accent6"/>
              </a:buClr>
              <a:buSzPct val="100000"/>
              <a:buFont typeface="Arial"/>
              <a:buNone/>
            </a:pPr>
            <a:endParaRPr sz="2800" dirty="0"/>
          </a:p>
          <a:p>
            <a:pPr marL="179388" lvl="1" indent="0" algn="l" rtl="0">
              <a:lnSpc>
                <a:spcPct val="90000"/>
              </a:lnSpc>
              <a:spcBef>
                <a:spcPts val="500"/>
              </a:spcBef>
              <a:spcAft>
                <a:spcPts val="0"/>
              </a:spcAft>
              <a:buClr>
                <a:schemeClr val="accent6"/>
              </a:buClr>
              <a:buSzPct val="100000"/>
              <a:buNone/>
            </a:pPr>
            <a:r>
              <a:rPr lang="en-US" sz="2800" b="1" dirty="0"/>
              <a:t>Je </a:t>
            </a:r>
            <a:r>
              <a:rPr lang="en-US" sz="2800" b="1" dirty="0" err="1"/>
              <a:t>merkt</a:t>
            </a:r>
            <a:r>
              <a:rPr lang="en-US" sz="2800" b="1" dirty="0"/>
              <a:t> al direct, </a:t>
            </a:r>
            <a:r>
              <a:rPr lang="en-US" sz="2800" b="1" dirty="0" err="1"/>
              <a:t>zonder</a:t>
            </a:r>
            <a:r>
              <a:rPr lang="en-US" sz="2800" b="1" dirty="0"/>
              <a:t> SDS </a:t>
            </a:r>
            <a:r>
              <a:rPr lang="en-US" sz="2800" b="1" dirty="0" err="1"/>
              <a:t>kan</a:t>
            </a:r>
            <a:r>
              <a:rPr lang="en-US" sz="2800" b="1" dirty="0"/>
              <a:t> je </a:t>
            </a:r>
            <a:r>
              <a:rPr lang="en-US" sz="2800" b="1" dirty="0" err="1"/>
              <a:t>dit</a:t>
            </a:r>
            <a:r>
              <a:rPr lang="en-US" sz="2800" b="1" dirty="0"/>
              <a:t> </a:t>
            </a:r>
            <a:r>
              <a:rPr lang="en-US" sz="2800" b="1" dirty="0" err="1"/>
              <a:t>niet</a:t>
            </a:r>
            <a:r>
              <a:rPr lang="en-US" sz="2800" b="1" dirty="0"/>
              <a:t> </a:t>
            </a:r>
            <a:r>
              <a:rPr lang="en-US" sz="2800" b="1" dirty="0" err="1"/>
              <a:t>opstellen</a:t>
            </a:r>
            <a:endParaRPr sz="2800" dirty="0"/>
          </a:p>
          <a:p>
            <a:pPr marL="898525" lvl="3" indent="0" algn="l" rtl="0">
              <a:lnSpc>
                <a:spcPct val="90000"/>
              </a:lnSpc>
              <a:spcBef>
                <a:spcPts val="500"/>
              </a:spcBef>
              <a:spcAft>
                <a:spcPts val="0"/>
              </a:spcAft>
              <a:buClr>
                <a:schemeClr val="accent6"/>
              </a:buClr>
              <a:buSzPct val="100000"/>
              <a:buNone/>
            </a:pPr>
            <a:endParaRPr sz="2800" dirty="0"/>
          </a:p>
          <a:p>
            <a:pPr marL="179388" lvl="1" indent="0" algn="l" rtl="0">
              <a:lnSpc>
                <a:spcPct val="90000"/>
              </a:lnSpc>
              <a:spcBef>
                <a:spcPts val="500"/>
              </a:spcBef>
              <a:spcAft>
                <a:spcPts val="0"/>
              </a:spcAft>
              <a:buClr>
                <a:schemeClr val="accent6"/>
              </a:buClr>
              <a:buSzPct val="100000"/>
              <a:buNone/>
            </a:pPr>
            <a:r>
              <a:rPr lang="en-US" sz="2800" dirty="0"/>
              <a:t>Met </a:t>
            </a:r>
            <a:r>
              <a:rPr lang="en-US" sz="2800" dirty="0" err="1"/>
              <a:t>een</a:t>
            </a:r>
            <a:r>
              <a:rPr lang="en-US" sz="2800" dirty="0"/>
              <a:t> </a:t>
            </a:r>
            <a:r>
              <a:rPr lang="en-US" sz="2800" dirty="0" err="1"/>
              <a:t>goede</a:t>
            </a:r>
            <a:r>
              <a:rPr lang="en-US" sz="2800" dirty="0"/>
              <a:t> </a:t>
            </a:r>
            <a:r>
              <a:rPr lang="en-US" sz="2800" dirty="0" err="1"/>
              <a:t>inventaris</a:t>
            </a:r>
            <a:r>
              <a:rPr lang="en-US" sz="2800" dirty="0"/>
              <a:t> </a:t>
            </a:r>
            <a:r>
              <a:rPr lang="en-US" sz="2800" dirty="0" err="1"/>
              <a:t>weten</a:t>
            </a:r>
            <a:r>
              <a:rPr lang="en-US" sz="2800" dirty="0"/>
              <a:t> </a:t>
            </a:r>
            <a:r>
              <a:rPr lang="en-US" sz="2800" dirty="0" err="1"/>
              <a:t>leerkrachten</a:t>
            </a:r>
            <a:r>
              <a:rPr lang="en-US" sz="2800" dirty="0"/>
              <a:t> </a:t>
            </a:r>
            <a:r>
              <a:rPr lang="en-US" sz="2800" dirty="0" err="1"/>
              <a:t>ook</a:t>
            </a:r>
            <a:r>
              <a:rPr lang="en-US" sz="2800" dirty="0"/>
              <a:t> </a:t>
            </a:r>
            <a:r>
              <a:rPr lang="en-US" sz="2800" dirty="0" err="1"/>
              <a:t>echt</a:t>
            </a:r>
            <a:r>
              <a:rPr lang="en-US" sz="2800" dirty="0"/>
              <a:t> wat </a:t>
            </a:r>
            <a:r>
              <a:rPr lang="en-US" sz="2800" dirty="0" err="1"/>
              <a:t>aanwezig</a:t>
            </a:r>
            <a:r>
              <a:rPr lang="en-US" sz="2800" dirty="0"/>
              <a:t> is </a:t>
            </a:r>
            <a:r>
              <a:rPr lang="en-US" sz="2800" dirty="0" err="1"/>
              <a:t>én</a:t>
            </a:r>
            <a:r>
              <a:rPr lang="en-US" sz="2800" dirty="0"/>
              <a:t> wat ze </a:t>
            </a:r>
            <a:r>
              <a:rPr lang="en-US" sz="2800" dirty="0" err="1"/>
              <a:t>effectief</a:t>
            </a:r>
            <a:r>
              <a:rPr lang="en-US" sz="2800" dirty="0"/>
              <a:t> </a:t>
            </a:r>
            <a:r>
              <a:rPr lang="en-US" sz="2800" dirty="0" err="1"/>
              <a:t>gebruiken</a:t>
            </a:r>
            <a:r>
              <a:rPr lang="en-US" sz="2800" dirty="0"/>
              <a:t>.</a:t>
            </a:r>
            <a:endParaRPr dirty="0"/>
          </a:p>
          <a:p>
            <a:pPr marL="179388" lvl="1" indent="0" algn="l" rtl="0">
              <a:lnSpc>
                <a:spcPct val="90000"/>
              </a:lnSpc>
              <a:spcBef>
                <a:spcPts val="500"/>
              </a:spcBef>
              <a:spcAft>
                <a:spcPts val="0"/>
              </a:spcAft>
              <a:buClr>
                <a:schemeClr val="accent6"/>
              </a:buClr>
              <a:buSzPct val="100000"/>
              <a:buNone/>
            </a:pPr>
            <a:endParaRPr sz="2800" dirty="0"/>
          </a:p>
          <a:p>
            <a:pPr marL="179388" lvl="1" indent="0" algn="l" rtl="0">
              <a:lnSpc>
                <a:spcPct val="90000"/>
              </a:lnSpc>
              <a:spcBef>
                <a:spcPts val="500"/>
              </a:spcBef>
              <a:spcAft>
                <a:spcPts val="0"/>
              </a:spcAft>
              <a:buClr>
                <a:schemeClr val="accent6"/>
              </a:buClr>
              <a:buSzPct val="100000"/>
              <a:buNone/>
            </a:pPr>
            <a:r>
              <a:rPr lang="en-US" sz="2800" dirty="0"/>
              <a:t>		🡺 </a:t>
            </a:r>
            <a:r>
              <a:rPr lang="en-US" sz="2800" dirty="0" err="1"/>
              <a:t>Producten</a:t>
            </a:r>
            <a:r>
              <a:rPr lang="en-US" sz="2800" dirty="0"/>
              <a:t> die </a:t>
            </a:r>
            <a:r>
              <a:rPr lang="en-US" sz="2800" dirty="0" err="1"/>
              <a:t>niet</a:t>
            </a:r>
            <a:r>
              <a:rPr lang="en-US" sz="2800" dirty="0"/>
              <a:t> </a:t>
            </a:r>
            <a:r>
              <a:rPr lang="en-US" sz="2800" dirty="0" err="1"/>
              <a:t>meer</a:t>
            </a:r>
            <a:r>
              <a:rPr lang="en-US" sz="2800" dirty="0"/>
              <a:t> </a:t>
            </a:r>
            <a:r>
              <a:rPr lang="en-US" sz="2800" dirty="0" err="1"/>
              <a:t>gebruikt</a:t>
            </a:r>
            <a:r>
              <a:rPr lang="en-US" sz="2800" dirty="0"/>
              <a:t> </a:t>
            </a:r>
            <a:r>
              <a:rPr lang="en-US" sz="2800" dirty="0" err="1"/>
              <a:t>worden</a:t>
            </a:r>
            <a:r>
              <a:rPr lang="en-US" sz="2800" dirty="0"/>
              <a:t> </a:t>
            </a:r>
            <a:r>
              <a:rPr lang="en-US" sz="2800" dirty="0" err="1"/>
              <a:t>verwijderen</a:t>
            </a:r>
            <a:r>
              <a:rPr lang="en-US" sz="2800" dirty="0"/>
              <a:t>.</a:t>
            </a:r>
            <a:endParaRPr dirty="0"/>
          </a:p>
          <a:p>
            <a:pPr marL="0" lvl="0" indent="0" algn="l" rtl="0">
              <a:lnSpc>
                <a:spcPct val="90000"/>
              </a:lnSpc>
              <a:spcBef>
                <a:spcPts val="1000"/>
              </a:spcBef>
              <a:spcAft>
                <a:spcPts val="0"/>
              </a:spcAft>
              <a:buClr>
                <a:schemeClr val="accent6"/>
              </a:buClr>
              <a:buSzPct val="100000"/>
              <a:buFont typeface="Arial"/>
              <a:buNone/>
            </a:pPr>
            <a:endParaRPr sz="2800" dirty="0"/>
          </a:p>
          <a:p>
            <a:pPr marL="0" lvl="0" indent="0" algn="l" rtl="0">
              <a:lnSpc>
                <a:spcPct val="90000"/>
              </a:lnSpc>
              <a:spcBef>
                <a:spcPts val="1000"/>
              </a:spcBef>
              <a:spcAft>
                <a:spcPts val="0"/>
              </a:spcAft>
              <a:buClr>
                <a:schemeClr val="accent6"/>
              </a:buClr>
              <a:buSzPct val="100000"/>
              <a:buFont typeface="Arial"/>
              <a:buNone/>
            </a:pPr>
            <a:endParaRPr dirty="0"/>
          </a:p>
        </p:txBody>
      </p:sp>
      <p:sp>
        <p:nvSpPr>
          <p:cNvPr id="629" name="Google Shape;629;p17"/>
          <p:cNvSpPr txBox="1">
            <a:spLocks noGrp="1"/>
          </p:cNvSpPr>
          <p:nvPr>
            <p:ph type="body" idx="2"/>
          </p:nvPr>
        </p:nvSpPr>
        <p:spPr>
          <a:xfrm>
            <a:off x="334964" y="541339"/>
            <a:ext cx="11315700" cy="12974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1"/>
              </a:buClr>
              <a:buSzPts val="4000"/>
              <a:buFont typeface="Arial"/>
              <a:buNone/>
            </a:pPr>
            <a:r>
              <a:rPr lang="en-US" sz="4000">
                <a:solidFill>
                  <a:schemeClr val="accent1"/>
                </a:solidFill>
              </a:rPr>
              <a:t>Ontoereikende inventaris gevaarlijke producten</a:t>
            </a:r>
            <a:endParaRPr sz="4000">
              <a:solidFill>
                <a:schemeClr val="accent1"/>
              </a:solidFill>
            </a:endParaRPr>
          </a:p>
          <a:p>
            <a:pPr marL="0" lvl="0" indent="0" algn="l" rtl="0">
              <a:lnSpc>
                <a:spcPct val="90000"/>
              </a:lnSpc>
              <a:spcBef>
                <a:spcPts val="0"/>
              </a:spcBef>
              <a:spcAft>
                <a:spcPts val="0"/>
              </a:spcAft>
              <a:buClr>
                <a:schemeClr val="accent1"/>
              </a:buClr>
              <a:buSzPts val="4000"/>
              <a:buFont typeface="Arial"/>
              <a:buNone/>
            </a:pPr>
            <a:r>
              <a:rPr lang="en-US" sz="4000">
                <a:solidFill>
                  <a:schemeClr val="accent1"/>
                </a:solidFill>
              </a:rPr>
              <a:t>Overmaat aan producten</a:t>
            </a:r>
            <a:endParaRPr sz="4000">
              <a:solidFill>
                <a:schemeClr val="accent1"/>
              </a:solidFill>
            </a:endParaRPr>
          </a:p>
          <a:p>
            <a:pPr marL="0" lvl="0" indent="0" algn="l" rtl="0">
              <a:lnSpc>
                <a:spcPct val="90000"/>
              </a:lnSpc>
              <a:spcBef>
                <a:spcPts val="1000"/>
              </a:spcBef>
              <a:spcAft>
                <a:spcPts val="0"/>
              </a:spcAft>
              <a:buClr>
                <a:schemeClr val="accent2"/>
              </a:buClr>
              <a:buSzPts val="2400"/>
              <a:buFont typeface="Arial"/>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19"/>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p:txBody>
      </p:sp>
      <p:sp>
        <p:nvSpPr>
          <p:cNvPr id="644" name="Google Shape;644;p19"/>
          <p:cNvSpPr txBox="1">
            <a:spLocks noGrp="1"/>
          </p:cNvSpPr>
          <p:nvPr>
            <p:ph type="body" idx="2"/>
          </p:nvPr>
        </p:nvSpPr>
        <p:spPr>
          <a:xfrm>
            <a:off x="334964" y="650241"/>
            <a:ext cx="11315700" cy="1605942"/>
          </a:xfrm>
          <a:prstGeom prst="rect">
            <a:avLst/>
          </a:prstGeom>
          <a:noFill/>
          <a:ln>
            <a:noFill/>
          </a:ln>
        </p:spPr>
        <p:txBody>
          <a:bodyPr spcFirstLastPara="1" wrap="square" lIns="0" tIns="45700" rIns="0" bIns="45700" anchor="t" anchorCtr="0">
            <a:normAutofit fontScale="92500" lnSpcReduction="10000"/>
          </a:bodyPr>
          <a:lstStyle/>
          <a:p>
            <a:pPr marL="0" lvl="0" indent="0" algn="l" rtl="0">
              <a:lnSpc>
                <a:spcPct val="90000"/>
              </a:lnSpc>
              <a:spcBef>
                <a:spcPts val="0"/>
              </a:spcBef>
              <a:spcAft>
                <a:spcPts val="0"/>
              </a:spcAft>
              <a:buClr>
                <a:srgbClr val="C00000"/>
              </a:buClr>
              <a:buSzPct val="100000"/>
              <a:buFont typeface="Arial"/>
              <a:buNone/>
            </a:pPr>
            <a:r>
              <a:rPr lang="en-US" dirty="0">
                <a:solidFill>
                  <a:srgbClr val="C00000"/>
                </a:solidFill>
              </a:rPr>
              <a:t>Algemeen </a:t>
            </a:r>
            <a:r>
              <a:rPr lang="en-US" dirty="0" err="1">
                <a:solidFill>
                  <a:srgbClr val="C00000"/>
                </a:solidFill>
              </a:rPr>
              <a:t>standpunt</a:t>
            </a:r>
            <a:r>
              <a:rPr lang="en-US" dirty="0">
                <a:solidFill>
                  <a:srgbClr val="C00000"/>
                </a:solidFill>
              </a:rPr>
              <a:t> </a:t>
            </a:r>
            <a:r>
              <a:rPr lang="en-US" dirty="0" err="1">
                <a:solidFill>
                  <a:srgbClr val="C00000"/>
                </a:solidFill>
              </a:rPr>
              <a:t>gemeenschappelijke</a:t>
            </a:r>
            <a:r>
              <a:rPr lang="en-US" dirty="0">
                <a:solidFill>
                  <a:srgbClr val="C00000"/>
                </a:solidFill>
              </a:rPr>
              <a:t> </a:t>
            </a:r>
            <a:r>
              <a:rPr lang="en-US" dirty="0" err="1">
                <a:solidFill>
                  <a:srgbClr val="C00000"/>
                </a:solidFill>
              </a:rPr>
              <a:t>preventiedienst</a:t>
            </a:r>
            <a:endParaRPr dirty="0"/>
          </a:p>
          <a:p>
            <a:pPr marL="0" lvl="0" indent="0" algn="l" rtl="0">
              <a:lnSpc>
                <a:spcPct val="90000"/>
              </a:lnSpc>
              <a:spcBef>
                <a:spcPts val="1000"/>
              </a:spcBef>
              <a:spcAft>
                <a:spcPts val="0"/>
              </a:spcAft>
              <a:buClr>
                <a:srgbClr val="C00000"/>
              </a:buClr>
              <a:buSzPct val="100000"/>
              <a:buFont typeface="Arial"/>
              <a:buNone/>
            </a:pPr>
            <a:r>
              <a:rPr lang="en-US" dirty="0">
                <a:solidFill>
                  <a:srgbClr val="C00000"/>
                </a:solidFill>
              </a:rPr>
              <a:t>Het </a:t>
            </a:r>
            <a:r>
              <a:rPr lang="en-US" dirty="0" err="1">
                <a:solidFill>
                  <a:srgbClr val="C00000"/>
                </a:solidFill>
              </a:rPr>
              <a:t>gebruik</a:t>
            </a:r>
            <a:r>
              <a:rPr lang="en-US" dirty="0">
                <a:solidFill>
                  <a:srgbClr val="C00000"/>
                </a:solidFill>
              </a:rPr>
              <a:t> van </a:t>
            </a:r>
            <a:r>
              <a:rPr lang="en-US" dirty="0" err="1">
                <a:solidFill>
                  <a:srgbClr val="C00000"/>
                </a:solidFill>
              </a:rPr>
              <a:t>carcinogene</a:t>
            </a:r>
            <a:r>
              <a:rPr lang="en-US" dirty="0">
                <a:solidFill>
                  <a:srgbClr val="C00000"/>
                </a:solidFill>
              </a:rPr>
              <a:t>, </a:t>
            </a:r>
            <a:r>
              <a:rPr lang="en-US" dirty="0" err="1">
                <a:solidFill>
                  <a:srgbClr val="C00000"/>
                </a:solidFill>
              </a:rPr>
              <a:t>mutagene</a:t>
            </a:r>
            <a:r>
              <a:rPr lang="en-US" dirty="0">
                <a:solidFill>
                  <a:srgbClr val="C00000"/>
                </a:solidFill>
              </a:rPr>
              <a:t> en </a:t>
            </a:r>
            <a:r>
              <a:rPr lang="en-US" dirty="0" err="1">
                <a:solidFill>
                  <a:srgbClr val="C00000"/>
                </a:solidFill>
              </a:rPr>
              <a:t>reprotoxische</a:t>
            </a:r>
            <a:r>
              <a:rPr lang="en-US" dirty="0">
                <a:solidFill>
                  <a:srgbClr val="C00000"/>
                </a:solidFill>
              </a:rPr>
              <a:t> </a:t>
            </a:r>
            <a:r>
              <a:rPr lang="en-US" dirty="0" err="1">
                <a:solidFill>
                  <a:srgbClr val="C00000"/>
                </a:solidFill>
              </a:rPr>
              <a:t>stoffen</a:t>
            </a:r>
            <a:r>
              <a:rPr lang="en-US" dirty="0">
                <a:solidFill>
                  <a:srgbClr val="C00000"/>
                </a:solidFill>
              </a:rPr>
              <a:t> is </a:t>
            </a:r>
            <a:r>
              <a:rPr lang="en-US" u="sng" dirty="0">
                <a:solidFill>
                  <a:srgbClr val="C00000"/>
                </a:solidFill>
              </a:rPr>
              <a:t>VERBODEN</a:t>
            </a:r>
            <a:endParaRPr dirty="0"/>
          </a:p>
          <a:p>
            <a:pPr marL="0" lvl="0" indent="0" algn="ctr" rtl="0">
              <a:lnSpc>
                <a:spcPct val="90000"/>
              </a:lnSpc>
              <a:spcBef>
                <a:spcPts val="1000"/>
              </a:spcBef>
              <a:spcAft>
                <a:spcPts val="0"/>
              </a:spcAft>
              <a:buClr>
                <a:srgbClr val="C00000"/>
              </a:buClr>
              <a:buSzPct val="100000"/>
              <a:buFont typeface="Arial"/>
              <a:buNone/>
            </a:pPr>
            <a:r>
              <a:rPr lang="en-US" b="1" dirty="0">
                <a:solidFill>
                  <a:srgbClr val="C00000"/>
                </a:solidFill>
              </a:rPr>
              <a:t>H340 H341 H350 H351 H360 H361 </a:t>
            </a:r>
            <a:endParaRPr dirty="0"/>
          </a:p>
          <a:p>
            <a:pPr marL="0" lvl="0" indent="0" algn="ctr" rtl="0">
              <a:lnSpc>
                <a:spcPct val="90000"/>
              </a:lnSpc>
              <a:spcBef>
                <a:spcPts val="1000"/>
              </a:spcBef>
              <a:spcAft>
                <a:spcPts val="0"/>
              </a:spcAft>
              <a:buClr>
                <a:srgbClr val="C00000"/>
              </a:buClr>
              <a:buSzPct val="100000"/>
              <a:buFont typeface="Arial"/>
              <a:buNone/>
            </a:pPr>
            <a:r>
              <a:rPr lang="en-US" b="1" dirty="0">
                <a:solidFill>
                  <a:srgbClr val="C00000"/>
                </a:solidFill>
              </a:rPr>
              <a:t>= </a:t>
            </a:r>
            <a:r>
              <a:rPr lang="en-US" b="1" dirty="0" err="1">
                <a:solidFill>
                  <a:srgbClr val="C00000"/>
                </a:solidFill>
              </a:rPr>
              <a:t>vervangen</a:t>
            </a:r>
            <a:r>
              <a:rPr lang="en-US" b="1" dirty="0">
                <a:solidFill>
                  <a:srgbClr val="C00000"/>
                </a:solidFill>
              </a:rPr>
              <a:t> door </a:t>
            </a:r>
            <a:r>
              <a:rPr lang="en-US" b="1" dirty="0" err="1">
                <a:solidFill>
                  <a:srgbClr val="C00000"/>
                </a:solidFill>
              </a:rPr>
              <a:t>een</a:t>
            </a:r>
            <a:r>
              <a:rPr lang="en-US" b="1" dirty="0">
                <a:solidFill>
                  <a:srgbClr val="C00000"/>
                </a:solidFill>
              </a:rPr>
              <a:t> minder </a:t>
            </a:r>
            <a:r>
              <a:rPr lang="en-US" b="1" dirty="0" err="1">
                <a:solidFill>
                  <a:srgbClr val="C00000"/>
                </a:solidFill>
              </a:rPr>
              <a:t>schadelijk</a:t>
            </a:r>
            <a:r>
              <a:rPr lang="en-US" b="1" dirty="0">
                <a:solidFill>
                  <a:srgbClr val="C00000"/>
                </a:solidFill>
              </a:rPr>
              <a:t> product</a:t>
            </a:r>
            <a:endParaRPr dirty="0"/>
          </a:p>
        </p:txBody>
      </p:sp>
      <p:pic>
        <p:nvPicPr>
          <p:cNvPr id="645" name="Google Shape;645;p19"/>
          <p:cNvPicPr preferRelativeResize="0"/>
          <p:nvPr/>
        </p:nvPicPr>
        <p:blipFill rotWithShape="1">
          <a:blip r:embed="rId3">
            <a:alphaModFix/>
          </a:blip>
          <a:srcRect/>
          <a:stretch/>
        </p:blipFill>
        <p:spPr>
          <a:xfrm>
            <a:off x="1830218" y="2256183"/>
            <a:ext cx="8315665" cy="3328704"/>
          </a:xfrm>
          <a:prstGeom prst="rect">
            <a:avLst/>
          </a:prstGeom>
          <a:noFill/>
          <a:ln>
            <a:noFill/>
          </a:ln>
        </p:spPr>
      </p:pic>
      <p:pic>
        <p:nvPicPr>
          <p:cNvPr id="646" name="Google Shape;646;p19" descr="https://upload.wikimedia.org/wikipedia/commons/thumb/2/21/GHS-pictogram-silhouette.svg/120px-GHS-pictogram-silhouette.svg.png"/>
          <p:cNvPicPr preferRelativeResize="0"/>
          <p:nvPr/>
        </p:nvPicPr>
        <p:blipFill rotWithShape="1">
          <a:blip r:embed="rId4">
            <a:alphaModFix/>
          </a:blip>
          <a:srcRect/>
          <a:stretch/>
        </p:blipFill>
        <p:spPr>
          <a:xfrm>
            <a:off x="1960469" y="3314224"/>
            <a:ext cx="900112" cy="9001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33"/>
        <p:cNvGrpSpPr/>
        <p:nvPr/>
      </p:nvGrpSpPr>
      <p:grpSpPr>
        <a:xfrm>
          <a:off x="0" y="0"/>
          <a:ext cx="0" cy="0"/>
          <a:chOff x="0" y="0"/>
          <a:chExt cx="0" cy="0"/>
        </a:xfrm>
      </p:grpSpPr>
      <p:sp>
        <p:nvSpPr>
          <p:cNvPr id="635" name="Google Shape;635;p18"/>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a:p>
            <a:pPr marL="0" lvl="0" indent="0" algn="l" rtl="0">
              <a:lnSpc>
                <a:spcPct val="90000"/>
              </a:lnSpc>
              <a:spcBef>
                <a:spcPts val="1000"/>
              </a:spcBef>
              <a:spcAft>
                <a:spcPts val="0"/>
              </a:spcAft>
              <a:buClr>
                <a:schemeClr val="accent6"/>
              </a:buClr>
              <a:buSzPts val="1800"/>
              <a:buFont typeface="Arial"/>
              <a:buNone/>
            </a:pPr>
            <a:endParaRPr/>
          </a:p>
        </p:txBody>
      </p:sp>
      <p:sp>
        <p:nvSpPr>
          <p:cNvPr id="636" name="Google Shape;636;p18"/>
          <p:cNvSpPr txBox="1">
            <a:spLocks noGrp="1"/>
          </p:cNvSpPr>
          <p:nvPr>
            <p:ph type="body" idx="2"/>
          </p:nvPr>
        </p:nvSpPr>
        <p:spPr>
          <a:xfrm>
            <a:off x="173354" y="695459"/>
            <a:ext cx="11315700" cy="725487"/>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1"/>
              </a:buClr>
              <a:buSzPts val="4000"/>
              <a:buFont typeface="Arial"/>
              <a:buNone/>
            </a:pPr>
            <a:r>
              <a:rPr lang="en-US" sz="4000">
                <a:solidFill>
                  <a:schemeClr val="accent1"/>
                </a:solidFill>
              </a:rPr>
              <a:t>Inventaris sjabloon en risicoanalyse</a:t>
            </a:r>
            <a:endParaRPr/>
          </a:p>
        </p:txBody>
      </p:sp>
      <p:pic>
        <p:nvPicPr>
          <p:cNvPr id="3" name="Afbeelding 2">
            <a:extLst>
              <a:ext uri="{FF2B5EF4-FFF2-40B4-BE49-F238E27FC236}">
                <a16:creationId xmlns:a16="http://schemas.microsoft.com/office/drawing/2014/main" id="{DA77AC08-16AF-E095-10A8-4C6542C5533F}"/>
              </a:ext>
            </a:extLst>
          </p:cNvPr>
          <p:cNvPicPr>
            <a:picLocks noChangeAspect="1"/>
          </p:cNvPicPr>
          <p:nvPr/>
        </p:nvPicPr>
        <p:blipFill>
          <a:blip r:embed="rId3"/>
          <a:stretch>
            <a:fillRect/>
          </a:stretch>
        </p:blipFill>
        <p:spPr>
          <a:xfrm>
            <a:off x="334964" y="1420946"/>
            <a:ext cx="11857036" cy="4245440"/>
          </a:xfrm>
          <a:prstGeom prst="rect">
            <a:avLst/>
          </a:prstGeom>
        </p:spPr>
      </p:pic>
      <p:cxnSp>
        <p:nvCxnSpPr>
          <p:cNvPr id="5" name="Rechte verbindingslijn 4">
            <a:extLst>
              <a:ext uri="{FF2B5EF4-FFF2-40B4-BE49-F238E27FC236}">
                <a16:creationId xmlns:a16="http://schemas.microsoft.com/office/drawing/2014/main" id="{EC69B7F9-9996-F839-D3AE-D32631C7F0E8}"/>
              </a:ext>
            </a:extLst>
          </p:cNvPr>
          <p:cNvCxnSpPr/>
          <p:nvPr/>
        </p:nvCxnSpPr>
        <p:spPr>
          <a:xfrm>
            <a:off x="334964" y="5812971"/>
            <a:ext cx="8976987"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6" name="Rechte verbindingslijn 5">
            <a:extLst>
              <a:ext uri="{FF2B5EF4-FFF2-40B4-BE49-F238E27FC236}">
                <a16:creationId xmlns:a16="http://schemas.microsoft.com/office/drawing/2014/main" id="{228BD7CA-B24A-FDAC-8A54-ED9930947BAA}"/>
              </a:ext>
            </a:extLst>
          </p:cNvPr>
          <p:cNvCxnSpPr>
            <a:cxnSpLocks/>
          </p:cNvCxnSpPr>
          <p:nvPr/>
        </p:nvCxnSpPr>
        <p:spPr>
          <a:xfrm>
            <a:off x="334964" y="5706835"/>
            <a:ext cx="0" cy="212271"/>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8" name="Rechte verbindingslijn 7">
            <a:extLst>
              <a:ext uri="{FF2B5EF4-FFF2-40B4-BE49-F238E27FC236}">
                <a16:creationId xmlns:a16="http://schemas.microsoft.com/office/drawing/2014/main" id="{B9243490-7DBD-49B2-E6A3-3896C4958BD0}"/>
              </a:ext>
            </a:extLst>
          </p:cNvPr>
          <p:cNvCxnSpPr>
            <a:cxnSpLocks/>
          </p:cNvCxnSpPr>
          <p:nvPr/>
        </p:nvCxnSpPr>
        <p:spPr>
          <a:xfrm>
            <a:off x="9311951" y="5706834"/>
            <a:ext cx="0" cy="212271"/>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9" name="Rechte verbindingslijn 8">
            <a:extLst>
              <a:ext uri="{FF2B5EF4-FFF2-40B4-BE49-F238E27FC236}">
                <a16:creationId xmlns:a16="http://schemas.microsoft.com/office/drawing/2014/main" id="{838B57A0-6177-BCEF-9D3B-4CA198290D55}"/>
              </a:ext>
            </a:extLst>
          </p:cNvPr>
          <p:cNvCxnSpPr>
            <a:cxnSpLocks/>
          </p:cNvCxnSpPr>
          <p:nvPr/>
        </p:nvCxnSpPr>
        <p:spPr>
          <a:xfrm>
            <a:off x="12062144" y="5712818"/>
            <a:ext cx="0" cy="212271"/>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10" name="Rechte verbindingslijn 9">
            <a:extLst>
              <a:ext uri="{FF2B5EF4-FFF2-40B4-BE49-F238E27FC236}">
                <a16:creationId xmlns:a16="http://schemas.microsoft.com/office/drawing/2014/main" id="{0AF86A8D-1CD2-EA52-3F34-BBADBADDE1E4}"/>
              </a:ext>
            </a:extLst>
          </p:cNvPr>
          <p:cNvCxnSpPr>
            <a:cxnSpLocks/>
          </p:cNvCxnSpPr>
          <p:nvPr/>
        </p:nvCxnSpPr>
        <p:spPr>
          <a:xfrm flipH="1">
            <a:off x="9258611" y="5812969"/>
            <a:ext cx="280353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13" name="Tekstvak 12">
            <a:extLst>
              <a:ext uri="{FF2B5EF4-FFF2-40B4-BE49-F238E27FC236}">
                <a16:creationId xmlns:a16="http://schemas.microsoft.com/office/drawing/2014/main" id="{D25D5D5B-0563-8536-BA08-358B2A4D7936}"/>
              </a:ext>
            </a:extLst>
          </p:cNvPr>
          <p:cNvSpPr txBox="1"/>
          <p:nvPr/>
        </p:nvSpPr>
        <p:spPr>
          <a:xfrm>
            <a:off x="334963" y="6048375"/>
            <a:ext cx="8976984" cy="307777"/>
          </a:xfrm>
          <a:prstGeom prst="rect">
            <a:avLst/>
          </a:prstGeom>
          <a:solidFill>
            <a:schemeClr val="bg1"/>
          </a:solidFill>
        </p:spPr>
        <p:txBody>
          <a:bodyPr wrap="square" rtlCol="0">
            <a:spAutoFit/>
          </a:bodyPr>
          <a:lstStyle/>
          <a:p>
            <a:pPr algn="ctr"/>
            <a:r>
              <a:rPr lang="en-GB" dirty="0" err="1"/>
              <a:t>Inventaris</a:t>
            </a:r>
            <a:endParaRPr lang="en-BE" dirty="0"/>
          </a:p>
        </p:txBody>
      </p:sp>
      <p:sp>
        <p:nvSpPr>
          <p:cNvPr id="14" name="Tekstvak 13">
            <a:extLst>
              <a:ext uri="{FF2B5EF4-FFF2-40B4-BE49-F238E27FC236}">
                <a16:creationId xmlns:a16="http://schemas.microsoft.com/office/drawing/2014/main" id="{F5A623F3-F9DC-7B07-3180-7A10045D89F8}"/>
              </a:ext>
            </a:extLst>
          </p:cNvPr>
          <p:cNvSpPr txBox="1"/>
          <p:nvPr/>
        </p:nvSpPr>
        <p:spPr>
          <a:xfrm>
            <a:off x="9959656" y="6048375"/>
            <a:ext cx="1897380" cy="307777"/>
          </a:xfrm>
          <a:prstGeom prst="rect">
            <a:avLst/>
          </a:prstGeom>
          <a:solidFill>
            <a:schemeClr val="bg1"/>
          </a:solidFill>
        </p:spPr>
        <p:txBody>
          <a:bodyPr wrap="square" rtlCol="0">
            <a:spAutoFit/>
          </a:bodyPr>
          <a:lstStyle/>
          <a:p>
            <a:r>
              <a:rPr lang="en-GB" dirty="0"/>
              <a:t>Risico-analyse</a:t>
            </a:r>
            <a:endParaRPr lang="en-BE" dirty="0"/>
          </a:p>
        </p:txBody>
      </p:sp>
      <p:sp>
        <p:nvSpPr>
          <p:cNvPr id="2" name="Ovaal 1">
            <a:extLst>
              <a:ext uri="{FF2B5EF4-FFF2-40B4-BE49-F238E27FC236}">
                <a16:creationId xmlns:a16="http://schemas.microsoft.com/office/drawing/2014/main" id="{EDC2F4BC-FEF6-418B-8CE4-6389D973702D}"/>
              </a:ext>
            </a:extLst>
          </p:cNvPr>
          <p:cNvSpPr/>
          <p:nvPr/>
        </p:nvSpPr>
        <p:spPr>
          <a:xfrm>
            <a:off x="9640333" y="2047422"/>
            <a:ext cx="2168287" cy="540136"/>
          </a:xfrm>
          <a:prstGeom prst="ellipse">
            <a:avLst/>
          </a:prstGeom>
          <a:noFill/>
          <a:ln w="5715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nl-BE"/>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BD9E13AF-4099-3783-C2A4-AC326133901A}"/>
              </a:ext>
            </a:extLst>
          </p:cNvPr>
          <p:cNvSpPr>
            <a:spLocks noGrp="1"/>
          </p:cNvSpPr>
          <p:nvPr>
            <p:ph type="body" idx="1"/>
          </p:nvPr>
        </p:nvSpPr>
        <p:spPr>
          <a:xfrm>
            <a:off x="334964" y="1906621"/>
            <a:ext cx="11306174" cy="4141754"/>
          </a:xfrm>
        </p:spPr>
        <p:txBody>
          <a:bodyPr/>
          <a:lstStyle/>
          <a:p>
            <a:r>
              <a:rPr lang="en-GB" sz="2800" dirty="0"/>
              <a:t>Deze </a:t>
            </a:r>
            <a:r>
              <a:rPr lang="en-GB" sz="2800" dirty="0" err="1"/>
              <a:t>risico</a:t>
            </a:r>
            <a:r>
              <a:rPr lang="en-GB" sz="2800" dirty="0"/>
              <a:t> analyse is een </a:t>
            </a:r>
            <a:r>
              <a:rPr lang="en-GB" sz="2800" dirty="0" err="1"/>
              <a:t>eenvoudige</a:t>
            </a:r>
            <a:r>
              <a:rPr lang="en-GB" sz="2800" dirty="0"/>
              <a:t> en </a:t>
            </a:r>
            <a:r>
              <a:rPr lang="en-GB" sz="2800" dirty="0" err="1"/>
              <a:t>snelle</a:t>
            </a:r>
            <a:r>
              <a:rPr lang="en-GB" sz="2800" dirty="0"/>
              <a:t> </a:t>
            </a:r>
            <a:r>
              <a:rPr lang="en-GB" sz="2800" dirty="0" err="1"/>
              <a:t>manier</a:t>
            </a:r>
            <a:r>
              <a:rPr lang="en-GB" sz="2800" dirty="0"/>
              <a:t> om in </a:t>
            </a:r>
            <a:r>
              <a:rPr lang="en-GB" sz="2800" dirty="0" err="1"/>
              <a:t>te</a:t>
            </a:r>
            <a:endParaRPr lang="en-GB" sz="2800" dirty="0"/>
          </a:p>
          <a:p>
            <a:r>
              <a:rPr lang="en-GB" sz="2800" dirty="0" err="1"/>
              <a:t>schatten</a:t>
            </a:r>
            <a:r>
              <a:rPr lang="en-GB" sz="2800" dirty="0"/>
              <a:t> hoe </a:t>
            </a:r>
            <a:r>
              <a:rPr lang="en-GB" sz="2800" dirty="0" err="1"/>
              <a:t>gevaarlijk</a:t>
            </a:r>
            <a:r>
              <a:rPr lang="en-GB" sz="2800" dirty="0"/>
              <a:t> het </a:t>
            </a:r>
            <a:r>
              <a:rPr lang="en-GB" sz="2800" dirty="0" err="1"/>
              <a:t>gebruik</a:t>
            </a:r>
            <a:r>
              <a:rPr lang="en-GB" sz="2800" dirty="0"/>
              <a:t> van een </a:t>
            </a:r>
            <a:r>
              <a:rPr lang="en-GB" sz="2800" dirty="0" err="1"/>
              <a:t>bepaald</a:t>
            </a:r>
            <a:r>
              <a:rPr lang="en-GB" sz="2800" dirty="0"/>
              <a:t> product is </a:t>
            </a:r>
            <a:r>
              <a:rPr lang="en-GB" sz="2800" dirty="0" err="1"/>
              <a:t>en</a:t>
            </a:r>
            <a:r>
              <a:rPr lang="en-GB" sz="2800" dirty="0"/>
              <a:t> </a:t>
            </a:r>
          </a:p>
          <a:p>
            <a:r>
              <a:rPr lang="en-GB" sz="2800" dirty="0" err="1"/>
              <a:t>bestaat</a:t>
            </a:r>
            <a:r>
              <a:rPr lang="en-GB" sz="2800" dirty="0"/>
              <a:t> </a:t>
            </a:r>
            <a:r>
              <a:rPr lang="en-GB" sz="2800" dirty="0" err="1"/>
              <a:t>uit</a:t>
            </a:r>
            <a:r>
              <a:rPr lang="en-GB" sz="2800" dirty="0"/>
              <a:t> 3 </a:t>
            </a:r>
            <a:r>
              <a:rPr lang="en-GB" sz="2800" dirty="0" err="1"/>
              <a:t>onderdelen</a:t>
            </a:r>
            <a:r>
              <a:rPr lang="en-GB" sz="2800" dirty="0"/>
              <a:t>:</a:t>
            </a:r>
          </a:p>
          <a:p>
            <a:endParaRPr lang="en-GB" sz="2800" dirty="0"/>
          </a:p>
          <a:p>
            <a:pPr marL="3429000" lvl="6" indent="-457200">
              <a:buFont typeface="Wingdings" panose="05000000000000000000" pitchFamily="2" charset="2"/>
              <a:buChar char="q"/>
            </a:pPr>
            <a:r>
              <a:rPr lang="en-GB" sz="2800" dirty="0"/>
              <a:t>Effect</a:t>
            </a:r>
          </a:p>
          <a:p>
            <a:pPr marL="3429000" lvl="6" indent="-457200">
              <a:buFont typeface="Wingdings" panose="05000000000000000000" pitchFamily="2" charset="2"/>
              <a:buChar char="q"/>
            </a:pPr>
            <a:r>
              <a:rPr lang="en-GB" sz="2800" dirty="0" err="1"/>
              <a:t>Blootstellingskans</a:t>
            </a:r>
            <a:endParaRPr lang="en-GB" sz="2800" dirty="0"/>
          </a:p>
          <a:p>
            <a:pPr marL="3429000" lvl="6" indent="-457200">
              <a:buFont typeface="Wingdings" panose="05000000000000000000" pitchFamily="2" charset="2"/>
              <a:buChar char="q"/>
            </a:pPr>
            <a:r>
              <a:rPr lang="en-GB" sz="2800" dirty="0" err="1"/>
              <a:t>Blootstellingsfrequentie</a:t>
            </a:r>
            <a:endParaRPr lang="en-GB" sz="2800" dirty="0"/>
          </a:p>
          <a:p>
            <a:endParaRPr lang="en-GB" sz="2800" dirty="0"/>
          </a:p>
          <a:p>
            <a:endParaRPr lang="en-BE" dirty="0"/>
          </a:p>
        </p:txBody>
      </p:sp>
      <p:sp>
        <p:nvSpPr>
          <p:cNvPr id="4" name="Titel 3">
            <a:extLst>
              <a:ext uri="{FF2B5EF4-FFF2-40B4-BE49-F238E27FC236}">
                <a16:creationId xmlns:a16="http://schemas.microsoft.com/office/drawing/2014/main" id="{C64CF376-6C16-7D69-9768-FE398FEAD348}"/>
              </a:ext>
            </a:extLst>
          </p:cNvPr>
          <p:cNvSpPr>
            <a:spLocks noGrp="1"/>
          </p:cNvSpPr>
          <p:nvPr>
            <p:ph type="title"/>
          </p:nvPr>
        </p:nvSpPr>
        <p:spPr/>
        <p:txBody>
          <a:bodyPr/>
          <a:lstStyle/>
          <a:p>
            <a:r>
              <a:rPr lang="en-GB" dirty="0"/>
              <a:t>Risico analyse op basis van Recess</a:t>
            </a:r>
            <a:endParaRPr lang="en-BE" dirty="0"/>
          </a:p>
        </p:txBody>
      </p:sp>
    </p:spTree>
    <p:extLst>
      <p:ext uri="{BB962C8B-B14F-4D97-AF65-F5344CB8AC3E}">
        <p14:creationId xmlns:p14="http://schemas.microsoft.com/office/powerpoint/2010/main" val="2086191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fbeelding 7">
            <a:extLst>
              <a:ext uri="{FF2B5EF4-FFF2-40B4-BE49-F238E27FC236}">
                <a16:creationId xmlns:a16="http://schemas.microsoft.com/office/drawing/2014/main" id="{23838001-748B-47F8-82B2-874C070CC2C5}"/>
              </a:ext>
            </a:extLst>
          </p:cNvPr>
          <p:cNvPicPr>
            <a:picLocks noChangeAspect="1"/>
          </p:cNvPicPr>
          <p:nvPr/>
        </p:nvPicPr>
        <p:blipFill>
          <a:blip r:embed="rId2"/>
          <a:stretch>
            <a:fillRect/>
          </a:stretch>
        </p:blipFill>
        <p:spPr>
          <a:xfrm>
            <a:off x="3580214" y="1265126"/>
            <a:ext cx="4921760" cy="1124367"/>
          </a:xfrm>
          <a:prstGeom prst="rect">
            <a:avLst/>
          </a:prstGeom>
        </p:spPr>
      </p:pic>
      <p:sp>
        <p:nvSpPr>
          <p:cNvPr id="6" name="Tijdelijke aanduiding voor tekst 5">
            <a:extLst>
              <a:ext uri="{FF2B5EF4-FFF2-40B4-BE49-F238E27FC236}">
                <a16:creationId xmlns:a16="http://schemas.microsoft.com/office/drawing/2014/main" id="{AA6A8108-75B0-4E8F-BBD0-A286C37A0103}"/>
              </a:ext>
            </a:extLst>
          </p:cNvPr>
          <p:cNvSpPr>
            <a:spLocks noGrp="1"/>
          </p:cNvSpPr>
          <p:nvPr>
            <p:ph type="body" idx="1"/>
          </p:nvPr>
        </p:nvSpPr>
        <p:spPr/>
        <p:txBody>
          <a:bodyPr/>
          <a:lstStyle/>
          <a:p>
            <a:endParaRPr lang="nl-BE" dirty="0"/>
          </a:p>
          <a:p>
            <a:endParaRPr lang="nl-BE" dirty="0"/>
          </a:p>
          <a:p>
            <a:endParaRPr lang="nl-BE" dirty="0"/>
          </a:p>
          <a:p>
            <a:endParaRPr lang="nl-BE" dirty="0"/>
          </a:p>
          <a:p>
            <a:endParaRPr lang="nl-BE" dirty="0"/>
          </a:p>
        </p:txBody>
      </p:sp>
      <p:sp>
        <p:nvSpPr>
          <p:cNvPr id="13" name="Titel 12">
            <a:extLst>
              <a:ext uri="{FF2B5EF4-FFF2-40B4-BE49-F238E27FC236}">
                <a16:creationId xmlns:a16="http://schemas.microsoft.com/office/drawing/2014/main" id="{D31F449F-5B87-460E-97B1-E1270643E914}"/>
              </a:ext>
            </a:extLst>
          </p:cNvPr>
          <p:cNvSpPr>
            <a:spLocks noGrp="1"/>
          </p:cNvSpPr>
          <p:nvPr>
            <p:ph type="title"/>
          </p:nvPr>
        </p:nvSpPr>
        <p:spPr/>
        <p:txBody>
          <a:bodyPr/>
          <a:lstStyle/>
          <a:p>
            <a:r>
              <a:rPr lang="nl-BE" dirty="0"/>
              <a:t>Effect</a:t>
            </a:r>
          </a:p>
        </p:txBody>
      </p:sp>
      <p:graphicFrame>
        <p:nvGraphicFramePr>
          <p:cNvPr id="10" name="Tabel 9">
            <a:extLst>
              <a:ext uri="{FF2B5EF4-FFF2-40B4-BE49-F238E27FC236}">
                <a16:creationId xmlns:a16="http://schemas.microsoft.com/office/drawing/2014/main" id="{E866E93A-B9A1-449E-8D69-C2F27BCE0DAD}"/>
              </a:ext>
            </a:extLst>
          </p:cNvPr>
          <p:cNvGraphicFramePr>
            <a:graphicFrameLocks noGrp="1"/>
          </p:cNvGraphicFramePr>
          <p:nvPr>
            <p:extLst>
              <p:ext uri="{D42A27DB-BD31-4B8C-83A1-F6EECF244321}">
                <p14:modId xmlns:p14="http://schemas.microsoft.com/office/powerpoint/2010/main" val="2555999785"/>
              </p:ext>
            </p:extLst>
          </p:nvPr>
        </p:nvGraphicFramePr>
        <p:xfrm>
          <a:off x="550862" y="3114980"/>
          <a:ext cx="4207854" cy="3209935"/>
        </p:xfrm>
        <a:graphic>
          <a:graphicData uri="http://schemas.openxmlformats.org/drawingml/2006/table">
            <a:tbl>
              <a:tblPr>
                <a:tableStyleId>{5C22544A-7EE6-4342-B048-85BDC9FD1C3A}</a:tableStyleId>
              </a:tblPr>
              <a:tblGrid>
                <a:gridCol w="592411">
                  <a:extLst>
                    <a:ext uri="{9D8B030D-6E8A-4147-A177-3AD203B41FA5}">
                      <a16:colId xmlns:a16="http://schemas.microsoft.com/office/drawing/2014/main" val="318553722"/>
                    </a:ext>
                  </a:extLst>
                </a:gridCol>
                <a:gridCol w="3615443">
                  <a:extLst>
                    <a:ext uri="{9D8B030D-6E8A-4147-A177-3AD203B41FA5}">
                      <a16:colId xmlns:a16="http://schemas.microsoft.com/office/drawing/2014/main" val="557560023"/>
                    </a:ext>
                  </a:extLst>
                </a:gridCol>
              </a:tblGrid>
              <a:tr h="368068">
                <a:tc gridSpan="2">
                  <a:txBody>
                    <a:bodyPr/>
                    <a:lstStyle/>
                    <a:p>
                      <a:pPr algn="l" fontAlgn="ctr"/>
                      <a:r>
                        <a:rPr lang="en-GB" sz="1200" u="none" strike="noStrike" dirty="0">
                          <a:effectLst/>
                        </a:rPr>
                        <a:t>Effect</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BE"/>
                    </a:p>
                  </a:txBody>
                  <a:tcPr/>
                </a:tc>
                <a:extLst>
                  <a:ext uri="{0D108BD9-81ED-4DB2-BD59-A6C34878D82A}">
                    <a16:rowId xmlns:a16="http://schemas.microsoft.com/office/drawing/2014/main" val="3192976069"/>
                  </a:ext>
                </a:extLst>
              </a:tr>
              <a:tr h="368068">
                <a:tc>
                  <a:txBody>
                    <a:bodyPr/>
                    <a:lstStyle/>
                    <a:p>
                      <a:pPr algn="r" fontAlgn="ctr"/>
                      <a:r>
                        <a:rPr lang="en-BE" sz="1200" u="none" strike="noStrike" dirty="0">
                          <a:effectLst/>
                        </a:rPr>
                        <a:t>1</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200" u="none" strike="noStrike" dirty="0">
                          <a:effectLst/>
                        </a:rPr>
                        <a:t>Geen H-Zin</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4391017"/>
                  </a:ext>
                </a:extLst>
              </a:tr>
              <a:tr h="579221">
                <a:tc>
                  <a:txBody>
                    <a:bodyPr/>
                    <a:lstStyle/>
                    <a:p>
                      <a:pPr algn="r" fontAlgn="ctr"/>
                      <a:r>
                        <a:rPr lang="en-BE" sz="1200" u="none" strike="noStrike" dirty="0">
                          <a:effectLst/>
                        </a:rPr>
                        <a:t>3</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H302, H312, H315, H319, H332, H335, EUH066</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54641114"/>
                  </a:ext>
                </a:extLst>
              </a:tr>
              <a:tr h="368068">
                <a:tc>
                  <a:txBody>
                    <a:bodyPr/>
                    <a:lstStyle/>
                    <a:p>
                      <a:pPr algn="r" fontAlgn="ctr"/>
                      <a:r>
                        <a:rPr lang="en-BE" sz="1200" u="none" strike="noStrike" dirty="0">
                          <a:effectLst/>
                        </a:rPr>
                        <a:t>7</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H301, H3018, H366, H373, EUH070</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6279683"/>
                  </a:ext>
                </a:extLst>
              </a:tr>
              <a:tr h="368068">
                <a:tc>
                  <a:txBody>
                    <a:bodyPr/>
                    <a:lstStyle/>
                    <a:p>
                      <a:pPr algn="r" fontAlgn="ctr"/>
                      <a:r>
                        <a:rPr lang="en-BE" sz="1200" u="none" strike="noStrike" dirty="0">
                          <a:effectLst/>
                        </a:rPr>
                        <a:t>10</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200" u="none" strike="noStrike" dirty="0">
                          <a:effectLst/>
                        </a:rPr>
                        <a:t>H311, H331, EUH071</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2105550"/>
                  </a:ext>
                </a:extLst>
              </a:tr>
              <a:tr h="579221">
                <a:tc>
                  <a:txBody>
                    <a:bodyPr/>
                    <a:lstStyle/>
                    <a:p>
                      <a:pPr algn="r" fontAlgn="ctr"/>
                      <a:r>
                        <a:rPr lang="en-BE" sz="1200" u="none" strike="noStrike" dirty="0">
                          <a:effectLst/>
                        </a:rPr>
                        <a:t>15</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H314, H317, H334, H341, H361(f)(d), H371, H372, EUH208</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5408445"/>
                  </a:ext>
                </a:extLst>
              </a:tr>
              <a:tr h="579221">
                <a:tc>
                  <a:txBody>
                    <a:bodyPr/>
                    <a:lstStyle/>
                    <a:p>
                      <a:pPr algn="r" fontAlgn="ctr"/>
                      <a:r>
                        <a:rPr lang="en-BE" sz="1200" u="none" strike="noStrike" dirty="0">
                          <a:effectLst/>
                        </a:rPr>
                        <a:t>40</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H300, H304, H310, H330, H340, H351, H360(f)(d), H362, H370</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25800088"/>
                  </a:ext>
                </a:extLst>
              </a:tr>
            </a:tbl>
          </a:graphicData>
        </a:graphic>
      </p:graphicFrame>
      <p:sp>
        <p:nvSpPr>
          <p:cNvPr id="15" name="Ovaal 14">
            <a:extLst>
              <a:ext uri="{FF2B5EF4-FFF2-40B4-BE49-F238E27FC236}">
                <a16:creationId xmlns:a16="http://schemas.microsoft.com/office/drawing/2014/main" id="{11F520A5-115F-4719-A063-09DE6AFCA95F}"/>
              </a:ext>
            </a:extLst>
          </p:cNvPr>
          <p:cNvSpPr/>
          <p:nvPr/>
        </p:nvSpPr>
        <p:spPr>
          <a:xfrm>
            <a:off x="1552575" y="4841572"/>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 name="Ovaal 15">
            <a:extLst>
              <a:ext uri="{FF2B5EF4-FFF2-40B4-BE49-F238E27FC236}">
                <a16:creationId xmlns:a16="http://schemas.microsoft.com/office/drawing/2014/main" id="{BB447374-881F-4BFF-A74D-3B6C86488B9F}"/>
              </a:ext>
            </a:extLst>
          </p:cNvPr>
          <p:cNvSpPr/>
          <p:nvPr/>
        </p:nvSpPr>
        <p:spPr>
          <a:xfrm>
            <a:off x="2054714" y="5766634"/>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7" name="Ovaal 16">
            <a:extLst>
              <a:ext uri="{FF2B5EF4-FFF2-40B4-BE49-F238E27FC236}">
                <a16:creationId xmlns:a16="http://schemas.microsoft.com/office/drawing/2014/main" id="{999DCC63-EFEF-4EB5-9B33-6256C6D25729}"/>
              </a:ext>
            </a:extLst>
          </p:cNvPr>
          <p:cNvSpPr/>
          <p:nvPr/>
        </p:nvSpPr>
        <p:spPr>
          <a:xfrm>
            <a:off x="1100137" y="3984660"/>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Tekstvak 17">
            <a:extLst>
              <a:ext uri="{FF2B5EF4-FFF2-40B4-BE49-F238E27FC236}">
                <a16:creationId xmlns:a16="http://schemas.microsoft.com/office/drawing/2014/main" id="{37BD3CC0-8999-445F-8816-A0D06F02AF22}"/>
              </a:ext>
            </a:extLst>
          </p:cNvPr>
          <p:cNvSpPr txBox="1"/>
          <p:nvPr/>
        </p:nvSpPr>
        <p:spPr>
          <a:xfrm>
            <a:off x="5068111" y="3615328"/>
            <a:ext cx="6867727" cy="1384995"/>
          </a:xfrm>
          <a:prstGeom prst="rect">
            <a:avLst/>
          </a:prstGeom>
          <a:noFill/>
        </p:spPr>
        <p:txBody>
          <a:bodyPr wrap="square" rtlCol="0">
            <a:spAutoFit/>
          </a:bodyPr>
          <a:lstStyle/>
          <a:p>
            <a:r>
              <a:rPr lang="en-GB" sz="2800" dirty="0">
                <a:solidFill>
                  <a:schemeClr val="accent6"/>
                </a:solidFill>
              </a:rPr>
              <a:t>Bij effect </a:t>
            </a:r>
            <a:r>
              <a:rPr lang="en-GB" sz="2800" dirty="0" err="1">
                <a:solidFill>
                  <a:schemeClr val="accent6"/>
                </a:solidFill>
              </a:rPr>
              <a:t>werkt</a:t>
            </a:r>
            <a:r>
              <a:rPr lang="en-GB" sz="2800" dirty="0">
                <a:solidFill>
                  <a:schemeClr val="accent6"/>
                </a:solidFill>
              </a:rPr>
              <a:t> het </a:t>
            </a:r>
            <a:r>
              <a:rPr lang="en-GB" sz="2800" b="1" dirty="0" err="1">
                <a:solidFill>
                  <a:schemeClr val="accent6"/>
                </a:solidFill>
              </a:rPr>
              <a:t>cumulatief</a:t>
            </a:r>
            <a:r>
              <a:rPr lang="en-GB" sz="2800" dirty="0">
                <a:solidFill>
                  <a:schemeClr val="accent6"/>
                </a:solidFill>
              </a:rPr>
              <a:t>. </a:t>
            </a:r>
          </a:p>
          <a:p>
            <a:r>
              <a:rPr lang="en-GB" sz="2800" dirty="0" err="1">
                <a:solidFill>
                  <a:schemeClr val="accent6"/>
                </a:solidFill>
              </a:rPr>
              <a:t>Dus</a:t>
            </a:r>
            <a:r>
              <a:rPr lang="en-GB" sz="2800" dirty="0">
                <a:solidFill>
                  <a:schemeClr val="accent6"/>
                </a:solidFill>
              </a:rPr>
              <a:t> een product met H302,H331 en H310 </a:t>
            </a:r>
            <a:br>
              <a:rPr lang="en-GB" sz="2800" dirty="0">
                <a:solidFill>
                  <a:schemeClr val="accent6"/>
                </a:solidFill>
              </a:rPr>
            </a:br>
            <a:r>
              <a:rPr lang="en-GB" sz="2800" dirty="0">
                <a:solidFill>
                  <a:schemeClr val="accent6"/>
                </a:solidFill>
                <a:sym typeface="Wingdings" panose="05000000000000000000" pitchFamily="2" charset="2"/>
              </a:rPr>
              <a:t> 3 + 10 + 40 = 53</a:t>
            </a:r>
            <a:endParaRPr lang="en-BE" sz="2800" dirty="0">
              <a:solidFill>
                <a:schemeClr val="accent6"/>
              </a:solidFill>
            </a:endParaRPr>
          </a:p>
        </p:txBody>
      </p:sp>
    </p:spTree>
    <p:extLst>
      <p:ext uri="{BB962C8B-B14F-4D97-AF65-F5344CB8AC3E}">
        <p14:creationId xmlns:p14="http://schemas.microsoft.com/office/powerpoint/2010/main" val="4001119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D333D26D-E226-4499-8A62-0CB18A4D5366}"/>
              </a:ext>
            </a:extLst>
          </p:cNvPr>
          <p:cNvPicPr>
            <a:picLocks noChangeAspect="1"/>
          </p:cNvPicPr>
          <p:nvPr/>
        </p:nvPicPr>
        <p:blipFill>
          <a:blip r:embed="rId2"/>
          <a:stretch>
            <a:fillRect/>
          </a:stretch>
        </p:blipFill>
        <p:spPr>
          <a:xfrm>
            <a:off x="1007522" y="2941711"/>
            <a:ext cx="3627434" cy="2554445"/>
          </a:xfrm>
          <a:prstGeom prst="rect">
            <a:avLst/>
          </a:prstGeom>
        </p:spPr>
      </p:pic>
      <p:sp>
        <p:nvSpPr>
          <p:cNvPr id="2" name="Tijdelijke aanduiding voor tekst 1">
            <a:extLst>
              <a:ext uri="{FF2B5EF4-FFF2-40B4-BE49-F238E27FC236}">
                <a16:creationId xmlns:a16="http://schemas.microsoft.com/office/drawing/2014/main" id="{5B3EC8FD-0E30-4E5B-B784-9D3260232060}"/>
              </a:ext>
            </a:extLst>
          </p:cNvPr>
          <p:cNvSpPr>
            <a:spLocks noGrp="1"/>
          </p:cNvSpPr>
          <p:nvPr>
            <p:ph type="body" idx="1"/>
          </p:nvPr>
        </p:nvSpPr>
        <p:spPr/>
        <p:txBody>
          <a:bodyPr/>
          <a:lstStyle/>
          <a:p>
            <a:endParaRPr lang="nl-BE" dirty="0"/>
          </a:p>
          <a:p>
            <a:endParaRPr lang="nl-BE" dirty="0"/>
          </a:p>
          <a:p>
            <a:endParaRPr lang="nl-BE" dirty="0"/>
          </a:p>
        </p:txBody>
      </p:sp>
      <p:sp>
        <p:nvSpPr>
          <p:cNvPr id="4" name="Titel 3">
            <a:extLst>
              <a:ext uri="{FF2B5EF4-FFF2-40B4-BE49-F238E27FC236}">
                <a16:creationId xmlns:a16="http://schemas.microsoft.com/office/drawing/2014/main" id="{25EA1A19-BBA3-4467-897A-388F037FCCB9}"/>
              </a:ext>
            </a:extLst>
          </p:cNvPr>
          <p:cNvSpPr>
            <a:spLocks noGrp="1"/>
          </p:cNvSpPr>
          <p:nvPr>
            <p:ph type="title"/>
          </p:nvPr>
        </p:nvSpPr>
        <p:spPr/>
        <p:txBody>
          <a:bodyPr/>
          <a:lstStyle/>
          <a:p>
            <a:r>
              <a:rPr lang="nl-BE" dirty="0"/>
              <a:t>Blootstellingskans</a:t>
            </a:r>
          </a:p>
        </p:txBody>
      </p:sp>
      <p:pic>
        <p:nvPicPr>
          <p:cNvPr id="6" name="Afbeelding 5">
            <a:extLst>
              <a:ext uri="{FF2B5EF4-FFF2-40B4-BE49-F238E27FC236}">
                <a16:creationId xmlns:a16="http://schemas.microsoft.com/office/drawing/2014/main" id="{22CF1B5C-9756-49D3-AE31-1614435E25EC}"/>
              </a:ext>
            </a:extLst>
          </p:cNvPr>
          <p:cNvPicPr>
            <a:picLocks noChangeAspect="1"/>
          </p:cNvPicPr>
          <p:nvPr/>
        </p:nvPicPr>
        <p:blipFill>
          <a:blip r:embed="rId3"/>
          <a:stretch>
            <a:fillRect/>
          </a:stretch>
        </p:blipFill>
        <p:spPr>
          <a:xfrm>
            <a:off x="3580214" y="1265126"/>
            <a:ext cx="4921760" cy="1124367"/>
          </a:xfrm>
          <a:prstGeom prst="rect">
            <a:avLst/>
          </a:prstGeom>
        </p:spPr>
      </p:pic>
      <p:sp>
        <p:nvSpPr>
          <p:cNvPr id="7" name="Tekstvak 6">
            <a:extLst>
              <a:ext uri="{FF2B5EF4-FFF2-40B4-BE49-F238E27FC236}">
                <a16:creationId xmlns:a16="http://schemas.microsoft.com/office/drawing/2014/main" id="{84285FC8-BFBD-48B1-B0C2-851826CB0177}"/>
              </a:ext>
            </a:extLst>
          </p:cNvPr>
          <p:cNvSpPr txBox="1"/>
          <p:nvPr/>
        </p:nvSpPr>
        <p:spPr>
          <a:xfrm>
            <a:off x="5068110" y="3429000"/>
            <a:ext cx="6867727" cy="954107"/>
          </a:xfrm>
          <a:prstGeom prst="rect">
            <a:avLst/>
          </a:prstGeom>
          <a:noFill/>
        </p:spPr>
        <p:txBody>
          <a:bodyPr wrap="square" rtlCol="0">
            <a:spAutoFit/>
          </a:bodyPr>
          <a:lstStyle/>
          <a:p>
            <a:pPr algn="ctr"/>
            <a:r>
              <a:rPr lang="en-GB" sz="2800" dirty="0" err="1">
                <a:solidFill>
                  <a:schemeClr val="accent6"/>
                </a:solidFill>
              </a:rPr>
              <a:t>Welke</a:t>
            </a:r>
            <a:r>
              <a:rPr lang="en-GB" sz="2800" dirty="0">
                <a:solidFill>
                  <a:schemeClr val="accent6"/>
                </a:solidFill>
              </a:rPr>
              <a:t> </a:t>
            </a:r>
            <a:r>
              <a:rPr lang="en-GB" sz="2800" dirty="0" err="1">
                <a:solidFill>
                  <a:schemeClr val="accent6"/>
                </a:solidFill>
              </a:rPr>
              <a:t>beschermingsmiddelen</a:t>
            </a:r>
            <a:r>
              <a:rPr lang="en-GB" sz="2800" dirty="0">
                <a:solidFill>
                  <a:schemeClr val="accent6"/>
                </a:solidFill>
              </a:rPr>
              <a:t> </a:t>
            </a:r>
            <a:r>
              <a:rPr lang="en-GB" sz="2800" dirty="0" err="1">
                <a:solidFill>
                  <a:schemeClr val="accent6"/>
                </a:solidFill>
              </a:rPr>
              <a:t>zijn</a:t>
            </a:r>
            <a:r>
              <a:rPr lang="en-GB" sz="2800" dirty="0">
                <a:solidFill>
                  <a:schemeClr val="accent6"/>
                </a:solidFill>
              </a:rPr>
              <a:t> </a:t>
            </a:r>
            <a:r>
              <a:rPr lang="en-GB" sz="2800" dirty="0" err="1">
                <a:solidFill>
                  <a:schemeClr val="accent6"/>
                </a:solidFill>
              </a:rPr>
              <a:t>er</a:t>
            </a:r>
            <a:r>
              <a:rPr lang="en-GB" sz="2800" dirty="0">
                <a:solidFill>
                  <a:schemeClr val="accent6"/>
                </a:solidFill>
              </a:rPr>
              <a:t> </a:t>
            </a:r>
            <a:r>
              <a:rPr lang="en-GB" sz="2800" dirty="0" err="1">
                <a:solidFill>
                  <a:schemeClr val="accent6"/>
                </a:solidFill>
              </a:rPr>
              <a:t>voorhanden</a:t>
            </a:r>
            <a:r>
              <a:rPr lang="en-GB" sz="2800" dirty="0">
                <a:solidFill>
                  <a:schemeClr val="accent6"/>
                </a:solidFill>
              </a:rPr>
              <a:t>?</a:t>
            </a:r>
            <a:endParaRPr lang="en-BE" sz="2800" dirty="0">
              <a:solidFill>
                <a:schemeClr val="accent6"/>
              </a:solidFill>
            </a:endParaRPr>
          </a:p>
        </p:txBody>
      </p:sp>
    </p:spTree>
    <p:extLst>
      <p:ext uri="{BB962C8B-B14F-4D97-AF65-F5344CB8AC3E}">
        <p14:creationId xmlns:p14="http://schemas.microsoft.com/office/powerpoint/2010/main" val="17015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31047610-12B5-42CE-9A9A-BACB97984E2A}"/>
              </a:ext>
            </a:extLst>
          </p:cNvPr>
          <p:cNvPicPr>
            <a:picLocks noChangeAspect="1"/>
          </p:cNvPicPr>
          <p:nvPr/>
        </p:nvPicPr>
        <p:blipFill>
          <a:blip r:embed="rId2"/>
          <a:stretch>
            <a:fillRect/>
          </a:stretch>
        </p:blipFill>
        <p:spPr>
          <a:xfrm>
            <a:off x="584218" y="2719612"/>
            <a:ext cx="3580350" cy="2533323"/>
          </a:xfrm>
          <a:prstGeom prst="rect">
            <a:avLst/>
          </a:prstGeom>
        </p:spPr>
      </p:pic>
      <p:sp>
        <p:nvSpPr>
          <p:cNvPr id="4" name="Titel 3">
            <a:extLst>
              <a:ext uri="{FF2B5EF4-FFF2-40B4-BE49-F238E27FC236}">
                <a16:creationId xmlns:a16="http://schemas.microsoft.com/office/drawing/2014/main" id="{02418426-21A2-4CAC-952F-D280A8514AC7}"/>
              </a:ext>
            </a:extLst>
          </p:cNvPr>
          <p:cNvSpPr>
            <a:spLocks noGrp="1"/>
          </p:cNvSpPr>
          <p:nvPr>
            <p:ph type="title"/>
          </p:nvPr>
        </p:nvSpPr>
        <p:spPr/>
        <p:txBody>
          <a:bodyPr/>
          <a:lstStyle/>
          <a:p>
            <a:r>
              <a:rPr lang="nl-BE" dirty="0"/>
              <a:t>Blootstellingsfrequentie</a:t>
            </a:r>
          </a:p>
        </p:txBody>
      </p:sp>
      <p:pic>
        <p:nvPicPr>
          <p:cNvPr id="6" name="Afbeelding 5">
            <a:extLst>
              <a:ext uri="{FF2B5EF4-FFF2-40B4-BE49-F238E27FC236}">
                <a16:creationId xmlns:a16="http://schemas.microsoft.com/office/drawing/2014/main" id="{0A2F08F3-2353-4CA9-A93D-AAFD9DF8122E}"/>
              </a:ext>
            </a:extLst>
          </p:cNvPr>
          <p:cNvPicPr>
            <a:picLocks noChangeAspect="1"/>
          </p:cNvPicPr>
          <p:nvPr/>
        </p:nvPicPr>
        <p:blipFill>
          <a:blip r:embed="rId3"/>
          <a:stretch>
            <a:fillRect/>
          </a:stretch>
        </p:blipFill>
        <p:spPr>
          <a:xfrm>
            <a:off x="3580214" y="1265126"/>
            <a:ext cx="4921760" cy="1124367"/>
          </a:xfrm>
          <a:prstGeom prst="rect">
            <a:avLst/>
          </a:prstGeom>
        </p:spPr>
      </p:pic>
      <p:sp>
        <p:nvSpPr>
          <p:cNvPr id="7" name="Tijdelijke aanduiding voor tekst 6">
            <a:extLst>
              <a:ext uri="{FF2B5EF4-FFF2-40B4-BE49-F238E27FC236}">
                <a16:creationId xmlns:a16="http://schemas.microsoft.com/office/drawing/2014/main" id="{295CB528-F2DE-40B7-976E-1B6B9BED5AF0}"/>
              </a:ext>
            </a:extLst>
          </p:cNvPr>
          <p:cNvSpPr txBox="1">
            <a:spLocks noGrp="1"/>
          </p:cNvSpPr>
          <p:nvPr>
            <p:ph type="body" idx="1"/>
          </p:nvPr>
        </p:nvSpPr>
        <p:spPr>
          <a:xfrm>
            <a:off x="4442788" y="2637579"/>
            <a:ext cx="7356863" cy="3042844"/>
          </a:xfrm>
          <a:prstGeom prst="rect">
            <a:avLst/>
          </a:prstGeom>
          <a:solidFill>
            <a:schemeClr val="bg1"/>
          </a:solidFill>
        </p:spPr>
        <p:txBody>
          <a:bodyPr wrap="square" rtlCol="0">
            <a:spAutoFit/>
          </a:bodyPr>
          <a:lstStyle/>
          <a:p>
            <a:r>
              <a:rPr lang="en-GB" sz="2800" dirty="0"/>
              <a:t>Hoe </a:t>
            </a:r>
            <a:r>
              <a:rPr lang="en-GB" sz="2800" dirty="0" err="1"/>
              <a:t>vaak</a:t>
            </a:r>
            <a:r>
              <a:rPr lang="en-GB" sz="2800" dirty="0"/>
              <a:t> gebruiken ze het product?</a:t>
            </a:r>
          </a:p>
          <a:p>
            <a:endParaRPr lang="en-GB" sz="2800" dirty="0"/>
          </a:p>
          <a:p>
            <a:r>
              <a:rPr lang="en-GB" sz="2400" dirty="0"/>
              <a:t>Let </a:t>
            </a:r>
            <a:r>
              <a:rPr lang="en-GB" sz="2400" dirty="0" err="1"/>
              <a:t>hier</a:t>
            </a:r>
            <a:r>
              <a:rPr lang="en-GB" sz="2400" dirty="0"/>
              <a:t> wel op </a:t>
            </a:r>
            <a:r>
              <a:rPr lang="en-GB" sz="2400" dirty="0" err="1"/>
              <a:t>dat</a:t>
            </a:r>
            <a:r>
              <a:rPr lang="en-GB" sz="2400" dirty="0"/>
              <a:t> </a:t>
            </a:r>
            <a:r>
              <a:rPr lang="en-GB" sz="2400" dirty="0" err="1"/>
              <a:t>dit</a:t>
            </a:r>
            <a:r>
              <a:rPr lang="en-GB" sz="2400" dirty="0"/>
              <a:t> </a:t>
            </a:r>
            <a:r>
              <a:rPr lang="en-GB" sz="2400" dirty="0" err="1"/>
              <a:t>gaat</a:t>
            </a:r>
            <a:r>
              <a:rPr lang="en-GB" sz="2400" dirty="0"/>
              <a:t> om het </a:t>
            </a:r>
            <a:r>
              <a:rPr lang="en-GB" sz="2400" b="1" dirty="0" err="1"/>
              <a:t>zuivere</a:t>
            </a:r>
            <a:r>
              <a:rPr lang="en-GB" sz="2400" b="1" dirty="0"/>
              <a:t> product</a:t>
            </a:r>
            <a:r>
              <a:rPr lang="en-GB" sz="2400" dirty="0"/>
              <a:t>. </a:t>
            </a:r>
          </a:p>
          <a:p>
            <a:pPr marL="114300" indent="0"/>
            <a:r>
              <a:rPr lang="en-GB" sz="2400" dirty="0" err="1"/>
              <a:t>Bij</a:t>
            </a:r>
            <a:r>
              <a:rPr lang="en-GB" sz="2400" dirty="0"/>
              <a:t> het </a:t>
            </a:r>
            <a:r>
              <a:rPr lang="en-GB" sz="2400" dirty="0" err="1"/>
              <a:t>poetspersoneel</a:t>
            </a:r>
            <a:r>
              <a:rPr lang="en-GB" sz="2400" dirty="0"/>
              <a:t> </a:t>
            </a:r>
            <a:r>
              <a:rPr lang="en-GB" sz="2400" dirty="0" err="1"/>
              <a:t>poetsen</a:t>
            </a:r>
            <a:r>
              <a:rPr lang="en-GB" sz="2400" dirty="0"/>
              <a:t> ze </a:t>
            </a:r>
            <a:r>
              <a:rPr lang="en-GB" sz="2400" dirty="0" err="1"/>
              <a:t>geen</a:t>
            </a:r>
            <a:r>
              <a:rPr lang="en-GB" sz="2400" dirty="0"/>
              <a:t> 4u/</a:t>
            </a:r>
            <a:r>
              <a:rPr lang="en-GB" sz="2400" dirty="0" err="1"/>
              <a:t>dag</a:t>
            </a:r>
            <a:r>
              <a:rPr lang="en-GB" sz="2400" dirty="0"/>
              <a:t> met het </a:t>
            </a:r>
            <a:r>
              <a:rPr lang="en-GB" sz="2400" dirty="0" err="1"/>
              <a:t>zuivere</a:t>
            </a:r>
            <a:r>
              <a:rPr lang="en-GB" sz="2400" dirty="0"/>
              <a:t> product. </a:t>
            </a:r>
            <a:r>
              <a:rPr lang="en-GB" sz="2400" dirty="0" err="1"/>
              <a:t>Dus</a:t>
            </a:r>
            <a:r>
              <a:rPr lang="en-GB" sz="2400" dirty="0"/>
              <a:t> </a:t>
            </a:r>
            <a:r>
              <a:rPr lang="en-GB" sz="2400" dirty="0" err="1"/>
              <a:t>hier</a:t>
            </a:r>
            <a:r>
              <a:rPr lang="en-GB" sz="2400" dirty="0"/>
              <a:t> </a:t>
            </a:r>
            <a:r>
              <a:rPr lang="en-GB" sz="2400" dirty="0" err="1"/>
              <a:t>ga</a:t>
            </a:r>
            <a:r>
              <a:rPr lang="en-GB" sz="2400" dirty="0"/>
              <a:t> je </a:t>
            </a:r>
            <a:r>
              <a:rPr lang="en-GB" sz="2400" dirty="0" err="1"/>
              <a:t>een</a:t>
            </a:r>
            <a:r>
              <a:rPr lang="en-GB" sz="2400" dirty="0"/>
              <a:t> </a:t>
            </a:r>
            <a:r>
              <a:rPr lang="en-GB" sz="2400" dirty="0" err="1"/>
              <a:t>kortere</a:t>
            </a:r>
            <a:r>
              <a:rPr lang="en-GB" sz="2400" dirty="0"/>
              <a:t> </a:t>
            </a:r>
            <a:r>
              <a:rPr lang="en-GB" sz="2400" dirty="0" err="1"/>
              <a:t>tijd</a:t>
            </a:r>
            <a:r>
              <a:rPr lang="en-GB" sz="2400" dirty="0"/>
              <a:t> van 15min-2u week </a:t>
            </a:r>
            <a:r>
              <a:rPr lang="en-GB" sz="2400" dirty="0" err="1"/>
              <a:t>hanteren</a:t>
            </a:r>
            <a:r>
              <a:rPr lang="en-GB" sz="2400" dirty="0"/>
              <a:t> om </a:t>
            </a:r>
            <a:r>
              <a:rPr lang="en-GB" sz="2400" dirty="0" err="1"/>
              <a:t>hun</a:t>
            </a:r>
            <a:r>
              <a:rPr lang="en-GB" sz="2400" dirty="0"/>
              <a:t> </a:t>
            </a:r>
            <a:r>
              <a:rPr lang="en-GB" sz="2400" dirty="0" err="1"/>
              <a:t>poetskar</a:t>
            </a:r>
            <a:r>
              <a:rPr lang="en-GB" sz="2400" dirty="0"/>
              <a:t> </a:t>
            </a:r>
            <a:r>
              <a:rPr lang="en-GB" sz="2400" dirty="0" err="1"/>
              <a:t>voor</a:t>
            </a:r>
            <a:r>
              <a:rPr lang="en-GB" sz="2400" dirty="0"/>
              <a:t> </a:t>
            </a:r>
            <a:r>
              <a:rPr lang="en-GB" sz="2400" dirty="0" err="1"/>
              <a:t>te</a:t>
            </a:r>
            <a:r>
              <a:rPr lang="en-GB" sz="2400" dirty="0"/>
              <a:t> </a:t>
            </a:r>
            <a:r>
              <a:rPr lang="en-GB" sz="2400" dirty="0" err="1"/>
              <a:t>bereiden</a:t>
            </a:r>
            <a:r>
              <a:rPr lang="en-GB" sz="2400" dirty="0"/>
              <a:t>.</a:t>
            </a:r>
            <a:endParaRPr lang="en-BE" sz="2400" dirty="0"/>
          </a:p>
        </p:txBody>
      </p:sp>
    </p:spTree>
    <p:extLst>
      <p:ext uri="{BB962C8B-B14F-4D97-AF65-F5344CB8AC3E}">
        <p14:creationId xmlns:p14="http://schemas.microsoft.com/office/powerpoint/2010/main" val="386004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FA1B6BE-2264-13C5-FE78-C73190C399BB}"/>
              </a:ext>
            </a:extLst>
          </p:cNvPr>
          <p:cNvSpPr>
            <a:spLocks noGrp="1"/>
          </p:cNvSpPr>
          <p:nvPr>
            <p:ph type="body" idx="1"/>
          </p:nvPr>
        </p:nvSpPr>
        <p:spPr>
          <a:xfrm>
            <a:off x="334964" y="1095376"/>
            <a:ext cx="11306174" cy="4953000"/>
          </a:xfrm>
        </p:spPr>
        <p:txBody>
          <a:bodyPr/>
          <a:lstStyle/>
          <a:p>
            <a:endParaRPr lang="en-GB" dirty="0"/>
          </a:p>
          <a:p>
            <a:r>
              <a:rPr lang="en-GB" sz="2800" dirty="0" err="1"/>
              <a:t>Risicoscore</a:t>
            </a:r>
            <a:r>
              <a:rPr lang="en-GB" sz="2800" dirty="0"/>
              <a:t> </a:t>
            </a:r>
            <a:r>
              <a:rPr lang="en-GB" sz="2800" b="1" dirty="0"/>
              <a:t>=</a:t>
            </a:r>
            <a:r>
              <a:rPr lang="en-GB" sz="2800" dirty="0"/>
              <a:t> effect </a:t>
            </a:r>
            <a:r>
              <a:rPr lang="en-GB" sz="2800" b="1" dirty="0"/>
              <a:t>X</a:t>
            </a:r>
            <a:r>
              <a:rPr lang="en-GB" sz="2800" dirty="0"/>
              <a:t> </a:t>
            </a:r>
            <a:r>
              <a:rPr lang="en-GB" sz="2800" dirty="0" err="1"/>
              <a:t>blootstellingskans</a:t>
            </a:r>
            <a:r>
              <a:rPr lang="en-GB" sz="2800" dirty="0"/>
              <a:t> </a:t>
            </a:r>
            <a:r>
              <a:rPr lang="en-GB" sz="2800" b="1" dirty="0"/>
              <a:t>X</a:t>
            </a:r>
            <a:r>
              <a:rPr lang="en-GB" sz="2800" dirty="0"/>
              <a:t> </a:t>
            </a:r>
            <a:r>
              <a:rPr lang="en-GB" sz="2800" dirty="0" err="1"/>
              <a:t>blootstellingsfrequentie</a:t>
            </a:r>
            <a:endParaRPr lang="en-GB" sz="2800" dirty="0"/>
          </a:p>
          <a:p>
            <a:endParaRPr lang="en-BE" dirty="0"/>
          </a:p>
        </p:txBody>
      </p:sp>
      <p:sp>
        <p:nvSpPr>
          <p:cNvPr id="4" name="Titel 3">
            <a:extLst>
              <a:ext uri="{FF2B5EF4-FFF2-40B4-BE49-F238E27FC236}">
                <a16:creationId xmlns:a16="http://schemas.microsoft.com/office/drawing/2014/main" id="{E6418EAE-BB0A-72EE-E745-EC2CEF162E85}"/>
              </a:ext>
            </a:extLst>
          </p:cNvPr>
          <p:cNvSpPr>
            <a:spLocks noGrp="1"/>
          </p:cNvSpPr>
          <p:nvPr>
            <p:ph type="title"/>
          </p:nvPr>
        </p:nvSpPr>
        <p:spPr/>
        <p:txBody>
          <a:bodyPr/>
          <a:lstStyle/>
          <a:p>
            <a:r>
              <a:rPr lang="en-GB" dirty="0" err="1"/>
              <a:t>RisicoSCORE</a:t>
            </a:r>
            <a:r>
              <a:rPr lang="en-GB" dirty="0"/>
              <a:t> op basis van Recess</a:t>
            </a:r>
            <a:endParaRPr lang="en-BE" dirty="0"/>
          </a:p>
        </p:txBody>
      </p:sp>
      <p:graphicFrame>
        <p:nvGraphicFramePr>
          <p:cNvPr id="5" name="Tabel 4">
            <a:extLst>
              <a:ext uri="{FF2B5EF4-FFF2-40B4-BE49-F238E27FC236}">
                <a16:creationId xmlns:a16="http://schemas.microsoft.com/office/drawing/2014/main" id="{DB607910-AD3A-8723-39C9-CA9DC39B8654}"/>
              </a:ext>
            </a:extLst>
          </p:cNvPr>
          <p:cNvGraphicFramePr>
            <a:graphicFrameLocks noGrp="1"/>
          </p:cNvGraphicFramePr>
          <p:nvPr>
            <p:extLst>
              <p:ext uri="{D42A27DB-BD31-4B8C-83A1-F6EECF244321}">
                <p14:modId xmlns:p14="http://schemas.microsoft.com/office/powerpoint/2010/main" val="1163076427"/>
              </p:ext>
            </p:extLst>
          </p:nvPr>
        </p:nvGraphicFramePr>
        <p:xfrm>
          <a:off x="2752623" y="2281129"/>
          <a:ext cx="4595570" cy="3767247"/>
        </p:xfrm>
        <a:graphic>
          <a:graphicData uri="http://schemas.openxmlformats.org/drawingml/2006/table">
            <a:tbl>
              <a:tblPr>
                <a:tableStyleId>{5C22544A-7EE6-4342-B048-85BDC9FD1C3A}</a:tableStyleId>
              </a:tblPr>
              <a:tblGrid>
                <a:gridCol w="1187079">
                  <a:extLst>
                    <a:ext uri="{9D8B030D-6E8A-4147-A177-3AD203B41FA5}">
                      <a16:colId xmlns:a16="http://schemas.microsoft.com/office/drawing/2014/main" val="3717080530"/>
                    </a:ext>
                  </a:extLst>
                </a:gridCol>
                <a:gridCol w="3408491">
                  <a:extLst>
                    <a:ext uri="{9D8B030D-6E8A-4147-A177-3AD203B41FA5}">
                      <a16:colId xmlns:a16="http://schemas.microsoft.com/office/drawing/2014/main" val="4223000406"/>
                    </a:ext>
                  </a:extLst>
                </a:gridCol>
              </a:tblGrid>
              <a:tr h="403633">
                <a:tc gridSpan="2">
                  <a:txBody>
                    <a:bodyPr/>
                    <a:lstStyle/>
                    <a:p>
                      <a:pPr algn="l" fontAlgn="ctr"/>
                      <a:r>
                        <a:rPr lang="en-GB" sz="1200" u="none" strike="noStrike" dirty="0" err="1">
                          <a:effectLst/>
                        </a:rPr>
                        <a:t>Risicoscore</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BE"/>
                    </a:p>
                  </a:txBody>
                  <a:tcPr/>
                </a:tc>
                <a:extLst>
                  <a:ext uri="{0D108BD9-81ED-4DB2-BD59-A6C34878D82A}">
                    <a16:rowId xmlns:a16="http://schemas.microsoft.com/office/drawing/2014/main" val="959350660"/>
                  </a:ext>
                </a:extLst>
              </a:tr>
              <a:tr h="403633">
                <a:tc>
                  <a:txBody>
                    <a:bodyPr/>
                    <a:lstStyle/>
                    <a:p>
                      <a:pPr algn="r" fontAlgn="ctr"/>
                      <a:r>
                        <a:rPr lang="en-BE" sz="1200" u="none" strike="noStrike">
                          <a:effectLst/>
                        </a:rPr>
                        <a:t>≤ 20</a:t>
                      </a:r>
                      <a:endParaRPr lang="en-BE"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dirty="0" err="1">
                          <a:effectLst/>
                        </a:rPr>
                        <a:t>Zeer</a:t>
                      </a:r>
                      <a:r>
                        <a:rPr lang="en-GB" sz="1200" u="none" strike="noStrike" dirty="0">
                          <a:effectLst/>
                        </a:rPr>
                        <a:t> </a:t>
                      </a:r>
                      <a:r>
                        <a:rPr lang="en-GB" sz="1200" u="none" strike="noStrike" dirty="0" err="1">
                          <a:effectLst/>
                        </a:rPr>
                        <a:t>beperkt</a:t>
                      </a:r>
                      <a:r>
                        <a:rPr lang="en-GB" sz="1200" u="none" strike="noStrike" dirty="0">
                          <a:effectLst/>
                        </a:rPr>
                        <a:t> </a:t>
                      </a:r>
                      <a:r>
                        <a:rPr lang="en-GB" sz="1200" u="none" strike="noStrike" dirty="0" err="1">
                          <a:effectLst/>
                        </a:rPr>
                        <a:t>risico</a:t>
                      </a:r>
                      <a:r>
                        <a:rPr lang="en-GB" sz="1200" u="none" strike="noStrike" dirty="0">
                          <a:effectLst/>
                        </a:rPr>
                        <a:t> – </a:t>
                      </a:r>
                      <a:r>
                        <a:rPr lang="en-GB" sz="1200" u="none" strike="noStrike" dirty="0" err="1">
                          <a:effectLst/>
                        </a:rPr>
                        <a:t>aanvaardbaar</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41905423"/>
                  </a:ext>
                </a:extLst>
              </a:tr>
              <a:tr h="672723">
                <a:tc>
                  <a:txBody>
                    <a:bodyPr/>
                    <a:lstStyle/>
                    <a:p>
                      <a:pPr algn="r" fontAlgn="ctr"/>
                      <a:r>
                        <a:rPr lang="en-GB" sz="1200" u="none" strike="noStrike">
                          <a:effectLst/>
                        </a:rPr>
                        <a:t>20 &lt; R ≤ 70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a:effectLst/>
                        </a:rPr>
                        <a:t>Aandacht vereist</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29159057"/>
                  </a:ext>
                </a:extLst>
              </a:tr>
              <a:tr h="672723">
                <a:tc>
                  <a:txBody>
                    <a:bodyPr/>
                    <a:lstStyle/>
                    <a:p>
                      <a:pPr algn="r" fontAlgn="ctr"/>
                      <a:r>
                        <a:rPr lang="en-GB" sz="1200" u="none" strike="noStrike" dirty="0">
                          <a:effectLst/>
                        </a:rPr>
                        <a:t>70 &lt; R ≤ 200</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dirty="0" err="1">
                          <a:effectLst/>
                        </a:rPr>
                        <a:t>Maatregelen</a:t>
                      </a:r>
                      <a:r>
                        <a:rPr lang="en-GB" sz="1200" u="none" strike="noStrike" dirty="0">
                          <a:effectLst/>
                        </a:rPr>
                        <a:t> </a:t>
                      </a:r>
                      <a:r>
                        <a:rPr lang="en-GB" sz="1200" u="none" strike="noStrike" dirty="0" err="1">
                          <a:effectLst/>
                        </a:rPr>
                        <a:t>noodzakelijk</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3802722"/>
                  </a:ext>
                </a:extLst>
              </a:tr>
              <a:tr h="941812">
                <a:tc>
                  <a:txBody>
                    <a:bodyPr/>
                    <a:lstStyle/>
                    <a:p>
                      <a:pPr algn="r" fontAlgn="ctr"/>
                      <a:r>
                        <a:rPr lang="en-GB" sz="1200" u="none" strike="noStrike">
                          <a:effectLst/>
                        </a:rPr>
                        <a:t>200 &lt; R ≤ 400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a:effectLst/>
                        </a:rPr>
                        <a:t>Onmiddellijk maatregelen treffen</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246982"/>
                  </a:ext>
                </a:extLst>
              </a:tr>
              <a:tr h="672723">
                <a:tc>
                  <a:txBody>
                    <a:bodyPr/>
                    <a:lstStyle/>
                    <a:p>
                      <a:pPr algn="r" fontAlgn="ctr"/>
                      <a:r>
                        <a:rPr lang="en-GB" sz="1200" u="none" strike="noStrike">
                          <a:effectLst/>
                        </a:rPr>
                        <a:t>R &gt; 400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nl-NL" sz="1200" u="none" strike="noStrike" dirty="0">
                          <a:effectLst/>
                        </a:rPr>
                        <a:t>Activiteiten stoppen in huidige condities</a:t>
                      </a:r>
                      <a:endParaRPr lang="nl-NL"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94204623"/>
                  </a:ext>
                </a:extLst>
              </a:tr>
            </a:tbl>
          </a:graphicData>
        </a:graphic>
      </p:graphicFrame>
    </p:spTree>
    <p:extLst>
      <p:ext uri="{BB962C8B-B14F-4D97-AF65-F5344CB8AC3E}">
        <p14:creationId xmlns:p14="http://schemas.microsoft.com/office/powerpoint/2010/main" val="2216156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1" name="Google Shape;651;p20"/>
          <p:cNvSpPr txBox="1">
            <a:spLocks noGrp="1"/>
          </p:cNvSpPr>
          <p:nvPr>
            <p:ph type="body" idx="1"/>
          </p:nvPr>
        </p:nvSpPr>
        <p:spPr>
          <a:xfrm>
            <a:off x="334964" y="1357796"/>
            <a:ext cx="11306174" cy="5252554"/>
          </a:xfrm>
          <a:prstGeom prst="rect">
            <a:avLst/>
          </a:prstGeom>
          <a:noFill/>
          <a:ln>
            <a:noFill/>
          </a:ln>
        </p:spPr>
        <p:txBody>
          <a:bodyPr spcFirstLastPara="1" wrap="square" lIns="0" tIns="45700" rIns="0" bIns="45700" anchor="t" anchorCtr="0">
            <a:normAutofit/>
          </a:bodyPr>
          <a:lstStyle/>
          <a:p>
            <a:pPr marL="179388" lvl="1" indent="0" algn="l" rtl="0">
              <a:lnSpc>
                <a:spcPct val="90000"/>
              </a:lnSpc>
              <a:spcBef>
                <a:spcPts val="0"/>
              </a:spcBef>
              <a:spcAft>
                <a:spcPts val="0"/>
              </a:spcAft>
              <a:buClr>
                <a:schemeClr val="accent6"/>
              </a:buClr>
              <a:buSzPts val="3100"/>
              <a:buNone/>
            </a:pPr>
            <a:r>
              <a:rPr lang="en-US" sz="3100" dirty="0" err="1"/>
              <a:t>Verzamel</a:t>
            </a:r>
            <a:r>
              <a:rPr lang="en-US" sz="3100" dirty="0"/>
              <a:t> up-to-date </a:t>
            </a:r>
            <a:r>
              <a:rPr lang="en-US" sz="3100" dirty="0" err="1"/>
              <a:t>veiligheidsinformatieblad</a:t>
            </a:r>
            <a:r>
              <a:rPr lang="en-US" sz="3100" dirty="0"/>
              <a:t>/product</a:t>
            </a:r>
            <a:endParaRPr dirty="0"/>
          </a:p>
          <a:p>
            <a:pPr marL="179388" lvl="1" indent="0" algn="l" rtl="0">
              <a:lnSpc>
                <a:spcPct val="90000"/>
              </a:lnSpc>
              <a:spcBef>
                <a:spcPts val="500"/>
              </a:spcBef>
              <a:spcAft>
                <a:spcPts val="0"/>
              </a:spcAft>
              <a:buClr>
                <a:schemeClr val="accent6"/>
              </a:buClr>
              <a:buSzPts val="3100"/>
              <a:buNone/>
            </a:pPr>
            <a:endParaRPr sz="3100" dirty="0"/>
          </a:p>
          <a:p>
            <a:pPr marL="898525" lvl="3" indent="0" algn="l" rtl="0">
              <a:lnSpc>
                <a:spcPct val="90000"/>
              </a:lnSpc>
              <a:spcBef>
                <a:spcPts val="500"/>
              </a:spcBef>
              <a:spcAft>
                <a:spcPts val="0"/>
              </a:spcAft>
              <a:buClr>
                <a:schemeClr val="accent6"/>
              </a:buClr>
              <a:buSzPts val="3100"/>
              <a:buNone/>
            </a:pPr>
            <a:r>
              <a:rPr lang="en-US" sz="3100" dirty="0" err="1"/>
              <a:t>Indien</a:t>
            </a:r>
            <a:r>
              <a:rPr lang="en-US" sz="3100" dirty="0"/>
              <a:t> </a:t>
            </a:r>
            <a:r>
              <a:rPr lang="en-US" sz="3100" dirty="0" err="1"/>
              <a:t>niet</a:t>
            </a:r>
            <a:r>
              <a:rPr lang="en-US" sz="3100" dirty="0"/>
              <a:t> online </a:t>
            </a:r>
            <a:r>
              <a:rPr lang="en-US" sz="3100" dirty="0" err="1"/>
              <a:t>te</a:t>
            </a:r>
            <a:r>
              <a:rPr lang="en-US" sz="3100" dirty="0"/>
              <a:t> </a:t>
            </a:r>
            <a:r>
              <a:rPr lang="en-US" sz="3100" dirty="0" err="1"/>
              <a:t>vinden</a:t>
            </a:r>
            <a:endParaRPr lang="nl-NL" sz="3100" dirty="0"/>
          </a:p>
          <a:p>
            <a:pPr marL="898525" lvl="3" indent="0" algn="l" rtl="0">
              <a:lnSpc>
                <a:spcPct val="90000"/>
              </a:lnSpc>
              <a:spcBef>
                <a:spcPts val="500"/>
              </a:spcBef>
              <a:spcAft>
                <a:spcPts val="0"/>
              </a:spcAft>
              <a:buClr>
                <a:schemeClr val="accent6"/>
              </a:buClr>
              <a:buSzPts val="3100"/>
              <a:buNone/>
            </a:pPr>
            <a:r>
              <a:rPr lang="nl-NL" sz="3100" dirty="0"/>
              <a:t>opvragen bij de leverancier of producent</a:t>
            </a:r>
          </a:p>
          <a:p>
            <a:pPr marL="1355725" lvl="3" indent="-260350" algn="l" rtl="0">
              <a:lnSpc>
                <a:spcPct val="90000"/>
              </a:lnSpc>
              <a:spcBef>
                <a:spcPts val="500"/>
              </a:spcBef>
              <a:spcAft>
                <a:spcPts val="0"/>
              </a:spcAft>
              <a:buClr>
                <a:schemeClr val="accent6"/>
              </a:buClr>
              <a:buSzPts val="3100"/>
              <a:buFont typeface="Noto Sans Symbols"/>
              <a:buNone/>
            </a:pPr>
            <a:endParaRPr sz="3100" dirty="0"/>
          </a:p>
          <a:p>
            <a:pPr marL="179388" lvl="1" indent="0" algn="l" rtl="0">
              <a:lnSpc>
                <a:spcPct val="90000"/>
              </a:lnSpc>
              <a:spcBef>
                <a:spcPts val="500"/>
              </a:spcBef>
              <a:spcAft>
                <a:spcPts val="0"/>
              </a:spcAft>
              <a:buClr>
                <a:schemeClr val="accent6"/>
              </a:buClr>
              <a:buSzPts val="3100"/>
              <a:buNone/>
            </a:pPr>
            <a:r>
              <a:rPr lang="en-US" sz="3100" dirty="0" err="1"/>
              <a:t>Leveranciers</a:t>
            </a:r>
            <a:r>
              <a:rPr lang="en-US" sz="3100" dirty="0"/>
              <a:t> </a:t>
            </a:r>
            <a:r>
              <a:rPr lang="en-US" sz="3100" dirty="0" err="1"/>
              <a:t>zijn</a:t>
            </a:r>
            <a:r>
              <a:rPr lang="en-US" sz="3100" dirty="0"/>
              <a:t> </a:t>
            </a:r>
            <a:r>
              <a:rPr lang="en-US" sz="3100" dirty="0" err="1"/>
              <a:t>verplicht</a:t>
            </a:r>
            <a:r>
              <a:rPr lang="en-US" sz="3100" dirty="0"/>
              <a:t> om alle </a:t>
            </a:r>
            <a:r>
              <a:rPr lang="en-US" sz="3100" dirty="0" err="1"/>
              <a:t>ontvangers</a:t>
            </a:r>
            <a:r>
              <a:rPr lang="en-US" sz="3100" dirty="0"/>
              <a:t> </a:t>
            </a:r>
            <a:r>
              <a:rPr lang="en-US" sz="3100" dirty="0" err="1"/>
              <a:t>aan</a:t>
            </a:r>
            <a:r>
              <a:rPr lang="en-US" sz="3100" dirty="0"/>
              <a:t> </a:t>
            </a:r>
            <a:r>
              <a:rPr lang="en-US" sz="3100" dirty="0" err="1"/>
              <a:t>wie</a:t>
            </a:r>
            <a:r>
              <a:rPr lang="en-US" sz="3100" dirty="0"/>
              <a:t> </a:t>
            </a:r>
            <a:r>
              <a:rPr lang="en-US" sz="3100" dirty="0" err="1"/>
              <a:t>zij</a:t>
            </a:r>
            <a:r>
              <a:rPr lang="en-US" sz="3100" dirty="0"/>
              <a:t> in de </a:t>
            </a:r>
            <a:r>
              <a:rPr lang="en-US" sz="3100" dirty="0" err="1"/>
              <a:t>voorgaande</a:t>
            </a:r>
            <a:r>
              <a:rPr lang="en-US" sz="3100" dirty="0"/>
              <a:t> 12 </a:t>
            </a:r>
            <a:r>
              <a:rPr lang="en-US" sz="3100" dirty="0" err="1"/>
              <a:t>maanden</a:t>
            </a:r>
            <a:r>
              <a:rPr lang="en-US" sz="3100" dirty="0"/>
              <a:t> </a:t>
            </a:r>
            <a:r>
              <a:rPr lang="en-US" sz="3100" dirty="0" err="1"/>
              <a:t>een</a:t>
            </a:r>
            <a:r>
              <a:rPr lang="en-US" sz="3100" dirty="0"/>
              <a:t> </a:t>
            </a:r>
            <a:r>
              <a:rPr lang="en-US" sz="3100" dirty="0" err="1"/>
              <a:t>stof</a:t>
            </a:r>
            <a:r>
              <a:rPr lang="en-US" sz="3100" dirty="0"/>
              <a:t> of </a:t>
            </a:r>
            <a:r>
              <a:rPr lang="en-US" sz="3100" dirty="0" err="1"/>
              <a:t>mengsel</a:t>
            </a:r>
            <a:r>
              <a:rPr lang="en-US" sz="3100" dirty="0"/>
              <a:t> </a:t>
            </a:r>
            <a:r>
              <a:rPr lang="en-US" sz="3100" dirty="0" err="1"/>
              <a:t>hebben</a:t>
            </a:r>
            <a:r>
              <a:rPr lang="en-US" sz="3100" dirty="0"/>
              <a:t> </a:t>
            </a:r>
            <a:r>
              <a:rPr lang="en-US" sz="3100" dirty="0" err="1"/>
              <a:t>geleverd</a:t>
            </a:r>
            <a:r>
              <a:rPr lang="en-US" sz="3100" dirty="0"/>
              <a:t> </a:t>
            </a:r>
            <a:endParaRPr dirty="0"/>
          </a:p>
          <a:p>
            <a:pPr marL="179388" lvl="1" indent="0" algn="l" rtl="0">
              <a:lnSpc>
                <a:spcPct val="90000"/>
              </a:lnSpc>
              <a:spcBef>
                <a:spcPts val="500"/>
              </a:spcBef>
              <a:spcAft>
                <a:spcPts val="0"/>
              </a:spcAft>
              <a:buClr>
                <a:schemeClr val="accent6"/>
              </a:buClr>
              <a:buSzPts val="3100"/>
              <a:buNone/>
            </a:pPr>
            <a:r>
              <a:rPr lang="en-US" sz="3100" dirty="0"/>
              <a:t>–gratis– </a:t>
            </a:r>
            <a:r>
              <a:rPr lang="en-US" sz="3100" dirty="0" err="1"/>
              <a:t>bijgewerkte</a:t>
            </a:r>
            <a:r>
              <a:rPr lang="en-US" sz="3100" dirty="0"/>
              <a:t> </a:t>
            </a:r>
            <a:r>
              <a:rPr lang="en-US" sz="3100" dirty="0" err="1"/>
              <a:t>veiligheidsinformatiebladen</a:t>
            </a:r>
            <a:r>
              <a:rPr lang="en-US" sz="3100" dirty="0"/>
              <a:t> </a:t>
            </a:r>
            <a:r>
              <a:rPr lang="en-US" sz="3100" dirty="0" err="1"/>
              <a:t>te</a:t>
            </a:r>
            <a:r>
              <a:rPr lang="en-US" sz="3100" dirty="0"/>
              <a:t> </a:t>
            </a:r>
            <a:r>
              <a:rPr lang="en-US" sz="3100" dirty="0" err="1"/>
              <a:t>verstrekken</a:t>
            </a:r>
            <a:r>
              <a:rPr lang="en-US" sz="3100" dirty="0"/>
              <a:t> in de taal van het land </a:t>
            </a:r>
            <a:r>
              <a:rPr lang="en-US" sz="3100" dirty="0" err="1"/>
              <a:t>waar</a:t>
            </a:r>
            <a:r>
              <a:rPr lang="en-US" sz="3100" dirty="0"/>
              <a:t> </a:t>
            </a:r>
            <a:r>
              <a:rPr lang="en-US" sz="3100" dirty="0" err="1"/>
              <a:t>zij</a:t>
            </a:r>
            <a:r>
              <a:rPr lang="en-US" sz="3100" dirty="0"/>
              <a:t> </a:t>
            </a:r>
            <a:r>
              <a:rPr lang="en-US" sz="3100" dirty="0" err="1"/>
              <a:t>leveren</a:t>
            </a:r>
            <a:r>
              <a:rPr lang="en-US" sz="3100" dirty="0"/>
              <a:t>.  </a:t>
            </a:r>
            <a:endParaRPr sz="3100" dirty="0"/>
          </a:p>
          <a:p>
            <a:pPr marL="0" lvl="0" indent="0" algn="l" rtl="0">
              <a:lnSpc>
                <a:spcPct val="90000"/>
              </a:lnSpc>
              <a:spcBef>
                <a:spcPts val="1000"/>
              </a:spcBef>
              <a:spcAft>
                <a:spcPts val="0"/>
              </a:spcAft>
              <a:buClr>
                <a:schemeClr val="accent6"/>
              </a:buClr>
              <a:buSzPts val="3100"/>
              <a:buFont typeface="Arial"/>
              <a:buNone/>
            </a:pPr>
            <a:endParaRPr sz="3100" dirty="0"/>
          </a:p>
          <a:p>
            <a:pPr marL="0" lvl="0" indent="0" algn="l" rtl="0">
              <a:lnSpc>
                <a:spcPct val="90000"/>
              </a:lnSpc>
              <a:spcBef>
                <a:spcPts val="1000"/>
              </a:spcBef>
              <a:spcAft>
                <a:spcPts val="0"/>
              </a:spcAft>
              <a:buClr>
                <a:schemeClr val="accent6"/>
              </a:buClr>
              <a:buSzPts val="1800"/>
              <a:buFont typeface="Arial"/>
              <a:buNone/>
            </a:pPr>
            <a:endParaRPr dirty="0"/>
          </a:p>
        </p:txBody>
      </p:sp>
      <p:sp>
        <p:nvSpPr>
          <p:cNvPr id="652" name="Google Shape;652;p20"/>
          <p:cNvSpPr txBox="1">
            <a:spLocks noGrp="1"/>
          </p:cNvSpPr>
          <p:nvPr>
            <p:ph type="body" idx="2"/>
          </p:nvPr>
        </p:nvSpPr>
        <p:spPr>
          <a:xfrm>
            <a:off x="334964" y="632308"/>
            <a:ext cx="11315700" cy="725487"/>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1"/>
              </a:buClr>
              <a:buSzPts val="4000"/>
              <a:buFont typeface="Arial"/>
              <a:buNone/>
            </a:pPr>
            <a:r>
              <a:rPr lang="en-US" sz="4000">
                <a:solidFill>
                  <a:schemeClr val="accent1"/>
                </a:solidFill>
              </a:rPr>
              <a:t>Geen veiligheidsinformatiebladen (SDS)</a:t>
            </a:r>
            <a:endParaRPr/>
          </a:p>
          <a:p>
            <a:pPr marL="0" lvl="0" indent="0" algn="l" rtl="0">
              <a:lnSpc>
                <a:spcPct val="90000"/>
              </a:lnSpc>
              <a:spcBef>
                <a:spcPts val="1000"/>
              </a:spcBef>
              <a:spcAft>
                <a:spcPts val="0"/>
              </a:spcAft>
              <a:buClr>
                <a:schemeClr val="accent2"/>
              </a:buClr>
              <a:buSzPts val="2400"/>
              <a:buFont typeface="Arial"/>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21"/>
          <p:cNvSpPr txBox="1">
            <a:spLocks noGrp="1"/>
          </p:cNvSpPr>
          <p:nvPr>
            <p:ph type="body" idx="1"/>
          </p:nvPr>
        </p:nvSpPr>
        <p:spPr>
          <a:xfrm>
            <a:off x="334964" y="1462272"/>
            <a:ext cx="11306174" cy="4119821"/>
          </a:xfrm>
          <a:prstGeom prst="rect">
            <a:avLst/>
          </a:prstGeom>
          <a:noFill/>
          <a:ln>
            <a:noFill/>
          </a:ln>
        </p:spPr>
        <p:txBody>
          <a:bodyPr spcFirstLastPara="1" wrap="square" lIns="0" tIns="45700" rIns="0" bIns="45700" anchor="t" anchorCtr="0">
            <a:normAutofit fontScale="92500" lnSpcReduction="20000"/>
          </a:bodyPr>
          <a:lstStyle/>
          <a:p>
            <a:pPr marL="0" lvl="0" indent="0" algn="l" rtl="0">
              <a:lnSpc>
                <a:spcPct val="90000"/>
              </a:lnSpc>
              <a:spcBef>
                <a:spcPts val="0"/>
              </a:spcBef>
              <a:spcAft>
                <a:spcPts val="0"/>
              </a:spcAft>
              <a:buClr>
                <a:schemeClr val="accent6"/>
              </a:buClr>
              <a:buSzPct val="100000"/>
              <a:buFont typeface="Arial"/>
              <a:buNone/>
            </a:pPr>
            <a:r>
              <a:rPr lang="en-US" sz="3100"/>
              <a:t>Een SDS-fiche bestaat uit 16 vastgelegde rubrieken. </a:t>
            </a:r>
            <a:endParaRPr/>
          </a:p>
          <a:p>
            <a:pPr marL="898525" lvl="3" indent="0" algn="l" rtl="0">
              <a:lnSpc>
                <a:spcPct val="90000"/>
              </a:lnSpc>
              <a:spcBef>
                <a:spcPts val="500"/>
              </a:spcBef>
              <a:spcAft>
                <a:spcPts val="0"/>
              </a:spcAft>
              <a:buClr>
                <a:schemeClr val="accent6"/>
              </a:buClr>
              <a:buSzPct val="100000"/>
              <a:buNone/>
            </a:pPr>
            <a:endParaRPr sz="3100"/>
          </a:p>
          <a:p>
            <a:pPr marL="0" lvl="0" indent="0" algn="l" rtl="0">
              <a:lnSpc>
                <a:spcPct val="90000"/>
              </a:lnSpc>
              <a:spcBef>
                <a:spcPts val="1000"/>
              </a:spcBef>
              <a:spcAft>
                <a:spcPts val="0"/>
              </a:spcAft>
              <a:buClr>
                <a:schemeClr val="accent6"/>
              </a:buClr>
              <a:buSzPct val="100000"/>
              <a:buFont typeface="Arial"/>
              <a:buNone/>
            </a:pPr>
            <a:r>
              <a:rPr lang="en-US" sz="3100"/>
              <a:t>Let op! Niet van iedere stof moet er een SDS worden opgesteld, er zijn bepaalde producten die vrijgesteld zijn hiervan:</a:t>
            </a:r>
            <a:endParaRPr/>
          </a:p>
          <a:p>
            <a:pPr marL="825500" lvl="2" indent="-285781" algn="l" rtl="0">
              <a:lnSpc>
                <a:spcPct val="90000"/>
              </a:lnSpc>
              <a:spcBef>
                <a:spcPts val="500"/>
              </a:spcBef>
              <a:spcAft>
                <a:spcPts val="0"/>
              </a:spcAft>
              <a:buClr>
                <a:schemeClr val="accent6"/>
              </a:buClr>
              <a:buSzPct val="100000"/>
              <a:buFont typeface="Arial"/>
              <a:buChar char="-"/>
            </a:pPr>
            <a:r>
              <a:rPr lang="en-US" sz="3100"/>
              <a:t>cosmetische producten</a:t>
            </a:r>
            <a:endParaRPr/>
          </a:p>
          <a:p>
            <a:pPr marL="825500" lvl="2" indent="-285781" algn="l" rtl="0">
              <a:lnSpc>
                <a:spcPct val="90000"/>
              </a:lnSpc>
              <a:spcBef>
                <a:spcPts val="500"/>
              </a:spcBef>
              <a:spcAft>
                <a:spcPts val="0"/>
              </a:spcAft>
              <a:buClr>
                <a:schemeClr val="accent6"/>
              </a:buClr>
              <a:buSzPct val="100000"/>
              <a:buFont typeface="Arial"/>
              <a:buChar char="-"/>
            </a:pPr>
            <a:r>
              <a:rPr lang="en-US" sz="3100"/>
              <a:t>stoffen die worden gebruikt voor menselijke voeding of diervoeders.</a:t>
            </a:r>
            <a:endParaRPr sz="3100"/>
          </a:p>
          <a:p>
            <a:pPr marL="0" lvl="0" indent="0" algn="l" rtl="0">
              <a:lnSpc>
                <a:spcPct val="90000"/>
              </a:lnSpc>
              <a:spcBef>
                <a:spcPts val="1000"/>
              </a:spcBef>
              <a:spcAft>
                <a:spcPts val="0"/>
              </a:spcAft>
              <a:buClr>
                <a:schemeClr val="accent6"/>
              </a:buClr>
              <a:buSzPct val="100000"/>
              <a:buFont typeface="Arial"/>
              <a:buNone/>
            </a:pPr>
            <a:endParaRPr sz="3100"/>
          </a:p>
          <a:p>
            <a:pPr marL="0" lvl="0" indent="0" algn="l" rtl="0">
              <a:lnSpc>
                <a:spcPct val="90000"/>
              </a:lnSpc>
              <a:spcBef>
                <a:spcPts val="1000"/>
              </a:spcBef>
              <a:spcAft>
                <a:spcPts val="0"/>
              </a:spcAft>
              <a:buClr>
                <a:schemeClr val="accent6"/>
              </a:buClr>
              <a:buSzPct val="100000"/>
              <a:buFont typeface="Arial"/>
              <a:buNone/>
            </a:pPr>
            <a:r>
              <a:rPr lang="en-US" sz="3100"/>
              <a:t>Op een SDS-fiche staat heel veel informatie, er staat niet bij over </a:t>
            </a:r>
            <a:r>
              <a:rPr lang="en-US" sz="3100" u="sng"/>
              <a:t>hoe</a:t>
            </a:r>
            <a:r>
              <a:rPr lang="en-US" sz="3100"/>
              <a:t> het product te gebruiken. Hiervoor hebben we een </a:t>
            </a:r>
            <a:r>
              <a:rPr lang="en-US" sz="3100" u="sng"/>
              <a:t>technische fiche </a:t>
            </a:r>
            <a:r>
              <a:rPr lang="en-US" sz="3100"/>
              <a:t>nodig.</a:t>
            </a:r>
            <a:endParaRPr/>
          </a:p>
          <a:p>
            <a:pPr marL="0" lvl="0" indent="0" algn="l" rtl="0">
              <a:lnSpc>
                <a:spcPct val="90000"/>
              </a:lnSpc>
              <a:spcBef>
                <a:spcPts val="1000"/>
              </a:spcBef>
              <a:spcAft>
                <a:spcPts val="0"/>
              </a:spcAft>
              <a:buClr>
                <a:schemeClr val="accent6"/>
              </a:buClr>
              <a:buSzPct val="100000"/>
              <a:buFont typeface="Arial"/>
              <a:buNone/>
            </a:pPr>
            <a:endParaRPr/>
          </a:p>
        </p:txBody>
      </p:sp>
      <p:sp>
        <p:nvSpPr>
          <p:cNvPr id="658" name="Google Shape;658;p21"/>
          <p:cNvSpPr txBox="1">
            <a:spLocks noGrp="1"/>
          </p:cNvSpPr>
          <p:nvPr>
            <p:ph type="title"/>
          </p:nvPr>
        </p:nvSpPr>
        <p:spPr>
          <a:xfrm>
            <a:off x="334964" y="375907"/>
            <a:ext cx="11876567"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accent1"/>
              </a:buClr>
              <a:buSzPct val="100000"/>
              <a:buFont typeface="Arial"/>
              <a:buNone/>
            </a:pPr>
            <a:r>
              <a:rPr lang="en-US"/>
              <a:t>Veiligheidsinformatiebladen (VIB) – safety data sheet (SDS)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22"/>
          <p:cNvSpPr txBox="1">
            <a:spLocks noGrp="1"/>
          </p:cNvSpPr>
          <p:nvPr>
            <p:ph type="body" idx="1"/>
          </p:nvPr>
        </p:nvSpPr>
        <p:spPr>
          <a:xfrm>
            <a:off x="334964" y="973175"/>
            <a:ext cx="11306174" cy="4927895"/>
          </a:xfrm>
          <a:prstGeom prst="rect">
            <a:avLst/>
          </a:prstGeom>
          <a:noFill/>
          <a:ln>
            <a:noFill/>
          </a:ln>
        </p:spPr>
        <p:txBody>
          <a:bodyPr spcFirstLastPara="1" wrap="square" lIns="0" tIns="45700" rIns="0" bIns="45700" anchor="t" anchorCtr="0">
            <a:normAutofit fontScale="92500" lnSpcReduction="10000"/>
          </a:bodyPr>
          <a:lstStyle/>
          <a:p>
            <a:pPr marL="0" lvl="0" indent="0" algn="l" rtl="0">
              <a:lnSpc>
                <a:spcPct val="90000"/>
              </a:lnSpc>
              <a:spcBef>
                <a:spcPts val="0"/>
              </a:spcBef>
              <a:spcAft>
                <a:spcPts val="0"/>
              </a:spcAft>
              <a:buClr>
                <a:schemeClr val="accent6"/>
              </a:buClr>
              <a:buSzPts val="1800"/>
              <a:buFont typeface="Arial"/>
              <a:buNone/>
            </a:pPr>
            <a:endParaRPr dirty="0"/>
          </a:p>
          <a:p>
            <a:pPr marL="0" lvl="0" indent="0" algn="l" rtl="0">
              <a:lnSpc>
                <a:spcPct val="90000"/>
              </a:lnSpc>
              <a:spcBef>
                <a:spcPts val="1000"/>
              </a:spcBef>
              <a:spcAft>
                <a:spcPts val="0"/>
              </a:spcAft>
              <a:buClr>
                <a:schemeClr val="accent6"/>
              </a:buClr>
              <a:buSzPts val="2400"/>
              <a:buFont typeface="Arial"/>
              <a:buNone/>
            </a:pPr>
            <a:endParaRPr sz="2400" u="sng" dirty="0">
              <a:solidFill>
                <a:schemeClr val="hlink"/>
              </a:solidFill>
              <a:hlinkClick r:id="rId3"/>
            </a:endParaRPr>
          </a:p>
          <a:p>
            <a:pPr marL="342900" lvl="0" indent="-342900" algn="l" rtl="0">
              <a:lnSpc>
                <a:spcPct val="90000"/>
              </a:lnSpc>
              <a:spcBef>
                <a:spcPts val="1000"/>
              </a:spcBef>
              <a:spcAft>
                <a:spcPts val="0"/>
              </a:spcAft>
              <a:buClr>
                <a:schemeClr val="accent6"/>
              </a:buClr>
              <a:buSzPts val="2400"/>
              <a:buFont typeface="Wingdings" panose="05000000000000000000" pitchFamily="2" charset="2"/>
              <a:buChar char="ü"/>
            </a:pPr>
            <a:r>
              <a:rPr lang="en-US" sz="2400" dirty="0"/>
              <a:t>SDS cellulose thinner - Lambert  </a:t>
            </a:r>
            <a:endParaRPr sz="2400" dirty="0"/>
          </a:p>
          <a:p>
            <a:pPr marL="0" lvl="0" indent="0" algn="l" rtl="0">
              <a:lnSpc>
                <a:spcPct val="90000"/>
              </a:lnSpc>
              <a:spcBef>
                <a:spcPts val="1000"/>
              </a:spcBef>
              <a:spcAft>
                <a:spcPts val="0"/>
              </a:spcAft>
              <a:buClr>
                <a:schemeClr val="accent6"/>
              </a:buClr>
              <a:buSzPts val="2400"/>
              <a:buFont typeface="Arial"/>
              <a:buNone/>
            </a:pPr>
            <a:endParaRPr sz="2400" dirty="0"/>
          </a:p>
          <a:p>
            <a:pPr marL="342900" lvl="0" indent="-342900" algn="l" rtl="0">
              <a:lnSpc>
                <a:spcPct val="90000"/>
              </a:lnSpc>
              <a:spcBef>
                <a:spcPts val="1000"/>
              </a:spcBef>
              <a:spcAft>
                <a:spcPts val="0"/>
              </a:spcAft>
              <a:buClr>
                <a:schemeClr val="accent6"/>
              </a:buClr>
              <a:buSzPts val="2400"/>
              <a:buFont typeface="Wingdings" panose="05000000000000000000" pitchFamily="2" charset="2"/>
              <a:buChar char="ü"/>
            </a:pPr>
            <a:r>
              <a:rPr lang="en-US" sz="2400" dirty="0"/>
              <a:t>SDS Low Expansion Gun – </a:t>
            </a:r>
            <a:r>
              <a:rPr lang="en-US" sz="2400" dirty="0" err="1"/>
              <a:t>Soudal</a:t>
            </a:r>
            <a:r>
              <a:rPr lang="en-US" sz="2400" dirty="0"/>
              <a:t> </a:t>
            </a:r>
            <a:endParaRPr sz="2400" dirty="0"/>
          </a:p>
          <a:p>
            <a:pPr marL="0" lvl="0" indent="0" algn="l" rtl="0">
              <a:lnSpc>
                <a:spcPct val="90000"/>
              </a:lnSpc>
              <a:spcBef>
                <a:spcPts val="1000"/>
              </a:spcBef>
              <a:spcAft>
                <a:spcPts val="0"/>
              </a:spcAft>
              <a:buClr>
                <a:schemeClr val="accent6"/>
              </a:buClr>
              <a:buSzPts val="2400"/>
              <a:buFont typeface="Arial"/>
              <a:buNone/>
            </a:pPr>
            <a:endParaRPr sz="2400" dirty="0"/>
          </a:p>
          <a:p>
            <a:pPr marL="0" lvl="0" indent="0" algn="l" rtl="0">
              <a:lnSpc>
                <a:spcPct val="110000"/>
              </a:lnSpc>
              <a:spcBef>
                <a:spcPts val="1000"/>
              </a:spcBef>
              <a:spcAft>
                <a:spcPts val="0"/>
              </a:spcAft>
              <a:buClr>
                <a:schemeClr val="accent6"/>
              </a:buClr>
              <a:buSzPts val="2400"/>
              <a:buFont typeface="Arial"/>
              <a:buNone/>
            </a:pPr>
            <a:r>
              <a:rPr lang="en-US" sz="2800" dirty="0"/>
              <a:t>Per product </a:t>
            </a:r>
            <a:r>
              <a:rPr lang="en-US" sz="2800" dirty="0" err="1"/>
              <a:t>een</a:t>
            </a:r>
            <a:r>
              <a:rPr lang="en-US" sz="2800" dirty="0"/>
              <a:t> </a:t>
            </a:r>
            <a:r>
              <a:rPr lang="en-US" sz="2800" dirty="0" err="1"/>
              <a:t>korte</a:t>
            </a:r>
            <a:r>
              <a:rPr lang="en-US" sz="2800" dirty="0"/>
              <a:t> </a:t>
            </a:r>
            <a:r>
              <a:rPr lang="en-US" sz="2800" b="1" dirty="0" err="1"/>
              <a:t>werkinstructiekaart</a:t>
            </a:r>
            <a:r>
              <a:rPr lang="en-US" sz="2800" dirty="0"/>
              <a:t> </a:t>
            </a:r>
            <a:r>
              <a:rPr lang="en-US" sz="2800" dirty="0" err="1"/>
              <a:t>opstellen</a:t>
            </a:r>
            <a:r>
              <a:rPr lang="en-US" sz="2800" dirty="0"/>
              <a:t> met topics </a:t>
            </a:r>
            <a:r>
              <a:rPr lang="en-US" sz="2800" dirty="0" err="1"/>
              <a:t>zoals</a:t>
            </a:r>
            <a:r>
              <a:rPr lang="en-US" sz="2800" dirty="0"/>
              <a:t> de </a:t>
            </a:r>
            <a:r>
              <a:rPr lang="en-US" sz="2800" dirty="0" err="1"/>
              <a:t>gevarenpictogrammen</a:t>
            </a:r>
            <a:r>
              <a:rPr lang="en-US" sz="2800" dirty="0"/>
              <a:t>, de </a:t>
            </a:r>
            <a:r>
              <a:rPr lang="en-US" sz="2800" dirty="0" err="1"/>
              <a:t>veiligheidszinnen</a:t>
            </a:r>
            <a:r>
              <a:rPr lang="en-US" sz="2800" dirty="0"/>
              <a:t> (H- </a:t>
            </a:r>
            <a:r>
              <a:rPr lang="en-US" sz="2800" dirty="0" err="1"/>
              <a:t>en</a:t>
            </a:r>
            <a:r>
              <a:rPr lang="en-US" sz="2800" dirty="0"/>
              <a:t> P-</a:t>
            </a:r>
            <a:r>
              <a:rPr lang="en-US" sz="2800" dirty="0" err="1"/>
              <a:t>zinnen</a:t>
            </a:r>
            <a:r>
              <a:rPr lang="en-US" sz="2800" dirty="0"/>
              <a:t>), </a:t>
            </a:r>
            <a:r>
              <a:rPr lang="en-US" sz="2800" dirty="0" err="1"/>
              <a:t>richtlijnen</a:t>
            </a:r>
            <a:r>
              <a:rPr lang="en-US" sz="2800" dirty="0"/>
              <a:t> </a:t>
            </a:r>
            <a:r>
              <a:rPr lang="en-US" sz="2800" dirty="0" err="1"/>
              <a:t>bij</a:t>
            </a:r>
            <a:r>
              <a:rPr lang="en-US" sz="2800" dirty="0"/>
              <a:t> </a:t>
            </a:r>
            <a:r>
              <a:rPr lang="en-US" sz="2800" dirty="0" err="1"/>
              <a:t>noodsituaties</a:t>
            </a:r>
            <a:r>
              <a:rPr lang="en-US" sz="2800" dirty="0"/>
              <a:t>, </a:t>
            </a:r>
            <a:r>
              <a:rPr lang="en-US" sz="2800" dirty="0" err="1"/>
              <a:t>ongevallen</a:t>
            </a:r>
            <a:r>
              <a:rPr lang="en-US" sz="2800" dirty="0"/>
              <a:t> </a:t>
            </a:r>
            <a:r>
              <a:rPr lang="en-US" sz="2800" dirty="0" err="1"/>
              <a:t>en</a:t>
            </a:r>
            <a:r>
              <a:rPr lang="en-US" sz="2800" dirty="0"/>
              <a:t> spills, de </a:t>
            </a:r>
            <a:r>
              <a:rPr lang="en-US" sz="2800" dirty="0" err="1"/>
              <a:t>te</a:t>
            </a:r>
            <a:r>
              <a:rPr lang="en-US" sz="2800" dirty="0"/>
              <a:t> </a:t>
            </a:r>
            <a:r>
              <a:rPr lang="en-US" sz="2800" dirty="0" err="1"/>
              <a:t>nemen</a:t>
            </a:r>
            <a:r>
              <a:rPr lang="en-US" sz="2800" dirty="0"/>
              <a:t> </a:t>
            </a:r>
            <a:r>
              <a:rPr lang="en-US" sz="2800" dirty="0" err="1"/>
              <a:t>preventiemaatregelen</a:t>
            </a:r>
            <a:r>
              <a:rPr lang="en-US" sz="2800" dirty="0"/>
              <a:t> </a:t>
            </a:r>
            <a:r>
              <a:rPr lang="en-US" sz="2800" dirty="0" err="1"/>
              <a:t>inzake</a:t>
            </a:r>
            <a:r>
              <a:rPr lang="en-US" sz="2800" dirty="0"/>
              <a:t> </a:t>
            </a:r>
            <a:r>
              <a:rPr lang="en-US" sz="2800" dirty="0" err="1"/>
              <a:t>collectieve</a:t>
            </a:r>
            <a:r>
              <a:rPr lang="en-US" sz="2800" dirty="0"/>
              <a:t> </a:t>
            </a:r>
            <a:r>
              <a:rPr lang="en-US" sz="2800" dirty="0" err="1"/>
              <a:t>beschermingsmiddelen</a:t>
            </a:r>
            <a:r>
              <a:rPr lang="en-US" sz="2800" dirty="0"/>
              <a:t> (CBM) </a:t>
            </a:r>
            <a:r>
              <a:rPr lang="en-US" sz="2800" dirty="0" err="1"/>
              <a:t>en</a:t>
            </a:r>
            <a:r>
              <a:rPr lang="en-US" sz="2800" dirty="0"/>
              <a:t> </a:t>
            </a:r>
            <a:r>
              <a:rPr lang="en-US" sz="2800" dirty="0" err="1"/>
              <a:t>persoonlijke</a:t>
            </a:r>
            <a:r>
              <a:rPr lang="en-US" sz="2800" dirty="0"/>
              <a:t> </a:t>
            </a:r>
            <a:r>
              <a:rPr lang="en-US" sz="2800" dirty="0" err="1"/>
              <a:t>beschermingsmiddelen</a:t>
            </a:r>
            <a:r>
              <a:rPr lang="en-US" sz="2800" dirty="0"/>
              <a:t> (PBM), </a:t>
            </a:r>
            <a:r>
              <a:rPr lang="en-US" sz="2800" dirty="0" err="1"/>
              <a:t>toepasselijke</a:t>
            </a:r>
            <a:r>
              <a:rPr lang="en-US" sz="2800" dirty="0"/>
              <a:t> </a:t>
            </a:r>
            <a:r>
              <a:rPr lang="en-US" sz="2800" dirty="0" err="1"/>
              <a:t>brandblusmiddelen</a:t>
            </a:r>
            <a:r>
              <a:rPr lang="en-US" sz="2800" dirty="0"/>
              <a:t>, </a:t>
            </a:r>
            <a:r>
              <a:rPr lang="en-US" sz="2800" dirty="0" err="1"/>
              <a:t>maatregelen</a:t>
            </a:r>
            <a:r>
              <a:rPr lang="en-US" sz="2800" dirty="0"/>
              <a:t> </a:t>
            </a:r>
            <a:r>
              <a:rPr lang="en-US" sz="2800" dirty="0" err="1"/>
              <a:t>inzake</a:t>
            </a:r>
            <a:r>
              <a:rPr lang="en-US" sz="2800" dirty="0"/>
              <a:t> EHBO, </a:t>
            </a:r>
            <a:r>
              <a:rPr lang="en-US" sz="2800" dirty="0" err="1"/>
              <a:t>opslag</a:t>
            </a:r>
            <a:r>
              <a:rPr lang="en-US" sz="2800" dirty="0"/>
              <a:t> van het product </a:t>
            </a:r>
            <a:r>
              <a:rPr lang="en-US" sz="2800" dirty="0" err="1"/>
              <a:t>en</a:t>
            </a:r>
            <a:r>
              <a:rPr lang="en-US" sz="2800" dirty="0"/>
              <a:t> </a:t>
            </a:r>
            <a:r>
              <a:rPr lang="en-US" sz="2800" dirty="0" err="1"/>
              <a:t>afvalverwijdering</a:t>
            </a:r>
            <a:r>
              <a:rPr lang="en-US" sz="2800" dirty="0"/>
              <a:t>.</a:t>
            </a:r>
            <a:endParaRPr sz="2800" dirty="0"/>
          </a:p>
          <a:p>
            <a:pPr marL="0" lvl="0" indent="0" algn="l" rtl="0">
              <a:lnSpc>
                <a:spcPct val="90000"/>
              </a:lnSpc>
              <a:spcBef>
                <a:spcPts val="1000"/>
              </a:spcBef>
              <a:spcAft>
                <a:spcPts val="0"/>
              </a:spcAft>
              <a:buClr>
                <a:schemeClr val="accent6"/>
              </a:buClr>
              <a:buSzPts val="1800"/>
              <a:buFont typeface="Arial"/>
              <a:buNone/>
            </a:pPr>
            <a:endParaRPr dirty="0"/>
          </a:p>
        </p:txBody>
      </p:sp>
      <p:sp>
        <p:nvSpPr>
          <p:cNvPr id="664" name="Google Shape;664;p22"/>
          <p:cNvSpPr txBox="1">
            <a:spLocks noGrp="1"/>
          </p:cNvSpPr>
          <p:nvPr>
            <p:ph type="title"/>
          </p:nvPr>
        </p:nvSpPr>
        <p:spPr>
          <a:xfrm>
            <a:off x="334964" y="375907"/>
            <a:ext cx="11876567"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accent1"/>
              </a:buClr>
              <a:buSzPct val="100000"/>
              <a:buFont typeface="Arial"/>
              <a:buNone/>
            </a:pPr>
            <a:r>
              <a:rPr lang="en-US"/>
              <a:t>Veiligheidsinformatiebladen (VIB) – safety data sheet (SDS)</a:t>
            </a:r>
            <a:endParaRPr/>
          </a:p>
        </p:txBody>
      </p:sp>
      <p:graphicFrame>
        <p:nvGraphicFramePr>
          <p:cNvPr id="4" name="Object 3">
            <a:extLst>
              <a:ext uri="{FF2B5EF4-FFF2-40B4-BE49-F238E27FC236}">
                <a16:creationId xmlns:a16="http://schemas.microsoft.com/office/drawing/2014/main" id="{0BAEF588-A7C0-CCFB-51C3-2FFE55242AC7}"/>
              </a:ext>
            </a:extLst>
          </p:cNvPr>
          <p:cNvGraphicFramePr>
            <a:graphicFrameLocks noChangeAspect="1"/>
          </p:cNvGraphicFramePr>
          <p:nvPr>
            <p:extLst>
              <p:ext uri="{D42A27DB-BD31-4B8C-83A1-F6EECF244321}">
                <p14:modId xmlns:p14="http://schemas.microsoft.com/office/powerpoint/2010/main" val="3931771412"/>
              </p:ext>
            </p:extLst>
          </p:nvPr>
        </p:nvGraphicFramePr>
        <p:xfrm>
          <a:off x="5181600" y="1593794"/>
          <a:ext cx="914400" cy="806450"/>
        </p:xfrm>
        <a:graphic>
          <a:graphicData uri="http://schemas.openxmlformats.org/presentationml/2006/ole">
            <mc:AlternateContent xmlns:mc="http://schemas.openxmlformats.org/markup-compatibility/2006">
              <mc:Choice xmlns:v="urn:schemas-microsoft-com:vml" Requires="v">
                <p:oleObj name="Acrobat Document" showAsIcon="1" r:id="rId4" imgW="914400" imgH="806561" progId="AcroExch.Document.DC">
                  <p:embed/>
                </p:oleObj>
              </mc:Choice>
              <mc:Fallback>
                <p:oleObj name="Acrobat Document" showAsIcon="1" r:id="rId4" imgW="914400" imgH="806561" progId="AcroExch.Document.DC">
                  <p:embed/>
                  <p:pic>
                    <p:nvPicPr>
                      <p:cNvPr id="4" name="Object 3">
                        <a:extLst>
                          <a:ext uri="{FF2B5EF4-FFF2-40B4-BE49-F238E27FC236}">
                            <a16:creationId xmlns:a16="http://schemas.microsoft.com/office/drawing/2014/main" id="{0BAEF588-A7C0-CCFB-51C3-2FFE55242AC7}"/>
                          </a:ext>
                        </a:extLst>
                      </p:cNvPr>
                      <p:cNvPicPr/>
                      <p:nvPr/>
                    </p:nvPicPr>
                    <p:blipFill>
                      <a:blip r:embed="rId5"/>
                      <a:stretch>
                        <a:fillRect/>
                      </a:stretch>
                    </p:blipFill>
                    <p:spPr>
                      <a:xfrm>
                        <a:off x="5181600" y="1593794"/>
                        <a:ext cx="914400" cy="806450"/>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89A2D0C1-2DC4-D655-823F-ABF83E04FC23}"/>
              </a:ext>
            </a:extLst>
          </p:cNvPr>
          <p:cNvGraphicFramePr>
            <a:graphicFrameLocks noChangeAspect="1"/>
          </p:cNvGraphicFramePr>
          <p:nvPr>
            <p:extLst>
              <p:ext uri="{D42A27DB-BD31-4B8C-83A1-F6EECF244321}">
                <p14:modId xmlns:p14="http://schemas.microsoft.com/office/powerpoint/2010/main" val="451669869"/>
              </p:ext>
            </p:extLst>
          </p:nvPr>
        </p:nvGraphicFramePr>
        <p:xfrm>
          <a:off x="5200650" y="2373201"/>
          <a:ext cx="914400" cy="806450"/>
        </p:xfrm>
        <a:graphic>
          <a:graphicData uri="http://schemas.openxmlformats.org/presentationml/2006/ole">
            <mc:AlternateContent xmlns:mc="http://schemas.openxmlformats.org/markup-compatibility/2006">
              <mc:Choice xmlns:v="urn:schemas-microsoft-com:vml" Requires="v">
                <p:oleObj name="Acrobat Document" showAsIcon="1" r:id="rId4" imgW="914400" imgH="806561" progId="AcroExch.Document.DC">
                  <p:embed/>
                </p:oleObj>
              </mc:Choice>
              <mc:Fallback>
                <p:oleObj name="Acrobat Document" showAsIcon="1" r:id="rId4" imgW="914400" imgH="806561" progId="AcroExch.Document.DC">
                  <p:embed/>
                  <p:pic>
                    <p:nvPicPr>
                      <p:cNvPr id="5" name="Object 4">
                        <a:extLst>
                          <a:ext uri="{FF2B5EF4-FFF2-40B4-BE49-F238E27FC236}">
                            <a16:creationId xmlns:a16="http://schemas.microsoft.com/office/drawing/2014/main" id="{89A2D0C1-2DC4-D655-823F-ABF83E04FC23}"/>
                          </a:ext>
                        </a:extLst>
                      </p:cNvPr>
                      <p:cNvPicPr/>
                      <p:nvPr/>
                    </p:nvPicPr>
                    <p:blipFill>
                      <a:blip r:embed="rId6"/>
                      <a:stretch>
                        <a:fillRect/>
                      </a:stretch>
                    </p:blipFill>
                    <p:spPr>
                      <a:xfrm>
                        <a:off x="5200650" y="2373201"/>
                        <a:ext cx="914400" cy="806450"/>
                      </a:xfrm>
                      <a:prstGeom prst="rect">
                        <a:avLst/>
                      </a:prstGeom>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B60739C-3337-4740-B90D-BC3C3057976A}"/>
              </a:ext>
            </a:extLst>
          </p:cNvPr>
          <p:cNvSpPr>
            <a:spLocks noGrp="1"/>
          </p:cNvSpPr>
          <p:nvPr>
            <p:ph type="body" idx="2"/>
          </p:nvPr>
        </p:nvSpPr>
        <p:spPr/>
        <p:txBody>
          <a:bodyPr/>
          <a:lstStyle/>
          <a:p>
            <a:r>
              <a:rPr lang="nl-BE" dirty="0"/>
              <a:t>PATTEX contactlijm transparant - kleuterklas</a:t>
            </a:r>
          </a:p>
        </p:txBody>
      </p:sp>
      <p:sp>
        <p:nvSpPr>
          <p:cNvPr id="4" name="Titel 3">
            <a:extLst>
              <a:ext uri="{FF2B5EF4-FFF2-40B4-BE49-F238E27FC236}">
                <a16:creationId xmlns:a16="http://schemas.microsoft.com/office/drawing/2014/main" id="{C7DE1F27-E5E3-43AA-A836-03965D7D863B}"/>
              </a:ext>
            </a:extLst>
          </p:cNvPr>
          <p:cNvSpPr>
            <a:spLocks noGrp="1"/>
          </p:cNvSpPr>
          <p:nvPr>
            <p:ph type="title"/>
          </p:nvPr>
        </p:nvSpPr>
        <p:spPr/>
        <p:txBody>
          <a:bodyPr/>
          <a:lstStyle/>
          <a:p>
            <a:r>
              <a:rPr lang="nl-BE" dirty="0"/>
              <a:t>Oefening – risicoscore volgens RECESS</a:t>
            </a:r>
          </a:p>
        </p:txBody>
      </p:sp>
      <p:sp>
        <p:nvSpPr>
          <p:cNvPr id="6" name="Tijdelijke aanduiding voor tekst 5">
            <a:extLst>
              <a:ext uri="{FF2B5EF4-FFF2-40B4-BE49-F238E27FC236}">
                <a16:creationId xmlns:a16="http://schemas.microsoft.com/office/drawing/2014/main" id="{1576EA9F-7D85-4F63-A5CF-812375449069}"/>
              </a:ext>
            </a:extLst>
          </p:cNvPr>
          <p:cNvSpPr>
            <a:spLocks noGrp="1"/>
          </p:cNvSpPr>
          <p:nvPr>
            <p:ph type="body" idx="1"/>
          </p:nvPr>
        </p:nvSpPr>
        <p:spPr>
          <a:xfrm>
            <a:off x="334962" y="2139815"/>
            <a:ext cx="10783753" cy="3580050"/>
          </a:xfrm>
        </p:spPr>
        <p:txBody>
          <a:bodyPr/>
          <a:lstStyle/>
          <a:p>
            <a:pPr marL="514350" indent="-285750">
              <a:buFont typeface="Wingdings" panose="05000000000000000000" pitchFamily="2" charset="2"/>
              <a:buChar char="q"/>
            </a:pPr>
            <a:r>
              <a:rPr lang="nl-BE" sz="2400" dirty="0"/>
              <a:t>EFFECT</a:t>
            </a:r>
          </a:p>
          <a:p>
            <a:pPr marL="228600" indent="0"/>
            <a:endParaRPr lang="nl-BE" sz="2400" dirty="0"/>
          </a:p>
          <a:p>
            <a:pPr marL="514350" indent="-285750">
              <a:buFont typeface="Wingdings" panose="05000000000000000000" pitchFamily="2" charset="2"/>
              <a:buChar char="q"/>
            </a:pPr>
            <a:r>
              <a:rPr lang="nl-BE" sz="2400" dirty="0"/>
              <a:t>BLOOTSTELLINGSKANS</a:t>
            </a:r>
          </a:p>
          <a:p>
            <a:pPr marL="514350" indent="-285750">
              <a:buFont typeface="Wingdings" panose="05000000000000000000" pitchFamily="2" charset="2"/>
              <a:buChar char="q"/>
            </a:pPr>
            <a:endParaRPr lang="nl-BE" sz="2400" dirty="0"/>
          </a:p>
          <a:p>
            <a:pPr marL="514350" indent="-285750">
              <a:buFont typeface="Wingdings" panose="05000000000000000000" pitchFamily="2" charset="2"/>
              <a:buChar char="q"/>
            </a:pPr>
            <a:r>
              <a:rPr lang="nl-BE" sz="2400" dirty="0"/>
              <a:t>BLOOTSTELLINGSFREQUENTIE</a:t>
            </a:r>
          </a:p>
          <a:p>
            <a:pPr marL="514350" indent="-285750">
              <a:buFont typeface="Wingdings" panose="05000000000000000000" pitchFamily="2" charset="2"/>
              <a:buChar char="q"/>
            </a:pPr>
            <a:endParaRPr lang="nl-BE" sz="2400" dirty="0"/>
          </a:p>
          <a:p>
            <a:pPr marL="1600200" lvl="3" indent="0">
              <a:buNone/>
            </a:pPr>
            <a:r>
              <a:rPr lang="nl-BE" sz="2400" dirty="0">
                <a:sym typeface="Wingdings" panose="05000000000000000000" pitchFamily="2" charset="2"/>
              </a:rPr>
              <a:t> RISICOSCORE</a:t>
            </a:r>
            <a:endParaRPr lang="nl-BE" sz="2400" dirty="0"/>
          </a:p>
          <a:p>
            <a:pPr marL="514350" indent="-285750">
              <a:buFont typeface="Wingdings" panose="05000000000000000000" pitchFamily="2" charset="2"/>
              <a:buChar char="q"/>
            </a:pPr>
            <a:endParaRPr lang="nl-BE" dirty="0"/>
          </a:p>
        </p:txBody>
      </p:sp>
      <p:pic>
        <p:nvPicPr>
          <p:cNvPr id="9" name="Picture 2" descr="https://media.s-bol.com/DWjQPA1G5Qzq/Ylq7Dn/448x840.jpg">
            <a:extLst>
              <a:ext uri="{FF2B5EF4-FFF2-40B4-BE49-F238E27FC236}">
                <a16:creationId xmlns:a16="http://schemas.microsoft.com/office/drawing/2014/main" id="{F42A929F-07FB-456E-8986-9CAFE3561A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7487933" y="2337864"/>
            <a:ext cx="2173808" cy="40758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Object 1">
            <a:extLst>
              <a:ext uri="{FF2B5EF4-FFF2-40B4-BE49-F238E27FC236}">
                <a16:creationId xmlns:a16="http://schemas.microsoft.com/office/drawing/2014/main" id="{78437198-1F8D-2E9A-11B8-E8F10BAD70B2}"/>
              </a:ext>
            </a:extLst>
          </p:cNvPr>
          <p:cNvGraphicFramePr>
            <a:graphicFrameLocks noChangeAspect="1"/>
          </p:cNvGraphicFramePr>
          <p:nvPr>
            <p:extLst>
              <p:ext uri="{D42A27DB-BD31-4B8C-83A1-F6EECF244321}">
                <p14:modId xmlns:p14="http://schemas.microsoft.com/office/powerpoint/2010/main" val="3226364628"/>
              </p:ext>
            </p:extLst>
          </p:nvPr>
        </p:nvGraphicFramePr>
        <p:xfrm>
          <a:off x="6334125" y="2228084"/>
          <a:ext cx="914400" cy="806450"/>
        </p:xfrm>
        <a:graphic>
          <a:graphicData uri="http://schemas.openxmlformats.org/presentationml/2006/ole">
            <mc:AlternateContent xmlns:mc="http://schemas.openxmlformats.org/markup-compatibility/2006">
              <mc:Choice xmlns:v="urn:schemas-microsoft-com:vml" Requires="v">
                <p:oleObj name="Acrobat Document" showAsIcon="1" r:id="rId3" imgW="914400" imgH="806561" progId="AcroExch.Document.DC">
                  <p:embed/>
                </p:oleObj>
              </mc:Choice>
              <mc:Fallback>
                <p:oleObj name="Acrobat Document" showAsIcon="1" r:id="rId3" imgW="914400" imgH="806561" progId="AcroExch.Document.DC">
                  <p:embed/>
                  <p:pic>
                    <p:nvPicPr>
                      <p:cNvPr id="2" name="Object 1">
                        <a:extLst>
                          <a:ext uri="{FF2B5EF4-FFF2-40B4-BE49-F238E27FC236}">
                            <a16:creationId xmlns:a16="http://schemas.microsoft.com/office/drawing/2014/main" id="{78437198-1F8D-2E9A-11B8-E8F10BAD70B2}"/>
                          </a:ext>
                        </a:extLst>
                      </p:cNvPr>
                      <p:cNvPicPr/>
                      <p:nvPr/>
                    </p:nvPicPr>
                    <p:blipFill>
                      <a:blip r:embed="rId4"/>
                      <a:stretch>
                        <a:fillRect/>
                      </a:stretch>
                    </p:blipFill>
                    <p:spPr>
                      <a:xfrm>
                        <a:off x="6334125" y="2228084"/>
                        <a:ext cx="914400" cy="806450"/>
                      </a:xfrm>
                      <a:prstGeom prst="rect">
                        <a:avLst/>
                      </a:prstGeom>
                    </p:spPr>
                  </p:pic>
                </p:oleObj>
              </mc:Fallback>
            </mc:AlternateContent>
          </a:graphicData>
        </a:graphic>
      </p:graphicFrame>
    </p:spTree>
    <p:extLst>
      <p:ext uri="{BB962C8B-B14F-4D97-AF65-F5344CB8AC3E}">
        <p14:creationId xmlns:p14="http://schemas.microsoft.com/office/powerpoint/2010/main" val="178654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B60739C-3337-4740-B90D-BC3C3057976A}"/>
              </a:ext>
            </a:extLst>
          </p:cNvPr>
          <p:cNvSpPr>
            <a:spLocks noGrp="1"/>
          </p:cNvSpPr>
          <p:nvPr>
            <p:ph type="body" idx="2"/>
          </p:nvPr>
        </p:nvSpPr>
        <p:spPr/>
        <p:txBody>
          <a:bodyPr/>
          <a:lstStyle/>
          <a:p>
            <a:r>
              <a:rPr lang="nl-BE" dirty="0"/>
              <a:t>PATTEX contactlijm transparant </a:t>
            </a:r>
          </a:p>
        </p:txBody>
      </p:sp>
      <p:sp>
        <p:nvSpPr>
          <p:cNvPr id="4" name="Titel 3">
            <a:extLst>
              <a:ext uri="{FF2B5EF4-FFF2-40B4-BE49-F238E27FC236}">
                <a16:creationId xmlns:a16="http://schemas.microsoft.com/office/drawing/2014/main" id="{C7DE1F27-E5E3-43AA-A836-03965D7D863B}"/>
              </a:ext>
            </a:extLst>
          </p:cNvPr>
          <p:cNvSpPr>
            <a:spLocks noGrp="1"/>
          </p:cNvSpPr>
          <p:nvPr>
            <p:ph type="title"/>
          </p:nvPr>
        </p:nvSpPr>
        <p:spPr/>
        <p:txBody>
          <a:bodyPr/>
          <a:lstStyle/>
          <a:p>
            <a:r>
              <a:rPr lang="nl-BE" dirty="0"/>
              <a:t>Oefening – risicoscore volgens RECESS</a:t>
            </a:r>
          </a:p>
        </p:txBody>
      </p:sp>
      <p:sp>
        <p:nvSpPr>
          <p:cNvPr id="6" name="Tijdelijke aanduiding voor tekst 5">
            <a:extLst>
              <a:ext uri="{FF2B5EF4-FFF2-40B4-BE49-F238E27FC236}">
                <a16:creationId xmlns:a16="http://schemas.microsoft.com/office/drawing/2014/main" id="{1576EA9F-7D85-4F63-A5CF-812375449069}"/>
              </a:ext>
            </a:extLst>
          </p:cNvPr>
          <p:cNvSpPr>
            <a:spLocks noGrp="1"/>
          </p:cNvSpPr>
          <p:nvPr>
            <p:ph type="body" idx="1"/>
          </p:nvPr>
        </p:nvSpPr>
        <p:spPr>
          <a:xfrm>
            <a:off x="334962" y="2139815"/>
            <a:ext cx="10783753" cy="3580050"/>
          </a:xfrm>
        </p:spPr>
        <p:txBody>
          <a:bodyPr/>
          <a:lstStyle/>
          <a:p>
            <a:pPr marL="514350" indent="-285750">
              <a:buFont typeface="Wingdings" panose="05000000000000000000" pitchFamily="2" charset="2"/>
              <a:buChar char="q"/>
            </a:pPr>
            <a:r>
              <a:rPr lang="nl-BE" sz="2400" dirty="0"/>
              <a:t>EFFECT: H319 + H336 = 10</a:t>
            </a:r>
          </a:p>
          <a:p>
            <a:pPr marL="228600" indent="0"/>
            <a:endParaRPr lang="nl-BE" sz="2400" dirty="0"/>
          </a:p>
          <a:p>
            <a:pPr marL="514350" indent="-285750">
              <a:buFont typeface="Wingdings" panose="05000000000000000000" pitchFamily="2" charset="2"/>
              <a:buChar char="q"/>
            </a:pPr>
            <a:r>
              <a:rPr lang="nl-BE" sz="2400" dirty="0"/>
              <a:t>BLOOTSTELLINGSKANS</a:t>
            </a:r>
          </a:p>
          <a:p>
            <a:pPr marL="514350" indent="-285750">
              <a:buFont typeface="Wingdings" panose="05000000000000000000" pitchFamily="2" charset="2"/>
              <a:buChar char="q"/>
            </a:pPr>
            <a:endParaRPr lang="nl-BE" sz="2400" dirty="0"/>
          </a:p>
          <a:p>
            <a:pPr marL="514350" indent="-285750">
              <a:buFont typeface="Wingdings" panose="05000000000000000000" pitchFamily="2" charset="2"/>
              <a:buChar char="q"/>
            </a:pPr>
            <a:r>
              <a:rPr lang="nl-BE" sz="2400" dirty="0"/>
              <a:t>BLOOTSTELLINGSFREQUENTIE</a:t>
            </a:r>
          </a:p>
          <a:p>
            <a:pPr marL="228600" indent="0"/>
            <a:endParaRPr lang="nl-BE" sz="2400" dirty="0"/>
          </a:p>
        </p:txBody>
      </p:sp>
      <p:graphicFrame>
        <p:nvGraphicFramePr>
          <p:cNvPr id="7" name="Tabel 6">
            <a:extLst>
              <a:ext uri="{FF2B5EF4-FFF2-40B4-BE49-F238E27FC236}">
                <a16:creationId xmlns:a16="http://schemas.microsoft.com/office/drawing/2014/main" id="{FD663392-59B8-466F-8D6F-FE6495653964}"/>
              </a:ext>
            </a:extLst>
          </p:cNvPr>
          <p:cNvGraphicFramePr>
            <a:graphicFrameLocks noGrp="1"/>
          </p:cNvGraphicFramePr>
          <p:nvPr>
            <p:extLst>
              <p:ext uri="{D42A27DB-BD31-4B8C-83A1-F6EECF244321}">
                <p14:modId xmlns:p14="http://schemas.microsoft.com/office/powerpoint/2010/main" val="2073930745"/>
              </p:ext>
            </p:extLst>
          </p:nvPr>
        </p:nvGraphicFramePr>
        <p:xfrm>
          <a:off x="6659831" y="2139815"/>
          <a:ext cx="3894679" cy="3074210"/>
        </p:xfrm>
        <a:graphic>
          <a:graphicData uri="http://schemas.openxmlformats.org/drawingml/2006/table">
            <a:tbl>
              <a:tblPr>
                <a:tableStyleId>{5C22544A-7EE6-4342-B048-85BDC9FD1C3A}</a:tableStyleId>
              </a:tblPr>
              <a:tblGrid>
                <a:gridCol w="548320">
                  <a:extLst>
                    <a:ext uri="{9D8B030D-6E8A-4147-A177-3AD203B41FA5}">
                      <a16:colId xmlns:a16="http://schemas.microsoft.com/office/drawing/2014/main" val="318553722"/>
                    </a:ext>
                  </a:extLst>
                </a:gridCol>
                <a:gridCol w="3346359">
                  <a:extLst>
                    <a:ext uri="{9D8B030D-6E8A-4147-A177-3AD203B41FA5}">
                      <a16:colId xmlns:a16="http://schemas.microsoft.com/office/drawing/2014/main" val="557560023"/>
                    </a:ext>
                  </a:extLst>
                </a:gridCol>
              </a:tblGrid>
              <a:tr h="352505">
                <a:tc gridSpan="2">
                  <a:txBody>
                    <a:bodyPr/>
                    <a:lstStyle/>
                    <a:p>
                      <a:pPr algn="l" fontAlgn="ctr"/>
                      <a:r>
                        <a:rPr lang="en-GB" sz="1200" u="none" strike="noStrike" dirty="0">
                          <a:effectLst/>
                        </a:rPr>
                        <a:t>Effect</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BE"/>
                    </a:p>
                  </a:txBody>
                  <a:tcPr/>
                </a:tc>
                <a:extLst>
                  <a:ext uri="{0D108BD9-81ED-4DB2-BD59-A6C34878D82A}">
                    <a16:rowId xmlns:a16="http://schemas.microsoft.com/office/drawing/2014/main" val="3192976069"/>
                  </a:ext>
                </a:extLst>
              </a:tr>
              <a:tr h="352505">
                <a:tc>
                  <a:txBody>
                    <a:bodyPr/>
                    <a:lstStyle/>
                    <a:p>
                      <a:pPr algn="r" fontAlgn="ctr"/>
                      <a:r>
                        <a:rPr lang="en-BE" sz="1200" u="none" strike="noStrike" dirty="0">
                          <a:effectLst/>
                        </a:rPr>
                        <a:t>1</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200" u="none" strike="noStrike" dirty="0">
                          <a:effectLst/>
                        </a:rPr>
                        <a:t>Geen H-Zin</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4391017"/>
                  </a:ext>
                </a:extLst>
              </a:tr>
              <a:tr h="554730">
                <a:tc>
                  <a:txBody>
                    <a:bodyPr/>
                    <a:lstStyle/>
                    <a:p>
                      <a:pPr algn="r" fontAlgn="ctr"/>
                      <a:r>
                        <a:rPr lang="en-BE" sz="1200" u="none" strike="noStrike" dirty="0">
                          <a:effectLst/>
                        </a:rPr>
                        <a:t>3</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H302, H312, H315, H319, H332, H335, EUH066</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54641114"/>
                  </a:ext>
                </a:extLst>
              </a:tr>
              <a:tr h="352505">
                <a:tc>
                  <a:txBody>
                    <a:bodyPr/>
                    <a:lstStyle/>
                    <a:p>
                      <a:pPr algn="r" fontAlgn="ctr"/>
                      <a:r>
                        <a:rPr lang="en-BE" sz="1200" u="none" strike="noStrike" dirty="0">
                          <a:effectLst/>
                        </a:rPr>
                        <a:t>7</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H301, H3018, H366, H373, EUH070</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6279683"/>
                  </a:ext>
                </a:extLst>
              </a:tr>
              <a:tr h="352505">
                <a:tc>
                  <a:txBody>
                    <a:bodyPr/>
                    <a:lstStyle/>
                    <a:p>
                      <a:pPr algn="r" fontAlgn="ctr"/>
                      <a:r>
                        <a:rPr lang="en-BE" sz="1200" u="none" strike="noStrike" dirty="0">
                          <a:effectLst/>
                        </a:rPr>
                        <a:t>10</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GB" sz="1200" u="none" strike="noStrike" dirty="0">
                          <a:effectLst/>
                        </a:rPr>
                        <a:t>H311, H331, EUH071</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2105550"/>
                  </a:ext>
                </a:extLst>
              </a:tr>
              <a:tr h="554730">
                <a:tc>
                  <a:txBody>
                    <a:bodyPr/>
                    <a:lstStyle/>
                    <a:p>
                      <a:pPr algn="r" fontAlgn="ctr"/>
                      <a:r>
                        <a:rPr lang="en-BE" sz="1200" u="none" strike="noStrike" dirty="0">
                          <a:effectLst/>
                        </a:rPr>
                        <a:t>15</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H314, H317, H334, H341, H361(f)(d), H371, H372, EUH208</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5408445"/>
                  </a:ext>
                </a:extLst>
              </a:tr>
              <a:tr h="554730">
                <a:tc>
                  <a:txBody>
                    <a:bodyPr/>
                    <a:lstStyle/>
                    <a:p>
                      <a:pPr algn="r" fontAlgn="ctr"/>
                      <a:r>
                        <a:rPr lang="en-BE" sz="1200" u="none" strike="noStrike" dirty="0">
                          <a:effectLst/>
                        </a:rPr>
                        <a:t>40</a:t>
                      </a:r>
                      <a:endParaRPr lang="en-BE"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pt-BR" sz="1200" u="none" strike="noStrike" dirty="0">
                          <a:effectLst/>
                        </a:rPr>
                        <a:t>H300, H304, H310, H330, H340, H351, H360(f)(d), H362, H370</a:t>
                      </a:r>
                      <a:endParaRPr lang="pt-BR"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25800088"/>
                  </a:ext>
                </a:extLst>
              </a:tr>
            </a:tbl>
          </a:graphicData>
        </a:graphic>
      </p:graphicFrame>
      <p:sp>
        <p:nvSpPr>
          <p:cNvPr id="8" name="Ovaal 7">
            <a:extLst>
              <a:ext uri="{FF2B5EF4-FFF2-40B4-BE49-F238E27FC236}">
                <a16:creationId xmlns:a16="http://schemas.microsoft.com/office/drawing/2014/main" id="{2FA27046-3E63-4A90-9CFD-CC82732E3496}"/>
              </a:ext>
            </a:extLst>
          </p:cNvPr>
          <p:cNvSpPr/>
          <p:nvPr/>
        </p:nvSpPr>
        <p:spPr>
          <a:xfrm>
            <a:off x="8142963" y="3409660"/>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 name="Ovaal 9">
            <a:extLst>
              <a:ext uri="{FF2B5EF4-FFF2-40B4-BE49-F238E27FC236}">
                <a16:creationId xmlns:a16="http://schemas.microsoft.com/office/drawing/2014/main" id="{B9D368E4-591F-4929-9A4E-F30C1C37BAE5}"/>
              </a:ext>
            </a:extLst>
          </p:cNvPr>
          <p:cNvSpPr/>
          <p:nvPr/>
        </p:nvSpPr>
        <p:spPr>
          <a:xfrm>
            <a:off x="8534214" y="2824678"/>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3496067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B60739C-3337-4740-B90D-BC3C3057976A}"/>
              </a:ext>
            </a:extLst>
          </p:cNvPr>
          <p:cNvSpPr>
            <a:spLocks noGrp="1"/>
          </p:cNvSpPr>
          <p:nvPr>
            <p:ph type="body" idx="2"/>
          </p:nvPr>
        </p:nvSpPr>
        <p:spPr/>
        <p:txBody>
          <a:bodyPr/>
          <a:lstStyle/>
          <a:p>
            <a:r>
              <a:rPr lang="nl-BE" dirty="0"/>
              <a:t>PATTEX contactlijm transparant </a:t>
            </a:r>
          </a:p>
        </p:txBody>
      </p:sp>
      <p:sp>
        <p:nvSpPr>
          <p:cNvPr id="4" name="Titel 3">
            <a:extLst>
              <a:ext uri="{FF2B5EF4-FFF2-40B4-BE49-F238E27FC236}">
                <a16:creationId xmlns:a16="http://schemas.microsoft.com/office/drawing/2014/main" id="{C7DE1F27-E5E3-43AA-A836-03965D7D863B}"/>
              </a:ext>
            </a:extLst>
          </p:cNvPr>
          <p:cNvSpPr>
            <a:spLocks noGrp="1"/>
          </p:cNvSpPr>
          <p:nvPr>
            <p:ph type="title"/>
          </p:nvPr>
        </p:nvSpPr>
        <p:spPr/>
        <p:txBody>
          <a:bodyPr/>
          <a:lstStyle/>
          <a:p>
            <a:r>
              <a:rPr lang="nl-BE" dirty="0"/>
              <a:t>Oefening – risicoscore volgens RECESS</a:t>
            </a:r>
          </a:p>
        </p:txBody>
      </p:sp>
      <p:sp>
        <p:nvSpPr>
          <p:cNvPr id="6" name="Tijdelijke aanduiding voor tekst 5">
            <a:extLst>
              <a:ext uri="{FF2B5EF4-FFF2-40B4-BE49-F238E27FC236}">
                <a16:creationId xmlns:a16="http://schemas.microsoft.com/office/drawing/2014/main" id="{1576EA9F-7D85-4F63-A5CF-812375449069}"/>
              </a:ext>
            </a:extLst>
          </p:cNvPr>
          <p:cNvSpPr>
            <a:spLocks noGrp="1"/>
          </p:cNvSpPr>
          <p:nvPr>
            <p:ph type="body" idx="1"/>
          </p:nvPr>
        </p:nvSpPr>
        <p:spPr>
          <a:xfrm>
            <a:off x="334962" y="2139815"/>
            <a:ext cx="10783753" cy="3580050"/>
          </a:xfrm>
        </p:spPr>
        <p:txBody>
          <a:bodyPr/>
          <a:lstStyle/>
          <a:p>
            <a:pPr marL="514350" indent="-285750">
              <a:buFont typeface="Wingdings" panose="05000000000000000000" pitchFamily="2" charset="2"/>
              <a:buChar char="q"/>
            </a:pPr>
            <a:r>
              <a:rPr lang="nl-BE" sz="2400" dirty="0"/>
              <a:t>EFFECT: H319 + H336 = 10</a:t>
            </a:r>
          </a:p>
          <a:p>
            <a:pPr marL="228600" indent="0"/>
            <a:endParaRPr lang="nl-BE" sz="2400" dirty="0"/>
          </a:p>
          <a:p>
            <a:pPr marL="514350" indent="-285750">
              <a:buFont typeface="Wingdings" panose="05000000000000000000" pitchFamily="2" charset="2"/>
              <a:buChar char="q"/>
            </a:pPr>
            <a:r>
              <a:rPr lang="nl-BE" sz="2400" dirty="0"/>
              <a:t>BLOOTSTELLINGSKANS: 10</a:t>
            </a:r>
          </a:p>
          <a:p>
            <a:pPr marL="514350" indent="-285750">
              <a:buFont typeface="Wingdings" panose="05000000000000000000" pitchFamily="2" charset="2"/>
              <a:buChar char="q"/>
            </a:pPr>
            <a:endParaRPr lang="nl-BE" sz="2400" dirty="0"/>
          </a:p>
          <a:p>
            <a:pPr marL="514350" indent="-285750">
              <a:buFont typeface="Wingdings" panose="05000000000000000000" pitchFamily="2" charset="2"/>
              <a:buChar char="q"/>
            </a:pPr>
            <a:r>
              <a:rPr lang="nl-BE" sz="2400" dirty="0"/>
              <a:t>BLOOTSTELLINGSFREQUENTIE</a:t>
            </a:r>
          </a:p>
          <a:p>
            <a:pPr marL="1600200" lvl="3" indent="0">
              <a:buNone/>
            </a:pPr>
            <a:endParaRPr lang="nl-BE" sz="2400" dirty="0"/>
          </a:p>
          <a:p>
            <a:pPr marL="514350" indent="-285750">
              <a:buFont typeface="Wingdings" panose="05000000000000000000" pitchFamily="2" charset="2"/>
              <a:buChar char="q"/>
            </a:pPr>
            <a:endParaRPr lang="nl-BE" dirty="0"/>
          </a:p>
        </p:txBody>
      </p:sp>
      <p:pic>
        <p:nvPicPr>
          <p:cNvPr id="9" name="Afbeelding 8">
            <a:extLst>
              <a:ext uri="{FF2B5EF4-FFF2-40B4-BE49-F238E27FC236}">
                <a16:creationId xmlns:a16="http://schemas.microsoft.com/office/drawing/2014/main" id="{FB196532-4457-4B56-B371-536631AAFD48}"/>
              </a:ext>
            </a:extLst>
          </p:cNvPr>
          <p:cNvPicPr>
            <a:picLocks noChangeAspect="1"/>
          </p:cNvPicPr>
          <p:nvPr/>
        </p:nvPicPr>
        <p:blipFill>
          <a:blip r:embed="rId2"/>
          <a:stretch>
            <a:fillRect/>
          </a:stretch>
        </p:blipFill>
        <p:spPr>
          <a:xfrm>
            <a:off x="6513377" y="2334504"/>
            <a:ext cx="4152318" cy="2924069"/>
          </a:xfrm>
          <a:prstGeom prst="rect">
            <a:avLst/>
          </a:prstGeom>
        </p:spPr>
      </p:pic>
      <p:sp>
        <p:nvSpPr>
          <p:cNvPr id="10" name="Ovaal 9">
            <a:extLst>
              <a:ext uri="{FF2B5EF4-FFF2-40B4-BE49-F238E27FC236}">
                <a16:creationId xmlns:a16="http://schemas.microsoft.com/office/drawing/2014/main" id="{B9D368E4-591F-4929-9A4E-F30C1C37BAE5}"/>
              </a:ext>
            </a:extLst>
          </p:cNvPr>
          <p:cNvSpPr/>
          <p:nvPr/>
        </p:nvSpPr>
        <p:spPr>
          <a:xfrm>
            <a:off x="6601838" y="4886845"/>
            <a:ext cx="600075" cy="2952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629740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B60739C-3337-4740-B90D-BC3C3057976A}"/>
              </a:ext>
            </a:extLst>
          </p:cNvPr>
          <p:cNvSpPr>
            <a:spLocks noGrp="1"/>
          </p:cNvSpPr>
          <p:nvPr>
            <p:ph type="body" idx="2"/>
          </p:nvPr>
        </p:nvSpPr>
        <p:spPr/>
        <p:txBody>
          <a:bodyPr/>
          <a:lstStyle/>
          <a:p>
            <a:r>
              <a:rPr lang="nl-BE" dirty="0"/>
              <a:t>PATTEX contactlijm transparant </a:t>
            </a:r>
          </a:p>
        </p:txBody>
      </p:sp>
      <p:sp>
        <p:nvSpPr>
          <p:cNvPr id="4" name="Titel 3">
            <a:extLst>
              <a:ext uri="{FF2B5EF4-FFF2-40B4-BE49-F238E27FC236}">
                <a16:creationId xmlns:a16="http://schemas.microsoft.com/office/drawing/2014/main" id="{C7DE1F27-E5E3-43AA-A836-03965D7D863B}"/>
              </a:ext>
            </a:extLst>
          </p:cNvPr>
          <p:cNvSpPr>
            <a:spLocks noGrp="1"/>
          </p:cNvSpPr>
          <p:nvPr>
            <p:ph type="title"/>
          </p:nvPr>
        </p:nvSpPr>
        <p:spPr/>
        <p:txBody>
          <a:bodyPr/>
          <a:lstStyle/>
          <a:p>
            <a:r>
              <a:rPr lang="nl-BE" dirty="0"/>
              <a:t>Oefening – risicoscore volgens RECESS</a:t>
            </a:r>
          </a:p>
        </p:txBody>
      </p:sp>
      <p:sp>
        <p:nvSpPr>
          <p:cNvPr id="6" name="Tijdelijke aanduiding voor tekst 5">
            <a:extLst>
              <a:ext uri="{FF2B5EF4-FFF2-40B4-BE49-F238E27FC236}">
                <a16:creationId xmlns:a16="http://schemas.microsoft.com/office/drawing/2014/main" id="{1576EA9F-7D85-4F63-A5CF-812375449069}"/>
              </a:ext>
            </a:extLst>
          </p:cNvPr>
          <p:cNvSpPr>
            <a:spLocks noGrp="1"/>
          </p:cNvSpPr>
          <p:nvPr>
            <p:ph type="body" idx="1"/>
          </p:nvPr>
        </p:nvSpPr>
        <p:spPr>
          <a:xfrm>
            <a:off x="334962" y="2139815"/>
            <a:ext cx="10783753" cy="3832968"/>
          </a:xfrm>
        </p:spPr>
        <p:txBody>
          <a:bodyPr>
            <a:normAutofit/>
          </a:bodyPr>
          <a:lstStyle/>
          <a:p>
            <a:pPr marL="514350" indent="-285750">
              <a:buFont typeface="Wingdings" panose="05000000000000000000" pitchFamily="2" charset="2"/>
              <a:buChar char="q"/>
            </a:pPr>
            <a:r>
              <a:rPr lang="nl-BE" sz="2400" dirty="0"/>
              <a:t>EFFECT: H319 + H336 = 10</a:t>
            </a:r>
          </a:p>
          <a:p>
            <a:pPr marL="228600" indent="0"/>
            <a:endParaRPr lang="nl-BE" sz="2400" dirty="0"/>
          </a:p>
          <a:p>
            <a:pPr marL="514350" indent="-285750">
              <a:buFont typeface="Wingdings" panose="05000000000000000000" pitchFamily="2" charset="2"/>
              <a:buChar char="q"/>
            </a:pPr>
            <a:r>
              <a:rPr lang="nl-BE" sz="2400" dirty="0"/>
              <a:t>BLOOTSTELLINGSKANS: 10</a:t>
            </a:r>
          </a:p>
          <a:p>
            <a:pPr marL="514350" indent="-285750">
              <a:buFont typeface="Wingdings" panose="05000000000000000000" pitchFamily="2" charset="2"/>
              <a:buChar char="q"/>
            </a:pPr>
            <a:endParaRPr lang="nl-BE" sz="2400" dirty="0"/>
          </a:p>
          <a:p>
            <a:pPr marL="514350" indent="-285750">
              <a:buFont typeface="Wingdings" panose="05000000000000000000" pitchFamily="2" charset="2"/>
              <a:buChar char="q"/>
            </a:pPr>
            <a:r>
              <a:rPr lang="nl-BE" sz="2400" dirty="0"/>
              <a:t>BLOOTSTELLINGSFREQUENTIE: 1</a:t>
            </a:r>
          </a:p>
          <a:p>
            <a:pPr marL="514350" indent="-285750">
              <a:buFont typeface="Wingdings" panose="05000000000000000000" pitchFamily="2" charset="2"/>
              <a:buChar char="q"/>
            </a:pPr>
            <a:endParaRPr lang="nl-BE" sz="2400" dirty="0"/>
          </a:p>
          <a:p>
            <a:pPr marL="514350" indent="-285750">
              <a:buFont typeface="Wingdings" panose="05000000000000000000" pitchFamily="2" charset="2"/>
              <a:buChar char="q"/>
            </a:pPr>
            <a:endParaRPr lang="nl-BE" sz="2400" dirty="0"/>
          </a:p>
          <a:p>
            <a:pPr marL="1600200" lvl="3" indent="0">
              <a:buNone/>
            </a:pPr>
            <a:r>
              <a:rPr lang="nl-BE" sz="2400" dirty="0">
                <a:sym typeface="Wingdings" panose="05000000000000000000" pitchFamily="2" charset="2"/>
              </a:rPr>
              <a:t> RISICOSCORE: 10 x 10 x 1 = 100</a:t>
            </a:r>
            <a:endParaRPr lang="nl-BE" sz="2400" dirty="0"/>
          </a:p>
          <a:p>
            <a:pPr marL="514350" indent="-285750">
              <a:buFont typeface="Wingdings" panose="05000000000000000000" pitchFamily="2" charset="2"/>
              <a:buChar char="q"/>
            </a:pPr>
            <a:endParaRPr lang="nl-BE" dirty="0"/>
          </a:p>
        </p:txBody>
      </p:sp>
      <p:pic>
        <p:nvPicPr>
          <p:cNvPr id="7" name="Afbeelding 6">
            <a:extLst>
              <a:ext uri="{FF2B5EF4-FFF2-40B4-BE49-F238E27FC236}">
                <a16:creationId xmlns:a16="http://schemas.microsoft.com/office/drawing/2014/main" id="{8326C711-44D8-4933-B673-E459A14EB3F1}"/>
              </a:ext>
            </a:extLst>
          </p:cNvPr>
          <p:cNvPicPr>
            <a:picLocks noChangeAspect="1"/>
          </p:cNvPicPr>
          <p:nvPr/>
        </p:nvPicPr>
        <p:blipFill>
          <a:blip r:embed="rId2"/>
          <a:stretch>
            <a:fillRect/>
          </a:stretch>
        </p:blipFill>
        <p:spPr>
          <a:xfrm>
            <a:off x="6763384" y="1677699"/>
            <a:ext cx="4503348" cy="3186402"/>
          </a:xfrm>
          <a:prstGeom prst="rect">
            <a:avLst/>
          </a:prstGeom>
        </p:spPr>
      </p:pic>
      <p:sp>
        <p:nvSpPr>
          <p:cNvPr id="10" name="Ovaal 9">
            <a:extLst>
              <a:ext uri="{FF2B5EF4-FFF2-40B4-BE49-F238E27FC236}">
                <a16:creationId xmlns:a16="http://schemas.microsoft.com/office/drawing/2014/main" id="{B9D368E4-591F-4929-9A4E-F30C1C37BAE5}"/>
              </a:ext>
            </a:extLst>
          </p:cNvPr>
          <p:cNvSpPr/>
          <p:nvPr/>
        </p:nvSpPr>
        <p:spPr>
          <a:xfrm>
            <a:off x="6878013" y="2480553"/>
            <a:ext cx="600075" cy="388036"/>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1670911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el 7">
            <a:extLst>
              <a:ext uri="{FF2B5EF4-FFF2-40B4-BE49-F238E27FC236}">
                <a16:creationId xmlns:a16="http://schemas.microsoft.com/office/drawing/2014/main" id="{786737D8-57FD-49F0-902F-589AB1703700}"/>
              </a:ext>
            </a:extLst>
          </p:cNvPr>
          <p:cNvGraphicFramePr>
            <a:graphicFrameLocks noGrp="1"/>
          </p:cNvGraphicFramePr>
          <p:nvPr>
            <p:extLst>
              <p:ext uri="{D42A27DB-BD31-4B8C-83A1-F6EECF244321}">
                <p14:modId xmlns:p14="http://schemas.microsoft.com/office/powerpoint/2010/main" val="2134067700"/>
              </p:ext>
            </p:extLst>
          </p:nvPr>
        </p:nvGraphicFramePr>
        <p:xfrm>
          <a:off x="5988049" y="1545376"/>
          <a:ext cx="4595570" cy="3767247"/>
        </p:xfrm>
        <a:graphic>
          <a:graphicData uri="http://schemas.openxmlformats.org/drawingml/2006/table">
            <a:tbl>
              <a:tblPr>
                <a:tableStyleId>{5C22544A-7EE6-4342-B048-85BDC9FD1C3A}</a:tableStyleId>
              </a:tblPr>
              <a:tblGrid>
                <a:gridCol w="1187079">
                  <a:extLst>
                    <a:ext uri="{9D8B030D-6E8A-4147-A177-3AD203B41FA5}">
                      <a16:colId xmlns:a16="http://schemas.microsoft.com/office/drawing/2014/main" val="3717080530"/>
                    </a:ext>
                  </a:extLst>
                </a:gridCol>
                <a:gridCol w="3408491">
                  <a:extLst>
                    <a:ext uri="{9D8B030D-6E8A-4147-A177-3AD203B41FA5}">
                      <a16:colId xmlns:a16="http://schemas.microsoft.com/office/drawing/2014/main" val="4223000406"/>
                    </a:ext>
                  </a:extLst>
                </a:gridCol>
              </a:tblGrid>
              <a:tr h="403633">
                <a:tc gridSpan="2">
                  <a:txBody>
                    <a:bodyPr/>
                    <a:lstStyle/>
                    <a:p>
                      <a:pPr algn="l" fontAlgn="ctr"/>
                      <a:r>
                        <a:rPr lang="en-GB" sz="1200" u="none" strike="noStrike" dirty="0" err="1">
                          <a:effectLst/>
                        </a:rPr>
                        <a:t>Risicoscore</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BE"/>
                    </a:p>
                  </a:txBody>
                  <a:tcPr/>
                </a:tc>
                <a:extLst>
                  <a:ext uri="{0D108BD9-81ED-4DB2-BD59-A6C34878D82A}">
                    <a16:rowId xmlns:a16="http://schemas.microsoft.com/office/drawing/2014/main" val="959350660"/>
                  </a:ext>
                </a:extLst>
              </a:tr>
              <a:tr h="403633">
                <a:tc>
                  <a:txBody>
                    <a:bodyPr/>
                    <a:lstStyle/>
                    <a:p>
                      <a:pPr algn="r" fontAlgn="ctr"/>
                      <a:r>
                        <a:rPr lang="en-BE" sz="1200" u="none" strike="noStrike">
                          <a:effectLst/>
                        </a:rPr>
                        <a:t>≤ 20</a:t>
                      </a:r>
                      <a:endParaRPr lang="en-BE"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dirty="0" err="1">
                          <a:effectLst/>
                        </a:rPr>
                        <a:t>Zeer</a:t>
                      </a:r>
                      <a:r>
                        <a:rPr lang="en-GB" sz="1200" u="none" strike="noStrike" dirty="0">
                          <a:effectLst/>
                        </a:rPr>
                        <a:t> </a:t>
                      </a:r>
                      <a:r>
                        <a:rPr lang="en-GB" sz="1200" u="none" strike="noStrike" dirty="0" err="1">
                          <a:effectLst/>
                        </a:rPr>
                        <a:t>beperkt</a:t>
                      </a:r>
                      <a:r>
                        <a:rPr lang="en-GB" sz="1200" u="none" strike="noStrike" dirty="0">
                          <a:effectLst/>
                        </a:rPr>
                        <a:t> </a:t>
                      </a:r>
                      <a:r>
                        <a:rPr lang="en-GB" sz="1200" u="none" strike="noStrike" dirty="0" err="1">
                          <a:effectLst/>
                        </a:rPr>
                        <a:t>risico</a:t>
                      </a:r>
                      <a:r>
                        <a:rPr lang="en-GB" sz="1200" u="none" strike="noStrike" dirty="0">
                          <a:effectLst/>
                        </a:rPr>
                        <a:t> – </a:t>
                      </a:r>
                      <a:r>
                        <a:rPr lang="en-GB" sz="1200" u="none" strike="noStrike" dirty="0" err="1">
                          <a:effectLst/>
                        </a:rPr>
                        <a:t>aanvaardbaar</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41905423"/>
                  </a:ext>
                </a:extLst>
              </a:tr>
              <a:tr h="672723">
                <a:tc>
                  <a:txBody>
                    <a:bodyPr/>
                    <a:lstStyle/>
                    <a:p>
                      <a:pPr algn="r" fontAlgn="ctr"/>
                      <a:r>
                        <a:rPr lang="en-GB" sz="1200" u="none" strike="noStrike">
                          <a:effectLst/>
                        </a:rPr>
                        <a:t>20 &lt; R ≤ 70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a:effectLst/>
                        </a:rPr>
                        <a:t>Aandacht vereist</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29159057"/>
                  </a:ext>
                </a:extLst>
              </a:tr>
              <a:tr h="672723">
                <a:tc>
                  <a:txBody>
                    <a:bodyPr/>
                    <a:lstStyle/>
                    <a:p>
                      <a:pPr algn="r" fontAlgn="ctr"/>
                      <a:r>
                        <a:rPr lang="en-GB" sz="1200" u="none" strike="noStrike" dirty="0">
                          <a:effectLst/>
                        </a:rPr>
                        <a:t>70 &lt; R ≤ 200</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dirty="0" err="1">
                          <a:effectLst/>
                        </a:rPr>
                        <a:t>Maatregelen</a:t>
                      </a:r>
                      <a:r>
                        <a:rPr lang="en-GB" sz="1200" u="none" strike="noStrike" dirty="0">
                          <a:effectLst/>
                        </a:rPr>
                        <a:t> </a:t>
                      </a:r>
                      <a:r>
                        <a:rPr lang="en-GB" sz="1200" u="none" strike="noStrike" dirty="0" err="1">
                          <a:effectLst/>
                        </a:rPr>
                        <a:t>noodzakelijk</a:t>
                      </a:r>
                      <a:endParaRPr lang="en-GB"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3802722"/>
                  </a:ext>
                </a:extLst>
              </a:tr>
              <a:tr h="941812">
                <a:tc>
                  <a:txBody>
                    <a:bodyPr/>
                    <a:lstStyle/>
                    <a:p>
                      <a:pPr algn="r" fontAlgn="ctr"/>
                      <a:r>
                        <a:rPr lang="en-GB" sz="1200" u="none" strike="noStrike">
                          <a:effectLst/>
                        </a:rPr>
                        <a:t>200 &lt; R ≤ 400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1200" u="none" strike="noStrike">
                          <a:effectLst/>
                        </a:rPr>
                        <a:t>Onmiddellijk maatregelen treffen</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246982"/>
                  </a:ext>
                </a:extLst>
              </a:tr>
              <a:tr h="672723">
                <a:tc>
                  <a:txBody>
                    <a:bodyPr/>
                    <a:lstStyle/>
                    <a:p>
                      <a:pPr algn="r" fontAlgn="ctr"/>
                      <a:r>
                        <a:rPr lang="en-GB" sz="1200" u="none" strike="noStrike">
                          <a:effectLst/>
                        </a:rPr>
                        <a:t>R &gt; 400</a:t>
                      </a:r>
                      <a:endParaRPr lang="en-GB" sz="1200" b="0" i="0" u="none" strike="noStrike">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nl-NL" sz="1200" u="none" strike="noStrike" dirty="0">
                          <a:effectLst/>
                        </a:rPr>
                        <a:t>Activiteiten stoppen in huidige condities</a:t>
                      </a:r>
                      <a:endParaRPr lang="nl-NL" sz="1200" b="0" i="0" u="none" strike="noStrike" dirty="0">
                        <a:solidFill>
                          <a:srgbClr val="000000"/>
                        </a:solidFill>
                        <a:effectLst/>
                        <a:latin typeface="Calibri" panose="020F050202020403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94204623"/>
                  </a:ext>
                </a:extLst>
              </a:tr>
            </a:tbl>
          </a:graphicData>
        </a:graphic>
      </p:graphicFrame>
      <p:sp>
        <p:nvSpPr>
          <p:cNvPr id="3" name="Tijdelijke aanduiding voor tekst 2">
            <a:extLst>
              <a:ext uri="{FF2B5EF4-FFF2-40B4-BE49-F238E27FC236}">
                <a16:creationId xmlns:a16="http://schemas.microsoft.com/office/drawing/2014/main" id="{EB60739C-3337-4740-B90D-BC3C3057976A}"/>
              </a:ext>
            </a:extLst>
          </p:cNvPr>
          <p:cNvSpPr>
            <a:spLocks noGrp="1"/>
          </p:cNvSpPr>
          <p:nvPr>
            <p:ph type="body" idx="2"/>
          </p:nvPr>
        </p:nvSpPr>
        <p:spPr/>
        <p:txBody>
          <a:bodyPr/>
          <a:lstStyle/>
          <a:p>
            <a:r>
              <a:rPr lang="nl-BE" dirty="0"/>
              <a:t>PATTEX contactlijm transparant </a:t>
            </a:r>
          </a:p>
        </p:txBody>
      </p:sp>
      <p:sp>
        <p:nvSpPr>
          <p:cNvPr id="4" name="Titel 3">
            <a:extLst>
              <a:ext uri="{FF2B5EF4-FFF2-40B4-BE49-F238E27FC236}">
                <a16:creationId xmlns:a16="http://schemas.microsoft.com/office/drawing/2014/main" id="{C7DE1F27-E5E3-43AA-A836-03965D7D863B}"/>
              </a:ext>
            </a:extLst>
          </p:cNvPr>
          <p:cNvSpPr>
            <a:spLocks noGrp="1"/>
          </p:cNvSpPr>
          <p:nvPr>
            <p:ph type="title"/>
          </p:nvPr>
        </p:nvSpPr>
        <p:spPr/>
        <p:txBody>
          <a:bodyPr/>
          <a:lstStyle/>
          <a:p>
            <a:r>
              <a:rPr lang="nl-BE" dirty="0"/>
              <a:t>Oefening – risicoscore volgens RECESS</a:t>
            </a:r>
          </a:p>
        </p:txBody>
      </p:sp>
      <p:sp>
        <p:nvSpPr>
          <p:cNvPr id="6" name="Tijdelijke aanduiding voor tekst 5">
            <a:extLst>
              <a:ext uri="{FF2B5EF4-FFF2-40B4-BE49-F238E27FC236}">
                <a16:creationId xmlns:a16="http://schemas.microsoft.com/office/drawing/2014/main" id="{1576EA9F-7D85-4F63-A5CF-812375449069}"/>
              </a:ext>
            </a:extLst>
          </p:cNvPr>
          <p:cNvSpPr>
            <a:spLocks noGrp="1"/>
          </p:cNvSpPr>
          <p:nvPr>
            <p:ph type="body" idx="1"/>
          </p:nvPr>
        </p:nvSpPr>
        <p:spPr>
          <a:xfrm>
            <a:off x="334962" y="2139815"/>
            <a:ext cx="10783753" cy="3832968"/>
          </a:xfrm>
        </p:spPr>
        <p:txBody>
          <a:bodyPr>
            <a:normAutofit/>
          </a:bodyPr>
          <a:lstStyle/>
          <a:p>
            <a:pPr marL="228600" indent="0"/>
            <a:r>
              <a:rPr lang="nl-BE" sz="2400" dirty="0">
                <a:sym typeface="Wingdings" panose="05000000000000000000" pitchFamily="2" charset="2"/>
              </a:rPr>
              <a:t>RISICOSCORE: 10 x 10 x 1 = 100</a:t>
            </a:r>
          </a:p>
          <a:p>
            <a:pPr marL="228600" indent="0"/>
            <a:endParaRPr lang="nl-BE" sz="2400" dirty="0">
              <a:sym typeface="Wingdings" panose="05000000000000000000" pitchFamily="2" charset="2"/>
            </a:endParaRPr>
          </a:p>
          <a:p>
            <a:pPr marL="228600" indent="0"/>
            <a:endParaRPr lang="nl-BE" sz="2400" dirty="0">
              <a:sym typeface="Wingdings" panose="05000000000000000000" pitchFamily="2" charset="2"/>
            </a:endParaRPr>
          </a:p>
          <a:p>
            <a:pPr marL="228600" indent="0"/>
            <a:r>
              <a:rPr lang="nl-BE" sz="2400" dirty="0">
                <a:sym typeface="Wingdings" panose="05000000000000000000" pitchFamily="2" charset="2"/>
              </a:rPr>
              <a:t>Preventiemaatregelen?</a:t>
            </a:r>
            <a:endParaRPr lang="nl-BE" sz="2400" dirty="0"/>
          </a:p>
          <a:p>
            <a:pPr marL="514350" indent="-285750">
              <a:buFont typeface="Wingdings" panose="05000000000000000000" pitchFamily="2" charset="2"/>
              <a:buChar char="è"/>
            </a:pPr>
            <a:r>
              <a:rPr lang="nl-BE" dirty="0"/>
              <a:t>Reductie van de blootstellingskans</a:t>
            </a:r>
          </a:p>
          <a:p>
            <a:pPr marL="514350" indent="-285750">
              <a:buFont typeface="Wingdings" panose="05000000000000000000" pitchFamily="2" charset="2"/>
              <a:buChar char="è"/>
            </a:pPr>
            <a:endParaRPr lang="nl-BE" dirty="0"/>
          </a:p>
          <a:p>
            <a:pPr marL="228600" indent="0"/>
            <a:r>
              <a:rPr lang="nl-BE" dirty="0"/>
              <a:t>Product vervangen door een minder </a:t>
            </a:r>
          </a:p>
          <a:p>
            <a:pPr marL="228600" indent="0"/>
            <a:r>
              <a:rPr lang="nl-BE"/>
              <a:t>schadelijk </a:t>
            </a:r>
            <a:r>
              <a:rPr lang="nl-BE" dirty="0"/>
              <a:t>product </a:t>
            </a:r>
          </a:p>
        </p:txBody>
      </p:sp>
      <p:sp>
        <p:nvSpPr>
          <p:cNvPr id="10" name="Ovaal 9">
            <a:extLst>
              <a:ext uri="{FF2B5EF4-FFF2-40B4-BE49-F238E27FC236}">
                <a16:creationId xmlns:a16="http://schemas.microsoft.com/office/drawing/2014/main" id="{B9D368E4-591F-4929-9A4E-F30C1C37BAE5}"/>
              </a:ext>
            </a:extLst>
          </p:cNvPr>
          <p:cNvSpPr/>
          <p:nvPr/>
        </p:nvSpPr>
        <p:spPr>
          <a:xfrm>
            <a:off x="5988049" y="3078803"/>
            <a:ext cx="1200691" cy="539886"/>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027528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23"/>
          <p:cNvSpPr txBox="1">
            <a:spLocks noGrp="1"/>
          </p:cNvSpPr>
          <p:nvPr>
            <p:ph type="body" idx="1"/>
          </p:nvPr>
        </p:nvSpPr>
        <p:spPr>
          <a:xfrm>
            <a:off x="442913" y="1401762"/>
            <a:ext cx="11306174" cy="4541838"/>
          </a:xfrm>
          <a:prstGeom prst="rect">
            <a:avLst/>
          </a:prstGeom>
          <a:noFill/>
          <a:ln>
            <a:noFill/>
          </a:ln>
        </p:spPr>
        <p:txBody>
          <a:bodyPr spcFirstLastPara="1" wrap="square" lIns="0" tIns="45700" rIns="0" bIns="45700" anchor="t" anchorCtr="0">
            <a:normAutofit/>
          </a:bodyPr>
          <a:lstStyle/>
          <a:p>
            <a:pPr marL="1149750" lvl="3" indent="-285750" algn="l" rtl="0">
              <a:lnSpc>
                <a:spcPct val="90000"/>
              </a:lnSpc>
              <a:spcBef>
                <a:spcPts val="0"/>
              </a:spcBef>
              <a:spcAft>
                <a:spcPts val="0"/>
              </a:spcAft>
              <a:buClr>
                <a:schemeClr val="accent6"/>
              </a:buClr>
              <a:buSzPts val="2800"/>
              <a:buFont typeface="Arial"/>
              <a:buChar char="-"/>
            </a:pPr>
            <a:r>
              <a:rPr lang="en-US" sz="2800" dirty="0"/>
              <a:t>Buiten </a:t>
            </a:r>
            <a:r>
              <a:rPr lang="en-US" sz="2800" dirty="0" err="1"/>
              <a:t>bereik</a:t>
            </a:r>
            <a:r>
              <a:rPr lang="en-US" sz="2800" dirty="0"/>
              <a:t> van </a:t>
            </a:r>
            <a:r>
              <a:rPr lang="en-US" sz="2800" dirty="0" err="1"/>
              <a:t>leerlingen</a:t>
            </a:r>
            <a:r>
              <a:rPr lang="en-US" sz="2800" dirty="0"/>
              <a:t> - </a:t>
            </a:r>
            <a:r>
              <a:rPr lang="en-US" sz="2800" dirty="0" err="1"/>
              <a:t>voorkeur</a:t>
            </a:r>
            <a:r>
              <a:rPr lang="en-US" sz="2800" dirty="0"/>
              <a:t> </a:t>
            </a:r>
            <a:r>
              <a:rPr lang="en-US" sz="2800" dirty="0" err="1"/>
              <a:t>gesloten</a:t>
            </a:r>
            <a:r>
              <a:rPr lang="en-US" sz="2800" dirty="0"/>
              <a:t> </a:t>
            </a:r>
            <a:r>
              <a:rPr lang="en-US" sz="2800" dirty="0" err="1"/>
              <a:t>kast</a:t>
            </a:r>
            <a:r>
              <a:rPr lang="en-US" sz="2800" dirty="0"/>
              <a:t>/</a:t>
            </a:r>
            <a:r>
              <a:rPr lang="en-US" sz="2800" dirty="0" err="1"/>
              <a:t>lokaal</a:t>
            </a:r>
            <a:endParaRPr sz="2800" dirty="0"/>
          </a:p>
          <a:p>
            <a:pPr marL="1149750" lvl="3" indent="-285750" algn="l" rtl="0">
              <a:lnSpc>
                <a:spcPct val="90000"/>
              </a:lnSpc>
              <a:spcBef>
                <a:spcPts val="500"/>
              </a:spcBef>
              <a:spcAft>
                <a:spcPts val="0"/>
              </a:spcAft>
              <a:buClr>
                <a:schemeClr val="accent6"/>
              </a:buClr>
              <a:buSzPts val="2800"/>
              <a:buFont typeface="Arial"/>
              <a:buChar char="-"/>
            </a:pPr>
            <a:r>
              <a:rPr lang="en-US" sz="2800" dirty="0"/>
              <a:t>Enkel </a:t>
            </a:r>
            <a:r>
              <a:rPr lang="en-US" sz="2800" dirty="0" err="1"/>
              <a:t>daghoeveelheden</a:t>
            </a:r>
            <a:r>
              <a:rPr lang="en-US" sz="2800" dirty="0"/>
              <a:t> in het atelier/</a:t>
            </a:r>
            <a:r>
              <a:rPr lang="en-US" sz="2800" dirty="0" err="1"/>
              <a:t>labo</a:t>
            </a:r>
            <a:r>
              <a:rPr lang="en-US" sz="2800" dirty="0"/>
              <a:t> </a:t>
            </a:r>
            <a:endParaRPr dirty="0"/>
          </a:p>
          <a:p>
            <a:pPr marL="1149750" lvl="3" indent="-285750" algn="l" rtl="0">
              <a:lnSpc>
                <a:spcPct val="90000"/>
              </a:lnSpc>
              <a:spcBef>
                <a:spcPts val="500"/>
              </a:spcBef>
              <a:spcAft>
                <a:spcPts val="0"/>
              </a:spcAft>
              <a:buClr>
                <a:schemeClr val="accent6"/>
              </a:buClr>
              <a:buSzPts val="2800"/>
              <a:buFont typeface="Arial"/>
              <a:buChar char="-"/>
            </a:pPr>
            <a:r>
              <a:rPr lang="en-US" sz="2800" dirty="0"/>
              <a:t>Stockage in </a:t>
            </a:r>
            <a:r>
              <a:rPr lang="en-US" sz="2800" dirty="0" err="1"/>
              <a:t>een</a:t>
            </a:r>
            <a:r>
              <a:rPr lang="en-US" sz="2800" dirty="0"/>
              <a:t> centrale </a:t>
            </a:r>
            <a:r>
              <a:rPr lang="en-US" sz="2800" dirty="0" err="1"/>
              <a:t>ruimte</a:t>
            </a:r>
            <a:r>
              <a:rPr lang="en-US" sz="2800" dirty="0"/>
              <a:t> die op slot is</a:t>
            </a:r>
            <a:endParaRPr dirty="0"/>
          </a:p>
          <a:p>
            <a:pPr marL="1149750" lvl="3" indent="-285750" algn="l" rtl="0">
              <a:lnSpc>
                <a:spcPct val="90000"/>
              </a:lnSpc>
              <a:spcBef>
                <a:spcPts val="500"/>
              </a:spcBef>
              <a:spcAft>
                <a:spcPts val="0"/>
              </a:spcAft>
              <a:buClr>
                <a:schemeClr val="accent6"/>
              </a:buClr>
              <a:buSzPts val="2800"/>
              <a:buFont typeface="Arial"/>
              <a:buChar char="-"/>
            </a:pPr>
            <a:r>
              <a:rPr lang="en-US" sz="2800" dirty="0" err="1"/>
              <a:t>Signalisatie</a:t>
            </a:r>
            <a:r>
              <a:rPr lang="en-US" sz="2800" dirty="0"/>
              <a:t> op </a:t>
            </a:r>
            <a:r>
              <a:rPr lang="en-US" sz="2800" dirty="0" err="1"/>
              <a:t>kast</a:t>
            </a:r>
            <a:r>
              <a:rPr lang="en-US" sz="2800" dirty="0"/>
              <a:t>/</a:t>
            </a:r>
            <a:r>
              <a:rPr lang="en-US" sz="2800" dirty="0" err="1"/>
              <a:t>lokaal</a:t>
            </a:r>
            <a:endParaRPr sz="2800" dirty="0"/>
          </a:p>
          <a:p>
            <a:pPr marL="1149750" lvl="3" indent="-285750" algn="l" rtl="0">
              <a:lnSpc>
                <a:spcPct val="90000"/>
              </a:lnSpc>
              <a:spcBef>
                <a:spcPts val="500"/>
              </a:spcBef>
              <a:spcAft>
                <a:spcPts val="0"/>
              </a:spcAft>
              <a:buClr>
                <a:schemeClr val="accent6"/>
              </a:buClr>
              <a:buSzPts val="2800"/>
              <a:buFont typeface="Arial"/>
              <a:buChar char="-"/>
            </a:pPr>
            <a:r>
              <a:rPr lang="en-US" sz="2800" dirty="0" err="1"/>
              <a:t>Respecteer</a:t>
            </a:r>
            <a:r>
              <a:rPr lang="en-US" sz="2800" dirty="0"/>
              <a:t> de </a:t>
            </a:r>
            <a:r>
              <a:rPr lang="en-US" sz="2800" dirty="0" err="1"/>
              <a:t>opslagvoorwaarden</a:t>
            </a:r>
            <a:r>
              <a:rPr lang="en-US" sz="2800" dirty="0"/>
              <a:t> die in de SDS </a:t>
            </a:r>
            <a:r>
              <a:rPr lang="en-US" sz="2800" dirty="0" err="1"/>
              <a:t>staan</a:t>
            </a:r>
            <a:r>
              <a:rPr lang="en-US" sz="2800" dirty="0"/>
              <a:t>:</a:t>
            </a:r>
            <a:endParaRPr dirty="0"/>
          </a:p>
          <a:p>
            <a:pPr marL="2224488" lvl="6" indent="-285750" algn="l" rtl="0">
              <a:lnSpc>
                <a:spcPct val="90000"/>
              </a:lnSpc>
              <a:spcBef>
                <a:spcPts val="500"/>
              </a:spcBef>
              <a:spcAft>
                <a:spcPts val="0"/>
              </a:spcAft>
              <a:buClr>
                <a:schemeClr val="accent6"/>
              </a:buClr>
              <a:buSzPts val="2800"/>
              <a:buFont typeface="Arial"/>
              <a:buChar char="-"/>
            </a:pPr>
            <a:r>
              <a:rPr lang="en-US" sz="2800" dirty="0" err="1"/>
              <a:t>goed</a:t>
            </a:r>
            <a:r>
              <a:rPr lang="en-US" sz="2800" dirty="0"/>
              <a:t> </a:t>
            </a:r>
            <a:r>
              <a:rPr lang="en-US" sz="2800" dirty="0" err="1"/>
              <a:t>geventileerd</a:t>
            </a:r>
            <a:r>
              <a:rPr lang="en-US" sz="2800" dirty="0"/>
              <a:t>, </a:t>
            </a:r>
            <a:r>
              <a:rPr lang="en-US" sz="2800" dirty="0" err="1"/>
              <a:t>brandveilige</a:t>
            </a:r>
            <a:r>
              <a:rPr lang="en-US" sz="2800" dirty="0"/>
              <a:t> </a:t>
            </a:r>
            <a:r>
              <a:rPr lang="en-US" sz="2800" dirty="0" err="1"/>
              <a:t>kast</a:t>
            </a:r>
            <a:r>
              <a:rPr lang="en-US" sz="2800" dirty="0"/>
              <a:t>,…</a:t>
            </a:r>
            <a:endParaRPr dirty="0"/>
          </a:p>
          <a:p>
            <a:pPr marL="1149750" lvl="3" indent="-285750" algn="l" rtl="0">
              <a:lnSpc>
                <a:spcPct val="90000"/>
              </a:lnSpc>
              <a:spcBef>
                <a:spcPts val="500"/>
              </a:spcBef>
              <a:spcAft>
                <a:spcPts val="0"/>
              </a:spcAft>
              <a:buClr>
                <a:schemeClr val="accent6"/>
              </a:buClr>
              <a:buSzPts val="2800"/>
              <a:buFont typeface="Arial"/>
              <a:buChar char="-"/>
            </a:pPr>
            <a:r>
              <a:rPr lang="en-US" sz="2800" dirty="0"/>
              <a:t>Meer dan 150 liter </a:t>
            </a:r>
            <a:r>
              <a:rPr lang="en-US" sz="2800" dirty="0" err="1"/>
              <a:t>brandbare</a:t>
            </a:r>
            <a:r>
              <a:rPr lang="en-US" sz="2800" dirty="0"/>
              <a:t> </a:t>
            </a:r>
            <a:r>
              <a:rPr lang="en-US" sz="2800" dirty="0" err="1"/>
              <a:t>stoffen</a:t>
            </a:r>
            <a:r>
              <a:rPr lang="en-US" sz="2800" dirty="0"/>
              <a:t> </a:t>
            </a:r>
            <a:r>
              <a:rPr lang="en-US" sz="2800" dirty="0" err="1"/>
              <a:t>aanpassing</a:t>
            </a:r>
            <a:r>
              <a:rPr lang="en-US" sz="2800" dirty="0"/>
              <a:t> </a:t>
            </a:r>
            <a:r>
              <a:rPr lang="en-US" sz="2800" dirty="0" err="1"/>
              <a:t>milieuvergunning</a:t>
            </a:r>
            <a:endParaRPr sz="2800" dirty="0"/>
          </a:p>
          <a:p>
            <a:pPr marL="1149750" lvl="3" indent="-285750" algn="l" rtl="0">
              <a:lnSpc>
                <a:spcPct val="90000"/>
              </a:lnSpc>
              <a:spcBef>
                <a:spcPts val="500"/>
              </a:spcBef>
              <a:spcAft>
                <a:spcPts val="0"/>
              </a:spcAft>
              <a:buClr>
                <a:schemeClr val="accent6"/>
              </a:buClr>
              <a:buSzPts val="2800"/>
              <a:buFont typeface="Arial"/>
              <a:buChar char="-"/>
            </a:pPr>
            <a:r>
              <a:rPr lang="en-US" sz="2800" dirty="0"/>
              <a:t>Check </a:t>
            </a:r>
            <a:r>
              <a:rPr lang="en-US" sz="2800" dirty="0" err="1"/>
              <a:t>mogelijke</a:t>
            </a:r>
            <a:r>
              <a:rPr lang="en-US" sz="2800" dirty="0"/>
              <a:t> </a:t>
            </a:r>
            <a:r>
              <a:rPr lang="en-US" sz="2800" dirty="0" err="1"/>
              <a:t>incompatibiliteiten</a:t>
            </a:r>
            <a:r>
              <a:rPr lang="en-US" sz="2800" dirty="0"/>
              <a:t> per </a:t>
            </a:r>
            <a:r>
              <a:rPr lang="en-US" sz="2800" dirty="0" err="1"/>
              <a:t>opslaglocatie</a:t>
            </a:r>
            <a:endParaRPr sz="2800" dirty="0"/>
          </a:p>
          <a:p>
            <a:pPr marL="1149750" lvl="3" indent="-285750" algn="l" rtl="0">
              <a:lnSpc>
                <a:spcPct val="90000"/>
              </a:lnSpc>
              <a:spcBef>
                <a:spcPts val="500"/>
              </a:spcBef>
              <a:spcAft>
                <a:spcPts val="0"/>
              </a:spcAft>
              <a:buClr>
                <a:schemeClr val="accent6"/>
              </a:buClr>
              <a:buSzPts val="2800"/>
              <a:buFont typeface="Arial"/>
              <a:buChar char="-"/>
            </a:pPr>
            <a:r>
              <a:rPr lang="en-US" sz="2800" dirty="0"/>
              <a:t>…</a:t>
            </a:r>
            <a:endParaRPr dirty="0"/>
          </a:p>
          <a:p>
            <a:pPr marL="0" lvl="0" indent="0" algn="l" rtl="0">
              <a:lnSpc>
                <a:spcPct val="90000"/>
              </a:lnSpc>
              <a:spcBef>
                <a:spcPts val="1000"/>
              </a:spcBef>
              <a:spcAft>
                <a:spcPts val="0"/>
              </a:spcAft>
              <a:buClr>
                <a:schemeClr val="accent6"/>
              </a:buClr>
              <a:buSzPts val="1800"/>
              <a:buFont typeface="Arial"/>
              <a:buNone/>
            </a:pPr>
            <a:endParaRPr dirty="0"/>
          </a:p>
        </p:txBody>
      </p:sp>
      <p:sp>
        <p:nvSpPr>
          <p:cNvPr id="670" name="Google Shape;670;p23"/>
          <p:cNvSpPr txBox="1">
            <a:spLocks noGrp="1"/>
          </p:cNvSpPr>
          <p:nvPr>
            <p:ph type="body" idx="2"/>
          </p:nvPr>
        </p:nvSpPr>
        <p:spPr>
          <a:xfrm>
            <a:off x="325438" y="672990"/>
            <a:ext cx="11315700" cy="725487"/>
          </a:xfrm>
          <a:prstGeom prst="rect">
            <a:avLst/>
          </a:prstGeom>
          <a:noFill/>
          <a:ln>
            <a:noFill/>
          </a:ln>
        </p:spPr>
        <p:txBody>
          <a:bodyPr spcFirstLastPara="1" wrap="square" lIns="0" tIns="45700" rIns="0" bIns="45700" anchor="t" anchorCtr="0">
            <a:noAutofit/>
          </a:bodyPr>
          <a:lstStyle/>
          <a:p>
            <a:pPr marL="0" lvl="0" indent="0" algn="l" rtl="0">
              <a:lnSpc>
                <a:spcPct val="90000"/>
              </a:lnSpc>
              <a:spcBef>
                <a:spcPts val="0"/>
              </a:spcBef>
              <a:spcAft>
                <a:spcPts val="0"/>
              </a:spcAft>
              <a:buClr>
                <a:schemeClr val="accent1"/>
              </a:buClr>
              <a:buSzPts val="3700"/>
              <a:buFont typeface="Arial"/>
              <a:buNone/>
            </a:pPr>
            <a:r>
              <a:rPr lang="en-US" sz="3400">
                <a:solidFill>
                  <a:schemeClr val="accent1"/>
                </a:solidFill>
              </a:rPr>
              <a:t>Opslagruimtes voldoen niet – verdeelde, verkeerde opslag</a:t>
            </a:r>
            <a:endParaRPr sz="192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75"/>
        <p:cNvGrpSpPr/>
        <p:nvPr/>
      </p:nvGrpSpPr>
      <p:grpSpPr>
        <a:xfrm>
          <a:off x="0" y="0"/>
          <a:ext cx="0" cy="0"/>
          <a:chOff x="0" y="0"/>
          <a:chExt cx="0" cy="0"/>
        </a:xfrm>
      </p:grpSpPr>
      <p:pic>
        <p:nvPicPr>
          <p:cNvPr id="676" name="Google Shape;676;p24"/>
          <p:cNvPicPr preferRelativeResize="0"/>
          <p:nvPr/>
        </p:nvPicPr>
        <p:blipFill rotWithShape="1">
          <a:blip r:embed="rId3">
            <a:alphaModFix/>
          </a:blip>
          <a:srcRect t="1525"/>
          <a:stretch/>
        </p:blipFill>
        <p:spPr>
          <a:xfrm>
            <a:off x="3815170" y="0"/>
            <a:ext cx="7217882" cy="6858000"/>
          </a:xfrm>
          <a:prstGeom prst="rect">
            <a:avLst/>
          </a:prstGeom>
          <a:noFill/>
          <a:ln>
            <a:noFill/>
          </a:ln>
        </p:spPr>
      </p:pic>
      <p:sp>
        <p:nvSpPr>
          <p:cNvPr id="677" name="Google Shape;677;p24"/>
          <p:cNvSpPr txBox="1">
            <a:spLocks noGrp="1"/>
          </p:cNvSpPr>
          <p:nvPr>
            <p:ph type="ctrTitle"/>
          </p:nvPr>
        </p:nvSpPr>
        <p:spPr>
          <a:xfrm>
            <a:off x="261984" y="383905"/>
            <a:ext cx="3553186" cy="625289"/>
          </a:xfrm>
          <a:prstGeom prst="rect">
            <a:avLst/>
          </a:prstGeom>
          <a:noFill/>
          <a:ln>
            <a:noFill/>
          </a:ln>
        </p:spPr>
        <p:txBody>
          <a:bodyPr spcFirstLastPara="1" wrap="square" lIns="0" tIns="45700" rIns="0" bIns="45700" anchor="t" anchorCtr="0">
            <a:normAutofit fontScale="90000"/>
          </a:bodyPr>
          <a:lstStyle/>
          <a:p>
            <a:pPr marL="0" lvl="0" indent="0" algn="ctr" rtl="0">
              <a:lnSpc>
                <a:spcPct val="90000"/>
              </a:lnSpc>
              <a:spcBef>
                <a:spcPts val="0"/>
              </a:spcBef>
              <a:spcAft>
                <a:spcPts val="0"/>
              </a:spcAft>
              <a:buClr>
                <a:srgbClr val="C4004B"/>
              </a:buClr>
              <a:buSzPct val="100000"/>
              <a:buFont typeface="Arial"/>
              <a:buNone/>
            </a:pPr>
            <a:r>
              <a:rPr lang="en-US"/>
              <a:t>Opslag</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25"/>
          <p:cNvSpPr txBox="1">
            <a:spLocks noGrp="1"/>
          </p:cNvSpPr>
          <p:nvPr>
            <p:ph type="ctrTitle"/>
          </p:nvPr>
        </p:nvSpPr>
        <p:spPr>
          <a:xfrm>
            <a:off x="261984" y="383905"/>
            <a:ext cx="3553186" cy="625289"/>
          </a:xfrm>
          <a:prstGeom prst="rect">
            <a:avLst/>
          </a:prstGeom>
          <a:noFill/>
          <a:ln>
            <a:noFill/>
          </a:ln>
        </p:spPr>
        <p:txBody>
          <a:bodyPr spcFirstLastPara="1" wrap="square" lIns="0" tIns="45700" rIns="0" bIns="45700" anchor="t" anchorCtr="0">
            <a:normAutofit fontScale="90000"/>
          </a:bodyPr>
          <a:lstStyle/>
          <a:p>
            <a:pPr marL="0" lvl="0" indent="0" algn="ctr" rtl="0">
              <a:lnSpc>
                <a:spcPct val="90000"/>
              </a:lnSpc>
              <a:spcBef>
                <a:spcPts val="0"/>
              </a:spcBef>
              <a:spcAft>
                <a:spcPts val="0"/>
              </a:spcAft>
              <a:buClr>
                <a:srgbClr val="C4004B"/>
              </a:buClr>
              <a:buSzPct val="100000"/>
              <a:buFont typeface="Arial"/>
              <a:buNone/>
            </a:pPr>
            <a:r>
              <a:rPr lang="en-US"/>
              <a:t>Opslag</a:t>
            </a:r>
            <a:endParaRPr/>
          </a:p>
        </p:txBody>
      </p:sp>
      <p:pic>
        <p:nvPicPr>
          <p:cNvPr id="684" name="Google Shape;684;p25"/>
          <p:cNvPicPr preferRelativeResize="0"/>
          <p:nvPr/>
        </p:nvPicPr>
        <p:blipFill rotWithShape="1">
          <a:blip r:embed="rId3">
            <a:alphaModFix/>
          </a:blip>
          <a:srcRect/>
          <a:stretch/>
        </p:blipFill>
        <p:spPr>
          <a:xfrm>
            <a:off x="3351912" y="0"/>
            <a:ext cx="7116792" cy="6858000"/>
          </a:xfrm>
          <a:prstGeom prst="rect">
            <a:avLst/>
          </a:prstGeom>
          <a:noFill/>
          <a:ln>
            <a:noFill/>
          </a:ln>
        </p:spPr>
      </p:pic>
      <p:sp>
        <p:nvSpPr>
          <p:cNvPr id="685" name="Google Shape;685;p25"/>
          <p:cNvSpPr/>
          <p:nvPr/>
        </p:nvSpPr>
        <p:spPr>
          <a:xfrm>
            <a:off x="3338032" y="6238642"/>
            <a:ext cx="1997725"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u="sng" dirty="0">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EMIS Navigator (vito.be)</a:t>
            </a:r>
            <a:endParaRPr sz="1400" dirty="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26"/>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a:t>Er dient rekening te worden gehouden met alle gevarenpictogrammen waardoor een gevaarlijk product gekenmerkt wordt volgens de CLP-verordening.</a:t>
            </a:r>
            <a:endParaRPr/>
          </a:p>
          <a:p>
            <a:pPr marL="0" lvl="0" indent="0" algn="l" rtl="0">
              <a:lnSpc>
                <a:spcPct val="90000"/>
              </a:lnSpc>
              <a:spcBef>
                <a:spcPts val="1000"/>
              </a:spcBef>
              <a:spcAft>
                <a:spcPts val="0"/>
              </a:spcAft>
              <a:buClr>
                <a:schemeClr val="accent6"/>
              </a:buClr>
              <a:buSzPts val="2800"/>
              <a:buFont typeface="Arial"/>
              <a:buNone/>
            </a:pPr>
            <a:endParaRPr sz="2800"/>
          </a:p>
          <a:p>
            <a:pPr marL="0" lvl="0" indent="0" algn="l" rtl="0">
              <a:lnSpc>
                <a:spcPct val="90000"/>
              </a:lnSpc>
              <a:spcBef>
                <a:spcPts val="1000"/>
              </a:spcBef>
              <a:spcAft>
                <a:spcPts val="0"/>
              </a:spcAft>
              <a:buClr>
                <a:schemeClr val="accent6"/>
              </a:buClr>
              <a:buSzPts val="2800"/>
              <a:buFont typeface="Arial"/>
              <a:buNone/>
            </a:pPr>
            <a:endParaRPr sz="2800"/>
          </a:p>
        </p:txBody>
      </p:sp>
      <p:sp>
        <p:nvSpPr>
          <p:cNvPr id="691" name="Google Shape;691;p26"/>
          <p:cNvSpPr txBox="1">
            <a:spLocks noGrp="1"/>
          </p:cNvSpPr>
          <p:nvPr>
            <p:ph type="body" idx="2"/>
          </p:nvPr>
        </p:nvSpPr>
        <p:spPr>
          <a:xfrm>
            <a:off x="325438" y="809625"/>
            <a:ext cx="11315700" cy="725487"/>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1"/>
              </a:buClr>
              <a:buSzPts val="4000"/>
              <a:buFont typeface="Arial"/>
              <a:buNone/>
            </a:pPr>
            <a:r>
              <a:rPr lang="en-US" sz="4000">
                <a:solidFill>
                  <a:schemeClr val="accent1"/>
                </a:solidFill>
              </a:rPr>
              <a:t>Geen – correcte – etiketten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27"/>
          <p:cNvSpPr txBox="1">
            <a:spLocks noGrp="1"/>
          </p:cNvSpPr>
          <p:nvPr>
            <p:ph type="body" idx="1"/>
          </p:nvPr>
        </p:nvSpPr>
        <p:spPr>
          <a:xfrm>
            <a:off x="334964" y="2274877"/>
            <a:ext cx="11532358" cy="4381104"/>
          </a:xfrm>
          <a:prstGeom prst="rect">
            <a:avLst/>
          </a:prstGeom>
          <a:noFill/>
          <a:ln>
            <a:noFill/>
          </a:ln>
        </p:spPr>
        <p:txBody>
          <a:bodyPr spcFirstLastPara="1" wrap="square" lIns="0" tIns="45700" rIns="0" bIns="45700" anchor="t" anchorCtr="0">
            <a:normAutofit lnSpcReduction="10000"/>
          </a:bodyPr>
          <a:lstStyle/>
          <a:p>
            <a:pPr marL="0" lvl="0" indent="0" algn="l" rtl="0">
              <a:lnSpc>
                <a:spcPct val="90000"/>
              </a:lnSpc>
              <a:spcBef>
                <a:spcPts val="0"/>
              </a:spcBef>
              <a:spcAft>
                <a:spcPts val="0"/>
              </a:spcAft>
              <a:buClr>
                <a:schemeClr val="accent6"/>
              </a:buClr>
              <a:buSzPts val="2400"/>
              <a:buFont typeface="Arial"/>
              <a:buNone/>
            </a:pPr>
            <a:r>
              <a:rPr lang="en-US" sz="2400"/>
              <a:t>Het is de </a:t>
            </a:r>
            <a:r>
              <a:rPr lang="en-US" sz="2400" b="1"/>
              <a:t>verantwoordelijkheid van de school (directie – HL en leerkrachten) om de veiligheid en gezondheid van hun leerlingen te beschermen</a:t>
            </a:r>
            <a:r>
              <a:rPr lang="en-US" sz="2400"/>
              <a:t>. Zij moeten daarbij bijzondere aandacht hebben voor jongeren.</a:t>
            </a:r>
            <a:endParaRPr/>
          </a:p>
          <a:p>
            <a:pPr marL="0" lvl="0" indent="0" algn="l" rtl="0">
              <a:lnSpc>
                <a:spcPct val="90000"/>
              </a:lnSpc>
              <a:spcBef>
                <a:spcPts val="1000"/>
              </a:spcBef>
              <a:spcAft>
                <a:spcPts val="0"/>
              </a:spcAft>
              <a:buClr>
                <a:schemeClr val="accent6"/>
              </a:buClr>
              <a:buSzPts val="2400"/>
              <a:buFont typeface="Arial"/>
              <a:buNone/>
            </a:pPr>
            <a:r>
              <a:rPr lang="en-US" sz="2400"/>
              <a:t>Zij moeten een risicobeoordeling uitvoeren voordat jongeren aan het werk gaan en moeten maatregelen nemen om hen te beschermen.</a:t>
            </a:r>
            <a:endParaRPr/>
          </a:p>
          <a:p>
            <a:pPr marL="0" lvl="0" indent="0" algn="l" rtl="0">
              <a:lnSpc>
                <a:spcPct val="90000"/>
              </a:lnSpc>
              <a:spcBef>
                <a:spcPts val="1000"/>
              </a:spcBef>
              <a:spcAft>
                <a:spcPts val="0"/>
              </a:spcAft>
              <a:buClr>
                <a:schemeClr val="accent6"/>
              </a:buClr>
              <a:buSzPts val="2400"/>
              <a:buFont typeface="Arial"/>
              <a:buNone/>
            </a:pPr>
            <a:endParaRPr sz="2400"/>
          </a:p>
          <a:p>
            <a:pPr marL="0" lvl="0" indent="0" algn="l" rtl="0">
              <a:lnSpc>
                <a:spcPct val="90000"/>
              </a:lnSpc>
              <a:spcBef>
                <a:spcPts val="1000"/>
              </a:spcBef>
              <a:spcAft>
                <a:spcPts val="0"/>
              </a:spcAft>
              <a:buClr>
                <a:schemeClr val="accent6"/>
              </a:buClr>
              <a:buSzPts val="2400"/>
              <a:buFont typeface="Arial"/>
              <a:buNone/>
            </a:pPr>
            <a:r>
              <a:rPr lang="en-US" sz="2400" b="1"/>
              <a:t>Jongeren moeten passende taken verrichten, adequaat worden opgeleid en aan adequaat toezicht</a:t>
            </a:r>
            <a:r>
              <a:rPr lang="en-US" sz="2400"/>
              <a:t> worden onderworpen. De school/stagegevers moeten een sterke veiligheidscultuur bevorderen en jongeren betrekken bij veiligheidskwesties. </a:t>
            </a:r>
            <a:endParaRPr/>
          </a:p>
          <a:p>
            <a:pPr marL="0" lvl="0" indent="0" algn="l" rtl="0">
              <a:lnSpc>
                <a:spcPct val="90000"/>
              </a:lnSpc>
              <a:spcBef>
                <a:spcPts val="1000"/>
              </a:spcBef>
              <a:spcAft>
                <a:spcPts val="0"/>
              </a:spcAft>
              <a:buClr>
                <a:schemeClr val="accent6"/>
              </a:buClr>
              <a:buSzPts val="2400"/>
              <a:buFont typeface="Arial"/>
              <a:buNone/>
            </a:pPr>
            <a:r>
              <a:rPr lang="en-US" sz="2400"/>
              <a:t>Voor jongeren, jonger dan achttien jaar gelden er speciale regels.</a:t>
            </a:r>
            <a:endParaRPr/>
          </a:p>
          <a:p>
            <a:pPr marL="0" lvl="0" indent="0" algn="l" rtl="0">
              <a:lnSpc>
                <a:spcPct val="90000"/>
              </a:lnSpc>
              <a:spcBef>
                <a:spcPts val="1000"/>
              </a:spcBef>
              <a:spcAft>
                <a:spcPts val="0"/>
              </a:spcAft>
              <a:buClr>
                <a:schemeClr val="accent6"/>
              </a:buClr>
              <a:buSzPts val="2400"/>
              <a:buFont typeface="Arial"/>
              <a:buNone/>
            </a:pPr>
            <a:endParaRPr sz="2400"/>
          </a:p>
          <a:p>
            <a:pPr marL="0" lvl="0" indent="0" algn="l" rtl="0">
              <a:lnSpc>
                <a:spcPct val="90000"/>
              </a:lnSpc>
              <a:spcBef>
                <a:spcPts val="1000"/>
              </a:spcBef>
              <a:spcAft>
                <a:spcPts val="0"/>
              </a:spcAft>
              <a:buClr>
                <a:schemeClr val="accent6"/>
              </a:buClr>
              <a:buSzPts val="2000"/>
              <a:buFont typeface="Arial"/>
              <a:buNone/>
            </a:pPr>
            <a:r>
              <a:rPr lang="en-US" sz="2000" u="sng">
                <a:solidFill>
                  <a:schemeClr val="hlink"/>
                </a:solidFill>
                <a:hlinkClick r:id="rId3"/>
              </a:rPr>
              <a:t>Jongeren en veiligheid en gezondheid op het werk | Safety and health at work EU-OSHA (europa.eu)</a:t>
            </a:r>
            <a:endParaRPr sz="2000"/>
          </a:p>
        </p:txBody>
      </p:sp>
      <p:sp>
        <p:nvSpPr>
          <p:cNvPr id="697" name="Google Shape;697;p27"/>
          <p:cNvSpPr txBox="1">
            <a:spLocks noGrp="1"/>
          </p:cNvSpPr>
          <p:nvPr>
            <p:ph type="body" idx="2"/>
          </p:nvPr>
        </p:nvSpPr>
        <p:spPr>
          <a:xfrm>
            <a:off x="334964" y="542926"/>
            <a:ext cx="11315700" cy="1551688"/>
          </a:xfrm>
          <a:prstGeom prst="rect">
            <a:avLst/>
          </a:prstGeom>
          <a:noFill/>
          <a:ln>
            <a:noFill/>
          </a:ln>
        </p:spPr>
        <p:txBody>
          <a:bodyPr spcFirstLastPara="1" wrap="square" lIns="0" tIns="45700" rIns="0" bIns="45700" anchor="t" anchorCtr="0">
            <a:normAutofit lnSpcReduction="10000"/>
          </a:bodyPr>
          <a:lstStyle/>
          <a:p>
            <a:pPr marL="0" lvl="0" indent="0" algn="l" rtl="0">
              <a:lnSpc>
                <a:spcPct val="90000"/>
              </a:lnSpc>
              <a:spcBef>
                <a:spcPts val="0"/>
              </a:spcBef>
              <a:spcAft>
                <a:spcPts val="0"/>
              </a:spcAft>
              <a:buClr>
                <a:schemeClr val="accent1"/>
              </a:buClr>
              <a:buSzPts val="3200"/>
              <a:buFont typeface="Arial"/>
              <a:buNone/>
            </a:pPr>
            <a:r>
              <a:rPr lang="en-US" sz="3200">
                <a:solidFill>
                  <a:schemeClr val="accent1"/>
                </a:solidFill>
              </a:rPr>
              <a:t>Vaak gebrek aan collega’s die dit mee opvolgen </a:t>
            </a:r>
            <a:endParaRPr/>
          </a:p>
          <a:p>
            <a:pPr marL="0" lvl="0" indent="0" algn="l" rtl="0">
              <a:lnSpc>
                <a:spcPct val="90000"/>
              </a:lnSpc>
              <a:spcBef>
                <a:spcPts val="1000"/>
              </a:spcBef>
              <a:spcAft>
                <a:spcPts val="0"/>
              </a:spcAft>
              <a:buClr>
                <a:schemeClr val="accent1"/>
              </a:buClr>
              <a:buSzPts val="3200"/>
              <a:buFont typeface="Arial"/>
              <a:buNone/>
            </a:pPr>
            <a:r>
              <a:rPr lang="en-US" sz="3200">
                <a:solidFill>
                  <a:schemeClr val="accent1"/>
                </a:solidFill>
              </a:rPr>
              <a:t>Geen goede vakgroepwerking</a:t>
            </a:r>
            <a:endParaRPr sz="3200">
              <a:solidFill>
                <a:schemeClr val="accent1"/>
              </a:solidFill>
            </a:endParaRPr>
          </a:p>
          <a:p>
            <a:pPr marL="0" lvl="0" indent="0" algn="l" rtl="0">
              <a:lnSpc>
                <a:spcPct val="90000"/>
              </a:lnSpc>
              <a:spcBef>
                <a:spcPts val="1000"/>
              </a:spcBef>
              <a:spcAft>
                <a:spcPts val="0"/>
              </a:spcAft>
              <a:buClr>
                <a:schemeClr val="accent1"/>
              </a:buClr>
              <a:buSzPts val="3200"/>
              <a:buFont typeface="Arial"/>
              <a:buNone/>
            </a:pPr>
            <a:r>
              <a:rPr lang="en-US" sz="3200">
                <a:solidFill>
                  <a:schemeClr val="accent1"/>
                </a:solidFill>
              </a:rPr>
              <a:t>Informatie en opleiding ontoereikend</a:t>
            </a:r>
            <a:endParaRPr sz="3200">
              <a:solidFill>
                <a:schemeClr val="accent1"/>
              </a:solidFill>
            </a:endParaRPr>
          </a:p>
          <a:p>
            <a:pPr marL="0" lvl="0" indent="0" algn="l" rtl="0">
              <a:lnSpc>
                <a:spcPct val="90000"/>
              </a:lnSpc>
              <a:spcBef>
                <a:spcPts val="1000"/>
              </a:spcBef>
              <a:spcAft>
                <a:spcPts val="0"/>
              </a:spcAft>
              <a:buClr>
                <a:schemeClr val="accent2"/>
              </a:buClr>
              <a:buSzPts val="2400"/>
              <a:buFont typeface="Arial"/>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28"/>
          <p:cNvSpPr txBox="1">
            <a:spLocks noGrp="1"/>
          </p:cNvSpPr>
          <p:nvPr>
            <p:ph type="body" idx="1"/>
          </p:nvPr>
        </p:nvSpPr>
        <p:spPr>
          <a:xfrm>
            <a:off x="334964" y="2386085"/>
            <a:ext cx="11691384" cy="3737113"/>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a:t>LEERKRACHT als DESKUNDIGE</a:t>
            </a:r>
            <a:endParaRPr/>
          </a:p>
          <a:p>
            <a:pPr marL="457200" lvl="0" indent="-457200" algn="l" rtl="0">
              <a:lnSpc>
                <a:spcPct val="90000"/>
              </a:lnSpc>
              <a:spcBef>
                <a:spcPts val="1000"/>
              </a:spcBef>
              <a:spcAft>
                <a:spcPts val="0"/>
              </a:spcAft>
              <a:buClr>
                <a:schemeClr val="accent6"/>
              </a:buClr>
              <a:buSzPts val="2800"/>
              <a:buFont typeface="Arial"/>
              <a:buChar char="-"/>
            </a:pPr>
            <a:r>
              <a:rPr lang="en-US" sz="2800"/>
              <a:t>zorgen dat leerlingen in veilige omstandigheden kunnen werken aan vaardigheden</a:t>
            </a:r>
            <a:endParaRPr/>
          </a:p>
          <a:p>
            <a:pPr marL="457200" lvl="0" indent="-457200" algn="l" rtl="0">
              <a:lnSpc>
                <a:spcPct val="90000"/>
              </a:lnSpc>
              <a:spcBef>
                <a:spcPts val="1000"/>
              </a:spcBef>
              <a:spcAft>
                <a:spcPts val="0"/>
              </a:spcAft>
              <a:buClr>
                <a:schemeClr val="accent6"/>
              </a:buClr>
              <a:buSzPts val="2800"/>
              <a:buFont typeface="Arial"/>
              <a:buChar char="-"/>
            </a:pPr>
            <a:r>
              <a:rPr lang="en-US" sz="2800"/>
              <a:t>sensibilisering</a:t>
            </a:r>
            <a:endParaRPr/>
          </a:p>
          <a:p>
            <a:pPr marL="457200" lvl="0" indent="-457200" algn="l" rtl="0">
              <a:lnSpc>
                <a:spcPct val="90000"/>
              </a:lnSpc>
              <a:spcBef>
                <a:spcPts val="1000"/>
              </a:spcBef>
              <a:spcAft>
                <a:spcPts val="0"/>
              </a:spcAft>
              <a:buClr>
                <a:schemeClr val="accent6"/>
              </a:buClr>
              <a:buSzPts val="2800"/>
              <a:buFont typeface="Arial"/>
              <a:buChar char="-"/>
            </a:pPr>
            <a:r>
              <a:rPr lang="en-US" sz="2800"/>
              <a:t>toezicht op het dragen van pbm’s, handhygiëne,…</a:t>
            </a:r>
            <a:endParaRPr/>
          </a:p>
          <a:p>
            <a:pPr marL="457200" lvl="0" indent="-457200" algn="l" rtl="0">
              <a:lnSpc>
                <a:spcPct val="90000"/>
              </a:lnSpc>
              <a:spcBef>
                <a:spcPts val="1000"/>
              </a:spcBef>
              <a:spcAft>
                <a:spcPts val="0"/>
              </a:spcAft>
              <a:buClr>
                <a:schemeClr val="accent6"/>
              </a:buClr>
              <a:buSzPts val="2800"/>
              <a:buFont typeface="Arial"/>
              <a:buChar char="-"/>
            </a:pPr>
            <a:r>
              <a:rPr lang="en-US" sz="2800"/>
              <a:t>voorbeeldfunctie</a:t>
            </a:r>
            <a:endParaRPr/>
          </a:p>
          <a:p>
            <a:pPr marL="457200" lvl="0" indent="-457200" algn="l" rtl="0">
              <a:lnSpc>
                <a:spcPct val="90000"/>
              </a:lnSpc>
              <a:spcBef>
                <a:spcPts val="1000"/>
              </a:spcBef>
              <a:spcAft>
                <a:spcPts val="0"/>
              </a:spcAft>
              <a:buClr>
                <a:schemeClr val="accent6"/>
              </a:buClr>
              <a:buSzPts val="2800"/>
              <a:buFont typeface="Arial"/>
              <a:buChar char="-"/>
            </a:pPr>
            <a:r>
              <a:rPr lang="en-US" sz="2800"/>
              <a:t>…</a:t>
            </a:r>
            <a:endParaRPr/>
          </a:p>
          <a:p>
            <a:pPr marL="0" lvl="0" indent="0" algn="l" rtl="0">
              <a:lnSpc>
                <a:spcPct val="90000"/>
              </a:lnSpc>
              <a:spcBef>
                <a:spcPts val="1000"/>
              </a:spcBef>
              <a:spcAft>
                <a:spcPts val="0"/>
              </a:spcAft>
              <a:buClr>
                <a:schemeClr val="accent6"/>
              </a:buClr>
              <a:buSzPts val="2800"/>
              <a:buFont typeface="Arial"/>
              <a:buNone/>
            </a:pPr>
            <a:endParaRPr sz="2800"/>
          </a:p>
        </p:txBody>
      </p:sp>
      <p:sp>
        <p:nvSpPr>
          <p:cNvPr id="703" name="Google Shape;703;p28"/>
          <p:cNvSpPr txBox="1"/>
          <p:nvPr/>
        </p:nvSpPr>
        <p:spPr>
          <a:xfrm>
            <a:off x="334964" y="542926"/>
            <a:ext cx="11315700" cy="1551688"/>
          </a:xfrm>
          <a:prstGeom prst="rect">
            <a:avLst/>
          </a:prstGeom>
          <a:noFill/>
          <a:ln>
            <a:noFill/>
          </a:ln>
        </p:spPr>
        <p:txBody>
          <a:bodyPr spcFirstLastPara="1" wrap="square" lIns="0" tIns="45700" rIns="0" bIns="45700" anchor="t" anchorCtr="0">
            <a:normAutofit fontScale="92500" lnSpcReduction="10000"/>
          </a:bodyPr>
          <a:lstStyle/>
          <a:p>
            <a:pPr marL="0" marR="0" lvl="0" indent="0" algn="l" rtl="0">
              <a:lnSpc>
                <a:spcPct val="90000"/>
              </a:lnSpc>
              <a:spcBef>
                <a:spcPts val="0"/>
              </a:spcBef>
              <a:spcAft>
                <a:spcPts val="0"/>
              </a:spcAft>
              <a:buClr>
                <a:schemeClr val="accent1"/>
              </a:buClr>
              <a:buSzPct val="100000"/>
              <a:buFont typeface="Arial"/>
              <a:buNone/>
            </a:pPr>
            <a:r>
              <a:rPr lang="en-US" sz="3500" b="0">
                <a:solidFill>
                  <a:schemeClr val="accent1"/>
                </a:solidFill>
                <a:latin typeface="Arial"/>
                <a:ea typeface="Arial"/>
                <a:cs typeface="Arial"/>
                <a:sym typeface="Arial"/>
              </a:rPr>
              <a:t>Vaak gebrek aan collega’s die dit mee opvolgen</a:t>
            </a:r>
            <a:endParaRPr sz="3500" b="0">
              <a:solidFill>
                <a:schemeClr val="accent1"/>
              </a:solidFill>
              <a:latin typeface="Arial"/>
              <a:ea typeface="Arial"/>
              <a:cs typeface="Arial"/>
              <a:sym typeface="Arial"/>
            </a:endParaRPr>
          </a:p>
          <a:p>
            <a:pPr marL="0" marR="0" lvl="0" indent="0" algn="l" rtl="0">
              <a:lnSpc>
                <a:spcPct val="90000"/>
              </a:lnSpc>
              <a:spcBef>
                <a:spcPts val="1000"/>
              </a:spcBef>
              <a:spcAft>
                <a:spcPts val="0"/>
              </a:spcAft>
              <a:buClr>
                <a:schemeClr val="accent1"/>
              </a:buClr>
              <a:buSzPct val="100000"/>
              <a:buFont typeface="Arial"/>
              <a:buNone/>
            </a:pPr>
            <a:r>
              <a:rPr lang="en-US" sz="3500" b="0">
                <a:solidFill>
                  <a:schemeClr val="accent1"/>
                </a:solidFill>
                <a:latin typeface="Arial"/>
                <a:ea typeface="Arial"/>
                <a:cs typeface="Arial"/>
                <a:sym typeface="Arial"/>
              </a:rPr>
              <a:t>Geen goede vakgroepwerking</a:t>
            </a:r>
            <a:endParaRPr sz="3500" b="0">
              <a:solidFill>
                <a:schemeClr val="accent1"/>
              </a:solidFill>
              <a:latin typeface="Arial"/>
              <a:ea typeface="Arial"/>
              <a:cs typeface="Arial"/>
              <a:sym typeface="Arial"/>
            </a:endParaRPr>
          </a:p>
          <a:p>
            <a:pPr marL="0" marR="0" lvl="0" indent="0" algn="l" rtl="0">
              <a:lnSpc>
                <a:spcPct val="90000"/>
              </a:lnSpc>
              <a:spcBef>
                <a:spcPts val="1000"/>
              </a:spcBef>
              <a:spcAft>
                <a:spcPts val="0"/>
              </a:spcAft>
              <a:buClr>
                <a:schemeClr val="accent1"/>
              </a:buClr>
              <a:buSzPct val="100000"/>
              <a:buFont typeface="Arial"/>
              <a:buNone/>
            </a:pPr>
            <a:r>
              <a:rPr lang="en-US" sz="3500" b="0">
                <a:solidFill>
                  <a:schemeClr val="accent1"/>
                </a:solidFill>
                <a:latin typeface="Arial"/>
                <a:ea typeface="Arial"/>
                <a:cs typeface="Arial"/>
                <a:sym typeface="Arial"/>
              </a:rPr>
              <a:t>Informatie en opleiding ontoereikend</a:t>
            </a:r>
            <a:endParaRPr sz="3500" b="0">
              <a:solidFill>
                <a:schemeClr val="accent1"/>
              </a:solidFill>
              <a:latin typeface="Arial"/>
              <a:ea typeface="Arial"/>
              <a:cs typeface="Arial"/>
              <a:sym typeface="Arial"/>
            </a:endParaRPr>
          </a:p>
          <a:p>
            <a:pPr marL="0" marR="0" lvl="0" indent="0" algn="l" rtl="0">
              <a:lnSpc>
                <a:spcPct val="90000"/>
              </a:lnSpc>
              <a:spcBef>
                <a:spcPts val="1000"/>
              </a:spcBef>
              <a:spcAft>
                <a:spcPts val="0"/>
              </a:spcAft>
              <a:buClr>
                <a:schemeClr val="accent2"/>
              </a:buClr>
              <a:buSzPct val="100000"/>
              <a:buFont typeface="Arial"/>
              <a:buNone/>
            </a:pPr>
            <a:endParaRPr sz="2400" b="0">
              <a:solidFill>
                <a:schemeClr val="accent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sp>
        <p:nvSpPr>
          <p:cNvPr id="708" name="Google Shape;708;p29"/>
          <p:cNvSpPr txBox="1">
            <a:spLocks noGrp="1"/>
          </p:cNvSpPr>
          <p:nvPr>
            <p:ph type="body" idx="1"/>
          </p:nvPr>
        </p:nvSpPr>
        <p:spPr>
          <a:xfrm>
            <a:off x="250308" y="2030818"/>
            <a:ext cx="11691384" cy="3706371"/>
          </a:xfrm>
          <a:prstGeom prst="rect">
            <a:avLst/>
          </a:prstGeom>
          <a:noFill/>
          <a:ln>
            <a:noFill/>
          </a:ln>
        </p:spPr>
        <p:txBody>
          <a:bodyPr spcFirstLastPara="1" wrap="square" lIns="0" tIns="45700" rIns="0" bIns="45700" anchor="t" anchorCtr="0">
            <a:normAutofit lnSpcReduction="10000"/>
          </a:bodyPr>
          <a:lstStyle/>
          <a:p>
            <a:pPr marL="0" lvl="0" indent="0" algn="l" rtl="0">
              <a:lnSpc>
                <a:spcPct val="90000"/>
              </a:lnSpc>
              <a:spcBef>
                <a:spcPts val="0"/>
              </a:spcBef>
              <a:spcAft>
                <a:spcPts val="0"/>
              </a:spcAft>
              <a:buClr>
                <a:schemeClr val="accent6"/>
              </a:buClr>
              <a:buSzPts val="2800"/>
              <a:buFont typeface="Arial"/>
              <a:buNone/>
            </a:pPr>
            <a:endParaRPr sz="2800"/>
          </a:p>
          <a:p>
            <a:pPr marL="0" lvl="0" indent="0" algn="l" rtl="0">
              <a:lnSpc>
                <a:spcPct val="90000"/>
              </a:lnSpc>
              <a:spcBef>
                <a:spcPts val="1000"/>
              </a:spcBef>
              <a:spcAft>
                <a:spcPts val="0"/>
              </a:spcAft>
              <a:buClr>
                <a:schemeClr val="accent6"/>
              </a:buClr>
              <a:buSzPts val="2800"/>
              <a:buFont typeface="Arial"/>
              <a:buNone/>
            </a:pPr>
            <a:r>
              <a:rPr lang="en-US" sz="2800"/>
              <a:t>Opleiding – cursus, veiligheidsinstructiekaarten, werkinstructiekaarten, werkpostfiches, toolboxmeetingen,…</a:t>
            </a:r>
            <a:endParaRPr/>
          </a:p>
          <a:p>
            <a:pPr marL="0" lvl="0" indent="0" algn="l" rtl="0">
              <a:lnSpc>
                <a:spcPct val="90000"/>
              </a:lnSpc>
              <a:spcBef>
                <a:spcPts val="1000"/>
              </a:spcBef>
              <a:spcAft>
                <a:spcPts val="0"/>
              </a:spcAft>
              <a:buClr>
                <a:schemeClr val="accent6"/>
              </a:buClr>
              <a:buSzPts val="2800"/>
              <a:buFont typeface="Arial"/>
              <a:buNone/>
            </a:pPr>
            <a:endParaRPr sz="2800"/>
          </a:p>
          <a:p>
            <a:pPr marL="539750" lvl="2" indent="-179387" algn="l" rtl="0">
              <a:lnSpc>
                <a:spcPct val="90000"/>
              </a:lnSpc>
              <a:spcBef>
                <a:spcPts val="500"/>
              </a:spcBef>
              <a:spcAft>
                <a:spcPts val="0"/>
              </a:spcAft>
              <a:buClr>
                <a:schemeClr val="accent6"/>
              </a:buClr>
              <a:buSzPts val="2800"/>
              <a:buChar char="•"/>
            </a:pPr>
            <a:r>
              <a:rPr lang="en-US" sz="2800"/>
              <a:t>leerlingen passen veiligheidsmaatregelen en voorschriften toe</a:t>
            </a:r>
            <a:endParaRPr/>
          </a:p>
          <a:p>
            <a:pPr marL="539750" lvl="2" indent="-179387" algn="l" rtl="0">
              <a:lnSpc>
                <a:spcPct val="90000"/>
              </a:lnSpc>
              <a:spcBef>
                <a:spcPts val="500"/>
              </a:spcBef>
              <a:spcAft>
                <a:spcPts val="0"/>
              </a:spcAft>
              <a:buClr>
                <a:schemeClr val="accent6"/>
              </a:buClr>
              <a:buSzPts val="2800"/>
              <a:buChar char="•"/>
            </a:pPr>
            <a:r>
              <a:rPr lang="en-US" sz="2800"/>
              <a:t>leerlingen evalueren veiligheidsrisico’s en nemen gepaste maatregelen</a:t>
            </a:r>
            <a:endParaRPr/>
          </a:p>
          <a:p>
            <a:pPr marL="539750" lvl="2" indent="-179387" algn="l" rtl="0">
              <a:lnSpc>
                <a:spcPct val="90000"/>
              </a:lnSpc>
              <a:spcBef>
                <a:spcPts val="500"/>
              </a:spcBef>
              <a:spcAft>
                <a:spcPts val="0"/>
              </a:spcAft>
              <a:buClr>
                <a:schemeClr val="accent6"/>
              </a:buClr>
              <a:buSzPts val="2800"/>
              <a:buChar char="•"/>
            </a:pPr>
            <a:r>
              <a:rPr lang="en-US" sz="2800"/>
              <a:t>leerlingen handelen veilig, ergonomisch en hygiënisch</a:t>
            </a:r>
            <a:endParaRPr/>
          </a:p>
          <a:p>
            <a:pPr marL="539750" lvl="2" indent="-179387" algn="l" rtl="0">
              <a:lnSpc>
                <a:spcPct val="90000"/>
              </a:lnSpc>
              <a:spcBef>
                <a:spcPts val="500"/>
              </a:spcBef>
              <a:spcAft>
                <a:spcPts val="0"/>
              </a:spcAft>
              <a:buClr>
                <a:schemeClr val="accent6"/>
              </a:buClr>
              <a:buSzPts val="2800"/>
              <a:buChar char="•"/>
            </a:pPr>
            <a:r>
              <a:rPr lang="en-US" sz="2800"/>
              <a:t>…</a:t>
            </a:r>
            <a:endParaRPr/>
          </a:p>
        </p:txBody>
      </p:sp>
      <p:sp>
        <p:nvSpPr>
          <p:cNvPr id="709" name="Google Shape;709;p29"/>
          <p:cNvSpPr txBox="1">
            <a:spLocks noGrp="1"/>
          </p:cNvSpPr>
          <p:nvPr>
            <p:ph type="body" idx="2"/>
          </p:nvPr>
        </p:nvSpPr>
        <p:spPr>
          <a:xfrm>
            <a:off x="334964" y="542925"/>
            <a:ext cx="11315700" cy="1487893"/>
          </a:xfrm>
          <a:prstGeom prst="rect">
            <a:avLst/>
          </a:prstGeom>
          <a:noFill/>
          <a:ln>
            <a:noFill/>
          </a:ln>
        </p:spPr>
        <p:txBody>
          <a:bodyPr spcFirstLastPara="1" wrap="square" lIns="0" tIns="45700" rIns="0" bIns="45700" anchor="t" anchorCtr="0">
            <a:normAutofit fontScale="92500" lnSpcReduction="20000"/>
          </a:bodyPr>
          <a:lstStyle/>
          <a:p>
            <a:pPr marL="0" lvl="0" indent="0" algn="l" rtl="0">
              <a:lnSpc>
                <a:spcPct val="90000"/>
              </a:lnSpc>
              <a:spcBef>
                <a:spcPts val="0"/>
              </a:spcBef>
              <a:spcAft>
                <a:spcPts val="0"/>
              </a:spcAft>
              <a:buClr>
                <a:schemeClr val="accent1"/>
              </a:buClr>
              <a:buSzPct val="100000"/>
              <a:buFont typeface="Arial"/>
              <a:buNone/>
            </a:pPr>
            <a:r>
              <a:rPr lang="en-US" sz="3500">
                <a:solidFill>
                  <a:schemeClr val="accent1"/>
                </a:solidFill>
              </a:rPr>
              <a:t>Vaak gebrek aan collega’s die dit mee opvolgen</a:t>
            </a:r>
            <a:endParaRPr sz="3500">
              <a:solidFill>
                <a:schemeClr val="accent1"/>
              </a:solidFill>
            </a:endParaRPr>
          </a:p>
          <a:p>
            <a:pPr marL="0" lvl="0" indent="0" algn="l" rtl="0">
              <a:lnSpc>
                <a:spcPct val="90000"/>
              </a:lnSpc>
              <a:spcBef>
                <a:spcPts val="1000"/>
              </a:spcBef>
              <a:spcAft>
                <a:spcPts val="0"/>
              </a:spcAft>
              <a:buClr>
                <a:schemeClr val="accent1"/>
              </a:buClr>
              <a:buSzPct val="100000"/>
              <a:buFont typeface="Arial"/>
              <a:buNone/>
            </a:pPr>
            <a:r>
              <a:rPr lang="en-US" sz="3500">
                <a:solidFill>
                  <a:schemeClr val="accent1"/>
                </a:solidFill>
              </a:rPr>
              <a:t>Geen goede vakgroepwerking</a:t>
            </a:r>
            <a:endParaRPr sz="3500">
              <a:solidFill>
                <a:schemeClr val="accent1"/>
              </a:solidFill>
            </a:endParaRPr>
          </a:p>
          <a:p>
            <a:pPr marL="0" lvl="0" indent="0" algn="l" rtl="0">
              <a:lnSpc>
                <a:spcPct val="90000"/>
              </a:lnSpc>
              <a:spcBef>
                <a:spcPts val="1000"/>
              </a:spcBef>
              <a:spcAft>
                <a:spcPts val="0"/>
              </a:spcAft>
              <a:buClr>
                <a:schemeClr val="accent1"/>
              </a:buClr>
              <a:buSzPct val="100000"/>
              <a:buFont typeface="Arial"/>
              <a:buNone/>
            </a:pPr>
            <a:r>
              <a:rPr lang="en-US" sz="3500">
                <a:solidFill>
                  <a:schemeClr val="accent1"/>
                </a:solidFill>
              </a:rPr>
              <a:t>Informatie en opleiding ontoereikend</a:t>
            </a:r>
            <a:endParaRPr sz="3500">
              <a:solidFill>
                <a:schemeClr val="accent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sp>
        <p:nvSpPr>
          <p:cNvPr id="714" name="Google Shape;714;p30"/>
          <p:cNvSpPr txBox="1">
            <a:spLocks noGrp="1"/>
          </p:cNvSpPr>
          <p:nvPr>
            <p:ph type="title"/>
          </p:nvPr>
        </p:nvSpPr>
        <p:spPr>
          <a:xfrm>
            <a:off x="493160" y="365126"/>
            <a:ext cx="6061752" cy="1965564"/>
          </a:xfrm>
          <a:prstGeom prst="rect">
            <a:avLst/>
          </a:prstGeom>
          <a:noFill/>
          <a:ln>
            <a:noFill/>
          </a:ln>
        </p:spPr>
        <p:txBody>
          <a:bodyPr spcFirstLastPara="1" wrap="square" lIns="0" tIns="45700" rIns="0" bIns="45700" anchor="ctr" anchorCtr="0">
            <a:normAutofit/>
          </a:bodyPr>
          <a:lstStyle/>
          <a:p>
            <a:pPr marL="0" lvl="0" indent="0" algn="l" rtl="0">
              <a:lnSpc>
                <a:spcPct val="90000"/>
              </a:lnSpc>
              <a:spcBef>
                <a:spcPts val="0"/>
              </a:spcBef>
              <a:spcAft>
                <a:spcPts val="0"/>
              </a:spcAft>
              <a:buClr>
                <a:schemeClr val="lt1"/>
              </a:buClr>
              <a:buSzPts val="4000"/>
              <a:buFont typeface="Arial"/>
              <a:buNone/>
            </a:pPr>
            <a:r>
              <a:rPr lang="en-US"/>
              <a:t>Preventiemaatregelen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31"/>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STOP-principe</a:t>
            </a:r>
            <a:endParaRPr/>
          </a:p>
        </p:txBody>
      </p:sp>
      <p:grpSp>
        <p:nvGrpSpPr>
          <p:cNvPr id="720" name="Google Shape;720;p31"/>
          <p:cNvGrpSpPr/>
          <p:nvPr/>
        </p:nvGrpSpPr>
        <p:grpSpPr>
          <a:xfrm>
            <a:off x="715248" y="2148060"/>
            <a:ext cx="10761501" cy="3746500"/>
            <a:chOff x="6430" y="0"/>
            <a:chExt cx="10761501" cy="3746500"/>
          </a:xfrm>
        </p:grpSpPr>
        <p:sp>
          <p:nvSpPr>
            <p:cNvPr id="721" name="Google Shape;721;p31"/>
            <p:cNvSpPr/>
            <p:nvPr/>
          </p:nvSpPr>
          <p:spPr>
            <a:xfrm>
              <a:off x="808077" y="0"/>
              <a:ext cx="9158208" cy="3746500"/>
            </a:xfrm>
            <a:prstGeom prst="rightArrow">
              <a:avLst>
                <a:gd name="adj1" fmla="val 50000"/>
                <a:gd name="adj2" fmla="val 50000"/>
              </a:avLst>
            </a:prstGeom>
            <a:solidFill>
              <a:srgbClr val="CAE4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1"/>
            <p:cNvSpPr/>
            <p:nvPr/>
          </p:nvSpPr>
          <p:spPr>
            <a:xfrm>
              <a:off x="6430" y="1123950"/>
              <a:ext cx="2054466" cy="1498600"/>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1"/>
            <p:cNvSpPr txBox="1"/>
            <p:nvPr/>
          </p:nvSpPr>
          <p:spPr>
            <a:xfrm>
              <a:off x="79586" y="1197106"/>
              <a:ext cx="1908154" cy="1352288"/>
            </a:xfrm>
            <a:prstGeom prst="rect">
              <a:avLst/>
            </a:prstGeom>
            <a:noFill/>
            <a:ln>
              <a:noFill/>
            </a:ln>
          </p:spPr>
          <p:txBody>
            <a:bodyPr spcFirstLastPara="1" wrap="square" lIns="137150" tIns="137150" rIns="137150" bIns="137150" anchor="ctr" anchorCtr="0">
              <a:noAutofit/>
            </a:bodyPr>
            <a:lstStyle/>
            <a:p>
              <a:pPr marL="0" marR="0" lvl="0" indent="0" algn="ctr" rtl="0">
                <a:lnSpc>
                  <a:spcPct val="90000"/>
                </a:lnSpc>
                <a:spcBef>
                  <a:spcPts val="0"/>
                </a:spcBef>
                <a:spcAft>
                  <a:spcPts val="0"/>
                </a:spcAft>
                <a:buClr>
                  <a:schemeClr val="lt1"/>
                </a:buClr>
                <a:buSzPts val="3600"/>
                <a:buFont typeface="Arial"/>
                <a:buNone/>
              </a:pPr>
              <a:r>
                <a:rPr lang="en-US" sz="3600" b="1">
                  <a:solidFill>
                    <a:schemeClr val="lt1"/>
                  </a:solidFill>
                  <a:latin typeface="Arial"/>
                  <a:ea typeface="Arial"/>
                  <a:cs typeface="Arial"/>
                  <a:sym typeface="Arial"/>
                </a:rPr>
                <a:t>S</a:t>
              </a:r>
              <a:r>
                <a:rPr lang="en-US" sz="2500">
                  <a:solidFill>
                    <a:schemeClr val="lt1"/>
                  </a:solidFill>
                  <a:latin typeface="Arial"/>
                  <a:ea typeface="Arial"/>
                  <a:cs typeface="Arial"/>
                  <a:sym typeface="Arial"/>
                </a:rPr>
                <a:t>ubstitutie</a:t>
              </a:r>
              <a:endParaRPr/>
            </a:p>
          </p:txBody>
        </p:sp>
        <p:sp>
          <p:nvSpPr>
            <p:cNvPr id="724" name="Google Shape;724;p31"/>
            <p:cNvSpPr/>
            <p:nvPr/>
          </p:nvSpPr>
          <p:spPr>
            <a:xfrm>
              <a:off x="2441788" y="1123950"/>
              <a:ext cx="2618622" cy="1498600"/>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31"/>
            <p:cNvSpPr txBox="1"/>
            <p:nvPr/>
          </p:nvSpPr>
          <p:spPr>
            <a:xfrm>
              <a:off x="2514944" y="1197106"/>
              <a:ext cx="2472310" cy="1352288"/>
            </a:xfrm>
            <a:prstGeom prst="rect">
              <a:avLst/>
            </a:prstGeom>
            <a:noFill/>
            <a:ln>
              <a:noFill/>
            </a:ln>
          </p:spPr>
          <p:txBody>
            <a:bodyPr spcFirstLastPara="1" wrap="square" lIns="137150" tIns="137150" rIns="137150" bIns="137150" anchor="ctr" anchorCtr="0">
              <a:noAutofit/>
            </a:bodyPr>
            <a:lstStyle/>
            <a:p>
              <a:pPr marL="0" marR="0" lvl="0" indent="0" algn="ctr" rtl="0">
                <a:lnSpc>
                  <a:spcPct val="90000"/>
                </a:lnSpc>
                <a:spcBef>
                  <a:spcPts val="0"/>
                </a:spcBef>
                <a:spcAft>
                  <a:spcPts val="0"/>
                </a:spcAft>
                <a:buClr>
                  <a:schemeClr val="lt1"/>
                </a:buClr>
                <a:buSzPts val="3600"/>
                <a:buFont typeface="Arial"/>
                <a:buNone/>
              </a:pPr>
              <a:r>
                <a:rPr lang="en-US" sz="3600" b="1">
                  <a:solidFill>
                    <a:schemeClr val="lt1"/>
                  </a:solidFill>
                  <a:latin typeface="Arial"/>
                  <a:ea typeface="Arial"/>
                  <a:cs typeface="Arial"/>
                  <a:sym typeface="Arial"/>
                </a:rPr>
                <a:t>T</a:t>
              </a:r>
              <a:r>
                <a:rPr lang="en-US" sz="2500">
                  <a:solidFill>
                    <a:schemeClr val="lt1"/>
                  </a:solidFill>
                  <a:latin typeface="Arial"/>
                  <a:ea typeface="Arial"/>
                  <a:cs typeface="Arial"/>
                  <a:sym typeface="Arial"/>
                </a:rPr>
                <a:t>echnische maatregelen</a:t>
              </a:r>
              <a:endParaRPr/>
            </a:p>
          </p:txBody>
        </p:sp>
        <p:sp>
          <p:nvSpPr>
            <p:cNvPr id="726" name="Google Shape;726;p31"/>
            <p:cNvSpPr/>
            <p:nvPr/>
          </p:nvSpPr>
          <p:spPr>
            <a:xfrm>
              <a:off x="5441301" y="1123950"/>
              <a:ext cx="2701502" cy="1498600"/>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31"/>
            <p:cNvSpPr txBox="1"/>
            <p:nvPr/>
          </p:nvSpPr>
          <p:spPr>
            <a:xfrm>
              <a:off x="5368870" y="1197053"/>
              <a:ext cx="2773200" cy="1352400"/>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chemeClr val="lt1"/>
                </a:buClr>
                <a:buSzPts val="3200"/>
                <a:buFont typeface="Arial"/>
                <a:buNone/>
              </a:pPr>
              <a:r>
                <a:rPr lang="en-US" sz="3200" b="1">
                  <a:solidFill>
                    <a:schemeClr val="lt1"/>
                  </a:solidFill>
                  <a:latin typeface="Arial"/>
                  <a:ea typeface="Arial"/>
                  <a:cs typeface="Arial"/>
                  <a:sym typeface="Arial"/>
                </a:rPr>
                <a:t>O</a:t>
              </a:r>
              <a:r>
                <a:rPr lang="en-US" sz="2500">
                  <a:solidFill>
                    <a:schemeClr val="lt1"/>
                  </a:solidFill>
                  <a:latin typeface="Arial"/>
                  <a:ea typeface="Arial"/>
                  <a:cs typeface="Arial"/>
                  <a:sym typeface="Arial"/>
                </a:rPr>
                <a:t>rganisatorisc</a:t>
              </a:r>
              <a:r>
                <a:rPr lang="en-US" sz="2500">
                  <a:solidFill>
                    <a:schemeClr val="lt1"/>
                  </a:solidFill>
                </a:rPr>
                <a:t>h</a:t>
              </a:r>
              <a:r>
                <a:rPr lang="en-US" sz="2500">
                  <a:solidFill>
                    <a:schemeClr val="lt1"/>
                  </a:solidFill>
                  <a:latin typeface="Arial"/>
                  <a:ea typeface="Arial"/>
                  <a:cs typeface="Arial"/>
                  <a:sym typeface="Arial"/>
                </a:rPr>
                <a:t>e</a:t>
              </a:r>
              <a:endParaRPr/>
            </a:p>
            <a:p>
              <a:pPr marL="0" marR="0" lvl="0" indent="0" algn="ctr" rtl="0">
                <a:lnSpc>
                  <a:spcPct val="100000"/>
                </a:lnSpc>
                <a:spcBef>
                  <a:spcPts val="0"/>
                </a:spcBef>
                <a:spcAft>
                  <a:spcPts val="0"/>
                </a:spcAft>
                <a:buClr>
                  <a:schemeClr val="lt1"/>
                </a:buClr>
                <a:buSzPts val="2500"/>
                <a:buFont typeface="Arial"/>
                <a:buNone/>
              </a:pPr>
              <a:r>
                <a:rPr lang="en-US" sz="2500">
                  <a:solidFill>
                    <a:schemeClr val="lt1"/>
                  </a:solidFill>
                  <a:latin typeface="Arial"/>
                  <a:ea typeface="Arial"/>
                  <a:cs typeface="Arial"/>
                  <a:sym typeface="Arial"/>
                </a:rPr>
                <a:t>maatregelen</a:t>
              </a:r>
              <a:endParaRPr/>
            </a:p>
          </p:txBody>
        </p:sp>
        <p:sp>
          <p:nvSpPr>
            <p:cNvPr id="728" name="Google Shape;728;p31"/>
            <p:cNvSpPr/>
            <p:nvPr/>
          </p:nvSpPr>
          <p:spPr>
            <a:xfrm>
              <a:off x="8523693" y="1123950"/>
              <a:ext cx="2244238" cy="1498600"/>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1"/>
            <p:cNvSpPr txBox="1"/>
            <p:nvPr/>
          </p:nvSpPr>
          <p:spPr>
            <a:xfrm>
              <a:off x="8596849" y="1197106"/>
              <a:ext cx="2097926" cy="1352288"/>
            </a:xfrm>
            <a:prstGeom prst="rect">
              <a:avLst/>
            </a:prstGeom>
            <a:noFill/>
            <a:ln>
              <a:noFill/>
            </a:ln>
          </p:spPr>
          <p:txBody>
            <a:bodyPr spcFirstLastPara="1" wrap="square" lIns="121900" tIns="121900" rIns="121900" bIns="121900" anchor="ctr" anchorCtr="0">
              <a:noAutofit/>
            </a:bodyPr>
            <a:lstStyle/>
            <a:p>
              <a:pPr marL="0" marR="0" lvl="0" indent="0" algn="ctr" rtl="0">
                <a:lnSpc>
                  <a:spcPct val="90000"/>
                </a:lnSpc>
                <a:spcBef>
                  <a:spcPts val="0"/>
                </a:spcBef>
                <a:spcAft>
                  <a:spcPts val="0"/>
                </a:spcAft>
                <a:buClr>
                  <a:schemeClr val="lt1"/>
                </a:buClr>
                <a:buSzPts val="3200"/>
                <a:buFont typeface="Arial"/>
                <a:buNone/>
              </a:pPr>
              <a:r>
                <a:rPr lang="en-US" sz="3200" b="1">
                  <a:solidFill>
                    <a:schemeClr val="lt1"/>
                  </a:solidFill>
                  <a:latin typeface="Arial"/>
                  <a:ea typeface="Arial"/>
                  <a:cs typeface="Arial"/>
                  <a:sym typeface="Arial"/>
                </a:rPr>
                <a:t>P</a:t>
              </a:r>
              <a:r>
                <a:rPr lang="en-US" sz="2500">
                  <a:solidFill>
                    <a:schemeClr val="lt1"/>
                  </a:solidFill>
                  <a:latin typeface="Arial"/>
                  <a:ea typeface="Arial"/>
                  <a:cs typeface="Arial"/>
                  <a:sym typeface="Arial"/>
                </a:rPr>
                <a:t>ersoonlijke bescherming</a:t>
              </a:r>
              <a:endParaRPr/>
            </a:p>
          </p:txBody>
        </p:sp>
      </p:grpSp>
      <p:sp>
        <p:nvSpPr>
          <p:cNvPr id="730" name="Google Shape;730;p31"/>
          <p:cNvSpPr/>
          <p:nvPr/>
        </p:nvSpPr>
        <p:spPr>
          <a:xfrm>
            <a:off x="6096000" y="329069"/>
            <a:ext cx="984000" cy="972000"/>
          </a:xfrm>
          <a:prstGeom prst="octagon">
            <a:avLst>
              <a:gd name="adj" fmla="val 29289"/>
            </a:avLst>
          </a:prstGeom>
          <a:solidFill>
            <a:schemeClr val="lt1"/>
          </a:solidFill>
          <a:ln w="5715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731" name="Google Shape;731;p31"/>
          <p:cNvSpPr txBox="1"/>
          <p:nvPr/>
        </p:nvSpPr>
        <p:spPr>
          <a:xfrm>
            <a:off x="6042150" y="661225"/>
            <a:ext cx="10917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Hiërarchie!</a:t>
            </a:r>
            <a:endParaRPr/>
          </a:p>
        </p:txBody>
      </p:sp>
      <p:sp>
        <p:nvSpPr>
          <p:cNvPr id="732" name="Google Shape;732;p31"/>
          <p:cNvSpPr/>
          <p:nvPr/>
        </p:nvSpPr>
        <p:spPr>
          <a:xfrm>
            <a:off x="2316558" y="4990975"/>
            <a:ext cx="1324947" cy="396444"/>
          </a:xfrm>
          <a:prstGeom prst="curvedUpArrow">
            <a:avLst>
              <a:gd name="adj1" fmla="val 25000"/>
              <a:gd name="adj2" fmla="val 50000"/>
              <a:gd name="adj3" fmla="val 25000"/>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733" name="Google Shape;733;p31"/>
          <p:cNvSpPr/>
          <p:nvPr/>
        </p:nvSpPr>
        <p:spPr>
          <a:xfrm>
            <a:off x="5249245" y="4990975"/>
            <a:ext cx="1324947" cy="396444"/>
          </a:xfrm>
          <a:prstGeom prst="curvedUpArrow">
            <a:avLst>
              <a:gd name="adj1" fmla="val 25000"/>
              <a:gd name="adj2" fmla="val 50000"/>
              <a:gd name="adj3" fmla="val 25000"/>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734" name="Google Shape;734;p31"/>
          <p:cNvSpPr/>
          <p:nvPr/>
        </p:nvSpPr>
        <p:spPr>
          <a:xfrm>
            <a:off x="8181932" y="4989075"/>
            <a:ext cx="1324947" cy="396444"/>
          </a:xfrm>
          <a:prstGeom prst="curvedUpArrow">
            <a:avLst>
              <a:gd name="adj1" fmla="val 25000"/>
              <a:gd name="adj2" fmla="val 50000"/>
              <a:gd name="adj3" fmla="val 25000"/>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735" name="Google Shape;735;p31"/>
          <p:cNvSpPr txBox="1"/>
          <p:nvPr/>
        </p:nvSpPr>
        <p:spPr>
          <a:xfrm>
            <a:off x="8298564" y="5387419"/>
            <a:ext cx="1091682"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a:solidFill>
                  <a:srgbClr val="0079CC"/>
                </a:solidFill>
                <a:latin typeface="Arial"/>
                <a:ea typeface="Arial"/>
                <a:cs typeface="Arial"/>
                <a:sym typeface="Arial"/>
              </a:rPr>
              <a:t>Indien niet mogelijk</a:t>
            </a:r>
            <a:endParaRPr/>
          </a:p>
        </p:txBody>
      </p:sp>
      <p:sp>
        <p:nvSpPr>
          <p:cNvPr id="736" name="Google Shape;736;p31"/>
          <p:cNvSpPr txBox="1"/>
          <p:nvPr/>
        </p:nvSpPr>
        <p:spPr>
          <a:xfrm>
            <a:off x="5365877" y="5387419"/>
            <a:ext cx="1091682"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a:solidFill>
                  <a:srgbClr val="0079CC"/>
                </a:solidFill>
                <a:latin typeface="Arial"/>
                <a:ea typeface="Arial"/>
                <a:cs typeface="Arial"/>
                <a:sym typeface="Arial"/>
              </a:rPr>
              <a:t>Indien niet mogelijk</a:t>
            </a:r>
            <a:endParaRPr/>
          </a:p>
        </p:txBody>
      </p:sp>
      <p:sp>
        <p:nvSpPr>
          <p:cNvPr id="737" name="Google Shape;737;p31"/>
          <p:cNvSpPr txBox="1"/>
          <p:nvPr/>
        </p:nvSpPr>
        <p:spPr>
          <a:xfrm>
            <a:off x="2433190" y="5387419"/>
            <a:ext cx="1091682"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a:solidFill>
                  <a:srgbClr val="0079CC"/>
                </a:solidFill>
                <a:latin typeface="Arial"/>
                <a:ea typeface="Arial"/>
                <a:cs typeface="Arial"/>
                <a:sym typeface="Arial"/>
              </a:rPr>
              <a:t>Indien niet mogelijk</a:t>
            </a:r>
            <a:endParaRPr/>
          </a:p>
        </p:txBody>
      </p:sp>
      <p:sp>
        <p:nvSpPr>
          <p:cNvPr id="738" name="Google Shape;738;p31"/>
          <p:cNvSpPr/>
          <p:nvPr/>
        </p:nvSpPr>
        <p:spPr>
          <a:xfrm rot="8860147">
            <a:off x="1413530" y="1754067"/>
            <a:ext cx="2121829" cy="1012012"/>
          </a:xfrm>
          <a:prstGeom prst="curvedUpArrow">
            <a:avLst>
              <a:gd name="adj1" fmla="val 12801"/>
              <a:gd name="adj2" fmla="val 31351"/>
              <a:gd name="adj3" fmla="val 37883"/>
            </a:avLst>
          </a:prstGeom>
          <a:solidFill>
            <a:schemeClr val="accent1"/>
          </a:solidFill>
          <a:ln w="12700" cap="flat" cmpd="sng">
            <a:solidFill>
              <a:srgbClr val="0082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grpSp>
        <p:nvGrpSpPr>
          <p:cNvPr id="739" name="Google Shape;739;p31"/>
          <p:cNvGrpSpPr/>
          <p:nvPr/>
        </p:nvGrpSpPr>
        <p:grpSpPr>
          <a:xfrm>
            <a:off x="3729985" y="1424399"/>
            <a:ext cx="2058964" cy="1498600"/>
            <a:chOff x="1214" y="1123950"/>
            <a:chExt cx="2058964" cy="1498600"/>
          </a:xfrm>
        </p:grpSpPr>
        <p:sp>
          <p:nvSpPr>
            <p:cNvPr id="740" name="Google Shape;740;p31"/>
            <p:cNvSpPr/>
            <p:nvPr/>
          </p:nvSpPr>
          <p:spPr>
            <a:xfrm>
              <a:off x="1214" y="1123950"/>
              <a:ext cx="2058964" cy="1498600"/>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31"/>
            <p:cNvSpPr txBox="1"/>
            <p:nvPr/>
          </p:nvSpPr>
          <p:spPr>
            <a:xfrm>
              <a:off x="74370" y="1197106"/>
              <a:ext cx="1912652" cy="1352288"/>
            </a:xfrm>
            <a:prstGeom prst="rect">
              <a:avLst/>
            </a:prstGeom>
            <a:noFill/>
            <a:ln>
              <a:noFill/>
            </a:ln>
          </p:spPr>
          <p:txBody>
            <a:bodyPr spcFirstLastPara="1" wrap="square" lIns="137150" tIns="137150" rIns="137150" bIns="137150" anchor="ctr" anchorCtr="0">
              <a:noAutofit/>
            </a:bodyPr>
            <a:lstStyle/>
            <a:p>
              <a:pPr marL="0" marR="0" lvl="0" indent="0" algn="ctr" rtl="0">
                <a:lnSpc>
                  <a:spcPct val="90000"/>
                </a:lnSpc>
                <a:spcBef>
                  <a:spcPts val="0"/>
                </a:spcBef>
                <a:spcAft>
                  <a:spcPts val="0"/>
                </a:spcAft>
                <a:buClr>
                  <a:schemeClr val="lt1"/>
                </a:buClr>
                <a:buSzPts val="3600"/>
                <a:buFont typeface="Arial"/>
                <a:buNone/>
              </a:pPr>
              <a:r>
                <a:rPr lang="en-US" sz="3600">
                  <a:solidFill>
                    <a:schemeClr val="lt1"/>
                  </a:solidFill>
                  <a:latin typeface="Arial"/>
                  <a:ea typeface="Arial"/>
                  <a:cs typeface="Arial"/>
                  <a:sym typeface="Arial"/>
                </a:rPr>
                <a:t>E</a:t>
              </a:r>
              <a:r>
                <a:rPr lang="en-US" sz="2500">
                  <a:solidFill>
                    <a:schemeClr val="lt1"/>
                  </a:solidFill>
                  <a:latin typeface="Arial"/>
                  <a:ea typeface="Arial"/>
                  <a:cs typeface="Arial"/>
                  <a:sym typeface="Arial"/>
                </a:rPr>
                <a:t>liminatie aan de bron</a:t>
              </a:r>
              <a:endParaRPr/>
            </a:p>
          </p:txBody>
        </p:sp>
      </p:grpSp>
      <p:sp>
        <p:nvSpPr>
          <p:cNvPr id="742" name="Google Shape;742;p31"/>
          <p:cNvSpPr txBox="1"/>
          <p:nvPr/>
        </p:nvSpPr>
        <p:spPr>
          <a:xfrm>
            <a:off x="2147644" y="849402"/>
            <a:ext cx="1091700" cy="831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a:solidFill>
                  <a:srgbClr val="0079CC"/>
                </a:solidFill>
                <a:latin typeface="Arial"/>
                <a:ea typeface="Arial"/>
                <a:cs typeface="Arial"/>
                <a:sym typeface="Arial"/>
              </a:rPr>
              <a:t>Indien niet mogelijk</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32"/>
          <p:cNvSpPr txBox="1">
            <a:spLocks noGrp="1"/>
          </p:cNvSpPr>
          <p:nvPr>
            <p:ph type="body" idx="1"/>
          </p:nvPr>
        </p:nvSpPr>
        <p:spPr>
          <a:xfrm>
            <a:off x="334964" y="1993900"/>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a:t>= de stof wordt vervangen door een stof die </a:t>
            </a:r>
            <a:endParaRPr/>
          </a:p>
          <a:p>
            <a:pPr marL="0" lvl="0" indent="0" algn="l" rtl="0">
              <a:lnSpc>
                <a:spcPct val="90000"/>
              </a:lnSpc>
              <a:spcBef>
                <a:spcPts val="1000"/>
              </a:spcBef>
              <a:spcAft>
                <a:spcPts val="0"/>
              </a:spcAft>
              <a:buClr>
                <a:schemeClr val="accent6"/>
              </a:buClr>
              <a:buSzPts val="2800"/>
              <a:buFont typeface="Arial"/>
              <a:buNone/>
            </a:pPr>
            <a:r>
              <a:rPr lang="en-US" sz="2800"/>
              <a:t>niet of minder gevaarlijk is voor de veiligheid </a:t>
            </a:r>
            <a:endParaRPr/>
          </a:p>
          <a:p>
            <a:pPr marL="0" lvl="0" indent="0" algn="l" rtl="0">
              <a:lnSpc>
                <a:spcPct val="90000"/>
              </a:lnSpc>
              <a:spcBef>
                <a:spcPts val="1000"/>
              </a:spcBef>
              <a:spcAft>
                <a:spcPts val="0"/>
              </a:spcAft>
              <a:buClr>
                <a:schemeClr val="accent6"/>
              </a:buClr>
              <a:buSzPts val="2800"/>
              <a:buFont typeface="Arial"/>
              <a:buNone/>
            </a:pPr>
            <a:r>
              <a:rPr lang="en-US" sz="2800"/>
              <a:t>en de gezondheid van de werknemers.</a:t>
            </a:r>
            <a:endParaRPr/>
          </a:p>
          <a:p>
            <a:pPr marL="0" lvl="0" indent="0" algn="l" rtl="0">
              <a:lnSpc>
                <a:spcPct val="90000"/>
              </a:lnSpc>
              <a:spcBef>
                <a:spcPts val="1000"/>
              </a:spcBef>
              <a:spcAft>
                <a:spcPts val="0"/>
              </a:spcAft>
              <a:buClr>
                <a:schemeClr val="accent6"/>
              </a:buClr>
              <a:buSzPts val="1800"/>
              <a:buFont typeface="Arial"/>
              <a:buNone/>
            </a:pPr>
            <a:endParaRPr/>
          </a:p>
        </p:txBody>
      </p:sp>
      <p:sp>
        <p:nvSpPr>
          <p:cNvPr id="748" name="Google Shape;748;p32"/>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Substitutie</a:t>
            </a:r>
            <a:endParaRPr/>
          </a:p>
        </p:txBody>
      </p:sp>
      <p:pic>
        <p:nvPicPr>
          <p:cNvPr id="749" name="Google Shape;749;p32"/>
          <p:cNvPicPr preferRelativeResize="0"/>
          <p:nvPr/>
        </p:nvPicPr>
        <p:blipFill rotWithShape="1">
          <a:blip r:embed="rId3">
            <a:alphaModFix/>
          </a:blip>
          <a:srcRect/>
          <a:stretch/>
        </p:blipFill>
        <p:spPr>
          <a:xfrm>
            <a:off x="7641929" y="0"/>
            <a:ext cx="2721935" cy="65961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33"/>
          <p:cNvSpPr txBox="1">
            <a:spLocks noGrp="1"/>
          </p:cNvSpPr>
          <p:nvPr>
            <p:ph type="body" idx="1"/>
          </p:nvPr>
        </p:nvSpPr>
        <p:spPr>
          <a:xfrm>
            <a:off x="334964" y="1360968"/>
            <a:ext cx="11306174" cy="4687408"/>
          </a:xfrm>
          <a:prstGeom prst="rect">
            <a:avLst/>
          </a:prstGeom>
          <a:noFill/>
          <a:ln>
            <a:noFill/>
          </a:ln>
        </p:spPr>
        <p:txBody>
          <a:bodyPr spcFirstLastPara="1" wrap="square" lIns="0" tIns="45700" rIns="0" bIns="45700" anchor="t" anchorCtr="0">
            <a:normAutofit fontScale="92500"/>
          </a:bodyPr>
          <a:lstStyle/>
          <a:p>
            <a:pPr marL="0" lvl="0" indent="0" algn="l" rtl="0">
              <a:lnSpc>
                <a:spcPct val="90000"/>
              </a:lnSpc>
              <a:spcBef>
                <a:spcPts val="0"/>
              </a:spcBef>
              <a:spcAft>
                <a:spcPts val="0"/>
              </a:spcAft>
              <a:buClr>
                <a:schemeClr val="accent6"/>
              </a:buClr>
              <a:buSzPts val="2800"/>
              <a:buFont typeface="Arial"/>
              <a:buNone/>
            </a:pPr>
            <a:r>
              <a:rPr lang="en-US" sz="2800"/>
              <a:t>= technische apparatuur die helpen om de uitstoot aan de bron te beheersen en daardoor blootstelling aan kankerverwekkende stoffen te vermijden. </a:t>
            </a:r>
            <a:endParaRPr/>
          </a:p>
          <a:p>
            <a:pPr marL="0" lvl="0" indent="0" algn="l" rtl="0">
              <a:lnSpc>
                <a:spcPct val="90000"/>
              </a:lnSpc>
              <a:spcBef>
                <a:spcPts val="1000"/>
              </a:spcBef>
              <a:spcAft>
                <a:spcPts val="0"/>
              </a:spcAft>
              <a:buClr>
                <a:schemeClr val="accent6"/>
              </a:buClr>
              <a:buSzPts val="2800"/>
              <a:buFont typeface="Arial"/>
              <a:buNone/>
            </a:pPr>
            <a:endParaRPr sz="2800"/>
          </a:p>
          <a:p>
            <a:pPr marL="457200" lvl="0" indent="-457200" algn="l" rtl="0">
              <a:lnSpc>
                <a:spcPct val="90000"/>
              </a:lnSpc>
              <a:spcBef>
                <a:spcPts val="1000"/>
              </a:spcBef>
              <a:spcAft>
                <a:spcPts val="0"/>
              </a:spcAft>
              <a:buClr>
                <a:schemeClr val="accent6"/>
              </a:buClr>
              <a:buSzPts val="2800"/>
              <a:buFont typeface="Noto Sans Symbols"/>
              <a:buChar char="✔"/>
            </a:pPr>
            <a:r>
              <a:rPr lang="en-US" sz="2800"/>
              <a:t>Niet-ventilatiemaatregelen, bv. hanteringshulpmiddelen om de tijd die een kankerverwekkende stof doorbrengt buiten zijn container te beperken</a:t>
            </a:r>
            <a:endParaRPr/>
          </a:p>
          <a:p>
            <a:pPr marL="457200" lvl="0" indent="-279400" algn="l" rtl="0">
              <a:lnSpc>
                <a:spcPct val="90000"/>
              </a:lnSpc>
              <a:spcBef>
                <a:spcPts val="1000"/>
              </a:spcBef>
              <a:spcAft>
                <a:spcPts val="0"/>
              </a:spcAft>
              <a:buClr>
                <a:schemeClr val="accent6"/>
              </a:buClr>
              <a:buSzPts val="2800"/>
              <a:buFont typeface="Noto Sans Symbols"/>
              <a:buNone/>
            </a:pPr>
            <a:endParaRPr sz="2800"/>
          </a:p>
          <a:p>
            <a:pPr marL="457200" lvl="0" indent="-457200" algn="l" rtl="0">
              <a:lnSpc>
                <a:spcPct val="90000"/>
              </a:lnSpc>
              <a:spcBef>
                <a:spcPts val="1000"/>
              </a:spcBef>
              <a:spcAft>
                <a:spcPts val="0"/>
              </a:spcAft>
              <a:buClr>
                <a:schemeClr val="accent6"/>
              </a:buClr>
              <a:buSzPts val="2800"/>
              <a:buFont typeface="Noto Sans Symbols"/>
              <a:buChar char="✔"/>
            </a:pPr>
            <a:r>
              <a:rPr lang="en-US" sz="2800"/>
              <a:t>Ventilatiemaatregelen, bv. ingebouwde afzuigingssystemen bij het lassen</a:t>
            </a:r>
            <a:endParaRPr/>
          </a:p>
          <a:p>
            <a:pPr marL="457200" lvl="0" indent="-279400" algn="l" rtl="0">
              <a:lnSpc>
                <a:spcPct val="90000"/>
              </a:lnSpc>
              <a:spcBef>
                <a:spcPts val="1000"/>
              </a:spcBef>
              <a:spcAft>
                <a:spcPts val="0"/>
              </a:spcAft>
              <a:buClr>
                <a:schemeClr val="accent6"/>
              </a:buClr>
              <a:buSzPts val="2800"/>
              <a:buFont typeface="Noto Sans Symbols"/>
              <a:buNone/>
            </a:pPr>
            <a:endParaRPr sz="2800"/>
          </a:p>
          <a:p>
            <a:pPr marL="457200" lvl="0" indent="-457200" algn="l" rtl="0">
              <a:lnSpc>
                <a:spcPct val="90000"/>
              </a:lnSpc>
              <a:spcBef>
                <a:spcPts val="1000"/>
              </a:spcBef>
              <a:spcAft>
                <a:spcPts val="0"/>
              </a:spcAft>
              <a:buClr>
                <a:schemeClr val="accent6"/>
              </a:buClr>
              <a:buSzPts val="2800"/>
              <a:buFont typeface="Noto Sans Symbols"/>
              <a:buChar char="✔"/>
            </a:pPr>
            <a:r>
              <a:rPr lang="en-US" sz="2800"/>
              <a:t>Combinatie van insluiting en ventilatie, bv. geventileerde omhulsels zoals zuurkasten of dampkappen of kasten met laminaire luchtstroom</a:t>
            </a:r>
            <a:endParaRPr/>
          </a:p>
          <a:p>
            <a:pPr marL="0" lvl="0" indent="0" algn="l" rtl="0">
              <a:lnSpc>
                <a:spcPct val="90000"/>
              </a:lnSpc>
              <a:spcBef>
                <a:spcPts val="1000"/>
              </a:spcBef>
              <a:spcAft>
                <a:spcPts val="0"/>
              </a:spcAft>
              <a:buClr>
                <a:schemeClr val="accent6"/>
              </a:buClr>
              <a:buSzPts val="1800"/>
              <a:buFont typeface="Arial"/>
              <a:buNone/>
            </a:pPr>
            <a:endParaRPr/>
          </a:p>
        </p:txBody>
      </p:sp>
      <p:sp>
        <p:nvSpPr>
          <p:cNvPr id="755" name="Google Shape;755;p33"/>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Technische maatregelen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59"/>
        <p:cNvGrpSpPr/>
        <p:nvPr/>
      </p:nvGrpSpPr>
      <p:grpSpPr>
        <a:xfrm>
          <a:off x="0" y="0"/>
          <a:ext cx="0" cy="0"/>
          <a:chOff x="0" y="0"/>
          <a:chExt cx="0" cy="0"/>
        </a:xfrm>
      </p:grpSpPr>
      <p:sp>
        <p:nvSpPr>
          <p:cNvPr id="760" name="Google Shape;760;p34"/>
          <p:cNvSpPr txBox="1">
            <a:spLocks noGrp="1"/>
          </p:cNvSpPr>
          <p:nvPr>
            <p:ph type="body" idx="1"/>
          </p:nvPr>
        </p:nvSpPr>
        <p:spPr>
          <a:xfrm>
            <a:off x="334962" y="1441007"/>
            <a:ext cx="11306174" cy="4364370"/>
          </a:xfrm>
          <a:prstGeom prst="rect">
            <a:avLst/>
          </a:prstGeom>
          <a:noFill/>
          <a:ln>
            <a:noFill/>
          </a:ln>
        </p:spPr>
        <p:txBody>
          <a:bodyPr spcFirstLastPara="1" wrap="square" lIns="0" tIns="45700" rIns="0" bIns="45700" anchor="t" anchorCtr="0">
            <a:normAutofit lnSpcReduction="10000"/>
          </a:bodyPr>
          <a:lstStyle/>
          <a:p>
            <a:pPr marL="0" lvl="0" indent="0" algn="l" rtl="0">
              <a:lnSpc>
                <a:spcPct val="90000"/>
              </a:lnSpc>
              <a:spcBef>
                <a:spcPts val="0"/>
              </a:spcBef>
              <a:spcAft>
                <a:spcPts val="0"/>
              </a:spcAft>
              <a:buClr>
                <a:schemeClr val="accent6"/>
              </a:buClr>
              <a:buSzPts val="3000"/>
              <a:buFont typeface="Arial"/>
              <a:buNone/>
            </a:pPr>
            <a:r>
              <a:rPr lang="en-US" sz="3000"/>
              <a:t>= de blootstelling aan producten met gevaarlijke eigenschappen vermijden of minimaliseren door aanpassingen te doen in de plaats, tijd en kennis van werknemers.</a:t>
            </a:r>
            <a:endParaRPr/>
          </a:p>
          <a:p>
            <a:pPr marL="0" lvl="0" indent="0" algn="l" rtl="0">
              <a:lnSpc>
                <a:spcPct val="90000"/>
              </a:lnSpc>
              <a:spcBef>
                <a:spcPts val="1000"/>
              </a:spcBef>
              <a:spcAft>
                <a:spcPts val="0"/>
              </a:spcAft>
              <a:buClr>
                <a:schemeClr val="accent6"/>
              </a:buClr>
              <a:buSzPts val="3000"/>
              <a:buFont typeface="Arial"/>
              <a:buNone/>
            </a:pPr>
            <a:endParaRPr sz="3000"/>
          </a:p>
          <a:p>
            <a:pPr marL="636588" lvl="1" indent="-457200" algn="l" rtl="0">
              <a:lnSpc>
                <a:spcPct val="90000"/>
              </a:lnSpc>
              <a:spcBef>
                <a:spcPts val="500"/>
              </a:spcBef>
              <a:spcAft>
                <a:spcPts val="0"/>
              </a:spcAft>
              <a:buClr>
                <a:schemeClr val="accent6"/>
              </a:buClr>
              <a:buSzPts val="3000"/>
              <a:buChar char="•"/>
            </a:pPr>
            <a:r>
              <a:rPr lang="en-US" sz="3000"/>
              <a:t>Speciale werkruimtes voorzien en toegang beperken</a:t>
            </a:r>
            <a:endParaRPr/>
          </a:p>
          <a:p>
            <a:pPr marL="636588" lvl="1" indent="-457200" algn="l" rtl="0">
              <a:lnSpc>
                <a:spcPct val="90000"/>
              </a:lnSpc>
              <a:spcBef>
                <a:spcPts val="500"/>
              </a:spcBef>
              <a:spcAft>
                <a:spcPts val="0"/>
              </a:spcAft>
              <a:buClr>
                <a:schemeClr val="accent6"/>
              </a:buClr>
              <a:buSzPts val="3000"/>
              <a:buChar char="•"/>
            </a:pPr>
            <a:r>
              <a:rPr lang="en-US" sz="3000"/>
              <a:t>Opleiding voorzien</a:t>
            </a:r>
            <a:endParaRPr/>
          </a:p>
          <a:p>
            <a:pPr marL="636588" lvl="1" indent="-457200" algn="l" rtl="0">
              <a:lnSpc>
                <a:spcPct val="90000"/>
              </a:lnSpc>
              <a:spcBef>
                <a:spcPts val="500"/>
              </a:spcBef>
              <a:spcAft>
                <a:spcPts val="0"/>
              </a:spcAft>
              <a:buClr>
                <a:schemeClr val="accent6"/>
              </a:buClr>
              <a:buSzPts val="3000"/>
              <a:buChar char="•"/>
            </a:pPr>
            <a:r>
              <a:rPr lang="en-US" sz="3000"/>
              <a:t>Instructiefiches, etikettering en waarschuwingsborden</a:t>
            </a:r>
            <a:endParaRPr/>
          </a:p>
          <a:p>
            <a:pPr marL="636588" lvl="1" indent="-457200" algn="l" rtl="0">
              <a:lnSpc>
                <a:spcPct val="90000"/>
              </a:lnSpc>
              <a:spcBef>
                <a:spcPts val="500"/>
              </a:spcBef>
              <a:spcAft>
                <a:spcPts val="0"/>
              </a:spcAft>
              <a:buClr>
                <a:schemeClr val="accent6"/>
              </a:buClr>
              <a:buSzPts val="3000"/>
              <a:buChar char="•"/>
            </a:pPr>
            <a:r>
              <a:rPr lang="en-US" sz="3000"/>
              <a:t>Aangepaste faciliteiten inzake hygiëne </a:t>
            </a:r>
            <a:r>
              <a:rPr lang="en-US" sz="2200"/>
              <a:t>(handhygiëne)</a:t>
            </a:r>
            <a:r>
              <a:rPr lang="en-US" sz="3000"/>
              <a:t>, om te kleden, eten/drinken</a:t>
            </a:r>
            <a:endParaRPr/>
          </a:p>
          <a:p>
            <a:pPr marL="636588" lvl="1" indent="-457200" algn="l" rtl="0">
              <a:lnSpc>
                <a:spcPct val="90000"/>
              </a:lnSpc>
              <a:spcBef>
                <a:spcPts val="500"/>
              </a:spcBef>
              <a:spcAft>
                <a:spcPts val="0"/>
              </a:spcAft>
              <a:buClr>
                <a:schemeClr val="accent6"/>
              </a:buClr>
              <a:buSzPts val="3000"/>
              <a:buChar char="•"/>
            </a:pPr>
            <a:r>
              <a:rPr lang="en-US" sz="3000"/>
              <a:t>…</a:t>
            </a:r>
            <a:endParaRPr/>
          </a:p>
          <a:p>
            <a:pPr marL="0" lvl="0" indent="0" algn="l" rtl="0">
              <a:lnSpc>
                <a:spcPct val="90000"/>
              </a:lnSpc>
              <a:spcBef>
                <a:spcPts val="1000"/>
              </a:spcBef>
              <a:spcAft>
                <a:spcPts val="0"/>
              </a:spcAft>
              <a:buClr>
                <a:schemeClr val="accent6"/>
              </a:buClr>
              <a:buSzPts val="3200"/>
              <a:buFont typeface="Arial"/>
              <a:buNone/>
            </a:pPr>
            <a:endParaRPr sz="3200"/>
          </a:p>
        </p:txBody>
      </p:sp>
      <p:sp>
        <p:nvSpPr>
          <p:cNvPr id="761" name="Google Shape;761;p34"/>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Organisatorische &amp; collectieve maatregelen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6" name="Google Shape;766;p35"/>
          <p:cNvSpPr txBox="1">
            <a:spLocks noGrp="1"/>
          </p:cNvSpPr>
          <p:nvPr>
            <p:ph type="body" idx="1"/>
          </p:nvPr>
        </p:nvSpPr>
        <p:spPr>
          <a:xfrm>
            <a:off x="334962" y="1401762"/>
            <a:ext cx="11306174" cy="4054475"/>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6"/>
              </a:buClr>
              <a:buSzPts val="2800"/>
              <a:buFont typeface="Arial"/>
              <a:buNone/>
            </a:pPr>
            <a:r>
              <a:rPr lang="en-US" sz="2800" dirty="0"/>
              <a:t>= </a:t>
            </a:r>
            <a:r>
              <a:rPr lang="en-US" sz="2800" dirty="0" err="1">
                <a:latin typeface="Calibri"/>
                <a:ea typeface="Calibri"/>
                <a:cs typeface="Calibri"/>
                <a:sym typeface="Calibri"/>
              </a:rPr>
              <a:t>persoonlijke</a:t>
            </a:r>
            <a:r>
              <a:rPr lang="en-US" sz="2800" dirty="0">
                <a:latin typeface="Calibri"/>
                <a:ea typeface="Calibri"/>
                <a:cs typeface="Calibri"/>
                <a:sym typeface="Calibri"/>
              </a:rPr>
              <a:t> </a:t>
            </a:r>
            <a:r>
              <a:rPr lang="en-US" sz="2800" dirty="0" err="1">
                <a:latin typeface="Calibri"/>
                <a:ea typeface="Calibri"/>
                <a:cs typeface="Calibri"/>
                <a:sym typeface="Calibri"/>
              </a:rPr>
              <a:t>beschermingsmiddelen</a:t>
            </a:r>
            <a:r>
              <a:rPr lang="en-US" sz="2800" dirty="0">
                <a:latin typeface="Calibri"/>
                <a:ea typeface="Calibri"/>
                <a:cs typeface="Calibri"/>
                <a:sym typeface="Calibri"/>
              </a:rPr>
              <a:t> </a:t>
            </a:r>
            <a:r>
              <a:rPr lang="en-US" sz="2800" dirty="0" err="1">
                <a:latin typeface="Calibri"/>
                <a:ea typeface="Calibri"/>
                <a:cs typeface="Calibri"/>
                <a:sym typeface="Calibri"/>
              </a:rPr>
              <a:t>helpen</a:t>
            </a:r>
            <a:r>
              <a:rPr lang="en-US" sz="2800" dirty="0">
                <a:latin typeface="Calibri"/>
                <a:ea typeface="Calibri"/>
                <a:cs typeface="Calibri"/>
                <a:sym typeface="Calibri"/>
              </a:rPr>
              <a:t> om </a:t>
            </a:r>
            <a:r>
              <a:rPr lang="en-US" sz="2800" dirty="0" err="1">
                <a:latin typeface="Calibri"/>
                <a:ea typeface="Calibri"/>
                <a:cs typeface="Calibri"/>
                <a:sym typeface="Calibri"/>
              </a:rPr>
              <a:t>kankerverwekkende</a:t>
            </a:r>
            <a:r>
              <a:rPr lang="en-US" sz="2800" dirty="0">
                <a:latin typeface="Calibri"/>
                <a:ea typeface="Calibri"/>
                <a:cs typeface="Calibri"/>
                <a:sym typeface="Calibri"/>
              </a:rPr>
              <a:t> </a:t>
            </a:r>
            <a:r>
              <a:rPr lang="en-US" sz="2800" dirty="0" err="1">
                <a:latin typeface="Calibri"/>
                <a:ea typeface="Calibri"/>
                <a:cs typeface="Calibri"/>
                <a:sym typeface="Calibri"/>
              </a:rPr>
              <a:t>stoffen</a:t>
            </a:r>
            <a:r>
              <a:rPr lang="en-US" sz="2800" dirty="0">
                <a:latin typeface="Calibri"/>
                <a:ea typeface="Calibri"/>
                <a:cs typeface="Calibri"/>
                <a:sym typeface="Calibri"/>
              </a:rPr>
              <a:t> </a:t>
            </a:r>
            <a:r>
              <a:rPr lang="en-US" sz="2800" dirty="0" err="1">
                <a:latin typeface="Calibri"/>
                <a:ea typeface="Calibri"/>
                <a:cs typeface="Calibri"/>
                <a:sym typeface="Calibri"/>
              </a:rPr>
              <a:t>weg</a:t>
            </a:r>
            <a:r>
              <a:rPr lang="en-US" sz="2800" dirty="0">
                <a:latin typeface="Calibri"/>
                <a:ea typeface="Calibri"/>
                <a:cs typeface="Calibri"/>
                <a:sym typeface="Calibri"/>
              </a:rPr>
              <a:t> </a:t>
            </a:r>
            <a:r>
              <a:rPr lang="en-US" sz="2800" dirty="0" err="1">
                <a:latin typeface="Calibri"/>
                <a:ea typeface="Calibri"/>
                <a:cs typeface="Calibri"/>
                <a:sym typeface="Calibri"/>
              </a:rPr>
              <a:t>te</a:t>
            </a:r>
            <a:r>
              <a:rPr lang="en-US" sz="2800" dirty="0">
                <a:latin typeface="Calibri"/>
                <a:ea typeface="Calibri"/>
                <a:cs typeface="Calibri"/>
                <a:sym typeface="Calibri"/>
              </a:rPr>
              <a:t> </a:t>
            </a:r>
            <a:r>
              <a:rPr lang="en-US" sz="2800" dirty="0" err="1">
                <a:latin typeface="Calibri"/>
                <a:ea typeface="Calibri"/>
                <a:cs typeface="Calibri"/>
                <a:sym typeface="Calibri"/>
              </a:rPr>
              <a:t>houden</a:t>
            </a:r>
            <a:r>
              <a:rPr lang="en-US" sz="2800" dirty="0">
                <a:latin typeface="Calibri"/>
                <a:ea typeface="Calibri"/>
                <a:cs typeface="Calibri"/>
                <a:sym typeface="Calibri"/>
              </a:rPr>
              <a:t> van </a:t>
            </a:r>
            <a:r>
              <a:rPr lang="en-US" sz="2800" dirty="0" err="1">
                <a:latin typeface="Calibri"/>
                <a:ea typeface="Calibri"/>
                <a:cs typeface="Calibri"/>
                <a:sym typeface="Calibri"/>
              </a:rPr>
              <a:t>longen</a:t>
            </a:r>
            <a:r>
              <a:rPr lang="en-US" sz="2800" dirty="0">
                <a:latin typeface="Calibri"/>
                <a:ea typeface="Calibri"/>
                <a:cs typeface="Calibri"/>
                <a:sym typeface="Calibri"/>
              </a:rPr>
              <a:t>, </a:t>
            </a:r>
            <a:r>
              <a:rPr lang="en-US" sz="2800" dirty="0" err="1">
                <a:latin typeface="Calibri"/>
                <a:ea typeface="Calibri"/>
                <a:cs typeface="Calibri"/>
                <a:sym typeface="Calibri"/>
              </a:rPr>
              <a:t>huid</a:t>
            </a:r>
            <a:r>
              <a:rPr lang="en-US" sz="2800" dirty="0">
                <a:latin typeface="Calibri"/>
                <a:ea typeface="Calibri"/>
                <a:cs typeface="Calibri"/>
                <a:sym typeface="Calibri"/>
              </a:rPr>
              <a:t> en </a:t>
            </a:r>
            <a:r>
              <a:rPr lang="en-US" sz="2800" dirty="0" err="1">
                <a:latin typeface="Calibri"/>
                <a:ea typeface="Calibri"/>
                <a:cs typeface="Calibri"/>
                <a:sym typeface="Calibri"/>
              </a:rPr>
              <a:t>ogen</a:t>
            </a:r>
            <a:r>
              <a:rPr lang="en-US" sz="2800" dirty="0">
                <a:latin typeface="Calibri"/>
                <a:ea typeface="Calibri"/>
                <a:cs typeface="Calibri"/>
                <a:sym typeface="Calibri"/>
              </a:rPr>
              <a:t>.</a:t>
            </a:r>
            <a:endParaRPr dirty="0"/>
          </a:p>
          <a:p>
            <a:pPr marL="0" lvl="0" indent="0" algn="l" rtl="0">
              <a:lnSpc>
                <a:spcPct val="90000"/>
              </a:lnSpc>
              <a:spcBef>
                <a:spcPts val="1000"/>
              </a:spcBef>
              <a:spcAft>
                <a:spcPts val="0"/>
              </a:spcAft>
              <a:buClr>
                <a:schemeClr val="accent6"/>
              </a:buClr>
              <a:buSzPts val="2800"/>
              <a:buFont typeface="Arial"/>
              <a:buNone/>
            </a:pPr>
            <a:endParaRPr sz="2800" dirty="0">
              <a:latin typeface="Calibri"/>
              <a:ea typeface="Calibri"/>
              <a:cs typeface="Calibri"/>
              <a:sym typeface="Calibri"/>
            </a:endParaRPr>
          </a:p>
          <a:p>
            <a:pPr marL="0" lvl="0" indent="0" algn="l" rtl="0">
              <a:lnSpc>
                <a:spcPct val="90000"/>
              </a:lnSpc>
              <a:spcBef>
                <a:spcPts val="1000"/>
              </a:spcBef>
              <a:spcAft>
                <a:spcPts val="0"/>
              </a:spcAft>
              <a:buClr>
                <a:schemeClr val="accent6"/>
              </a:buClr>
              <a:buSzPts val="2800"/>
              <a:buFont typeface="Calibri"/>
              <a:buNone/>
            </a:pPr>
            <a:r>
              <a:rPr lang="en-US" sz="2800" dirty="0">
                <a:latin typeface="Calibri"/>
                <a:ea typeface="Calibri"/>
                <a:cs typeface="Calibri"/>
                <a:sym typeface="Calibri"/>
              </a:rPr>
              <a:t>Ze </a:t>
            </a:r>
            <a:r>
              <a:rPr lang="en-US" sz="2800" dirty="0" err="1">
                <a:latin typeface="Calibri"/>
                <a:ea typeface="Calibri"/>
                <a:cs typeface="Calibri"/>
                <a:sym typeface="Calibri"/>
              </a:rPr>
              <a:t>zijn</a:t>
            </a:r>
            <a:r>
              <a:rPr lang="en-US" sz="2800" dirty="0">
                <a:latin typeface="Calibri"/>
                <a:ea typeface="Calibri"/>
                <a:cs typeface="Calibri"/>
                <a:sym typeface="Calibri"/>
              </a:rPr>
              <a:t> </a:t>
            </a:r>
            <a:r>
              <a:rPr lang="en-US" sz="2800" dirty="0" err="1">
                <a:latin typeface="Calibri"/>
                <a:ea typeface="Calibri"/>
                <a:cs typeface="Calibri"/>
                <a:sym typeface="Calibri"/>
              </a:rPr>
              <a:t>een</a:t>
            </a:r>
            <a:r>
              <a:rPr lang="en-US" sz="2800" dirty="0">
                <a:latin typeface="Calibri"/>
                <a:ea typeface="Calibri"/>
                <a:cs typeface="Calibri"/>
                <a:sym typeface="Calibri"/>
              </a:rPr>
              <a:t> </a:t>
            </a:r>
            <a:r>
              <a:rPr lang="en-US" sz="2800" dirty="0" err="1">
                <a:latin typeface="Calibri"/>
                <a:ea typeface="Calibri"/>
                <a:cs typeface="Calibri"/>
                <a:sym typeface="Calibri"/>
              </a:rPr>
              <a:t>laatste</a:t>
            </a:r>
            <a:r>
              <a:rPr lang="en-US" sz="2800" dirty="0">
                <a:latin typeface="Calibri"/>
                <a:ea typeface="Calibri"/>
                <a:cs typeface="Calibri"/>
                <a:sym typeface="Calibri"/>
              </a:rPr>
              <a:t> </a:t>
            </a:r>
            <a:r>
              <a:rPr lang="en-US" sz="2800" dirty="0" err="1">
                <a:latin typeface="Calibri"/>
                <a:ea typeface="Calibri"/>
                <a:cs typeface="Calibri"/>
                <a:sym typeface="Calibri"/>
              </a:rPr>
              <a:t>redmiddel</a:t>
            </a:r>
            <a:r>
              <a:rPr lang="en-US" sz="2800" dirty="0">
                <a:latin typeface="Calibri"/>
                <a:ea typeface="Calibri"/>
                <a:cs typeface="Calibri"/>
                <a:sym typeface="Calibri"/>
              </a:rPr>
              <a:t> </a:t>
            </a:r>
            <a:r>
              <a:rPr lang="en-US" sz="2800" dirty="0" err="1">
                <a:latin typeface="Calibri"/>
                <a:ea typeface="Calibri"/>
                <a:cs typeface="Calibri"/>
                <a:sym typeface="Calibri"/>
              </a:rPr>
              <a:t>wanneer</a:t>
            </a:r>
            <a:r>
              <a:rPr lang="en-US" sz="2800" dirty="0">
                <a:latin typeface="Calibri"/>
                <a:ea typeface="Calibri"/>
                <a:cs typeface="Calibri"/>
                <a:sym typeface="Calibri"/>
              </a:rPr>
              <a:t> </a:t>
            </a:r>
            <a:r>
              <a:rPr lang="en-US" sz="2800" dirty="0" err="1"/>
              <a:t>technische</a:t>
            </a:r>
            <a:r>
              <a:rPr lang="en-US" sz="2800" dirty="0"/>
              <a:t> en </a:t>
            </a:r>
            <a:r>
              <a:rPr lang="en-US" sz="2800" dirty="0" err="1"/>
              <a:t>organisatorische</a:t>
            </a:r>
            <a:r>
              <a:rPr lang="en-US" sz="2800" dirty="0"/>
              <a:t> </a:t>
            </a:r>
            <a:r>
              <a:rPr lang="en-US" sz="2800" dirty="0" err="1"/>
              <a:t>maatregelen</a:t>
            </a:r>
            <a:r>
              <a:rPr lang="en-US" sz="2800" dirty="0"/>
              <a:t> </a:t>
            </a:r>
            <a:r>
              <a:rPr lang="en-US" sz="2800" dirty="0" err="1"/>
              <a:t>niet</a:t>
            </a:r>
            <a:r>
              <a:rPr lang="en-US" sz="2800" dirty="0"/>
              <a:t> </a:t>
            </a:r>
            <a:r>
              <a:rPr lang="en-US" sz="2800" dirty="0" err="1"/>
              <a:t>volstaan</a:t>
            </a:r>
            <a:r>
              <a:rPr lang="en-US" sz="2800" dirty="0"/>
              <a:t>!</a:t>
            </a:r>
            <a:endParaRPr dirty="0"/>
          </a:p>
          <a:p>
            <a:pPr marL="0" lvl="0" indent="0" algn="l" rtl="0">
              <a:lnSpc>
                <a:spcPct val="90000"/>
              </a:lnSpc>
              <a:spcBef>
                <a:spcPts val="1000"/>
              </a:spcBef>
              <a:spcAft>
                <a:spcPts val="0"/>
              </a:spcAft>
              <a:buClr>
                <a:schemeClr val="accent6"/>
              </a:buClr>
              <a:buSzPts val="1800"/>
              <a:buFont typeface="Arial"/>
              <a:buNone/>
            </a:pPr>
            <a:endParaRPr dirty="0"/>
          </a:p>
        </p:txBody>
      </p:sp>
      <p:sp>
        <p:nvSpPr>
          <p:cNvPr id="767" name="Google Shape;767;p35"/>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Persoonlijke beschermingsmiddelen</a:t>
            </a:r>
            <a:endParaRPr/>
          </a:p>
        </p:txBody>
      </p:sp>
      <p:pic>
        <p:nvPicPr>
          <p:cNvPr id="768" name="Google Shape;768;p35" descr="Mengenal 4 Macam Masker Dan Fungsinya | Info Menarik Serta Update Kabar ..."/>
          <p:cNvPicPr preferRelativeResize="0"/>
          <p:nvPr/>
        </p:nvPicPr>
        <p:blipFill rotWithShape="1">
          <a:blip r:embed="rId3">
            <a:alphaModFix/>
          </a:blip>
          <a:srcRect/>
          <a:stretch/>
        </p:blipFill>
        <p:spPr>
          <a:xfrm>
            <a:off x="4836042" y="3428999"/>
            <a:ext cx="3255335" cy="325533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73"/>
        <p:cNvGrpSpPr/>
        <p:nvPr/>
      </p:nvGrpSpPr>
      <p:grpSpPr>
        <a:xfrm>
          <a:off x="0" y="0"/>
          <a:ext cx="0" cy="0"/>
          <a:chOff x="0" y="0"/>
          <a:chExt cx="0" cy="0"/>
        </a:xfrm>
      </p:grpSpPr>
      <p:sp>
        <p:nvSpPr>
          <p:cNvPr id="774" name="Google Shape;774;g2bb205598df_0_2"/>
          <p:cNvSpPr txBox="1">
            <a:spLocks noGrp="1"/>
          </p:cNvSpPr>
          <p:nvPr>
            <p:ph type="body" idx="1"/>
          </p:nvPr>
        </p:nvSpPr>
        <p:spPr>
          <a:xfrm>
            <a:off x="334975" y="1459050"/>
            <a:ext cx="11306100" cy="4355700"/>
          </a:xfrm>
          <a:prstGeom prst="rect">
            <a:avLst/>
          </a:prstGeom>
        </p:spPr>
        <p:txBody>
          <a:bodyPr spcFirstLastPara="1" wrap="square" lIns="0" tIns="45700" rIns="0" bIns="45700" anchor="t" anchorCtr="0">
            <a:normAutofit/>
          </a:bodyPr>
          <a:lstStyle/>
          <a:p>
            <a:pPr marL="457200" lvl="0" indent="-406400" algn="l" rtl="0">
              <a:lnSpc>
                <a:spcPct val="150000"/>
              </a:lnSpc>
              <a:spcBef>
                <a:spcPts val="1000"/>
              </a:spcBef>
              <a:spcAft>
                <a:spcPts val="0"/>
              </a:spcAft>
              <a:buSzPts val="2800"/>
              <a:buChar char="-"/>
            </a:pPr>
            <a:r>
              <a:rPr lang="en-US" sz="2800"/>
              <a:t>voorzien van een aangepaste spill kit</a:t>
            </a:r>
            <a:endParaRPr sz="2800"/>
          </a:p>
          <a:p>
            <a:pPr marL="457200" lvl="0" indent="-406400" algn="l" rtl="0">
              <a:lnSpc>
                <a:spcPct val="150000"/>
              </a:lnSpc>
              <a:spcBef>
                <a:spcPts val="0"/>
              </a:spcBef>
              <a:spcAft>
                <a:spcPts val="0"/>
              </a:spcAft>
              <a:buSzPts val="2800"/>
              <a:buChar char="-"/>
            </a:pPr>
            <a:r>
              <a:rPr lang="en-US" sz="2800"/>
              <a:t>nooddouche - oogspoeling</a:t>
            </a:r>
            <a:endParaRPr sz="2800"/>
          </a:p>
          <a:p>
            <a:pPr marL="457200" lvl="0" indent="-406400" algn="l" rtl="0">
              <a:lnSpc>
                <a:spcPct val="150000"/>
              </a:lnSpc>
              <a:spcBef>
                <a:spcPts val="0"/>
              </a:spcBef>
              <a:spcAft>
                <a:spcPts val="0"/>
              </a:spcAft>
              <a:buSzPts val="2800"/>
              <a:buChar char="-"/>
            </a:pPr>
            <a:r>
              <a:rPr lang="en-US" sz="2800"/>
              <a:t>noodnummers: EHBOhulpverleners, antigifcentrum,...</a:t>
            </a:r>
            <a:endParaRPr sz="2800"/>
          </a:p>
          <a:p>
            <a:pPr marL="457200" lvl="0" indent="-406400" algn="l" rtl="0">
              <a:lnSpc>
                <a:spcPct val="150000"/>
              </a:lnSpc>
              <a:spcBef>
                <a:spcPts val="0"/>
              </a:spcBef>
              <a:spcAft>
                <a:spcPts val="0"/>
              </a:spcAft>
              <a:buSzPts val="2800"/>
              <a:buChar char="-"/>
            </a:pPr>
            <a:r>
              <a:rPr lang="en-US" sz="2800"/>
              <a:t>SDS-fiches dienen snel geraadpleegd te kunnen worden</a:t>
            </a:r>
            <a:endParaRPr sz="2800"/>
          </a:p>
          <a:p>
            <a:pPr marL="457200" lvl="0" indent="-406400" algn="l" rtl="0">
              <a:lnSpc>
                <a:spcPct val="150000"/>
              </a:lnSpc>
              <a:spcBef>
                <a:spcPts val="0"/>
              </a:spcBef>
              <a:spcAft>
                <a:spcPts val="0"/>
              </a:spcAft>
              <a:buSzPts val="2800"/>
              <a:buChar char="-"/>
            </a:pPr>
            <a:r>
              <a:rPr lang="en-US" sz="2800"/>
              <a:t>correcte signalisatie op kast/lokaal</a:t>
            </a:r>
            <a:endParaRPr sz="2800"/>
          </a:p>
          <a:p>
            <a:pPr marL="457200" lvl="0" indent="-406400" algn="l" rtl="0">
              <a:spcBef>
                <a:spcPts val="0"/>
              </a:spcBef>
              <a:spcAft>
                <a:spcPts val="0"/>
              </a:spcAft>
              <a:buSzPts val="2800"/>
              <a:buChar char="-"/>
            </a:pPr>
            <a:r>
              <a:rPr lang="en-US" sz="2800"/>
              <a:t>…</a:t>
            </a:r>
            <a:endParaRPr sz="2800"/>
          </a:p>
        </p:txBody>
      </p:sp>
      <p:sp>
        <p:nvSpPr>
          <p:cNvPr id="775" name="Google Shape;775;g2bb205598df_0_2"/>
          <p:cNvSpPr txBox="1">
            <a:spLocks noGrp="1"/>
          </p:cNvSpPr>
          <p:nvPr>
            <p:ph type="title"/>
          </p:nvPr>
        </p:nvSpPr>
        <p:spPr>
          <a:xfrm>
            <a:off x="334963" y="365126"/>
            <a:ext cx="11306100" cy="900000"/>
          </a:xfrm>
          <a:prstGeom prst="rect">
            <a:avLst/>
          </a:prstGeom>
        </p:spPr>
        <p:txBody>
          <a:bodyPr spcFirstLastPara="1" wrap="square" lIns="0" tIns="45700" rIns="0" bIns="45700" anchor="t" anchorCtr="0">
            <a:normAutofit/>
          </a:bodyPr>
          <a:lstStyle/>
          <a:p>
            <a:pPr marL="0" lvl="0" indent="0" algn="l" rtl="0">
              <a:spcBef>
                <a:spcPts val="0"/>
              </a:spcBef>
              <a:spcAft>
                <a:spcPts val="0"/>
              </a:spcAft>
              <a:buNone/>
            </a:pPr>
            <a:r>
              <a:rPr lang="en-US"/>
              <a:t>Signalisatie - EHBO -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sp>
        <p:nvSpPr>
          <p:cNvPr id="780" name="Google Shape;780;p36"/>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fontScale="90000"/>
          </a:bodyPr>
          <a:lstStyle/>
          <a:p>
            <a:pPr marL="0" lvl="0" indent="0" algn="l" rtl="0">
              <a:lnSpc>
                <a:spcPct val="90000"/>
              </a:lnSpc>
              <a:spcBef>
                <a:spcPts val="0"/>
              </a:spcBef>
              <a:spcAft>
                <a:spcPts val="0"/>
              </a:spcAft>
              <a:buClr>
                <a:schemeClr val="accent2"/>
              </a:buClr>
              <a:buSzPct val="100000"/>
              <a:buFont typeface="Arial"/>
              <a:buNone/>
            </a:pPr>
            <a:r>
              <a:rPr lang="en-US"/>
              <a:t>Interactief spel om studenten te leren omgaan met kankerverwekkende stoffen op de werkvloer</a:t>
            </a:r>
            <a:br>
              <a:rPr lang="en-US"/>
            </a:br>
            <a:r>
              <a:rPr lang="en-US"/>
              <a:t>(FOD Werkgelegenheid – België – 2023)</a:t>
            </a:r>
            <a:br>
              <a:rPr lang="en-US"/>
            </a:br>
            <a:br>
              <a:rPr lang="en-US"/>
            </a:br>
            <a:br>
              <a:rPr lang="en-US"/>
            </a:br>
            <a:r>
              <a:rPr lang="en-US" u="sng">
                <a:solidFill>
                  <a:schemeClr val="hlink"/>
                </a:solidFill>
                <a:hlinkClick r:id="rId3"/>
              </a:rPr>
              <a:t>Kankerverwekkende stoffen op de werkvloer (stopcarcinogenen.be)</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sp>
        <p:nvSpPr>
          <p:cNvPr id="785" name="Google Shape;785;p37"/>
          <p:cNvSpPr txBox="1">
            <a:spLocks noGrp="1"/>
          </p:cNvSpPr>
          <p:nvPr>
            <p:ph type="body" idx="1"/>
          </p:nvPr>
        </p:nvSpPr>
        <p:spPr>
          <a:xfrm>
            <a:off x="334963" y="1265125"/>
            <a:ext cx="11306174" cy="5320501"/>
          </a:xfrm>
          <a:prstGeom prst="rect">
            <a:avLst/>
          </a:prstGeom>
          <a:noFill/>
          <a:ln>
            <a:noFill/>
          </a:ln>
        </p:spPr>
        <p:txBody>
          <a:bodyPr spcFirstLastPara="1" wrap="square" lIns="0" tIns="45700" rIns="0" bIns="45700" anchor="t" anchorCtr="0">
            <a:normAutofit fontScale="92500" lnSpcReduction="20000"/>
          </a:bodyPr>
          <a:lstStyle/>
          <a:p>
            <a:pPr marL="457200" lvl="0" indent="-457200" algn="l" rtl="0">
              <a:lnSpc>
                <a:spcPct val="90000"/>
              </a:lnSpc>
              <a:spcBef>
                <a:spcPts val="0"/>
              </a:spcBef>
              <a:spcAft>
                <a:spcPts val="0"/>
              </a:spcAft>
              <a:buClr>
                <a:schemeClr val="accent6"/>
              </a:buClr>
              <a:buSzPts val="2800"/>
              <a:buFont typeface="Noto Sans Symbols"/>
              <a:buChar char="❑"/>
            </a:pPr>
            <a:r>
              <a:rPr lang="en-US" sz="2800" u="sng" dirty="0" err="1">
                <a:solidFill>
                  <a:schemeClr val="hlink"/>
                </a:solidFill>
                <a:hlinkClick r:id="rId3"/>
              </a:rPr>
              <a:t>Welzijn</a:t>
            </a:r>
            <a:r>
              <a:rPr lang="en-US" sz="2800" u="sng" dirty="0">
                <a:solidFill>
                  <a:schemeClr val="hlink"/>
                </a:solidFill>
                <a:hlinkClick r:id="rId3"/>
              </a:rPr>
              <a:t> op het </a:t>
            </a:r>
            <a:r>
              <a:rPr lang="en-US" sz="2800" u="sng" dirty="0" err="1">
                <a:solidFill>
                  <a:schemeClr val="hlink"/>
                </a:solidFill>
                <a:hlinkClick r:id="rId3"/>
              </a:rPr>
              <a:t>werk</a:t>
            </a:r>
            <a:r>
              <a:rPr lang="en-US" sz="2800" u="sng" dirty="0">
                <a:solidFill>
                  <a:schemeClr val="hlink"/>
                </a:solidFill>
                <a:hlinkClick r:id="rId3"/>
              </a:rPr>
              <a:t> | </a:t>
            </a:r>
            <a:r>
              <a:rPr lang="en-US" sz="2800" u="sng" dirty="0" err="1">
                <a:solidFill>
                  <a:schemeClr val="hlink"/>
                </a:solidFill>
                <a:hlinkClick r:id="rId3"/>
              </a:rPr>
              <a:t>Federale</a:t>
            </a:r>
            <a:r>
              <a:rPr lang="en-US" sz="2800" u="sng" dirty="0">
                <a:solidFill>
                  <a:schemeClr val="hlink"/>
                </a:solidFill>
                <a:hlinkClick r:id="rId3"/>
              </a:rPr>
              <a:t> </a:t>
            </a:r>
            <a:r>
              <a:rPr lang="en-US" sz="2800" u="sng" dirty="0" err="1">
                <a:solidFill>
                  <a:schemeClr val="hlink"/>
                </a:solidFill>
                <a:hlinkClick r:id="rId3"/>
              </a:rPr>
              <a:t>Overheidsdienst</a:t>
            </a:r>
            <a:r>
              <a:rPr lang="en-US" sz="2800" u="sng" dirty="0">
                <a:solidFill>
                  <a:schemeClr val="hlink"/>
                </a:solidFill>
                <a:hlinkClick r:id="rId3"/>
              </a:rPr>
              <a:t> </a:t>
            </a:r>
            <a:r>
              <a:rPr lang="en-US" sz="2800" u="sng" dirty="0" err="1">
                <a:solidFill>
                  <a:schemeClr val="hlink"/>
                </a:solidFill>
                <a:hlinkClick r:id="rId3"/>
              </a:rPr>
              <a:t>Werkgelegenheid</a:t>
            </a:r>
            <a:r>
              <a:rPr lang="en-US" sz="2800" u="sng" dirty="0">
                <a:solidFill>
                  <a:schemeClr val="hlink"/>
                </a:solidFill>
                <a:hlinkClick r:id="rId3"/>
              </a:rPr>
              <a:t>, </a:t>
            </a:r>
            <a:r>
              <a:rPr lang="en-US" sz="2800" u="sng" dirty="0" err="1">
                <a:solidFill>
                  <a:schemeClr val="hlink"/>
                </a:solidFill>
                <a:hlinkClick r:id="rId3"/>
              </a:rPr>
              <a:t>Arbeid</a:t>
            </a:r>
            <a:r>
              <a:rPr lang="en-US" sz="2800" u="sng" dirty="0">
                <a:solidFill>
                  <a:schemeClr val="hlink"/>
                </a:solidFill>
                <a:hlinkClick r:id="rId3"/>
              </a:rPr>
              <a:t> </a:t>
            </a:r>
            <a:r>
              <a:rPr lang="en-US" sz="2800" u="sng" dirty="0" err="1">
                <a:solidFill>
                  <a:schemeClr val="hlink"/>
                </a:solidFill>
                <a:hlinkClick r:id="rId3"/>
              </a:rPr>
              <a:t>en</a:t>
            </a:r>
            <a:r>
              <a:rPr lang="en-US" sz="2800" u="sng" dirty="0">
                <a:solidFill>
                  <a:schemeClr val="hlink"/>
                </a:solidFill>
                <a:hlinkClick r:id="rId3"/>
              </a:rPr>
              <a:t> </a:t>
            </a:r>
            <a:r>
              <a:rPr lang="en-US" sz="2800" u="sng" dirty="0" err="1">
                <a:solidFill>
                  <a:schemeClr val="hlink"/>
                </a:solidFill>
                <a:hlinkClick r:id="rId3"/>
              </a:rPr>
              <a:t>Sociaal</a:t>
            </a:r>
            <a:r>
              <a:rPr lang="en-US" sz="2800" u="sng" dirty="0">
                <a:solidFill>
                  <a:schemeClr val="hlink"/>
                </a:solidFill>
                <a:hlinkClick r:id="rId3"/>
              </a:rPr>
              <a:t> </a:t>
            </a:r>
            <a:r>
              <a:rPr lang="en-US" sz="2800" u="sng" dirty="0" err="1">
                <a:solidFill>
                  <a:schemeClr val="hlink"/>
                </a:solidFill>
                <a:hlinkClick r:id="rId3"/>
              </a:rPr>
              <a:t>Overleg</a:t>
            </a:r>
            <a:r>
              <a:rPr lang="en-US" sz="2800" u="sng" dirty="0">
                <a:solidFill>
                  <a:schemeClr val="hlink"/>
                </a:solidFill>
                <a:hlinkClick r:id="rId3"/>
              </a:rPr>
              <a:t> (belgie.be)</a:t>
            </a:r>
            <a:endParaRPr sz="2800" u="sng" dirty="0">
              <a:solidFill>
                <a:schemeClr val="hlink"/>
              </a:solidFill>
              <a:hlinkClick r:id="rId4"/>
            </a:endParaRPr>
          </a:p>
          <a:p>
            <a:pPr marL="457200" lvl="0" indent="-457200" algn="l" rtl="0">
              <a:lnSpc>
                <a:spcPct val="90000"/>
              </a:lnSpc>
              <a:spcBef>
                <a:spcPts val="1000"/>
              </a:spcBef>
              <a:spcAft>
                <a:spcPts val="0"/>
              </a:spcAft>
              <a:buClr>
                <a:schemeClr val="accent6"/>
              </a:buClr>
              <a:buSzPts val="2800"/>
              <a:buFont typeface="Noto Sans Symbols"/>
              <a:buChar char="❑"/>
            </a:pPr>
            <a:r>
              <a:rPr lang="en-US" sz="2800" u="sng" dirty="0" err="1">
                <a:solidFill>
                  <a:schemeClr val="hlink"/>
                </a:solidFill>
                <a:hlinkClick r:id="rId4"/>
              </a:rPr>
              <a:t>Beswic</a:t>
            </a:r>
            <a:r>
              <a:rPr lang="en-US" sz="2800" u="sng" dirty="0">
                <a:solidFill>
                  <a:schemeClr val="hlink"/>
                </a:solidFill>
                <a:hlinkClick r:id="rId4"/>
              </a:rPr>
              <a:t> | </a:t>
            </a:r>
            <a:r>
              <a:rPr lang="en-US" sz="2800" u="sng" dirty="0" err="1">
                <a:solidFill>
                  <a:schemeClr val="hlink"/>
                </a:solidFill>
                <a:hlinkClick r:id="rId4"/>
              </a:rPr>
              <a:t>Belgisch</a:t>
            </a:r>
            <a:r>
              <a:rPr lang="en-US" sz="2800" u="sng" dirty="0">
                <a:solidFill>
                  <a:schemeClr val="hlink"/>
                </a:solidFill>
                <a:hlinkClick r:id="rId4"/>
              </a:rPr>
              <a:t> </a:t>
            </a:r>
            <a:r>
              <a:rPr lang="en-US" sz="2800" u="sng" dirty="0" err="1">
                <a:solidFill>
                  <a:schemeClr val="hlink"/>
                </a:solidFill>
                <a:hlinkClick r:id="rId4"/>
              </a:rPr>
              <a:t>kenniscentrum</a:t>
            </a:r>
            <a:r>
              <a:rPr lang="en-US" sz="2800" u="sng" dirty="0">
                <a:solidFill>
                  <a:schemeClr val="hlink"/>
                </a:solidFill>
                <a:hlinkClick r:id="rId4"/>
              </a:rPr>
              <a:t> over </a:t>
            </a:r>
            <a:r>
              <a:rPr lang="en-US" sz="2800" u="sng" dirty="0" err="1">
                <a:solidFill>
                  <a:schemeClr val="hlink"/>
                </a:solidFill>
                <a:hlinkClick r:id="rId4"/>
              </a:rPr>
              <a:t>welzijn</a:t>
            </a:r>
            <a:r>
              <a:rPr lang="en-US" sz="2800" u="sng" dirty="0">
                <a:solidFill>
                  <a:schemeClr val="hlink"/>
                </a:solidFill>
                <a:hlinkClick r:id="rId4"/>
              </a:rPr>
              <a:t> op het </a:t>
            </a:r>
            <a:r>
              <a:rPr lang="en-US" sz="2800" u="sng" dirty="0" err="1">
                <a:solidFill>
                  <a:schemeClr val="hlink"/>
                </a:solidFill>
                <a:hlinkClick r:id="rId4"/>
              </a:rPr>
              <a:t>werk</a:t>
            </a:r>
            <a:endParaRPr sz="2800" dirty="0"/>
          </a:p>
          <a:p>
            <a:pPr marL="457200" lvl="0" indent="-457200" algn="l" rtl="0">
              <a:lnSpc>
                <a:spcPct val="90000"/>
              </a:lnSpc>
              <a:spcBef>
                <a:spcPts val="1000"/>
              </a:spcBef>
              <a:spcAft>
                <a:spcPts val="0"/>
              </a:spcAft>
              <a:buClr>
                <a:schemeClr val="accent6"/>
              </a:buClr>
              <a:buSzPts val="2800"/>
              <a:buFont typeface="Noto Sans Symbols"/>
              <a:buChar char="❑"/>
            </a:pPr>
            <a:r>
              <a:rPr lang="en-US" sz="2800" u="sng" dirty="0" err="1">
                <a:solidFill>
                  <a:schemeClr val="hlink"/>
                </a:solidFill>
                <a:hlinkClick r:id="rId5"/>
              </a:rPr>
              <a:t>Veiligheid</a:t>
            </a:r>
            <a:r>
              <a:rPr lang="en-US" sz="2800" u="sng" dirty="0">
                <a:solidFill>
                  <a:schemeClr val="hlink"/>
                </a:solidFill>
                <a:hlinkClick r:id="rId5"/>
              </a:rPr>
              <a:t> </a:t>
            </a:r>
            <a:r>
              <a:rPr lang="en-US" sz="2800" u="sng" dirty="0" err="1">
                <a:solidFill>
                  <a:schemeClr val="hlink"/>
                </a:solidFill>
                <a:hlinkClick r:id="rId5"/>
              </a:rPr>
              <a:t>en</a:t>
            </a:r>
            <a:r>
              <a:rPr lang="en-US" sz="2800" u="sng" dirty="0">
                <a:solidFill>
                  <a:schemeClr val="hlink"/>
                </a:solidFill>
                <a:hlinkClick r:id="rId5"/>
              </a:rPr>
              <a:t> </a:t>
            </a:r>
            <a:r>
              <a:rPr lang="en-US" sz="2800" u="sng" dirty="0" err="1">
                <a:solidFill>
                  <a:schemeClr val="hlink"/>
                </a:solidFill>
                <a:hlinkClick r:id="rId5"/>
              </a:rPr>
              <a:t>hygiëne</a:t>
            </a:r>
            <a:r>
              <a:rPr lang="en-US" sz="2800" u="sng" dirty="0">
                <a:solidFill>
                  <a:schemeClr val="hlink"/>
                </a:solidFill>
                <a:hlinkClick r:id="rId5"/>
              </a:rPr>
              <a:t> in </a:t>
            </a:r>
            <a:r>
              <a:rPr lang="en-US" sz="2800" u="sng" dirty="0" err="1">
                <a:solidFill>
                  <a:schemeClr val="hlink"/>
                </a:solidFill>
                <a:hlinkClick r:id="rId5"/>
              </a:rPr>
              <a:t>chemische</a:t>
            </a:r>
            <a:r>
              <a:rPr lang="en-US" sz="2800" u="sng" dirty="0">
                <a:solidFill>
                  <a:schemeClr val="hlink"/>
                </a:solidFill>
                <a:hlinkClick r:id="rId5"/>
              </a:rPr>
              <a:t> </a:t>
            </a:r>
            <a:r>
              <a:rPr lang="en-US" sz="2800" u="sng" dirty="0" err="1">
                <a:solidFill>
                  <a:schemeClr val="hlink"/>
                </a:solidFill>
                <a:hlinkClick r:id="rId5"/>
              </a:rPr>
              <a:t>laboratoria</a:t>
            </a:r>
            <a:r>
              <a:rPr lang="en-US" sz="2800" u="sng" dirty="0">
                <a:solidFill>
                  <a:schemeClr val="hlink"/>
                </a:solidFill>
                <a:hlinkClick r:id="rId5"/>
              </a:rPr>
              <a:t> | </a:t>
            </a:r>
            <a:r>
              <a:rPr lang="en-US" sz="2800" u="sng" dirty="0" err="1">
                <a:solidFill>
                  <a:schemeClr val="hlink"/>
                </a:solidFill>
                <a:hlinkClick r:id="rId5"/>
              </a:rPr>
              <a:t>Federale</a:t>
            </a:r>
            <a:r>
              <a:rPr lang="en-US" sz="2800" u="sng" dirty="0">
                <a:solidFill>
                  <a:schemeClr val="hlink"/>
                </a:solidFill>
                <a:hlinkClick r:id="rId5"/>
              </a:rPr>
              <a:t> </a:t>
            </a:r>
            <a:r>
              <a:rPr lang="en-US" sz="2800" u="sng" dirty="0" err="1">
                <a:solidFill>
                  <a:schemeClr val="hlink"/>
                </a:solidFill>
                <a:hlinkClick r:id="rId5"/>
              </a:rPr>
              <a:t>Overheidsdienst</a:t>
            </a:r>
            <a:r>
              <a:rPr lang="en-US" sz="2800" u="sng" dirty="0">
                <a:solidFill>
                  <a:schemeClr val="hlink"/>
                </a:solidFill>
                <a:hlinkClick r:id="rId5"/>
              </a:rPr>
              <a:t> </a:t>
            </a:r>
            <a:r>
              <a:rPr lang="en-US" sz="2800" u="sng" dirty="0" err="1">
                <a:solidFill>
                  <a:schemeClr val="hlink"/>
                </a:solidFill>
                <a:hlinkClick r:id="rId5"/>
              </a:rPr>
              <a:t>Werkgelegenheid</a:t>
            </a:r>
            <a:r>
              <a:rPr lang="en-US" sz="2800" u="sng" dirty="0">
                <a:solidFill>
                  <a:schemeClr val="hlink"/>
                </a:solidFill>
                <a:hlinkClick r:id="rId5"/>
              </a:rPr>
              <a:t>, </a:t>
            </a:r>
            <a:r>
              <a:rPr lang="en-US" sz="2800" u="sng" dirty="0" err="1">
                <a:solidFill>
                  <a:schemeClr val="hlink"/>
                </a:solidFill>
                <a:hlinkClick r:id="rId5"/>
              </a:rPr>
              <a:t>Arbeid</a:t>
            </a:r>
            <a:r>
              <a:rPr lang="en-US" sz="2800" u="sng" dirty="0">
                <a:solidFill>
                  <a:schemeClr val="hlink"/>
                </a:solidFill>
                <a:hlinkClick r:id="rId5"/>
              </a:rPr>
              <a:t> </a:t>
            </a:r>
            <a:r>
              <a:rPr lang="en-US" sz="2800" u="sng" dirty="0" err="1">
                <a:solidFill>
                  <a:schemeClr val="hlink"/>
                </a:solidFill>
                <a:hlinkClick r:id="rId5"/>
              </a:rPr>
              <a:t>en</a:t>
            </a:r>
            <a:r>
              <a:rPr lang="en-US" sz="2800" u="sng" dirty="0">
                <a:solidFill>
                  <a:schemeClr val="hlink"/>
                </a:solidFill>
                <a:hlinkClick r:id="rId5"/>
              </a:rPr>
              <a:t> </a:t>
            </a:r>
            <a:r>
              <a:rPr lang="en-US" sz="2800" u="sng" dirty="0" err="1">
                <a:solidFill>
                  <a:schemeClr val="hlink"/>
                </a:solidFill>
                <a:hlinkClick r:id="rId5"/>
              </a:rPr>
              <a:t>Sociaal</a:t>
            </a:r>
            <a:r>
              <a:rPr lang="en-US" sz="2800" u="sng" dirty="0">
                <a:solidFill>
                  <a:schemeClr val="hlink"/>
                </a:solidFill>
                <a:hlinkClick r:id="rId5"/>
              </a:rPr>
              <a:t> </a:t>
            </a:r>
            <a:r>
              <a:rPr lang="en-US" sz="2800" u="sng" dirty="0" err="1">
                <a:solidFill>
                  <a:schemeClr val="hlink"/>
                </a:solidFill>
                <a:hlinkClick r:id="rId5"/>
              </a:rPr>
              <a:t>Overleg</a:t>
            </a:r>
            <a:r>
              <a:rPr lang="en-US" sz="2800" u="sng" dirty="0">
                <a:solidFill>
                  <a:schemeClr val="hlink"/>
                </a:solidFill>
                <a:hlinkClick r:id="rId5"/>
              </a:rPr>
              <a:t> (belgie.be)</a:t>
            </a:r>
            <a:endParaRPr lang="en-US" sz="2800" u="sng" dirty="0">
              <a:solidFill>
                <a:schemeClr val="hlink"/>
              </a:solidFill>
            </a:endParaRPr>
          </a:p>
          <a:p>
            <a:pPr lvl="0" indent="-457200">
              <a:buSzPts val="2800"/>
              <a:buFont typeface="Noto Sans Symbols"/>
              <a:buChar char="❑"/>
            </a:pPr>
            <a:r>
              <a:rPr lang="en-US" sz="2800" dirty="0">
                <a:hlinkClick r:id="rId6"/>
              </a:rPr>
              <a:t>Search for chemicals - ECHA (europa.eu)</a:t>
            </a:r>
            <a:r>
              <a:rPr lang="en-US" sz="2800" dirty="0"/>
              <a:t> </a:t>
            </a:r>
          </a:p>
          <a:p>
            <a:pPr lvl="0" indent="-457200">
              <a:buSzPts val="2800"/>
              <a:buFont typeface="Noto Sans Symbols"/>
              <a:buChar char="❑"/>
            </a:pPr>
            <a:r>
              <a:rPr lang="en-US" sz="2800" dirty="0"/>
              <a:t>…</a:t>
            </a:r>
          </a:p>
          <a:p>
            <a:pPr marL="0" lvl="0" indent="0">
              <a:buSzPts val="2800"/>
            </a:pPr>
            <a:endParaRPr dirty="0"/>
          </a:p>
          <a:p>
            <a:pPr marL="457200" lvl="0" indent="-279400" algn="l" rtl="0">
              <a:lnSpc>
                <a:spcPct val="90000"/>
              </a:lnSpc>
              <a:spcBef>
                <a:spcPts val="1000"/>
              </a:spcBef>
              <a:spcAft>
                <a:spcPts val="0"/>
              </a:spcAft>
              <a:buClr>
                <a:schemeClr val="accent6"/>
              </a:buClr>
              <a:buSzPts val="2800"/>
              <a:buFont typeface="Noto Sans Symbols"/>
              <a:buNone/>
            </a:pPr>
            <a:endParaRPr sz="2800" u="sng" dirty="0">
              <a:solidFill>
                <a:schemeClr val="hlink"/>
              </a:solidFill>
              <a:hlinkClick r:id="rId7"/>
            </a:endParaRPr>
          </a:p>
          <a:p>
            <a:pPr lvl="0" indent="-457200">
              <a:buSzPts val="2800"/>
              <a:buFont typeface="Noto Sans Symbols"/>
              <a:buChar char="❑"/>
            </a:pPr>
            <a:r>
              <a:rPr lang="nl-BE" sz="2800" dirty="0">
                <a:hlinkClick r:id="rId8"/>
              </a:rPr>
              <a:t>COS-brochure (kvcv.be)</a:t>
            </a:r>
            <a:endParaRPr lang="en-US" sz="2800" u="sng" dirty="0">
              <a:solidFill>
                <a:schemeClr val="hlink"/>
              </a:solidFill>
              <a:hlinkClick r:id="rId9"/>
            </a:endParaRPr>
          </a:p>
          <a:p>
            <a:pPr marL="457200" lvl="0" indent="-457200" algn="l" rtl="0">
              <a:lnSpc>
                <a:spcPct val="90000"/>
              </a:lnSpc>
              <a:spcBef>
                <a:spcPts val="1000"/>
              </a:spcBef>
              <a:spcAft>
                <a:spcPts val="0"/>
              </a:spcAft>
              <a:buClr>
                <a:schemeClr val="accent6"/>
              </a:buClr>
              <a:buSzPts val="2800"/>
              <a:buFont typeface="Noto Sans Symbols"/>
              <a:buChar char="❑"/>
            </a:pPr>
            <a:r>
              <a:rPr lang="en-US" sz="2800" u="sng" dirty="0" err="1">
                <a:solidFill>
                  <a:schemeClr val="hlink"/>
                </a:solidFill>
                <a:hlinkClick r:id="rId9"/>
              </a:rPr>
              <a:t>Gevaarlijke</a:t>
            </a:r>
            <a:r>
              <a:rPr lang="en-US" sz="2800" u="sng" dirty="0">
                <a:solidFill>
                  <a:schemeClr val="hlink"/>
                </a:solidFill>
                <a:hlinkClick r:id="rId9"/>
              </a:rPr>
              <a:t> </a:t>
            </a:r>
            <a:r>
              <a:rPr lang="en-US" sz="2800" u="sng" dirty="0" err="1">
                <a:solidFill>
                  <a:schemeClr val="hlink"/>
                </a:solidFill>
                <a:hlinkClick r:id="rId9"/>
              </a:rPr>
              <a:t>Stoffen</a:t>
            </a:r>
            <a:r>
              <a:rPr lang="en-US" sz="2800" u="sng" dirty="0">
                <a:solidFill>
                  <a:schemeClr val="hlink"/>
                </a:solidFill>
                <a:hlinkClick r:id="rId9"/>
              </a:rPr>
              <a:t> - databank</a:t>
            </a:r>
            <a:endParaRPr sz="2800" u="sng" dirty="0">
              <a:solidFill>
                <a:schemeClr val="hlink"/>
              </a:solidFill>
              <a:hlinkClick r:id="rId7"/>
            </a:endParaRPr>
          </a:p>
          <a:p>
            <a:pPr marL="457200" lvl="0" indent="-457200" algn="l" rtl="0">
              <a:lnSpc>
                <a:spcPct val="90000"/>
              </a:lnSpc>
              <a:spcBef>
                <a:spcPts val="1000"/>
              </a:spcBef>
              <a:spcAft>
                <a:spcPts val="0"/>
              </a:spcAft>
              <a:buClr>
                <a:schemeClr val="accent6"/>
              </a:buClr>
              <a:buSzPts val="2800"/>
              <a:buFont typeface="Noto Sans Symbols"/>
              <a:buChar char="❑"/>
            </a:pPr>
            <a:r>
              <a:rPr lang="en-US" sz="2800" u="sng" dirty="0" err="1">
                <a:solidFill>
                  <a:schemeClr val="hlink"/>
                </a:solidFill>
                <a:hlinkClick r:id="rId7"/>
              </a:rPr>
              <a:t>Startpagina</a:t>
            </a:r>
            <a:r>
              <a:rPr lang="en-US" sz="2800" u="sng" dirty="0">
                <a:solidFill>
                  <a:schemeClr val="hlink"/>
                </a:solidFill>
                <a:hlinkClick r:id="rId7"/>
              </a:rPr>
              <a:t> — </a:t>
            </a:r>
            <a:r>
              <a:rPr lang="en-US" sz="2800" u="sng" dirty="0" err="1">
                <a:solidFill>
                  <a:schemeClr val="hlink"/>
                </a:solidFill>
                <a:hlinkClick r:id="rId7"/>
              </a:rPr>
              <a:t>Chemieleerkracht</a:t>
            </a:r>
            <a:endParaRPr sz="2800" dirty="0"/>
          </a:p>
          <a:p>
            <a:pPr marL="457200" lvl="0" indent="-457200" algn="l" rtl="0">
              <a:lnSpc>
                <a:spcPct val="90000"/>
              </a:lnSpc>
              <a:spcBef>
                <a:spcPts val="1000"/>
              </a:spcBef>
              <a:spcAft>
                <a:spcPts val="0"/>
              </a:spcAft>
              <a:buClr>
                <a:schemeClr val="accent6"/>
              </a:buClr>
              <a:buSzPts val="2800"/>
              <a:buFont typeface="Noto Sans Symbols"/>
              <a:buChar char="❑"/>
            </a:pPr>
            <a:r>
              <a:rPr lang="en-US" sz="2800" u="sng" dirty="0" err="1">
                <a:solidFill>
                  <a:schemeClr val="hlink"/>
                </a:solidFill>
                <a:hlinkClick r:id="rId10"/>
              </a:rPr>
              <a:t>Veilig</a:t>
            </a:r>
            <a:r>
              <a:rPr lang="en-US" sz="2800" u="sng" dirty="0">
                <a:solidFill>
                  <a:schemeClr val="hlink"/>
                </a:solidFill>
                <a:hlinkClick r:id="rId10"/>
              </a:rPr>
              <a:t> practicum</a:t>
            </a:r>
            <a:endParaRPr sz="2800" dirty="0"/>
          </a:p>
          <a:p>
            <a:pPr marL="457200" lvl="0" indent="-457200" algn="l" rtl="0">
              <a:lnSpc>
                <a:spcPct val="90000"/>
              </a:lnSpc>
              <a:spcBef>
                <a:spcPts val="1000"/>
              </a:spcBef>
              <a:spcAft>
                <a:spcPts val="0"/>
              </a:spcAft>
              <a:buClr>
                <a:schemeClr val="accent6"/>
              </a:buClr>
              <a:buSzPts val="2800"/>
              <a:buFont typeface="Noto Sans Symbols"/>
              <a:buChar char="❑"/>
            </a:pPr>
            <a:r>
              <a:rPr lang="en-US" sz="2800" dirty="0"/>
              <a:t>…</a:t>
            </a:r>
            <a:endParaRPr dirty="0"/>
          </a:p>
          <a:p>
            <a:pPr marL="0" lvl="0" indent="0" algn="l" rtl="0">
              <a:lnSpc>
                <a:spcPct val="90000"/>
              </a:lnSpc>
              <a:spcBef>
                <a:spcPts val="1000"/>
              </a:spcBef>
              <a:spcAft>
                <a:spcPts val="0"/>
              </a:spcAft>
              <a:buClr>
                <a:schemeClr val="accent6"/>
              </a:buClr>
              <a:buSzPts val="2800"/>
              <a:buFont typeface="Arial"/>
              <a:buNone/>
            </a:pPr>
            <a:endParaRPr sz="2800" dirty="0"/>
          </a:p>
          <a:p>
            <a:pPr marL="0" lvl="0" indent="0" algn="l" rtl="0">
              <a:lnSpc>
                <a:spcPct val="90000"/>
              </a:lnSpc>
              <a:spcBef>
                <a:spcPts val="1000"/>
              </a:spcBef>
              <a:spcAft>
                <a:spcPts val="0"/>
              </a:spcAft>
              <a:buClr>
                <a:schemeClr val="accent6"/>
              </a:buClr>
              <a:buSzPts val="2800"/>
              <a:buFont typeface="Arial"/>
              <a:buNone/>
            </a:pPr>
            <a:endParaRPr sz="2800" dirty="0"/>
          </a:p>
        </p:txBody>
      </p:sp>
      <p:sp>
        <p:nvSpPr>
          <p:cNvPr id="786" name="Google Shape;786;p37"/>
          <p:cNvSpPr txBox="1">
            <a:spLocks noGrp="1"/>
          </p:cNvSpPr>
          <p:nvPr>
            <p:ph type="title"/>
          </p:nvPr>
        </p:nvSpPr>
        <p:spPr>
          <a:xfrm>
            <a:off x="334963" y="365126"/>
            <a:ext cx="11306173" cy="900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accent2"/>
              </a:buClr>
              <a:buSzPts val="4000"/>
              <a:buFont typeface="Arial"/>
              <a:buNone/>
            </a:pPr>
            <a:r>
              <a:rPr lang="en-US"/>
              <a:t>Relevante websites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38"/>
          <p:cNvSpPr txBox="1">
            <a:spLocks noGrp="1"/>
          </p:cNvSpPr>
          <p:nvPr>
            <p:ph type="title"/>
          </p:nvPr>
        </p:nvSpPr>
        <p:spPr>
          <a:xfrm>
            <a:off x="493160" y="365126"/>
            <a:ext cx="6061752" cy="1965564"/>
          </a:xfrm>
          <a:prstGeom prst="rect">
            <a:avLst/>
          </a:prstGeom>
          <a:noFill/>
          <a:ln>
            <a:noFill/>
          </a:ln>
        </p:spPr>
        <p:txBody>
          <a:bodyPr spcFirstLastPara="1" wrap="square" lIns="0" tIns="45700" rIns="0" bIns="45700" anchor="ctr"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t>Bedankt voor uw aandacht</a:t>
            </a:r>
            <a:br>
              <a:rPr lang="en-US"/>
            </a:br>
            <a:br>
              <a:rPr lang="en-US"/>
            </a:br>
            <a:br>
              <a:rPr lang="en-US"/>
            </a:br>
            <a:r>
              <a:rPr lang="en-US"/>
              <a:t>Wat zijn jullie vragen?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theme/theme1.xml><?xml version="1.0" encoding="utf-8"?>
<a:theme xmlns:a="http://schemas.openxmlformats.org/drawingml/2006/main" name="01_GO!-Magenta">
  <a:themeElements>
    <a:clrScheme name="Aangepast 1">
      <a:dk1>
        <a:srgbClr val="000000"/>
      </a:dk1>
      <a:lt1>
        <a:srgbClr val="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02_GO!-Blauw">
  <a:themeElements>
    <a:clrScheme name="Aangepast 1">
      <a:dk1>
        <a:srgbClr val="000000"/>
      </a:dk1>
      <a:lt1>
        <a:srgbClr val="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03_GO!-Oranje">
  <a:themeElements>
    <a:clrScheme name="Aangepast 1">
      <a:dk1>
        <a:srgbClr val="000000"/>
      </a:dk1>
      <a:lt1>
        <a:srgbClr val="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Kantoorth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27</Value>
      <Value>1</Value>
      <Value>14</Value>
    </TaxCatchAll>
    <_dlc_DocId xmlns="cfc230b1-6dd3-467a-8fcc-dfa9df38b740">GOPRO-1830562155-19917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https://gemeenschapsonderwijs.sharepoint.com/sites/prodoc/_layouts/15/DocIdRedir.aspx?ID=GOPRO-1830562155-19917</Url>
      <Description>GOPRO-1830562155-19917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documentManagement>
</p:properties>
</file>

<file path=customXml/itemProps1.xml><?xml version="1.0" encoding="utf-8"?>
<ds:datastoreItem xmlns:ds="http://schemas.openxmlformats.org/officeDocument/2006/customXml" ds:itemID="{51C157D0-650D-4C5B-B418-F8343FAAE930}"/>
</file>

<file path=customXml/itemProps2.xml><?xml version="1.0" encoding="utf-8"?>
<ds:datastoreItem xmlns:ds="http://schemas.openxmlformats.org/officeDocument/2006/customXml" ds:itemID="{B5C4A228-0D1D-4BE2-ADB1-1884677DAEC4}"/>
</file>

<file path=customXml/itemProps3.xml><?xml version="1.0" encoding="utf-8"?>
<ds:datastoreItem xmlns:ds="http://schemas.openxmlformats.org/officeDocument/2006/customXml" ds:itemID="{B8055EE6-8BA5-4A34-BE9B-1F5B2AA8B956}"/>
</file>

<file path=customXml/itemProps4.xml><?xml version="1.0" encoding="utf-8"?>
<ds:datastoreItem xmlns:ds="http://schemas.openxmlformats.org/officeDocument/2006/customXml" ds:itemID="{92A4E64B-50C5-45FC-8EBC-32F56B05FA25}"/>
</file>

<file path=docProps/app.xml><?xml version="1.0" encoding="utf-8"?>
<Properties xmlns="http://schemas.openxmlformats.org/officeDocument/2006/extended-properties" xmlns:vt="http://schemas.openxmlformats.org/officeDocument/2006/docPropsVTypes">
  <TotalTime>340</TotalTime>
  <Words>2197</Words>
  <Application>Microsoft Office PowerPoint</Application>
  <PresentationFormat>Breedbeeld</PresentationFormat>
  <Paragraphs>377</Paragraphs>
  <Slides>49</Slides>
  <Notes>39</Notes>
  <HiddenSlides>0</HiddenSlides>
  <MMClips>0</MMClips>
  <ScaleCrop>false</ScaleCrop>
  <HeadingPairs>
    <vt:vector size="8" baseType="variant">
      <vt:variant>
        <vt:lpstr>Gebruikte lettertypen</vt:lpstr>
      </vt:variant>
      <vt:variant>
        <vt:i4>4</vt:i4>
      </vt:variant>
      <vt:variant>
        <vt:lpstr>Thema</vt:lpstr>
      </vt:variant>
      <vt:variant>
        <vt:i4>3</vt:i4>
      </vt:variant>
      <vt:variant>
        <vt:lpstr>Ingesloten OLE-bronprogramma's</vt:lpstr>
      </vt:variant>
      <vt:variant>
        <vt:i4>1</vt:i4>
      </vt:variant>
      <vt:variant>
        <vt:lpstr>Diatitels</vt:lpstr>
      </vt:variant>
      <vt:variant>
        <vt:i4>49</vt:i4>
      </vt:variant>
    </vt:vector>
  </HeadingPairs>
  <TitlesOfParts>
    <vt:vector size="57" baseType="lpstr">
      <vt:lpstr>Arial</vt:lpstr>
      <vt:lpstr>Calibri</vt:lpstr>
      <vt:lpstr>Noto Sans Symbols</vt:lpstr>
      <vt:lpstr>Wingdings</vt:lpstr>
      <vt:lpstr>01_GO!-Magenta</vt:lpstr>
      <vt:lpstr>02_GO!-Blauw</vt:lpstr>
      <vt:lpstr>03_GO!-Oranje</vt:lpstr>
      <vt:lpstr>Adobe Acrobat Document</vt:lpstr>
      <vt:lpstr>PowerPoint-presentatie</vt:lpstr>
      <vt:lpstr>Voorkennis…</vt:lpstr>
      <vt:lpstr>BVH 2.0 - onderwijsinspectie</vt:lpstr>
      <vt:lpstr>Wetgeving - verordeningen</vt:lpstr>
      <vt:lpstr>Mondiaal – GHS   Globally Harmonised System of Classification and Labelling of Chemicals</vt:lpstr>
      <vt:lpstr>PowerPoint-presentatie</vt:lpstr>
      <vt:lpstr>Oude pictogrammen</vt:lpstr>
      <vt:lpstr>CLP Classification, labelling and packaging of substances and mixtures</vt:lpstr>
      <vt:lpstr>PowerPoint-presentatie</vt:lpstr>
      <vt:lpstr>REACH Regulation for Registration, Evaluation, Authorisation and Restriction of Chemicals</vt:lpstr>
      <vt:lpstr>CODEX Welzijn op het Werk</vt:lpstr>
      <vt:lpstr>Leerlingen en personeelsleden beschermen</vt:lpstr>
      <vt:lpstr>Producten met gevaarlijke eigenschappen in het onderwijsijs</vt:lpstr>
      <vt:lpstr>Welke producten?</vt:lpstr>
      <vt:lpstr>Knelpunten in het onderwijs</vt:lpstr>
      <vt:lpstr>PowerPoint-presentatie</vt:lpstr>
      <vt:lpstr>PowerPoint-presentatie</vt:lpstr>
      <vt:lpstr>PowerPoint-presentatie</vt:lpstr>
      <vt:lpstr>PowerPoint-presentatie</vt:lpstr>
      <vt:lpstr>Risico analyse op basis van Recess</vt:lpstr>
      <vt:lpstr>Effect</vt:lpstr>
      <vt:lpstr>Blootstellingskans</vt:lpstr>
      <vt:lpstr>Blootstellingsfrequentie</vt:lpstr>
      <vt:lpstr>RisicoSCORE op basis van Recess</vt:lpstr>
      <vt:lpstr>PowerPoint-presentatie</vt:lpstr>
      <vt:lpstr>Veiligheidsinformatiebladen (VIB) – safety data sheet (SDS)</vt:lpstr>
      <vt:lpstr>Veiligheidsinformatiebladen (VIB) – safety data sheet (SDS)</vt:lpstr>
      <vt:lpstr>Oefening – risicoscore volgens RECESS</vt:lpstr>
      <vt:lpstr>Oefening – risicoscore volgens RECESS</vt:lpstr>
      <vt:lpstr>Oefening – risicoscore volgens RECESS</vt:lpstr>
      <vt:lpstr>Oefening – risicoscore volgens RECESS</vt:lpstr>
      <vt:lpstr>Oefening – risicoscore volgens RECESS</vt:lpstr>
      <vt:lpstr>PowerPoint-presentatie</vt:lpstr>
      <vt:lpstr>Opslag</vt:lpstr>
      <vt:lpstr>Opslag</vt:lpstr>
      <vt:lpstr>PowerPoint-presentatie</vt:lpstr>
      <vt:lpstr>PowerPoint-presentatie</vt:lpstr>
      <vt:lpstr>PowerPoint-presentatie</vt:lpstr>
      <vt:lpstr>PowerPoint-presentatie</vt:lpstr>
      <vt:lpstr>Preventiemaatregelen</vt:lpstr>
      <vt:lpstr>STOP-principe</vt:lpstr>
      <vt:lpstr>Substitutie</vt:lpstr>
      <vt:lpstr>Technische maatregelen</vt:lpstr>
      <vt:lpstr>Organisatorische &amp; collectieve maatregelen</vt:lpstr>
      <vt:lpstr>Persoonlijke beschermingsmiddelen</vt:lpstr>
      <vt:lpstr>Signalisatie - EHBO - …</vt:lpstr>
      <vt:lpstr>Interactief spel om studenten te leren omgaan met kankerverwekkende stoffen op de werkvloer (FOD Werkgelegenheid – België – 2023)   Kankerverwekkende stoffen op de werkvloer (stopcarcinogenen.be)</vt:lpstr>
      <vt:lpstr>Relevante websites</vt:lpstr>
      <vt:lpstr>Bedankt voor uw aandacht   Wat zijn jullie vragen?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Producten met gevaarlijke eigenschappen - 2025</dc:title>
  <dc:creator>Barbara Gheysens</dc:creator>
  <cp:lastModifiedBy>Ruben Jannes preventieadviseur scholengroep Fluxus</cp:lastModifiedBy>
  <cp:revision>25</cp:revision>
  <dcterms:created xsi:type="dcterms:W3CDTF">2022-05-16T10:35:59Z</dcterms:created>
  <dcterms:modified xsi:type="dcterms:W3CDTF">2025-03-12T20:41:43Z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3336;#Over GO!|afa28d29-0a89-47d6-9861-c0f1d5d3a720</vt:lpwstr>
  </property>
  <property fmtid="{D5CDD505-2E9C-101B-9397-08002B2CF9AE}" pid="4" name="GO_TonenOp">
    <vt:lpwstr>2279;#Powerpointsjabloon|dca1cb35-0bf8-437c-b3bb-09538458444c</vt:lpwstr>
  </property>
  <property fmtid="{D5CDD505-2E9C-101B-9397-08002B2CF9AE}" pid="5" name="GO_Onderwijsniveau2">
    <vt:lpwstr>3326;#Basisonderwijs|d9e3cb5b-02c3-472f-ab26-b417b1d64ed0;#3330;#Buitengewoon onderwijs|32c098c8-e350-450c-affd-f05bb010f767;#3331;#CLB|09382a59-7e74-4be5-bad6-b247d20f16f1;#3332;#Deeltijds kunstonderwijs|7b9c2fe1-75ca-4678-95d6-ebe13b290632;#3340;#Hoger</vt:lpwstr>
  </property>
  <property fmtid="{D5CDD505-2E9C-101B-9397-08002B2CF9AE}" pid="6" name="GOProPublicatiestatus">
    <vt:lpwstr>1;#Online|5d773375-47c0-4896-afa8-6eac5ed3e165</vt:lpwstr>
  </property>
  <property fmtid="{D5CDD505-2E9C-101B-9397-08002B2CF9AE}" pid="7" name="_dlc_DocIdItemGuid">
    <vt:lpwstr>16c59ad5-85c9-4273-86d2-faf567f1e23b</vt:lpwstr>
  </property>
  <property fmtid="{D5CDD505-2E9C-101B-9397-08002B2CF9AE}" pid="8" name="GOProOnderwijsniveaus">
    <vt:lpwstr>14;#Alle onderwijsniveaus|2fe7c676-0ce6-4fab-b265-4b19c15279a5</vt:lpwstr>
  </property>
  <property fmtid="{D5CDD505-2E9C-101B-9397-08002B2CF9AE}" pid="9" name="MediaServiceImageTags">
    <vt:lpwstr/>
  </property>
  <property fmtid="{D5CDD505-2E9C-101B-9397-08002B2CF9AE}" pid="10" name="GOProOorsprong">
    <vt:lpwstr/>
  </property>
  <property fmtid="{D5CDD505-2E9C-101B-9397-08002B2CF9AE}" pid="11" name="GOProThemas">
    <vt:lpwstr>27;#Preventie|00aa7f27-fbf1-4e92-ba0a-40ec8d784003</vt:lpwstr>
  </property>
  <property fmtid="{D5CDD505-2E9C-101B-9397-08002B2CF9AE}" pid="12" name="GOProSchooljaar">
    <vt:lpwstr/>
  </property>
  <property fmtid="{D5CDD505-2E9C-101B-9397-08002B2CF9AE}" pid="13" name="GOProJaar">
    <vt:lpwstr/>
  </property>
</Properties>
</file>