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layout2.xml" ContentType="application/vnd.openxmlformats-officedocument.drawingml.diagramLayout+xml"/>
  <Override PartName="/ppt/diagrams/colors2.xml" ContentType="application/vnd.openxmlformats-officedocument.drawingml.diagramColors+xml"/>
  <Override PartName="/ppt/diagrams/drawing1.xml" ContentType="application/vnd.ms-office.drawingml.diagramDrawing+xml"/>
  <Override PartName="/ppt/diagrams/drawing2.xml" ContentType="application/vnd.ms-office.drawingml.diagramDrawing+xml"/>
  <Override PartName="/ppt/diagrams/quickStyle2.xml" ContentType="application/vnd.openxmlformats-officedocument.drawingml.diagramStyl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revisionInfo.xml" ContentType="application/vnd.ms-powerpoint.revisioninfo+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defaultTex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396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C91A23-44A8-4795-A0DA-A2247CC57F78}" v="168" dt="2025-03-12T19:54:41.1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22" autoAdjust="0"/>
    <p:restoredTop sz="94660"/>
  </p:normalViewPr>
  <p:slideViewPr>
    <p:cSldViewPr snapToGrid="0" showGuides="1">
      <p:cViewPr>
        <p:scale>
          <a:sx n="69" d="100"/>
          <a:sy n="69" d="100"/>
        </p:scale>
        <p:origin x="1956" y="14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1.xml"/><Relationship Id="rId40" Type="http://schemas.openxmlformats.org/officeDocument/2006/relationships/customXml" Target="../customXml/item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ben Jannes preventieadviseur scholengroep Fluxus" userId="2c399c50-d042-4361-a1eb-c087e41ba007" providerId="ADAL" clId="{BAC91A23-44A8-4795-A0DA-A2247CC57F78}"/>
    <pc:docChg chg="undo redo custSel addSld delSld modSld">
      <pc:chgData name="Ruben Jannes preventieadviseur scholengroep Fluxus" userId="2c399c50-d042-4361-a1eb-c087e41ba007" providerId="ADAL" clId="{BAC91A23-44A8-4795-A0DA-A2247CC57F78}" dt="2025-03-12T19:55:05.424" v="1199" actId="14100"/>
      <pc:docMkLst>
        <pc:docMk/>
      </pc:docMkLst>
      <pc:sldChg chg="modSp mod">
        <pc:chgData name="Ruben Jannes preventieadviseur scholengroep Fluxus" userId="2c399c50-d042-4361-a1eb-c087e41ba007" providerId="ADAL" clId="{BAC91A23-44A8-4795-A0DA-A2247CC57F78}" dt="2025-03-12T18:19:29.273" v="355" actId="6549"/>
        <pc:sldMkLst>
          <pc:docMk/>
          <pc:sldMk cId="1906081503" sldId="256"/>
        </pc:sldMkLst>
        <pc:spChg chg="mod">
          <ac:chgData name="Ruben Jannes preventieadviseur scholengroep Fluxus" userId="2c399c50-d042-4361-a1eb-c087e41ba007" providerId="ADAL" clId="{BAC91A23-44A8-4795-A0DA-A2247CC57F78}" dt="2025-03-12T18:19:29.273" v="355" actId="6549"/>
          <ac:spMkLst>
            <pc:docMk/>
            <pc:sldMk cId="1906081503" sldId="256"/>
            <ac:spMk id="9" creationId="{6D920AC4-9E94-64E5-56A8-5BF01D72A96A}"/>
          </ac:spMkLst>
        </pc:spChg>
      </pc:sldChg>
      <pc:sldChg chg="addSp delSp modSp mod chgLayout">
        <pc:chgData name="Ruben Jannes preventieadviseur scholengroep Fluxus" userId="2c399c50-d042-4361-a1eb-c087e41ba007" providerId="ADAL" clId="{BAC91A23-44A8-4795-A0DA-A2247CC57F78}" dt="2025-03-12T18:54:38.044" v="595" actId="12788"/>
        <pc:sldMkLst>
          <pc:docMk/>
          <pc:sldMk cId="1875950601" sldId="257"/>
        </pc:sldMkLst>
        <pc:spChg chg="del">
          <ac:chgData name="Ruben Jannes preventieadviseur scholengroep Fluxus" userId="2c399c50-d042-4361-a1eb-c087e41ba007" providerId="ADAL" clId="{BAC91A23-44A8-4795-A0DA-A2247CC57F78}" dt="2025-03-12T17:51:28.218" v="4" actId="478"/>
          <ac:spMkLst>
            <pc:docMk/>
            <pc:sldMk cId="1875950601" sldId="257"/>
            <ac:spMk id="2" creationId="{59935676-553C-E85F-5F22-27C04E3AEA59}"/>
          </ac:spMkLst>
        </pc:spChg>
        <pc:spChg chg="del">
          <ac:chgData name="Ruben Jannes preventieadviseur scholengroep Fluxus" userId="2c399c50-d042-4361-a1eb-c087e41ba007" providerId="ADAL" clId="{BAC91A23-44A8-4795-A0DA-A2247CC57F78}" dt="2025-03-12T17:51:27.194" v="3" actId="478"/>
          <ac:spMkLst>
            <pc:docMk/>
            <pc:sldMk cId="1875950601" sldId="257"/>
            <ac:spMk id="3" creationId="{F533E6A4-0B2B-D115-E1B8-25CC7070B58F}"/>
          </ac:spMkLst>
        </pc:spChg>
        <pc:spChg chg="mod">
          <ac:chgData name="Ruben Jannes preventieadviseur scholengroep Fluxus" userId="2c399c50-d042-4361-a1eb-c087e41ba007" providerId="ADAL" clId="{BAC91A23-44A8-4795-A0DA-A2247CC57F78}" dt="2025-03-12T17:51:17.455" v="0"/>
          <ac:spMkLst>
            <pc:docMk/>
            <pc:sldMk cId="1875950601" sldId="257"/>
            <ac:spMk id="5" creationId="{6BFFB2B9-7DEC-09A3-B97B-4380D428926C}"/>
          </ac:spMkLst>
        </pc:spChg>
        <pc:spChg chg="add del mod">
          <ac:chgData name="Ruben Jannes preventieadviseur scholengroep Fluxus" userId="2c399c50-d042-4361-a1eb-c087e41ba007" providerId="ADAL" clId="{BAC91A23-44A8-4795-A0DA-A2247CC57F78}" dt="2025-03-12T18:53:31.730" v="580"/>
          <ac:spMkLst>
            <pc:docMk/>
            <pc:sldMk cId="1875950601" sldId="257"/>
            <ac:spMk id="8" creationId="{C0DAF8C8-07BA-E928-E53E-EB20C3433677}"/>
          </ac:spMkLst>
        </pc:spChg>
        <pc:spChg chg="add mod ord">
          <ac:chgData name="Ruben Jannes preventieadviseur scholengroep Fluxus" userId="2c399c50-d042-4361-a1eb-c087e41ba007" providerId="ADAL" clId="{BAC91A23-44A8-4795-A0DA-A2247CC57F78}" dt="2025-03-12T18:53:24.016" v="575"/>
          <ac:spMkLst>
            <pc:docMk/>
            <pc:sldMk cId="1875950601" sldId="257"/>
            <ac:spMk id="10" creationId="{8DFE1D26-3BD7-881A-AD05-82D9C691CCBB}"/>
          </ac:spMkLst>
        </pc:spChg>
        <pc:spChg chg="add mod ord">
          <ac:chgData name="Ruben Jannes preventieadviseur scholengroep Fluxus" userId="2c399c50-d042-4361-a1eb-c087e41ba007" providerId="ADAL" clId="{BAC91A23-44A8-4795-A0DA-A2247CC57F78}" dt="2025-03-12T18:53:30.869" v="578" actId="5793"/>
          <ac:spMkLst>
            <pc:docMk/>
            <pc:sldMk cId="1875950601" sldId="257"/>
            <ac:spMk id="11" creationId="{0A270F13-6EE3-21B8-1D7D-7B6E0C0B360A}"/>
          </ac:spMkLst>
        </pc:spChg>
        <pc:grpChg chg="add mod">
          <ac:chgData name="Ruben Jannes preventieadviseur scholengroep Fluxus" userId="2c399c50-d042-4361-a1eb-c087e41ba007" providerId="ADAL" clId="{BAC91A23-44A8-4795-A0DA-A2247CC57F78}" dt="2025-03-12T17:51:41.628" v="7" actId="14100"/>
          <ac:grpSpMkLst>
            <pc:docMk/>
            <pc:sldMk cId="1875950601" sldId="257"/>
            <ac:grpSpMk id="4" creationId="{916E4F9E-BDCD-E387-9184-E91FE62AEF38}"/>
          </ac:grpSpMkLst>
        </pc:grpChg>
        <pc:picChg chg="mod">
          <ac:chgData name="Ruben Jannes preventieadviseur scholengroep Fluxus" userId="2c399c50-d042-4361-a1eb-c087e41ba007" providerId="ADAL" clId="{BAC91A23-44A8-4795-A0DA-A2247CC57F78}" dt="2025-03-12T17:51:17.455" v="0"/>
          <ac:picMkLst>
            <pc:docMk/>
            <pc:sldMk cId="1875950601" sldId="257"/>
            <ac:picMk id="6" creationId="{B30840C0-AC8A-70A8-AE2E-143680804D91}"/>
          </ac:picMkLst>
        </pc:picChg>
        <pc:picChg chg="mod">
          <ac:chgData name="Ruben Jannes preventieadviseur scholengroep Fluxus" userId="2c399c50-d042-4361-a1eb-c087e41ba007" providerId="ADAL" clId="{BAC91A23-44A8-4795-A0DA-A2247CC57F78}" dt="2025-03-12T17:51:17.455" v="0"/>
          <ac:picMkLst>
            <pc:docMk/>
            <pc:sldMk cId="1875950601" sldId="257"/>
            <ac:picMk id="7" creationId="{68F61041-0E27-EEA9-867E-6A6986B63DDD}"/>
          </ac:picMkLst>
        </pc:picChg>
        <pc:picChg chg="add del mod">
          <ac:chgData name="Ruben Jannes preventieadviseur scholengroep Fluxus" userId="2c399c50-d042-4361-a1eb-c087e41ba007" providerId="ADAL" clId="{BAC91A23-44A8-4795-A0DA-A2247CC57F78}" dt="2025-03-12T18:53:37.733" v="582" actId="21"/>
          <ac:picMkLst>
            <pc:docMk/>
            <pc:sldMk cId="1875950601" sldId="257"/>
            <ac:picMk id="9" creationId="{3202C528-3277-C840-E909-EBD875CE6CEC}"/>
          </ac:picMkLst>
        </pc:picChg>
        <pc:picChg chg="add mod">
          <ac:chgData name="Ruben Jannes preventieadviseur scholengroep Fluxus" userId="2c399c50-d042-4361-a1eb-c087e41ba007" providerId="ADAL" clId="{BAC91A23-44A8-4795-A0DA-A2247CC57F78}" dt="2025-03-12T18:54:38.044" v="595" actId="12788"/>
          <ac:picMkLst>
            <pc:docMk/>
            <pc:sldMk cId="1875950601" sldId="257"/>
            <ac:picMk id="12" creationId="{3202C528-3277-C840-E909-EBD875CE6CEC}"/>
          </ac:picMkLst>
        </pc:picChg>
      </pc:sldChg>
      <pc:sldChg chg="addSp delSp modSp new mod chgLayout">
        <pc:chgData name="Ruben Jannes preventieadviseur scholengroep Fluxus" userId="2c399c50-d042-4361-a1eb-c087e41ba007" providerId="ADAL" clId="{BAC91A23-44A8-4795-A0DA-A2247CC57F78}" dt="2025-03-12T18:54:19.605" v="591" actId="1076"/>
        <pc:sldMkLst>
          <pc:docMk/>
          <pc:sldMk cId="3918535960" sldId="258"/>
        </pc:sldMkLst>
        <pc:spChg chg="del">
          <ac:chgData name="Ruben Jannes preventieadviseur scholengroep Fluxus" userId="2c399c50-d042-4361-a1eb-c087e41ba007" providerId="ADAL" clId="{BAC91A23-44A8-4795-A0DA-A2247CC57F78}" dt="2025-03-12T17:52:30.926" v="39" actId="478"/>
          <ac:spMkLst>
            <pc:docMk/>
            <pc:sldMk cId="3918535960" sldId="258"/>
            <ac:spMk id="2" creationId="{F22FEF98-6392-A5CB-08B7-CB23C6B4E372}"/>
          </ac:spMkLst>
        </pc:spChg>
        <pc:spChg chg="del">
          <ac:chgData name="Ruben Jannes preventieadviseur scholengroep Fluxus" userId="2c399c50-d042-4361-a1eb-c087e41ba007" providerId="ADAL" clId="{BAC91A23-44A8-4795-A0DA-A2247CC57F78}" dt="2025-03-12T17:52:32.275" v="40" actId="478"/>
          <ac:spMkLst>
            <pc:docMk/>
            <pc:sldMk cId="3918535960" sldId="258"/>
            <ac:spMk id="3" creationId="{FA111C51-125D-12C5-FEFB-587635B3951E}"/>
          </ac:spMkLst>
        </pc:spChg>
        <pc:spChg chg="mod topLvl">
          <ac:chgData name="Ruben Jannes preventieadviseur scholengroep Fluxus" userId="2c399c50-d042-4361-a1eb-c087e41ba007" providerId="ADAL" clId="{BAC91A23-44A8-4795-A0DA-A2247CC57F78}" dt="2025-03-12T18:52:55.646" v="570" actId="165"/>
          <ac:spMkLst>
            <pc:docMk/>
            <pc:sldMk cId="3918535960" sldId="258"/>
            <ac:spMk id="5" creationId="{20537E82-9233-76D9-645D-EF258D0A097D}"/>
          </ac:spMkLst>
        </pc:spChg>
        <pc:spChg chg="mod ord topLvl">
          <ac:chgData name="Ruben Jannes preventieadviseur scholengroep Fluxus" userId="2c399c50-d042-4361-a1eb-c087e41ba007" providerId="ADAL" clId="{BAC91A23-44A8-4795-A0DA-A2247CC57F78}" dt="2025-03-12T18:54:19.605" v="591" actId="1076"/>
          <ac:spMkLst>
            <pc:docMk/>
            <pc:sldMk cId="3918535960" sldId="258"/>
            <ac:spMk id="9" creationId="{2CFEBFF5-77FD-BEB8-D2B1-D85CC1B2C572}"/>
          </ac:spMkLst>
        </pc:spChg>
        <pc:spChg chg="add del mod">
          <ac:chgData name="Ruben Jannes preventieadviseur scholengroep Fluxus" userId="2c399c50-d042-4361-a1eb-c087e41ba007" providerId="ADAL" clId="{BAC91A23-44A8-4795-A0DA-A2247CC57F78}" dt="2025-03-12T18:51:37.367" v="557"/>
          <ac:spMkLst>
            <pc:docMk/>
            <pc:sldMk cId="3918535960" sldId="258"/>
            <ac:spMk id="10" creationId="{FA34267A-23F4-8530-186D-DFE26F327368}"/>
          </ac:spMkLst>
        </pc:spChg>
        <pc:spChg chg="add mod ord">
          <ac:chgData name="Ruben Jannes preventieadviseur scholengroep Fluxus" userId="2c399c50-d042-4361-a1eb-c087e41ba007" providerId="ADAL" clId="{BAC91A23-44A8-4795-A0DA-A2247CC57F78}" dt="2025-03-12T18:51:27.793" v="550"/>
          <ac:spMkLst>
            <pc:docMk/>
            <pc:sldMk cId="3918535960" sldId="258"/>
            <ac:spMk id="11" creationId="{9C8A1FF9-7B26-59EA-D855-0FC173BF318A}"/>
          </ac:spMkLst>
        </pc:spChg>
        <pc:spChg chg="add mod ord">
          <ac:chgData name="Ruben Jannes preventieadviseur scholengroep Fluxus" userId="2c399c50-d042-4361-a1eb-c087e41ba007" providerId="ADAL" clId="{BAC91A23-44A8-4795-A0DA-A2247CC57F78}" dt="2025-03-12T18:53:33.464" v="581" actId="5793"/>
          <ac:spMkLst>
            <pc:docMk/>
            <pc:sldMk cId="3918535960" sldId="258"/>
            <ac:spMk id="12" creationId="{03448748-CE85-A2A7-018A-07E5694C47F3}"/>
          </ac:spMkLst>
        </pc:spChg>
        <pc:grpChg chg="add del mod ord">
          <ac:chgData name="Ruben Jannes preventieadviseur scholengroep Fluxus" userId="2c399c50-d042-4361-a1eb-c087e41ba007" providerId="ADAL" clId="{BAC91A23-44A8-4795-A0DA-A2247CC57F78}" dt="2025-03-12T18:52:55.646" v="570" actId="165"/>
          <ac:grpSpMkLst>
            <pc:docMk/>
            <pc:sldMk cId="3918535960" sldId="258"/>
            <ac:grpSpMk id="4" creationId="{A08A177D-9A9C-5EA4-D8D7-1DE3615EBFF0}"/>
          </ac:grpSpMkLst>
        </pc:grpChg>
        <pc:picChg chg="mod topLvl">
          <ac:chgData name="Ruben Jannes preventieadviseur scholengroep Fluxus" userId="2c399c50-d042-4361-a1eb-c087e41ba007" providerId="ADAL" clId="{BAC91A23-44A8-4795-A0DA-A2247CC57F78}" dt="2025-03-12T18:52:55.646" v="570" actId="165"/>
          <ac:picMkLst>
            <pc:docMk/>
            <pc:sldMk cId="3918535960" sldId="258"/>
            <ac:picMk id="6" creationId="{DDEEF3FA-7BD0-2DAA-570F-E96CDCC91544}"/>
          </ac:picMkLst>
        </pc:picChg>
        <pc:picChg chg="mod topLvl">
          <ac:chgData name="Ruben Jannes preventieadviseur scholengroep Fluxus" userId="2c399c50-d042-4361-a1eb-c087e41ba007" providerId="ADAL" clId="{BAC91A23-44A8-4795-A0DA-A2247CC57F78}" dt="2025-03-12T18:52:55.646" v="570" actId="165"/>
          <ac:picMkLst>
            <pc:docMk/>
            <pc:sldMk cId="3918535960" sldId="258"/>
            <ac:picMk id="7" creationId="{594C5034-A3BA-B86E-2A5B-07CE1F2AF0D0}"/>
          </ac:picMkLst>
        </pc:picChg>
        <pc:picChg chg="del mod">
          <ac:chgData name="Ruben Jannes preventieadviseur scholengroep Fluxus" userId="2c399c50-d042-4361-a1eb-c087e41ba007" providerId="ADAL" clId="{BAC91A23-44A8-4795-A0DA-A2247CC57F78}" dt="2025-03-12T18:51:37.341" v="555" actId="21"/>
          <ac:picMkLst>
            <pc:docMk/>
            <pc:sldMk cId="3918535960" sldId="258"/>
            <ac:picMk id="8" creationId="{F1DD470B-516D-5668-9A06-589A02CA6427}"/>
          </ac:picMkLst>
        </pc:picChg>
        <pc:picChg chg="add mod ord">
          <ac:chgData name="Ruben Jannes preventieadviseur scholengroep Fluxus" userId="2c399c50-d042-4361-a1eb-c087e41ba007" providerId="ADAL" clId="{BAC91A23-44A8-4795-A0DA-A2247CC57F78}" dt="2025-03-12T18:54:16.161" v="590" actId="12788"/>
          <ac:picMkLst>
            <pc:docMk/>
            <pc:sldMk cId="3918535960" sldId="258"/>
            <ac:picMk id="13" creationId="{F1DD470B-516D-5668-9A06-589A02CA6427}"/>
          </ac:picMkLst>
        </pc:picChg>
      </pc:sldChg>
      <pc:sldChg chg="addSp delSp modSp add mod chgLayout">
        <pc:chgData name="Ruben Jannes preventieadviseur scholengroep Fluxus" userId="2c399c50-d042-4361-a1eb-c087e41ba007" providerId="ADAL" clId="{BAC91A23-44A8-4795-A0DA-A2247CC57F78}" dt="2025-03-12T18:51:18.621" v="547"/>
        <pc:sldMkLst>
          <pc:docMk/>
          <pc:sldMk cId="88654700" sldId="259"/>
        </pc:sldMkLst>
        <pc:spChg chg="mod">
          <ac:chgData name="Ruben Jannes preventieadviseur scholengroep Fluxus" userId="2c399c50-d042-4361-a1eb-c087e41ba007" providerId="ADAL" clId="{BAC91A23-44A8-4795-A0DA-A2247CC57F78}" dt="2025-03-12T17:53:53.228" v="49"/>
          <ac:spMkLst>
            <pc:docMk/>
            <pc:sldMk cId="88654700" sldId="259"/>
            <ac:spMk id="3" creationId="{402EE978-8407-6F4C-E434-6045E8D8CFB9}"/>
          </ac:spMkLst>
        </pc:spChg>
        <pc:spChg chg="add del mod">
          <ac:chgData name="Ruben Jannes preventieadviseur scholengroep Fluxus" userId="2c399c50-d042-4361-a1eb-c087e41ba007" providerId="ADAL" clId="{BAC91A23-44A8-4795-A0DA-A2247CC57F78}" dt="2025-03-12T18:51:18.621" v="547"/>
          <ac:spMkLst>
            <pc:docMk/>
            <pc:sldMk cId="88654700" sldId="259"/>
            <ac:spMk id="6" creationId="{5136574F-D7CE-EBB6-2B6A-935432358A79}"/>
          </ac:spMkLst>
        </pc:spChg>
        <pc:spChg chg="add mod ord">
          <ac:chgData name="Ruben Jannes preventieadviseur scholengroep Fluxus" userId="2c399c50-d042-4361-a1eb-c087e41ba007" providerId="ADAL" clId="{BAC91A23-44A8-4795-A0DA-A2247CC57F78}" dt="2025-03-12T18:51:10.831" v="543"/>
          <ac:spMkLst>
            <pc:docMk/>
            <pc:sldMk cId="88654700" sldId="259"/>
            <ac:spMk id="7" creationId="{38050F91-E1D0-6F83-063E-3E9FE69207E4}"/>
          </ac:spMkLst>
        </pc:spChg>
        <pc:spChg chg="add mod ord">
          <ac:chgData name="Ruben Jannes preventieadviseur scholengroep Fluxus" userId="2c399c50-d042-4361-a1eb-c087e41ba007" providerId="ADAL" clId="{BAC91A23-44A8-4795-A0DA-A2247CC57F78}" dt="2025-03-12T18:51:14.247" v="545"/>
          <ac:spMkLst>
            <pc:docMk/>
            <pc:sldMk cId="88654700" sldId="259"/>
            <ac:spMk id="8" creationId="{6DCF41B3-D9BD-2935-0958-F604CC6B3843}"/>
          </ac:spMkLst>
        </pc:spChg>
        <pc:grpChg chg="add mod">
          <ac:chgData name="Ruben Jannes preventieadviseur scholengroep Fluxus" userId="2c399c50-d042-4361-a1eb-c087e41ba007" providerId="ADAL" clId="{BAC91A23-44A8-4795-A0DA-A2247CC57F78}" dt="2025-03-12T17:54:05.050" v="52" actId="14100"/>
          <ac:grpSpMkLst>
            <pc:docMk/>
            <pc:sldMk cId="88654700" sldId="259"/>
            <ac:grpSpMk id="2" creationId="{7D5B83F4-9439-75AC-A8D5-559A10F73B19}"/>
          </ac:grpSpMkLst>
        </pc:grpChg>
        <pc:picChg chg="mod">
          <ac:chgData name="Ruben Jannes preventieadviseur scholengroep Fluxus" userId="2c399c50-d042-4361-a1eb-c087e41ba007" providerId="ADAL" clId="{BAC91A23-44A8-4795-A0DA-A2247CC57F78}" dt="2025-03-12T17:53:53.228" v="49"/>
          <ac:picMkLst>
            <pc:docMk/>
            <pc:sldMk cId="88654700" sldId="259"/>
            <ac:picMk id="4" creationId="{1B91641F-D4D4-4A73-C39E-B9A9B5988A78}"/>
          </ac:picMkLst>
        </pc:picChg>
        <pc:picChg chg="mod">
          <ac:chgData name="Ruben Jannes preventieadviseur scholengroep Fluxus" userId="2c399c50-d042-4361-a1eb-c087e41ba007" providerId="ADAL" clId="{BAC91A23-44A8-4795-A0DA-A2247CC57F78}" dt="2025-03-12T17:53:53.228" v="49"/>
          <ac:picMkLst>
            <pc:docMk/>
            <pc:sldMk cId="88654700" sldId="259"/>
            <ac:picMk id="5" creationId="{A74075FA-E843-803F-59CC-977796259B02}"/>
          </ac:picMkLst>
        </pc:picChg>
      </pc:sldChg>
      <pc:sldChg chg="addSp delSp modSp add mod chgLayout">
        <pc:chgData name="Ruben Jannes preventieadviseur scholengroep Fluxus" userId="2c399c50-d042-4361-a1eb-c087e41ba007" providerId="ADAL" clId="{BAC91A23-44A8-4795-A0DA-A2247CC57F78}" dt="2025-03-12T18:55:08.645" v="601"/>
        <pc:sldMkLst>
          <pc:docMk/>
          <pc:sldMk cId="3439793843" sldId="260"/>
        </pc:sldMkLst>
        <pc:spChg chg="mod">
          <ac:chgData name="Ruben Jannes preventieadviseur scholengroep Fluxus" userId="2c399c50-d042-4361-a1eb-c087e41ba007" providerId="ADAL" clId="{BAC91A23-44A8-4795-A0DA-A2247CC57F78}" dt="2025-03-12T17:54:51.548" v="56"/>
          <ac:spMkLst>
            <pc:docMk/>
            <pc:sldMk cId="3439793843" sldId="260"/>
            <ac:spMk id="3" creationId="{EBC46B9F-50F6-57D3-6227-E2E76980BA53}"/>
          </ac:spMkLst>
        </pc:spChg>
        <pc:spChg chg="add mod">
          <ac:chgData name="Ruben Jannes preventieadviseur scholengroep Fluxus" userId="2c399c50-d042-4361-a1eb-c087e41ba007" providerId="ADAL" clId="{BAC91A23-44A8-4795-A0DA-A2247CC57F78}" dt="2025-03-12T17:54:51.548" v="56"/>
          <ac:spMkLst>
            <pc:docMk/>
            <pc:sldMk cId="3439793843" sldId="260"/>
            <ac:spMk id="6" creationId="{48C9294D-5137-A29C-62A3-719685C13D81}"/>
          </ac:spMkLst>
        </pc:spChg>
        <pc:spChg chg="add mod">
          <ac:chgData name="Ruben Jannes preventieadviseur scholengroep Fluxus" userId="2c399c50-d042-4361-a1eb-c087e41ba007" providerId="ADAL" clId="{BAC91A23-44A8-4795-A0DA-A2247CC57F78}" dt="2025-03-12T17:54:51.548" v="56"/>
          <ac:spMkLst>
            <pc:docMk/>
            <pc:sldMk cId="3439793843" sldId="260"/>
            <ac:spMk id="7" creationId="{846D77A3-3F3F-FFEA-E2B0-70C29869AD34}"/>
          </ac:spMkLst>
        </pc:spChg>
        <pc:spChg chg="mod">
          <ac:chgData name="Ruben Jannes preventieadviseur scholengroep Fluxus" userId="2c399c50-d042-4361-a1eb-c087e41ba007" providerId="ADAL" clId="{BAC91A23-44A8-4795-A0DA-A2247CC57F78}" dt="2025-03-12T17:54:59.700" v="57"/>
          <ac:spMkLst>
            <pc:docMk/>
            <pc:sldMk cId="3439793843" sldId="260"/>
            <ac:spMk id="9" creationId="{D72BC249-A329-B460-A651-FDD8F65ACB33}"/>
          </ac:spMkLst>
        </pc:spChg>
        <pc:spChg chg="add del mod">
          <ac:chgData name="Ruben Jannes preventieadviseur scholengroep Fluxus" userId="2c399c50-d042-4361-a1eb-c087e41ba007" providerId="ADAL" clId="{BAC91A23-44A8-4795-A0DA-A2247CC57F78}" dt="2025-03-12T18:04:23.780" v="170" actId="478"/>
          <ac:spMkLst>
            <pc:docMk/>
            <pc:sldMk cId="3439793843" sldId="260"/>
            <ac:spMk id="12" creationId="{2DB7B830-4509-10AA-C057-9C1A99DE3DAE}"/>
          </ac:spMkLst>
        </pc:spChg>
        <pc:spChg chg="add mod ord">
          <ac:chgData name="Ruben Jannes preventieadviseur scholengroep Fluxus" userId="2c399c50-d042-4361-a1eb-c087e41ba007" providerId="ADAL" clId="{BAC91A23-44A8-4795-A0DA-A2247CC57F78}" dt="2025-03-12T18:54:53.838" v="596" actId="700"/>
          <ac:spMkLst>
            <pc:docMk/>
            <pc:sldMk cId="3439793843" sldId="260"/>
            <ac:spMk id="13" creationId="{0F184356-D382-8E86-6D83-97AEFC1CE8E5}"/>
          </ac:spMkLst>
        </pc:spChg>
        <pc:spChg chg="add del mod">
          <ac:chgData name="Ruben Jannes preventieadviseur scholengroep Fluxus" userId="2c399c50-d042-4361-a1eb-c087e41ba007" providerId="ADAL" clId="{BAC91A23-44A8-4795-A0DA-A2247CC57F78}" dt="2025-03-12T18:55:08.645" v="601"/>
          <ac:spMkLst>
            <pc:docMk/>
            <pc:sldMk cId="3439793843" sldId="260"/>
            <ac:spMk id="14" creationId="{5A8F934B-8F7A-8CDD-1FAD-3BDA25CA9B06}"/>
          </ac:spMkLst>
        </pc:spChg>
        <pc:spChg chg="add mod ord">
          <ac:chgData name="Ruben Jannes preventieadviseur scholengroep Fluxus" userId="2c399c50-d042-4361-a1eb-c087e41ba007" providerId="ADAL" clId="{BAC91A23-44A8-4795-A0DA-A2247CC57F78}" dt="2025-03-12T18:55:05.547" v="599" actId="27636"/>
          <ac:spMkLst>
            <pc:docMk/>
            <pc:sldMk cId="3439793843" sldId="260"/>
            <ac:spMk id="15" creationId="{8EBA72E1-3637-D9C1-9073-5014937848D2}"/>
          </ac:spMkLst>
        </pc:spChg>
        <pc:grpChg chg="add mod">
          <ac:chgData name="Ruben Jannes preventieadviseur scholengroep Fluxus" userId="2c399c50-d042-4361-a1eb-c087e41ba007" providerId="ADAL" clId="{BAC91A23-44A8-4795-A0DA-A2247CC57F78}" dt="2025-03-12T17:54:51.548" v="56"/>
          <ac:grpSpMkLst>
            <pc:docMk/>
            <pc:sldMk cId="3439793843" sldId="260"/>
            <ac:grpSpMk id="2" creationId="{1F8F0D14-0DF3-13DB-0A4F-CF99E96296FE}"/>
          </ac:grpSpMkLst>
        </pc:grpChg>
        <pc:grpChg chg="add mod">
          <ac:chgData name="Ruben Jannes preventieadviseur scholengroep Fluxus" userId="2c399c50-d042-4361-a1eb-c087e41ba007" providerId="ADAL" clId="{BAC91A23-44A8-4795-A0DA-A2247CC57F78}" dt="2025-03-12T17:57:02.564" v="72" actId="1076"/>
          <ac:grpSpMkLst>
            <pc:docMk/>
            <pc:sldMk cId="3439793843" sldId="260"/>
            <ac:grpSpMk id="8" creationId="{DF27823E-0ADE-83FB-B123-79C8E3004B28}"/>
          </ac:grpSpMkLst>
        </pc:grpChg>
        <pc:picChg chg="mod">
          <ac:chgData name="Ruben Jannes preventieadviseur scholengroep Fluxus" userId="2c399c50-d042-4361-a1eb-c087e41ba007" providerId="ADAL" clId="{BAC91A23-44A8-4795-A0DA-A2247CC57F78}" dt="2025-03-12T17:54:51.548" v="56"/>
          <ac:picMkLst>
            <pc:docMk/>
            <pc:sldMk cId="3439793843" sldId="260"/>
            <ac:picMk id="4" creationId="{B68B3556-7E6D-499A-3D35-3AD41761DFDD}"/>
          </ac:picMkLst>
        </pc:picChg>
        <pc:picChg chg="mod">
          <ac:chgData name="Ruben Jannes preventieadviseur scholengroep Fluxus" userId="2c399c50-d042-4361-a1eb-c087e41ba007" providerId="ADAL" clId="{BAC91A23-44A8-4795-A0DA-A2247CC57F78}" dt="2025-03-12T17:54:51.548" v="56"/>
          <ac:picMkLst>
            <pc:docMk/>
            <pc:sldMk cId="3439793843" sldId="260"/>
            <ac:picMk id="5" creationId="{DD535389-27B4-99EC-07D2-53B7D66E84E1}"/>
          </ac:picMkLst>
        </pc:picChg>
        <pc:picChg chg="mod">
          <ac:chgData name="Ruben Jannes preventieadviseur scholengroep Fluxus" userId="2c399c50-d042-4361-a1eb-c087e41ba007" providerId="ADAL" clId="{BAC91A23-44A8-4795-A0DA-A2247CC57F78}" dt="2025-03-12T17:54:59.700" v="57"/>
          <ac:picMkLst>
            <pc:docMk/>
            <pc:sldMk cId="3439793843" sldId="260"/>
            <ac:picMk id="10" creationId="{79F49614-1D09-57A3-8AB8-41CF0532325C}"/>
          </ac:picMkLst>
        </pc:picChg>
        <pc:picChg chg="mod">
          <ac:chgData name="Ruben Jannes preventieadviseur scholengroep Fluxus" userId="2c399c50-d042-4361-a1eb-c087e41ba007" providerId="ADAL" clId="{BAC91A23-44A8-4795-A0DA-A2247CC57F78}" dt="2025-03-12T17:54:59.700" v="57"/>
          <ac:picMkLst>
            <pc:docMk/>
            <pc:sldMk cId="3439793843" sldId="260"/>
            <ac:picMk id="11" creationId="{C88CA9B5-8975-F4AE-788D-2E8B8914E8F8}"/>
          </ac:picMkLst>
        </pc:picChg>
      </pc:sldChg>
      <pc:sldChg chg="addSp delSp modSp add mod replId chgLayout">
        <pc:chgData name="Ruben Jannes preventieadviseur scholengroep Fluxus" userId="2c399c50-d042-4361-a1eb-c087e41ba007" providerId="ADAL" clId="{BAC91A23-44A8-4795-A0DA-A2247CC57F78}" dt="2025-03-12T18:57:17.846" v="681" actId="1035"/>
        <pc:sldMkLst>
          <pc:docMk/>
          <pc:sldMk cId="1616294831" sldId="261"/>
        </pc:sldMkLst>
        <pc:spChg chg="mod">
          <ac:chgData name="Ruben Jannes preventieadviseur scholengroep Fluxus" userId="2c399c50-d042-4361-a1eb-c087e41ba007" providerId="ADAL" clId="{BAC91A23-44A8-4795-A0DA-A2247CC57F78}" dt="2025-03-12T18:05:08.099" v="174"/>
          <ac:spMkLst>
            <pc:docMk/>
            <pc:sldMk cId="1616294831" sldId="261"/>
            <ac:spMk id="3" creationId="{BADA054E-684D-B7C7-F5C3-24B3E6FAC8AC}"/>
          </ac:spMkLst>
        </pc:spChg>
        <pc:spChg chg="del mod">
          <ac:chgData name="Ruben Jannes preventieadviseur scholengroep Fluxus" userId="2c399c50-d042-4361-a1eb-c087e41ba007" providerId="ADAL" clId="{BAC91A23-44A8-4795-A0DA-A2247CC57F78}" dt="2025-03-12T18:56:52.386" v="638"/>
          <ac:spMkLst>
            <pc:docMk/>
            <pc:sldMk cId="1616294831" sldId="261"/>
            <ac:spMk id="6" creationId="{A44FFECD-6754-42B3-433B-DBF15233A45C}"/>
          </ac:spMkLst>
        </pc:spChg>
        <pc:spChg chg="mod">
          <ac:chgData name="Ruben Jannes preventieadviseur scholengroep Fluxus" userId="2c399c50-d042-4361-a1eb-c087e41ba007" providerId="ADAL" clId="{BAC91A23-44A8-4795-A0DA-A2247CC57F78}" dt="2025-03-12T18:05:08.099" v="174"/>
          <ac:spMkLst>
            <pc:docMk/>
            <pc:sldMk cId="1616294831" sldId="261"/>
            <ac:spMk id="8" creationId="{EB2B88AF-44A1-C358-3665-68BBE1F296AB}"/>
          </ac:spMkLst>
        </pc:spChg>
        <pc:spChg chg="mod">
          <ac:chgData name="Ruben Jannes preventieadviseur scholengroep Fluxus" userId="2c399c50-d042-4361-a1eb-c087e41ba007" providerId="ADAL" clId="{BAC91A23-44A8-4795-A0DA-A2247CC57F78}" dt="2025-03-12T18:05:08.099" v="174"/>
          <ac:spMkLst>
            <pc:docMk/>
            <pc:sldMk cId="1616294831" sldId="261"/>
            <ac:spMk id="9" creationId="{AEFF1715-374C-5E32-8999-69D1CDC88BC2}"/>
          </ac:spMkLst>
        </pc:spChg>
        <pc:spChg chg="add del mod">
          <ac:chgData name="Ruben Jannes preventieadviseur scholengroep Fluxus" userId="2c399c50-d042-4361-a1eb-c087e41ba007" providerId="ADAL" clId="{BAC91A23-44A8-4795-A0DA-A2247CC57F78}" dt="2025-03-12T18:09:30.897" v="308" actId="478"/>
          <ac:spMkLst>
            <pc:docMk/>
            <pc:sldMk cId="1616294831" sldId="261"/>
            <ac:spMk id="10" creationId="{4A2FE82E-3B12-27AE-920C-DF54A0810118}"/>
          </ac:spMkLst>
        </pc:spChg>
        <pc:spChg chg="mod">
          <ac:chgData name="Ruben Jannes preventieadviseur scholengroep Fluxus" userId="2c399c50-d042-4361-a1eb-c087e41ba007" providerId="ADAL" clId="{BAC91A23-44A8-4795-A0DA-A2247CC57F78}" dt="2025-03-12T18:05:08.099" v="174"/>
          <ac:spMkLst>
            <pc:docMk/>
            <pc:sldMk cId="1616294831" sldId="261"/>
            <ac:spMk id="12" creationId="{E1459913-FDDC-6869-A2E1-FB5EF8F5D86A}"/>
          </ac:spMkLst>
        </pc:spChg>
        <pc:spChg chg="del mod">
          <ac:chgData name="Ruben Jannes preventieadviseur scholengroep Fluxus" userId="2c399c50-d042-4361-a1eb-c087e41ba007" providerId="ADAL" clId="{BAC91A23-44A8-4795-A0DA-A2247CC57F78}" dt="2025-03-12T18:09:30.897" v="308" actId="478"/>
          <ac:spMkLst>
            <pc:docMk/>
            <pc:sldMk cId="1616294831" sldId="261"/>
            <ac:spMk id="14" creationId="{563A3A4D-6607-E1C4-5632-1A1BAD5231C8}"/>
          </ac:spMkLst>
        </pc:spChg>
        <pc:spChg chg="mod">
          <ac:chgData name="Ruben Jannes preventieadviseur scholengroep Fluxus" userId="2c399c50-d042-4361-a1eb-c087e41ba007" providerId="ADAL" clId="{BAC91A23-44A8-4795-A0DA-A2247CC57F78}" dt="2025-03-12T18:05:08.099" v="174"/>
          <ac:spMkLst>
            <pc:docMk/>
            <pc:sldMk cId="1616294831" sldId="261"/>
            <ac:spMk id="16" creationId="{80B1D15C-2F55-B2A7-8C74-33EA268F71C6}"/>
          </ac:spMkLst>
        </pc:spChg>
        <pc:spChg chg="mod">
          <ac:chgData name="Ruben Jannes preventieadviseur scholengroep Fluxus" userId="2c399c50-d042-4361-a1eb-c087e41ba007" providerId="ADAL" clId="{BAC91A23-44A8-4795-A0DA-A2247CC57F78}" dt="2025-03-12T18:05:08.099" v="174"/>
          <ac:spMkLst>
            <pc:docMk/>
            <pc:sldMk cId="1616294831" sldId="261"/>
            <ac:spMk id="17" creationId="{394183E1-FD74-633D-0798-C750833FAFA4}"/>
          </ac:spMkLst>
        </pc:spChg>
        <pc:spChg chg="del mod">
          <ac:chgData name="Ruben Jannes preventieadviseur scholengroep Fluxus" userId="2c399c50-d042-4361-a1eb-c087e41ba007" providerId="ADAL" clId="{BAC91A23-44A8-4795-A0DA-A2247CC57F78}" dt="2025-03-12T18:09:30.897" v="308" actId="478"/>
          <ac:spMkLst>
            <pc:docMk/>
            <pc:sldMk cId="1616294831" sldId="261"/>
            <ac:spMk id="18" creationId="{310FB4E3-84A5-0DE8-5B3D-F6A8FBD125F7}"/>
          </ac:spMkLst>
        </pc:spChg>
        <pc:spChg chg="mod">
          <ac:chgData name="Ruben Jannes preventieadviseur scholengroep Fluxus" userId="2c399c50-d042-4361-a1eb-c087e41ba007" providerId="ADAL" clId="{BAC91A23-44A8-4795-A0DA-A2247CC57F78}" dt="2025-03-12T18:05:08.099" v="174"/>
          <ac:spMkLst>
            <pc:docMk/>
            <pc:sldMk cId="1616294831" sldId="261"/>
            <ac:spMk id="21" creationId="{6817CE5D-D75F-835B-E8EC-3199AC586AF3}"/>
          </ac:spMkLst>
        </pc:spChg>
        <pc:spChg chg="add del mod">
          <ac:chgData name="Ruben Jannes preventieadviseur scholengroep Fluxus" userId="2c399c50-d042-4361-a1eb-c087e41ba007" providerId="ADAL" clId="{BAC91A23-44A8-4795-A0DA-A2247CC57F78}" dt="2025-03-12T18:09:30.897" v="308" actId="478"/>
          <ac:spMkLst>
            <pc:docMk/>
            <pc:sldMk cId="1616294831" sldId="261"/>
            <ac:spMk id="22" creationId="{858D8F76-001F-8F98-02DB-01FE7B980827}"/>
          </ac:spMkLst>
        </pc:spChg>
        <pc:spChg chg="mod">
          <ac:chgData name="Ruben Jannes preventieadviseur scholengroep Fluxus" userId="2c399c50-d042-4361-a1eb-c087e41ba007" providerId="ADAL" clId="{BAC91A23-44A8-4795-A0DA-A2247CC57F78}" dt="2025-03-12T18:05:08.099" v="174"/>
          <ac:spMkLst>
            <pc:docMk/>
            <pc:sldMk cId="1616294831" sldId="261"/>
            <ac:spMk id="25" creationId="{8B20E088-2812-2E86-3F1D-D9E70DA74028}"/>
          </ac:spMkLst>
        </pc:spChg>
        <pc:spChg chg="del mod">
          <ac:chgData name="Ruben Jannes preventieadviseur scholengroep Fluxus" userId="2c399c50-d042-4361-a1eb-c087e41ba007" providerId="ADAL" clId="{BAC91A23-44A8-4795-A0DA-A2247CC57F78}" dt="2025-03-12T18:09:30.897" v="308" actId="478"/>
          <ac:spMkLst>
            <pc:docMk/>
            <pc:sldMk cId="1616294831" sldId="261"/>
            <ac:spMk id="26" creationId="{5737357E-21C9-7337-5F88-4E65427B0289}"/>
          </ac:spMkLst>
        </pc:spChg>
        <pc:spChg chg="add mod ord">
          <ac:chgData name="Ruben Jannes preventieadviseur scholengroep Fluxus" userId="2c399c50-d042-4361-a1eb-c087e41ba007" providerId="ADAL" clId="{BAC91A23-44A8-4795-A0DA-A2247CC57F78}" dt="2025-03-12T18:56:46.721" v="634"/>
          <ac:spMkLst>
            <pc:docMk/>
            <pc:sldMk cId="1616294831" sldId="261"/>
            <ac:spMk id="29" creationId="{EDB65F04-33FD-A6ED-0229-AFA7870C0746}"/>
          </ac:spMkLst>
        </pc:spChg>
        <pc:spChg chg="add mod ord">
          <ac:chgData name="Ruben Jannes preventieadviseur scholengroep Fluxus" userId="2c399c50-d042-4361-a1eb-c087e41ba007" providerId="ADAL" clId="{BAC91A23-44A8-4795-A0DA-A2247CC57F78}" dt="2025-03-12T18:57:08.955" v="660" actId="1036"/>
          <ac:spMkLst>
            <pc:docMk/>
            <pc:sldMk cId="1616294831" sldId="261"/>
            <ac:spMk id="30" creationId="{814710BD-6064-2A00-5A3B-4298D590EFF8}"/>
          </ac:spMkLst>
        </pc:spChg>
        <pc:grpChg chg="mod">
          <ac:chgData name="Ruben Jannes preventieadviseur scholengroep Fluxus" userId="2c399c50-d042-4361-a1eb-c087e41ba007" providerId="ADAL" clId="{BAC91A23-44A8-4795-A0DA-A2247CC57F78}" dt="2025-03-12T18:10:05.798" v="313" actId="1076"/>
          <ac:grpSpMkLst>
            <pc:docMk/>
            <pc:sldMk cId="1616294831" sldId="261"/>
            <ac:grpSpMk id="2" creationId="{5F935F06-4831-C409-4820-823CA3504D09}"/>
          </ac:grpSpMkLst>
        </pc:grpChg>
        <pc:grpChg chg="del mod">
          <ac:chgData name="Ruben Jannes preventieadviseur scholengroep Fluxus" userId="2c399c50-d042-4361-a1eb-c087e41ba007" providerId="ADAL" clId="{BAC91A23-44A8-4795-A0DA-A2247CC57F78}" dt="2025-03-12T18:09:30.897" v="308" actId="478"/>
          <ac:grpSpMkLst>
            <pc:docMk/>
            <pc:sldMk cId="1616294831" sldId="261"/>
            <ac:grpSpMk id="7" creationId="{8B4CFAF5-6508-104D-DF1A-41FB3452A6DA}"/>
          </ac:grpSpMkLst>
        </pc:grpChg>
        <pc:grpChg chg="del mod">
          <ac:chgData name="Ruben Jannes preventieadviseur scholengroep Fluxus" userId="2c399c50-d042-4361-a1eb-c087e41ba007" providerId="ADAL" clId="{BAC91A23-44A8-4795-A0DA-A2247CC57F78}" dt="2025-03-12T18:09:30.897" v="308" actId="478"/>
          <ac:grpSpMkLst>
            <pc:docMk/>
            <pc:sldMk cId="1616294831" sldId="261"/>
            <ac:grpSpMk id="11" creationId="{F36BB174-3E73-3FFC-0715-7B2D32FC0CDA}"/>
          </ac:grpSpMkLst>
        </pc:grpChg>
        <pc:grpChg chg="del mod">
          <ac:chgData name="Ruben Jannes preventieadviseur scholengroep Fluxus" userId="2c399c50-d042-4361-a1eb-c087e41ba007" providerId="ADAL" clId="{BAC91A23-44A8-4795-A0DA-A2247CC57F78}" dt="2025-03-12T18:09:30.897" v="308" actId="478"/>
          <ac:grpSpMkLst>
            <pc:docMk/>
            <pc:sldMk cId="1616294831" sldId="261"/>
            <ac:grpSpMk id="15" creationId="{CDBBAD43-6810-7B5D-229F-D0CCF5D52DB0}"/>
          </ac:grpSpMkLst>
        </pc:grpChg>
        <pc:grpChg chg="del mod">
          <ac:chgData name="Ruben Jannes preventieadviseur scholengroep Fluxus" userId="2c399c50-d042-4361-a1eb-c087e41ba007" providerId="ADAL" clId="{BAC91A23-44A8-4795-A0DA-A2247CC57F78}" dt="2025-03-12T18:09:30.897" v="308" actId="478"/>
          <ac:grpSpMkLst>
            <pc:docMk/>
            <pc:sldMk cId="1616294831" sldId="261"/>
            <ac:grpSpMk id="19" creationId="{3F3D7CD9-C5C3-6ACF-9D78-F6E0A48349DD}"/>
          </ac:grpSpMkLst>
        </pc:grpChg>
        <pc:grpChg chg="del mod">
          <ac:chgData name="Ruben Jannes preventieadviseur scholengroep Fluxus" userId="2c399c50-d042-4361-a1eb-c087e41ba007" providerId="ADAL" clId="{BAC91A23-44A8-4795-A0DA-A2247CC57F78}" dt="2025-03-12T18:09:30.897" v="308" actId="478"/>
          <ac:grpSpMkLst>
            <pc:docMk/>
            <pc:sldMk cId="1616294831" sldId="261"/>
            <ac:grpSpMk id="23" creationId="{42CD3D29-E8B8-3C54-45B4-9A9EC2CB0DCF}"/>
          </ac:grpSpMkLst>
        </pc:grpChg>
        <pc:graphicFrameChg chg="add mod modGraphic">
          <ac:chgData name="Ruben Jannes preventieadviseur scholengroep Fluxus" userId="2c399c50-d042-4361-a1eb-c087e41ba007" providerId="ADAL" clId="{BAC91A23-44A8-4795-A0DA-A2247CC57F78}" dt="2025-03-12T18:57:17.846" v="681" actId="1035"/>
          <ac:graphicFrameMkLst>
            <pc:docMk/>
            <pc:sldMk cId="1616294831" sldId="261"/>
            <ac:graphicFrameMk id="27" creationId="{09EB9EF0-F808-A578-5AFC-20480B78FDA9}"/>
          </ac:graphicFrameMkLst>
        </pc:graphicFrameChg>
        <pc:graphicFrameChg chg="add mod">
          <ac:chgData name="Ruben Jannes preventieadviseur scholengroep Fluxus" userId="2c399c50-d042-4361-a1eb-c087e41ba007" providerId="ADAL" clId="{BAC91A23-44A8-4795-A0DA-A2247CC57F78}" dt="2025-03-12T18:57:11.648" v="662" actId="1036"/>
          <ac:graphicFrameMkLst>
            <pc:docMk/>
            <pc:sldMk cId="1616294831" sldId="261"/>
            <ac:graphicFrameMk id="28" creationId="{9F3C6321-337C-1C36-DD46-BDC5F17840EE}"/>
          </ac:graphicFrameMkLst>
        </pc:graphicFrameChg>
      </pc:sldChg>
      <pc:sldChg chg="addSp delSp modSp add mod chgLayout">
        <pc:chgData name="Ruben Jannes preventieadviseur scholengroep Fluxus" userId="2c399c50-d042-4361-a1eb-c087e41ba007" providerId="ADAL" clId="{BAC91A23-44A8-4795-A0DA-A2247CC57F78}" dt="2025-03-12T18:56:06.699" v="622" actId="6549"/>
        <pc:sldMkLst>
          <pc:docMk/>
          <pc:sldMk cId="671170871" sldId="262"/>
        </pc:sldMkLst>
        <pc:spChg chg="mod">
          <ac:chgData name="Ruben Jannes preventieadviseur scholengroep Fluxus" userId="2c399c50-d042-4361-a1eb-c087e41ba007" providerId="ADAL" clId="{BAC91A23-44A8-4795-A0DA-A2247CC57F78}" dt="2025-03-12T18:11:02.387" v="318"/>
          <ac:spMkLst>
            <pc:docMk/>
            <pc:sldMk cId="671170871" sldId="262"/>
            <ac:spMk id="3" creationId="{BCF1CF7E-E9B0-CB6E-5A72-91BF4F50F295}"/>
          </ac:spMkLst>
        </pc:spChg>
        <pc:spChg chg="add del mod">
          <ac:chgData name="Ruben Jannes preventieadviseur scholengroep Fluxus" userId="2c399c50-d042-4361-a1eb-c087e41ba007" providerId="ADAL" clId="{BAC91A23-44A8-4795-A0DA-A2247CC57F78}" dt="2025-03-12T18:55:34.383" v="620"/>
          <ac:spMkLst>
            <pc:docMk/>
            <pc:sldMk cId="671170871" sldId="262"/>
            <ac:spMk id="6" creationId="{65A4CB3C-9604-FFD6-D278-FEEEE96F781A}"/>
          </ac:spMkLst>
        </pc:spChg>
        <pc:spChg chg="add mod ord">
          <ac:chgData name="Ruben Jannes preventieadviseur scholengroep Fluxus" userId="2c399c50-d042-4361-a1eb-c087e41ba007" providerId="ADAL" clId="{BAC91A23-44A8-4795-A0DA-A2247CC57F78}" dt="2025-03-12T18:56:06.699" v="622" actId="6549"/>
          <ac:spMkLst>
            <pc:docMk/>
            <pc:sldMk cId="671170871" sldId="262"/>
            <ac:spMk id="7" creationId="{52858AFE-91BA-03DC-7432-6D3DC657C267}"/>
          </ac:spMkLst>
        </pc:spChg>
        <pc:spChg chg="add mod ord">
          <ac:chgData name="Ruben Jannes preventieadviseur scholengroep Fluxus" userId="2c399c50-d042-4361-a1eb-c087e41ba007" providerId="ADAL" clId="{BAC91A23-44A8-4795-A0DA-A2247CC57F78}" dt="2025-03-12T18:55:48.646" v="621" actId="700"/>
          <ac:spMkLst>
            <pc:docMk/>
            <pc:sldMk cId="671170871" sldId="262"/>
            <ac:spMk id="8" creationId="{F5115F0B-247E-CFE8-DFB4-6F58C53F2D48}"/>
          </ac:spMkLst>
        </pc:spChg>
        <pc:grpChg chg="add mod">
          <ac:chgData name="Ruben Jannes preventieadviseur scholengroep Fluxus" userId="2c399c50-d042-4361-a1eb-c087e41ba007" providerId="ADAL" clId="{BAC91A23-44A8-4795-A0DA-A2247CC57F78}" dt="2025-03-12T18:11:09.670" v="320" actId="14100"/>
          <ac:grpSpMkLst>
            <pc:docMk/>
            <pc:sldMk cId="671170871" sldId="262"/>
            <ac:grpSpMk id="2" creationId="{A56B2D83-5800-2C2F-0239-0E178DD80007}"/>
          </ac:grpSpMkLst>
        </pc:grpChg>
        <pc:picChg chg="mod">
          <ac:chgData name="Ruben Jannes preventieadviseur scholengroep Fluxus" userId="2c399c50-d042-4361-a1eb-c087e41ba007" providerId="ADAL" clId="{BAC91A23-44A8-4795-A0DA-A2247CC57F78}" dt="2025-03-12T18:11:02.387" v="318"/>
          <ac:picMkLst>
            <pc:docMk/>
            <pc:sldMk cId="671170871" sldId="262"/>
            <ac:picMk id="4" creationId="{32AF00CA-EB04-7C5B-7A55-0E96FF91D2AD}"/>
          </ac:picMkLst>
        </pc:picChg>
        <pc:picChg chg="mod">
          <ac:chgData name="Ruben Jannes preventieadviseur scholengroep Fluxus" userId="2c399c50-d042-4361-a1eb-c087e41ba007" providerId="ADAL" clId="{BAC91A23-44A8-4795-A0DA-A2247CC57F78}" dt="2025-03-12T18:11:02.387" v="318"/>
          <ac:picMkLst>
            <pc:docMk/>
            <pc:sldMk cId="671170871" sldId="262"/>
            <ac:picMk id="5" creationId="{2F0630C3-B489-CA65-A1CA-90DE6A6D2800}"/>
          </ac:picMkLst>
        </pc:picChg>
      </pc:sldChg>
      <pc:sldChg chg="addSp delSp modSp add mod replId chgLayout">
        <pc:chgData name="Ruben Jannes preventieadviseur scholengroep Fluxus" userId="2c399c50-d042-4361-a1eb-c087e41ba007" providerId="ADAL" clId="{BAC91A23-44A8-4795-A0DA-A2247CC57F78}" dt="2025-03-12T18:56:32.835" v="631" actId="255"/>
        <pc:sldMkLst>
          <pc:docMk/>
          <pc:sldMk cId="3038336723" sldId="263"/>
        </pc:sldMkLst>
        <pc:spChg chg="mod">
          <ac:chgData name="Ruben Jannes preventieadviseur scholengroep Fluxus" userId="2c399c50-d042-4361-a1eb-c087e41ba007" providerId="ADAL" clId="{BAC91A23-44A8-4795-A0DA-A2247CC57F78}" dt="2025-03-12T18:13:01.855" v="335"/>
          <ac:spMkLst>
            <pc:docMk/>
            <pc:sldMk cId="3038336723" sldId="263"/>
            <ac:spMk id="3" creationId="{4971E7D7-C37F-CB63-CE0A-607D4E28150F}"/>
          </ac:spMkLst>
        </pc:spChg>
        <pc:spChg chg="add del mod">
          <ac:chgData name="Ruben Jannes preventieadviseur scholengroep Fluxus" userId="2c399c50-d042-4361-a1eb-c087e41ba007" providerId="ADAL" clId="{BAC91A23-44A8-4795-A0DA-A2247CC57F78}" dt="2025-03-12T18:56:24.003" v="630"/>
          <ac:spMkLst>
            <pc:docMk/>
            <pc:sldMk cId="3038336723" sldId="263"/>
            <ac:spMk id="6" creationId="{06D1662D-D9C0-1A7A-8B82-AFFDB71F79C8}"/>
          </ac:spMkLst>
        </pc:spChg>
        <pc:spChg chg="add mod ord">
          <ac:chgData name="Ruben Jannes preventieadviseur scholengroep Fluxus" userId="2c399c50-d042-4361-a1eb-c087e41ba007" providerId="ADAL" clId="{BAC91A23-44A8-4795-A0DA-A2247CC57F78}" dt="2025-03-12T18:56:16.129" v="625"/>
          <ac:spMkLst>
            <pc:docMk/>
            <pc:sldMk cId="3038336723" sldId="263"/>
            <ac:spMk id="7" creationId="{1208CE62-C5AA-16DF-300C-2D11F695E458}"/>
          </ac:spMkLst>
        </pc:spChg>
        <pc:spChg chg="add mod ord">
          <ac:chgData name="Ruben Jannes preventieadviseur scholengroep Fluxus" userId="2c399c50-d042-4361-a1eb-c087e41ba007" providerId="ADAL" clId="{BAC91A23-44A8-4795-A0DA-A2247CC57F78}" dt="2025-03-12T18:56:32.835" v="631" actId="255"/>
          <ac:spMkLst>
            <pc:docMk/>
            <pc:sldMk cId="3038336723" sldId="263"/>
            <ac:spMk id="8" creationId="{BD5AC8CF-AD96-BB8F-210E-918938DAF629}"/>
          </ac:spMkLst>
        </pc:spChg>
        <pc:grpChg chg="add mod">
          <ac:chgData name="Ruben Jannes preventieadviseur scholengroep Fluxus" userId="2c399c50-d042-4361-a1eb-c087e41ba007" providerId="ADAL" clId="{BAC91A23-44A8-4795-A0DA-A2247CC57F78}" dt="2025-03-12T18:13:12.676" v="338" actId="14100"/>
          <ac:grpSpMkLst>
            <pc:docMk/>
            <pc:sldMk cId="3038336723" sldId="263"/>
            <ac:grpSpMk id="2" creationId="{35BDA8BA-AEA2-11EF-9BB6-4CC75A096CFF}"/>
          </ac:grpSpMkLst>
        </pc:grpChg>
        <pc:picChg chg="mod">
          <ac:chgData name="Ruben Jannes preventieadviseur scholengroep Fluxus" userId="2c399c50-d042-4361-a1eb-c087e41ba007" providerId="ADAL" clId="{BAC91A23-44A8-4795-A0DA-A2247CC57F78}" dt="2025-03-12T18:13:01.855" v="335"/>
          <ac:picMkLst>
            <pc:docMk/>
            <pc:sldMk cId="3038336723" sldId="263"/>
            <ac:picMk id="4" creationId="{F978235F-07A7-84B5-949A-D25586D445F4}"/>
          </ac:picMkLst>
        </pc:picChg>
        <pc:picChg chg="mod">
          <ac:chgData name="Ruben Jannes preventieadviseur scholengroep Fluxus" userId="2c399c50-d042-4361-a1eb-c087e41ba007" providerId="ADAL" clId="{BAC91A23-44A8-4795-A0DA-A2247CC57F78}" dt="2025-03-12T18:13:01.855" v="335"/>
          <ac:picMkLst>
            <pc:docMk/>
            <pc:sldMk cId="3038336723" sldId="263"/>
            <ac:picMk id="5" creationId="{E431FC50-21DE-14B8-1D54-6A916921ED71}"/>
          </ac:picMkLst>
        </pc:picChg>
      </pc:sldChg>
      <pc:sldChg chg="addSp delSp modSp add mod replId chgLayout">
        <pc:chgData name="Ruben Jannes preventieadviseur scholengroep Fluxus" userId="2c399c50-d042-4361-a1eb-c087e41ba007" providerId="ADAL" clId="{BAC91A23-44A8-4795-A0DA-A2247CC57F78}" dt="2025-03-12T18:57:45.529" v="689"/>
        <pc:sldMkLst>
          <pc:docMk/>
          <pc:sldMk cId="335790645" sldId="264"/>
        </pc:sldMkLst>
        <pc:spChg chg="add del mod ord">
          <ac:chgData name="Ruben Jannes preventieadviseur scholengroep Fluxus" userId="2c399c50-d042-4361-a1eb-c087e41ba007" providerId="ADAL" clId="{BAC91A23-44A8-4795-A0DA-A2247CC57F78}" dt="2025-03-12T18:35:22.890" v="429" actId="1076"/>
          <ac:spMkLst>
            <pc:docMk/>
            <pc:sldMk cId="335790645" sldId="264"/>
            <ac:spMk id="3" creationId="{577C972A-70AA-0187-5785-4EB153847C74}"/>
          </ac:spMkLst>
        </pc:spChg>
        <pc:spChg chg="del mod">
          <ac:chgData name="Ruben Jannes preventieadviseur scholengroep Fluxus" userId="2c399c50-d042-4361-a1eb-c087e41ba007" providerId="ADAL" clId="{BAC91A23-44A8-4795-A0DA-A2247CC57F78}" dt="2025-03-12T18:34:13.761" v="418" actId="478"/>
          <ac:spMkLst>
            <pc:docMk/>
            <pc:sldMk cId="335790645" sldId="264"/>
            <ac:spMk id="6" creationId="{E1B4FF58-0E85-03BC-B952-5ABCB192D53C}"/>
          </ac:spMkLst>
        </pc:spChg>
        <pc:spChg chg="add del mod">
          <ac:chgData name="Ruben Jannes preventieadviseur scholengroep Fluxus" userId="2c399c50-d042-4361-a1eb-c087e41ba007" providerId="ADAL" clId="{BAC91A23-44A8-4795-A0DA-A2247CC57F78}" dt="2025-03-12T18:30:31.604" v="388"/>
          <ac:spMkLst>
            <pc:docMk/>
            <pc:sldMk cId="335790645" sldId="264"/>
            <ac:spMk id="7" creationId="{0E96FA1C-8BBB-F47B-B44A-C6C8BC89997C}"/>
          </ac:spMkLst>
        </pc:spChg>
        <pc:spChg chg="add del mod">
          <ac:chgData name="Ruben Jannes preventieadviseur scholengroep Fluxus" userId="2c399c50-d042-4361-a1eb-c087e41ba007" providerId="ADAL" clId="{BAC91A23-44A8-4795-A0DA-A2247CC57F78}" dt="2025-03-12T18:35:13.626" v="426" actId="478"/>
          <ac:spMkLst>
            <pc:docMk/>
            <pc:sldMk cId="335790645" sldId="264"/>
            <ac:spMk id="8" creationId="{1FA71C76-7EA8-2C40-FF56-2657D346F204}"/>
          </ac:spMkLst>
        </pc:spChg>
        <pc:spChg chg="add del mod">
          <ac:chgData name="Ruben Jannes preventieadviseur scholengroep Fluxus" userId="2c399c50-d042-4361-a1eb-c087e41ba007" providerId="ADAL" clId="{BAC91A23-44A8-4795-A0DA-A2247CC57F78}" dt="2025-03-12T18:33:25.905" v="408" actId="478"/>
          <ac:spMkLst>
            <pc:docMk/>
            <pc:sldMk cId="335790645" sldId="264"/>
            <ac:spMk id="9" creationId="{3D512E3E-F2CB-CAA1-BE8B-BAD85C0D0478}"/>
          </ac:spMkLst>
        </pc:spChg>
        <pc:spChg chg="add mod ord">
          <ac:chgData name="Ruben Jannes preventieadviseur scholengroep Fluxus" userId="2c399c50-d042-4361-a1eb-c087e41ba007" providerId="ADAL" clId="{BAC91A23-44A8-4795-A0DA-A2247CC57F78}" dt="2025-03-12T18:57:28.034" v="682" actId="700"/>
          <ac:spMkLst>
            <pc:docMk/>
            <pc:sldMk cId="335790645" sldId="264"/>
            <ac:spMk id="10" creationId="{D95E4545-4324-7E61-16EE-BDC369C2439A}"/>
          </ac:spMkLst>
        </pc:spChg>
        <pc:spChg chg="add mod">
          <ac:chgData name="Ruben Jannes preventieadviseur scholengroep Fluxus" userId="2c399c50-d042-4361-a1eb-c087e41ba007" providerId="ADAL" clId="{BAC91A23-44A8-4795-A0DA-A2247CC57F78}" dt="2025-03-12T18:57:41.760" v="686" actId="1076"/>
          <ac:spMkLst>
            <pc:docMk/>
            <pc:sldMk cId="335790645" sldId="264"/>
            <ac:spMk id="11" creationId="{EC1BA9EB-3ECF-5F7D-C3FC-00DE5E1D9042}"/>
          </ac:spMkLst>
        </pc:spChg>
        <pc:spChg chg="add mod">
          <ac:chgData name="Ruben Jannes preventieadviseur scholengroep Fluxus" userId="2c399c50-d042-4361-a1eb-c087e41ba007" providerId="ADAL" clId="{BAC91A23-44A8-4795-A0DA-A2247CC57F78}" dt="2025-03-12T18:57:45.077" v="687" actId="1076"/>
          <ac:spMkLst>
            <pc:docMk/>
            <pc:sldMk cId="335790645" sldId="264"/>
            <ac:spMk id="12" creationId="{07B7653A-113B-92D5-BC93-94430F5B509D}"/>
          </ac:spMkLst>
        </pc:spChg>
        <pc:spChg chg="mod">
          <ac:chgData name="Ruben Jannes preventieadviseur scholengroep Fluxus" userId="2c399c50-d042-4361-a1eb-c087e41ba007" providerId="ADAL" clId="{BAC91A23-44A8-4795-A0DA-A2247CC57F78}" dt="2025-03-12T18:29:53" v="373" actId="571"/>
          <ac:spMkLst>
            <pc:docMk/>
            <pc:sldMk cId="335790645" sldId="264"/>
            <ac:spMk id="14" creationId="{8FF0411E-24CD-8443-1744-6033BF6C5459}"/>
          </ac:spMkLst>
        </pc:spChg>
        <pc:spChg chg="mod">
          <ac:chgData name="Ruben Jannes preventieadviseur scholengroep Fluxus" userId="2c399c50-d042-4361-a1eb-c087e41ba007" providerId="ADAL" clId="{BAC91A23-44A8-4795-A0DA-A2247CC57F78}" dt="2025-03-12T18:29:53" v="373" actId="571"/>
          <ac:spMkLst>
            <pc:docMk/>
            <pc:sldMk cId="335790645" sldId="264"/>
            <ac:spMk id="17" creationId="{A8DE95A7-69C9-1F58-D3AE-27CBAD2E4422}"/>
          </ac:spMkLst>
        </pc:spChg>
        <pc:spChg chg="add del mod ord">
          <ac:chgData name="Ruben Jannes preventieadviseur scholengroep Fluxus" userId="2c399c50-d042-4361-a1eb-c087e41ba007" providerId="ADAL" clId="{BAC91A23-44A8-4795-A0DA-A2247CC57F78}" dt="2025-03-12T18:57:45.529" v="689"/>
          <ac:spMkLst>
            <pc:docMk/>
            <pc:sldMk cId="335790645" sldId="264"/>
            <ac:spMk id="18" creationId="{A4BF95CD-C83E-A279-BC16-EC5A9A8A6FE3}"/>
          </ac:spMkLst>
        </pc:spChg>
        <pc:spChg chg="mod">
          <ac:chgData name="Ruben Jannes preventieadviseur scholengroep Fluxus" userId="2c399c50-d042-4361-a1eb-c087e41ba007" providerId="ADAL" clId="{BAC91A23-44A8-4795-A0DA-A2247CC57F78}" dt="2025-03-12T18:36:05.022" v="434"/>
          <ac:spMkLst>
            <pc:docMk/>
            <pc:sldMk cId="335790645" sldId="264"/>
            <ac:spMk id="20" creationId="{22B2B89C-4809-5BEE-8BF7-738B53A048D2}"/>
          </ac:spMkLst>
        </pc:spChg>
        <pc:spChg chg="add mod ord">
          <ac:chgData name="Ruben Jannes preventieadviseur scholengroep Fluxus" userId="2c399c50-d042-4361-a1eb-c087e41ba007" providerId="ADAL" clId="{BAC91A23-44A8-4795-A0DA-A2247CC57F78}" dt="2025-03-12T18:57:34.732" v="685" actId="27636"/>
          <ac:spMkLst>
            <pc:docMk/>
            <pc:sldMk cId="335790645" sldId="264"/>
            <ac:spMk id="23" creationId="{CC94B501-589A-AA97-9B3A-A046A6F48516}"/>
          </ac:spMkLst>
        </pc:spChg>
        <pc:grpChg chg="mod ord">
          <ac:chgData name="Ruben Jannes preventieadviseur scholengroep Fluxus" userId="2c399c50-d042-4361-a1eb-c087e41ba007" providerId="ADAL" clId="{BAC91A23-44A8-4795-A0DA-A2247CC57F78}" dt="2025-03-12T18:34:19.334" v="421" actId="1076"/>
          <ac:grpSpMkLst>
            <pc:docMk/>
            <pc:sldMk cId="335790645" sldId="264"/>
            <ac:grpSpMk id="2" creationId="{46908C46-338A-3511-1FAA-CA509AE2F447}"/>
          </ac:grpSpMkLst>
        </pc:grpChg>
        <pc:grpChg chg="add mod">
          <ac:chgData name="Ruben Jannes preventieadviseur scholengroep Fluxus" userId="2c399c50-d042-4361-a1eb-c087e41ba007" providerId="ADAL" clId="{BAC91A23-44A8-4795-A0DA-A2247CC57F78}" dt="2025-03-12T18:29:53" v="373" actId="571"/>
          <ac:grpSpMkLst>
            <pc:docMk/>
            <pc:sldMk cId="335790645" sldId="264"/>
            <ac:grpSpMk id="13" creationId="{95F929F4-3573-A087-727E-17DF62BA346A}"/>
          </ac:grpSpMkLst>
        </pc:grpChg>
        <pc:grpChg chg="add mod">
          <ac:chgData name="Ruben Jannes preventieadviseur scholengroep Fluxus" userId="2c399c50-d042-4361-a1eb-c087e41ba007" providerId="ADAL" clId="{BAC91A23-44A8-4795-A0DA-A2247CC57F78}" dt="2025-03-12T18:36:05.022" v="434"/>
          <ac:grpSpMkLst>
            <pc:docMk/>
            <pc:sldMk cId="335790645" sldId="264"/>
            <ac:grpSpMk id="19" creationId="{8BB8039D-FB8D-CF60-A131-FD1E54C17DDF}"/>
          </ac:grpSpMkLst>
        </pc:grpChg>
        <pc:picChg chg="mod">
          <ac:chgData name="Ruben Jannes preventieadviseur scholengroep Fluxus" userId="2c399c50-d042-4361-a1eb-c087e41ba007" providerId="ADAL" clId="{BAC91A23-44A8-4795-A0DA-A2247CC57F78}" dt="2025-03-12T18:35:41.412" v="433" actId="1076"/>
          <ac:picMkLst>
            <pc:docMk/>
            <pc:sldMk cId="335790645" sldId="264"/>
            <ac:picMk id="4" creationId="{EB77F86D-C3CA-6B6E-3A23-548DCBB4AE9C}"/>
          </ac:picMkLst>
        </pc:picChg>
        <pc:picChg chg="mod">
          <ac:chgData name="Ruben Jannes preventieadviseur scholengroep Fluxus" userId="2c399c50-d042-4361-a1eb-c087e41ba007" providerId="ADAL" clId="{BAC91A23-44A8-4795-A0DA-A2247CC57F78}" dt="2025-03-12T18:35:36.462" v="432" actId="1076"/>
          <ac:picMkLst>
            <pc:docMk/>
            <pc:sldMk cId="335790645" sldId="264"/>
            <ac:picMk id="5" creationId="{1354D0E7-7C84-9E8D-E479-78703806AFD8}"/>
          </ac:picMkLst>
        </pc:picChg>
        <pc:picChg chg="mod">
          <ac:chgData name="Ruben Jannes preventieadviseur scholengroep Fluxus" userId="2c399c50-d042-4361-a1eb-c087e41ba007" providerId="ADAL" clId="{BAC91A23-44A8-4795-A0DA-A2247CC57F78}" dt="2025-03-12T18:29:53" v="373" actId="571"/>
          <ac:picMkLst>
            <pc:docMk/>
            <pc:sldMk cId="335790645" sldId="264"/>
            <ac:picMk id="15" creationId="{8A2BB09B-0A93-7EF8-812C-93493E2FDAF6}"/>
          </ac:picMkLst>
        </pc:picChg>
        <pc:picChg chg="mod">
          <ac:chgData name="Ruben Jannes preventieadviseur scholengroep Fluxus" userId="2c399c50-d042-4361-a1eb-c087e41ba007" providerId="ADAL" clId="{BAC91A23-44A8-4795-A0DA-A2247CC57F78}" dt="2025-03-12T18:29:53" v="373" actId="571"/>
          <ac:picMkLst>
            <pc:docMk/>
            <pc:sldMk cId="335790645" sldId="264"/>
            <ac:picMk id="16" creationId="{CDFF68FB-8481-48B3-61D3-A62D00001088}"/>
          </ac:picMkLst>
        </pc:picChg>
        <pc:picChg chg="mod">
          <ac:chgData name="Ruben Jannes preventieadviseur scholengroep Fluxus" userId="2c399c50-d042-4361-a1eb-c087e41ba007" providerId="ADAL" clId="{BAC91A23-44A8-4795-A0DA-A2247CC57F78}" dt="2025-03-12T18:36:05.022" v="434"/>
          <ac:picMkLst>
            <pc:docMk/>
            <pc:sldMk cId="335790645" sldId="264"/>
            <ac:picMk id="21" creationId="{CD2DCE6E-1012-432E-E4EE-7FD961242826}"/>
          </ac:picMkLst>
        </pc:picChg>
        <pc:picChg chg="mod">
          <ac:chgData name="Ruben Jannes preventieadviseur scholengroep Fluxus" userId="2c399c50-d042-4361-a1eb-c087e41ba007" providerId="ADAL" clId="{BAC91A23-44A8-4795-A0DA-A2247CC57F78}" dt="2025-03-12T18:36:05.022" v="434"/>
          <ac:picMkLst>
            <pc:docMk/>
            <pc:sldMk cId="335790645" sldId="264"/>
            <ac:picMk id="22" creationId="{7B3F714E-9CA9-7C56-2890-48F59E95C007}"/>
          </ac:picMkLst>
        </pc:picChg>
      </pc:sldChg>
      <pc:sldChg chg="addSp delSp modSp add mod replId chgLayout">
        <pc:chgData name="Ruben Jannes preventieadviseur scholengroep Fluxus" userId="2c399c50-d042-4361-a1eb-c087e41ba007" providerId="ADAL" clId="{BAC91A23-44A8-4795-A0DA-A2247CC57F78}" dt="2025-03-12T18:59:05.009" v="715"/>
        <pc:sldMkLst>
          <pc:docMk/>
          <pc:sldMk cId="3497267135" sldId="265"/>
        </pc:sldMkLst>
        <pc:spChg chg="mod">
          <ac:chgData name="Ruben Jannes preventieadviseur scholengroep Fluxus" userId="2c399c50-d042-4361-a1eb-c087e41ba007" providerId="ADAL" clId="{BAC91A23-44A8-4795-A0DA-A2247CC57F78}" dt="2025-03-12T18:43:02.889" v="509"/>
          <ac:spMkLst>
            <pc:docMk/>
            <pc:sldMk cId="3497267135" sldId="265"/>
            <ac:spMk id="3" creationId="{F6D528EB-B274-193A-3AFE-250B17357DA5}"/>
          </ac:spMkLst>
        </pc:spChg>
        <pc:spChg chg="add del mod">
          <ac:chgData name="Ruben Jannes preventieadviseur scholengroep Fluxus" userId="2c399c50-d042-4361-a1eb-c087e41ba007" providerId="ADAL" clId="{BAC91A23-44A8-4795-A0DA-A2247CC57F78}" dt="2025-03-12T18:59:05.009" v="715"/>
          <ac:spMkLst>
            <pc:docMk/>
            <pc:sldMk cId="3497267135" sldId="265"/>
            <ac:spMk id="6" creationId="{4E1D2C73-B979-DBB8-5261-6126B3AF89E8}"/>
          </ac:spMkLst>
        </pc:spChg>
        <pc:spChg chg="add mod ord">
          <ac:chgData name="Ruben Jannes preventieadviseur scholengroep Fluxus" userId="2c399c50-d042-4361-a1eb-c087e41ba007" providerId="ADAL" clId="{BAC91A23-44A8-4795-A0DA-A2247CC57F78}" dt="2025-03-12T18:57:53.551" v="692"/>
          <ac:spMkLst>
            <pc:docMk/>
            <pc:sldMk cId="3497267135" sldId="265"/>
            <ac:spMk id="7" creationId="{785E31BA-FDDA-0F62-0D03-1477F71A65F9}"/>
          </ac:spMkLst>
        </pc:spChg>
        <pc:spChg chg="add mod ord">
          <ac:chgData name="Ruben Jannes preventieadviseur scholengroep Fluxus" userId="2c399c50-d042-4361-a1eb-c087e41ba007" providerId="ADAL" clId="{BAC91A23-44A8-4795-A0DA-A2247CC57F78}" dt="2025-03-12T18:59:01.795" v="713" actId="6549"/>
          <ac:spMkLst>
            <pc:docMk/>
            <pc:sldMk cId="3497267135" sldId="265"/>
            <ac:spMk id="8" creationId="{A78C9C42-419E-C1DB-A18E-BDED0E424DDE}"/>
          </ac:spMkLst>
        </pc:spChg>
        <pc:grpChg chg="add mod">
          <ac:chgData name="Ruben Jannes preventieadviseur scholengroep Fluxus" userId="2c399c50-d042-4361-a1eb-c087e41ba007" providerId="ADAL" clId="{BAC91A23-44A8-4795-A0DA-A2247CC57F78}" dt="2025-03-12T18:43:11.864" v="512" actId="14100"/>
          <ac:grpSpMkLst>
            <pc:docMk/>
            <pc:sldMk cId="3497267135" sldId="265"/>
            <ac:grpSpMk id="2" creationId="{56EADB78-86CF-E79B-71E9-0CAB295B112F}"/>
          </ac:grpSpMkLst>
        </pc:grpChg>
        <pc:picChg chg="mod">
          <ac:chgData name="Ruben Jannes preventieadviseur scholengroep Fluxus" userId="2c399c50-d042-4361-a1eb-c087e41ba007" providerId="ADAL" clId="{BAC91A23-44A8-4795-A0DA-A2247CC57F78}" dt="2025-03-12T18:43:02.889" v="509"/>
          <ac:picMkLst>
            <pc:docMk/>
            <pc:sldMk cId="3497267135" sldId="265"/>
            <ac:picMk id="4" creationId="{50F69A9A-7BCD-A3A0-185C-93E3284C546A}"/>
          </ac:picMkLst>
        </pc:picChg>
        <pc:picChg chg="mod">
          <ac:chgData name="Ruben Jannes preventieadviseur scholengroep Fluxus" userId="2c399c50-d042-4361-a1eb-c087e41ba007" providerId="ADAL" clId="{BAC91A23-44A8-4795-A0DA-A2247CC57F78}" dt="2025-03-12T18:43:02.889" v="509"/>
          <ac:picMkLst>
            <pc:docMk/>
            <pc:sldMk cId="3497267135" sldId="265"/>
            <ac:picMk id="5" creationId="{ADDA453B-066F-018E-DBFA-CB1EE4E5C380}"/>
          </ac:picMkLst>
        </pc:picChg>
      </pc:sldChg>
      <pc:sldChg chg="addSp delSp modSp add mod chgLayout">
        <pc:chgData name="Ruben Jannes preventieadviseur scholengroep Fluxus" userId="2c399c50-d042-4361-a1eb-c087e41ba007" providerId="ADAL" clId="{BAC91A23-44A8-4795-A0DA-A2247CC57F78}" dt="2025-03-12T18:59:41.632" v="725" actId="20577"/>
        <pc:sldMkLst>
          <pc:docMk/>
          <pc:sldMk cId="1029763492" sldId="266"/>
        </pc:sldMkLst>
        <pc:spChg chg="mod">
          <ac:chgData name="Ruben Jannes preventieadviseur scholengroep Fluxus" userId="2c399c50-d042-4361-a1eb-c087e41ba007" providerId="ADAL" clId="{BAC91A23-44A8-4795-A0DA-A2247CC57F78}" dt="2025-03-12T18:46:06.838" v="515"/>
          <ac:spMkLst>
            <pc:docMk/>
            <pc:sldMk cId="1029763492" sldId="266"/>
            <ac:spMk id="3" creationId="{16FAB312-35CA-FA18-3714-55D0C2FE0DF1}"/>
          </ac:spMkLst>
        </pc:spChg>
        <pc:spChg chg="add del mod">
          <ac:chgData name="Ruben Jannes preventieadviseur scholengroep Fluxus" userId="2c399c50-d042-4361-a1eb-c087e41ba007" providerId="ADAL" clId="{BAC91A23-44A8-4795-A0DA-A2247CC57F78}" dt="2025-03-12T18:59:15.236" v="720"/>
          <ac:spMkLst>
            <pc:docMk/>
            <pc:sldMk cId="1029763492" sldId="266"/>
            <ac:spMk id="6" creationId="{5BD4C996-F92F-5766-05F0-CF8FCE7BBF2E}"/>
          </ac:spMkLst>
        </pc:spChg>
        <pc:spChg chg="add mod ord">
          <ac:chgData name="Ruben Jannes preventieadviseur scholengroep Fluxus" userId="2c399c50-d042-4361-a1eb-c087e41ba007" providerId="ADAL" clId="{BAC91A23-44A8-4795-A0DA-A2247CC57F78}" dt="2025-03-12T18:59:08.394" v="716" actId="700"/>
          <ac:spMkLst>
            <pc:docMk/>
            <pc:sldMk cId="1029763492" sldId="266"/>
            <ac:spMk id="7" creationId="{596BE380-9188-284D-DD2A-13F23C798069}"/>
          </ac:spMkLst>
        </pc:spChg>
        <pc:spChg chg="add mod ord">
          <ac:chgData name="Ruben Jannes preventieadviseur scholengroep Fluxus" userId="2c399c50-d042-4361-a1eb-c087e41ba007" providerId="ADAL" clId="{BAC91A23-44A8-4795-A0DA-A2247CC57F78}" dt="2025-03-12T18:59:41.632" v="725" actId="20577"/>
          <ac:spMkLst>
            <pc:docMk/>
            <pc:sldMk cId="1029763492" sldId="266"/>
            <ac:spMk id="8" creationId="{443E5D4F-04AE-03FB-59CE-429B67D0913D}"/>
          </ac:spMkLst>
        </pc:spChg>
        <pc:grpChg chg="add mod">
          <ac:chgData name="Ruben Jannes preventieadviseur scholengroep Fluxus" userId="2c399c50-d042-4361-a1eb-c087e41ba007" providerId="ADAL" clId="{BAC91A23-44A8-4795-A0DA-A2247CC57F78}" dt="2025-03-12T18:46:14.279" v="517" actId="14100"/>
          <ac:grpSpMkLst>
            <pc:docMk/>
            <pc:sldMk cId="1029763492" sldId="266"/>
            <ac:grpSpMk id="2" creationId="{BA4D4260-3C92-E05F-4289-124AE312B118}"/>
          </ac:grpSpMkLst>
        </pc:grpChg>
        <pc:picChg chg="mod">
          <ac:chgData name="Ruben Jannes preventieadviseur scholengroep Fluxus" userId="2c399c50-d042-4361-a1eb-c087e41ba007" providerId="ADAL" clId="{BAC91A23-44A8-4795-A0DA-A2247CC57F78}" dt="2025-03-12T18:46:06.838" v="515"/>
          <ac:picMkLst>
            <pc:docMk/>
            <pc:sldMk cId="1029763492" sldId="266"/>
            <ac:picMk id="4" creationId="{3F03360E-4BEF-E773-F0FA-4FC10E26B097}"/>
          </ac:picMkLst>
        </pc:picChg>
        <pc:picChg chg="mod">
          <ac:chgData name="Ruben Jannes preventieadviseur scholengroep Fluxus" userId="2c399c50-d042-4361-a1eb-c087e41ba007" providerId="ADAL" clId="{BAC91A23-44A8-4795-A0DA-A2247CC57F78}" dt="2025-03-12T18:46:06.838" v="515"/>
          <ac:picMkLst>
            <pc:docMk/>
            <pc:sldMk cId="1029763492" sldId="266"/>
            <ac:picMk id="5" creationId="{A34237E8-DE93-78C7-0485-D1DEB04C45EC}"/>
          </ac:picMkLst>
        </pc:picChg>
      </pc:sldChg>
      <pc:sldChg chg="addSp delSp modSp add mod replId chgLayout">
        <pc:chgData name="Ruben Jannes preventieadviseur scholengroep Fluxus" userId="2c399c50-d042-4361-a1eb-c087e41ba007" providerId="ADAL" clId="{BAC91A23-44A8-4795-A0DA-A2247CC57F78}" dt="2025-03-12T19:00:36.906" v="742" actId="6549"/>
        <pc:sldMkLst>
          <pc:docMk/>
          <pc:sldMk cId="2766203696" sldId="267"/>
        </pc:sldMkLst>
        <pc:spChg chg="mod">
          <ac:chgData name="Ruben Jannes preventieadviseur scholengroep Fluxus" userId="2c399c50-d042-4361-a1eb-c087e41ba007" providerId="ADAL" clId="{BAC91A23-44A8-4795-A0DA-A2247CC57F78}" dt="2025-03-12T18:48:33.140" v="525"/>
          <ac:spMkLst>
            <pc:docMk/>
            <pc:sldMk cId="2766203696" sldId="267"/>
            <ac:spMk id="3" creationId="{83B1BC64-CE62-DD36-8297-81ECD0025DA6}"/>
          </ac:spMkLst>
        </pc:spChg>
        <pc:spChg chg="add del mod">
          <ac:chgData name="Ruben Jannes preventieadviseur scholengroep Fluxus" userId="2c399c50-d042-4361-a1eb-c087e41ba007" providerId="ADAL" clId="{BAC91A23-44A8-4795-A0DA-A2247CC57F78}" dt="2025-03-12T19:00:17.481" v="737" actId="47"/>
          <ac:spMkLst>
            <pc:docMk/>
            <pc:sldMk cId="2766203696" sldId="267"/>
            <ac:spMk id="6" creationId="{C75E0871-5F02-5553-E2C5-A36F84340AFB}"/>
          </ac:spMkLst>
        </pc:spChg>
        <pc:spChg chg="add mod">
          <ac:chgData name="Ruben Jannes preventieadviseur scholengroep Fluxus" userId="2c399c50-d042-4361-a1eb-c087e41ba007" providerId="ADAL" clId="{BAC91A23-44A8-4795-A0DA-A2247CC57F78}" dt="2025-03-12T18:48:38.050" v="526" actId="1076"/>
          <ac:spMkLst>
            <pc:docMk/>
            <pc:sldMk cId="2766203696" sldId="267"/>
            <ac:spMk id="7" creationId="{5680C183-83EC-F399-C316-74E2044AC271}"/>
          </ac:spMkLst>
        </pc:spChg>
        <pc:spChg chg="add mod ord">
          <ac:chgData name="Ruben Jannes preventieadviseur scholengroep Fluxus" userId="2c399c50-d042-4361-a1eb-c087e41ba007" providerId="ADAL" clId="{BAC91A23-44A8-4795-A0DA-A2247CC57F78}" dt="2025-03-12T19:00:36.906" v="742" actId="6549"/>
          <ac:spMkLst>
            <pc:docMk/>
            <pc:sldMk cId="2766203696" sldId="267"/>
            <ac:spMk id="8" creationId="{542F33BF-4378-AA62-FB52-A512E4B6265B}"/>
          </ac:spMkLst>
        </pc:spChg>
        <pc:spChg chg="add mod ord">
          <ac:chgData name="Ruben Jannes preventieadviseur scholengroep Fluxus" userId="2c399c50-d042-4361-a1eb-c087e41ba007" providerId="ADAL" clId="{BAC91A23-44A8-4795-A0DA-A2247CC57F78}" dt="2025-03-12T18:59:57.337" v="734" actId="6549"/>
          <ac:spMkLst>
            <pc:docMk/>
            <pc:sldMk cId="2766203696" sldId="267"/>
            <ac:spMk id="9" creationId="{800E8F34-C97C-8905-D698-D4ED3623884F}"/>
          </ac:spMkLst>
        </pc:spChg>
        <pc:grpChg chg="add mod">
          <ac:chgData name="Ruben Jannes preventieadviseur scholengroep Fluxus" userId="2c399c50-d042-4361-a1eb-c087e41ba007" providerId="ADAL" clId="{BAC91A23-44A8-4795-A0DA-A2247CC57F78}" dt="2025-03-12T18:48:58.320" v="528" actId="14100"/>
          <ac:grpSpMkLst>
            <pc:docMk/>
            <pc:sldMk cId="2766203696" sldId="267"/>
            <ac:grpSpMk id="2" creationId="{62E3EC17-A83C-47C1-9805-E9D327506BE2}"/>
          </ac:grpSpMkLst>
        </pc:grpChg>
        <pc:picChg chg="mod">
          <ac:chgData name="Ruben Jannes preventieadviseur scholengroep Fluxus" userId="2c399c50-d042-4361-a1eb-c087e41ba007" providerId="ADAL" clId="{BAC91A23-44A8-4795-A0DA-A2247CC57F78}" dt="2025-03-12T18:48:33.140" v="525"/>
          <ac:picMkLst>
            <pc:docMk/>
            <pc:sldMk cId="2766203696" sldId="267"/>
            <ac:picMk id="4" creationId="{2B73BF39-F846-53BB-07BF-CD56922FEEA7}"/>
          </ac:picMkLst>
        </pc:picChg>
        <pc:picChg chg="mod">
          <ac:chgData name="Ruben Jannes preventieadviseur scholengroep Fluxus" userId="2c399c50-d042-4361-a1eb-c087e41ba007" providerId="ADAL" clId="{BAC91A23-44A8-4795-A0DA-A2247CC57F78}" dt="2025-03-12T18:48:33.140" v="525"/>
          <ac:picMkLst>
            <pc:docMk/>
            <pc:sldMk cId="2766203696" sldId="267"/>
            <ac:picMk id="5" creationId="{83B2F237-6A97-8439-9AD3-B247280068BD}"/>
          </ac:picMkLst>
        </pc:picChg>
      </pc:sldChg>
      <pc:sldChg chg="addSp delSp modSp add mod chgLayout">
        <pc:chgData name="Ruben Jannes preventieadviseur scholengroep Fluxus" userId="2c399c50-d042-4361-a1eb-c087e41ba007" providerId="ADAL" clId="{BAC91A23-44A8-4795-A0DA-A2247CC57F78}" dt="2025-03-12T19:01:37.896" v="757"/>
        <pc:sldMkLst>
          <pc:docMk/>
          <pc:sldMk cId="3777183934" sldId="268"/>
        </pc:sldMkLst>
        <pc:spChg chg="add mod ord">
          <ac:chgData name="Ruben Jannes preventieadviseur scholengroep Fluxus" userId="2c399c50-d042-4361-a1eb-c087e41ba007" providerId="ADAL" clId="{BAC91A23-44A8-4795-A0DA-A2247CC57F78}" dt="2025-03-12T19:01:27.149" v="755" actId="6549"/>
          <ac:spMkLst>
            <pc:docMk/>
            <pc:sldMk cId="3777183934" sldId="268"/>
            <ac:spMk id="2" creationId="{473CC1F3-8ACC-7FDB-E3D8-F74D606FA4FA}"/>
          </ac:spMkLst>
        </pc:spChg>
        <pc:spChg chg="mod">
          <ac:chgData name="Ruben Jannes preventieadviseur scholengroep Fluxus" userId="2c399c50-d042-4361-a1eb-c087e41ba007" providerId="ADAL" clId="{BAC91A23-44A8-4795-A0DA-A2247CC57F78}" dt="2025-03-12T19:00:21.543" v="738"/>
          <ac:spMkLst>
            <pc:docMk/>
            <pc:sldMk cId="3777183934" sldId="268"/>
            <ac:spMk id="4" creationId="{00000000-0000-0000-0000-000000000000}"/>
          </ac:spMkLst>
        </pc:spChg>
        <pc:spChg chg="add del mod">
          <ac:chgData name="Ruben Jannes preventieadviseur scholengroep Fluxus" userId="2c399c50-d042-4361-a1eb-c087e41ba007" providerId="ADAL" clId="{BAC91A23-44A8-4795-A0DA-A2247CC57F78}" dt="2025-03-12T19:01:37.896" v="757"/>
          <ac:spMkLst>
            <pc:docMk/>
            <pc:sldMk cId="3777183934" sldId="268"/>
            <ac:spMk id="7" creationId="{00000000-0000-0000-0000-000000000000}"/>
          </ac:spMkLst>
        </pc:spChg>
        <pc:spChg chg="add mod ord">
          <ac:chgData name="Ruben Jannes preventieadviseur scholengroep Fluxus" userId="2c399c50-d042-4361-a1eb-c087e41ba007" providerId="ADAL" clId="{BAC91A23-44A8-4795-A0DA-A2247CC57F78}" dt="2025-03-12T19:00:42.615" v="743" actId="108"/>
          <ac:spMkLst>
            <pc:docMk/>
            <pc:sldMk cId="3777183934" sldId="268"/>
            <ac:spMk id="8" creationId="{00000000-0000-0000-0000-000000000000}"/>
          </ac:spMkLst>
        </pc:spChg>
        <pc:grpChg chg="add mod">
          <ac:chgData name="Ruben Jannes preventieadviseur scholengroep Fluxus" userId="2c399c50-d042-4361-a1eb-c087e41ba007" providerId="ADAL" clId="{BAC91A23-44A8-4795-A0DA-A2247CC57F78}" dt="2025-03-12T19:00:28.531" v="740" actId="14100"/>
          <ac:grpSpMkLst>
            <pc:docMk/>
            <pc:sldMk cId="3777183934" sldId="268"/>
            <ac:grpSpMk id="3" creationId="{00000000-0000-0000-0000-000000000000}"/>
          </ac:grpSpMkLst>
        </pc:grpChg>
        <pc:picChg chg="mod">
          <ac:chgData name="Ruben Jannes preventieadviseur scholengroep Fluxus" userId="2c399c50-d042-4361-a1eb-c087e41ba007" providerId="ADAL" clId="{BAC91A23-44A8-4795-A0DA-A2247CC57F78}" dt="2025-03-12T19:00:21.543" v="738"/>
          <ac:picMkLst>
            <pc:docMk/>
            <pc:sldMk cId="3777183934" sldId="268"/>
            <ac:picMk id="5" creationId="{00000000-0000-0000-0000-000000000000}"/>
          </ac:picMkLst>
        </pc:picChg>
        <pc:picChg chg="mod">
          <ac:chgData name="Ruben Jannes preventieadviseur scholengroep Fluxus" userId="2c399c50-d042-4361-a1eb-c087e41ba007" providerId="ADAL" clId="{BAC91A23-44A8-4795-A0DA-A2247CC57F78}" dt="2025-03-12T19:00:21.543" v="738"/>
          <ac:picMkLst>
            <pc:docMk/>
            <pc:sldMk cId="3777183934" sldId="268"/>
            <ac:picMk id="6" creationId="{00000000-0000-0000-0000-000000000000}"/>
          </ac:picMkLst>
        </pc:picChg>
      </pc:sldChg>
      <pc:sldChg chg="addSp delSp modSp add mod replId chgLayout">
        <pc:chgData name="Ruben Jannes preventieadviseur scholengroep Fluxus" userId="2c399c50-d042-4361-a1eb-c087e41ba007" providerId="ADAL" clId="{BAC91A23-44A8-4795-A0DA-A2247CC57F78}" dt="2025-03-12T19:03:33.008" v="786" actId="12788"/>
        <pc:sldMkLst>
          <pc:docMk/>
          <pc:sldMk cId="4101220315" sldId="269"/>
        </pc:sldMkLst>
        <pc:spChg chg="mod">
          <ac:chgData name="Ruben Jannes preventieadviseur scholengroep Fluxus" userId="2c399c50-d042-4361-a1eb-c087e41ba007" providerId="ADAL" clId="{BAC91A23-44A8-4795-A0DA-A2247CC57F78}" dt="2025-03-12T19:01:38.561" v="758"/>
          <ac:spMkLst>
            <pc:docMk/>
            <pc:sldMk cId="4101220315" sldId="269"/>
            <ac:spMk id="3" creationId="{A8F4BEBD-C4F6-DC58-58AD-8C990EDDD87E}"/>
          </ac:spMkLst>
        </pc:spChg>
        <pc:spChg chg="add del mod">
          <ac:chgData name="Ruben Jannes preventieadviseur scholengroep Fluxus" userId="2c399c50-d042-4361-a1eb-c087e41ba007" providerId="ADAL" clId="{BAC91A23-44A8-4795-A0DA-A2247CC57F78}" dt="2025-03-12T19:02:20.799" v="773" actId="478"/>
          <ac:spMkLst>
            <pc:docMk/>
            <pc:sldMk cId="4101220315" sldId="269"/>
            <ac:spMk id="6" creationId="{7C26D337-E61E-4D53-5744-2D316FA9A70C}"/>
          </ac:spMkLst>
        </pc:spChg>
        <pc:spChg chg="mod">
          <ac:chgData name="Ruben Jannes preventieadviseur scholengroep Fluxus" userId="2c399c50-d042-4361-a1eb-c087e41ba007" providerId="ADAL" clId="{BAC91A23-44A8-4795-A0DA-A2247CC57F78}" dt="2025-03-12T19:01:38.561" v="758"/>
          <ac:spMkLst>
            <pc:docMk/>
            <pc:sldMk cId="4101220315" sldId="269"/>
            <ac:spMk id="9" creationId="{CFB07C43-4873-152F-9DF8-63F57E173A96}"/>
          </ac:spMkLst>
        </pc:spChg>
        <pc:spChg chg="add mod">
          <ac:chgData name="Ruben Jannes preventieadviseur scholengroep Fluxus" userId="2c399c50-d042-4361-a1eb-c087e41ba007" providerId="ADAL" clId="{BAC91A23-44A8-4795-A0DA-A2247CC57F78}" dt="2025-03-12T19:03:08.249" v="781" actId="1076"/>
          <ac:spMkLst>
            <pc:docMk/>
            <pc:sldMk cId="4101220315" sldId="269"/>
            <ac:spMk id="10" creationId="{86BCEE82-E967-44C4-0CA6-A66FD2D47ADD}"/>
          </ac:spMkLst>
        </pc:spChg>
        <pc:spChg chg="add del mod">
          <ac:chgData name="Ruben Jannes preventieadviseur scholengroep Fluxus" userId="2c399c50-d042-4361-a1eb-c087e41ba007" providerId="ADAL" clId="{BAC91A23-44A8-4795-A0DA-A2247CC57F78}" dt="2025-03-12T19:03:27.702" v="784" actId="478"/>
          <ac:spMkLst>
            <pc:docMk/>
            <pc:sldMk cId="4101220315" sldId="269"/>
            <ac:spMk id="11" creationId="{B53B4BAD-34CA-2C72-ABD0-D34BC756A215}"/>
          </ac:spMkLst>
        </pc:spChg>
        <pc:spChg chg="add mod ord">
          <ac:chgData name="Ruben Jannes preventieadviseur scholengroep Fluxus" userId="2c399c50-d042-4361-a1eb-c087e41ba007" providerId="ADAL" clId="{BAC91A23-44A8-4795-A0DA-A2247CC57F78}" dt="2025-03-12T19:01:55.395" v="763" actId="6549"/>
          <ac:spMkLst>
            <pc:docMk/>
            <pc:sldMk cId="4101220315" sldId="269"/>
            <ac:spMk id="12" creationId="{9FC6F5AF-C4AD-1919-469A-E051B6C42F66}"/>
          </ac:spMkLst>
        </pc:spChg>
        <pc:spChg chg="add mod ord">
          <ac:chgData name="Ruben Jannes preventieadviseur scholengroep Fluxus" userId="2c399c50-d042-4361-a1eb-c087e41ba007" providerId="ADAL" clId="{BAC91A23-44A8-4795-A0DA-A2247CC57F78}" dt="2025-03-12T19:03:21.795" v="782" actId="14100"/>
          <ac:spMkLst>
            <pc:docMk/>
            <pc:sldMk cId="4101220315" sldId="269"/>
            <ac:spMk id="13" creationId="{5028607D-970A-733B-E14A-059759CF3862}"/>
          </ac:spMkLst>
        </pc:spChg>
        <pc:grpChg chg="add mod">
          <ac:chgData name="Ruben Jannes preventieadviseur scholengroep Fluxus" userId="2c399c50-d042-4361-a1eb-c087e41ba007" providerId="ADAL" clId="{BAC91A23-44A8-4795-A0DA-A2247CC57F78}" dt="2025-03-12T19:01:44.998" v="760" actId="14100"/>
          <ac:grpSpMkLst>
            <pc:docMk/>
            <pc:sldMk cId="4101220315" sldId="269"/>
            <ac:grpSpMk id="2" creationId="{4B6B3F01-0EB0-A2E6-FCBA-EF7731954AD1}"/>
          </ac:grpSpMkLst>
        </pc:grpChg>
        <pc:grpChg chg="add mod">
          <ac:chgData name="Ruben Jannes preventieadviseur scholengroep Fluxus" userId="2c399c50-d042-4361-a1eb-c087e41ba007" providerId="ADAL" clId="{BAC91A23-44A8-4795-A0DA-A2247CC57F78}" dt="2025-03-12T19:03:33.008" v="786" actId="12788"/>
          <ac:grpSpMkLst>
            <pc:docMk/>
            <pc:sldMk cId="4101220315" sldId="269"/>
            <ac:grpSpMk id="7" creationId="{5EA1FE0C-6EC4-FEE2-11D1-2F6E08FEDD73}"/>
          </ac:grpSpMkLst>
        </pc:grpChg>
        <pc:picChg chg="mod">
          <ac:chgData name="Ruben Jannes preventieadviseur scholengroep Fluxus" userId="2c399c50-d042-4361-a1eb-c087e41ba007" providerId="ADAL" clId="{BAC91A23-44A8-4795-A0DA-A2247CC57F78}" dt="2025-03-12T19:01:38.561" v="758"/>
          <ac:picMkLst>
            <pc:docMk/>
            <pc:sldMk cId="4101220315" sldId="269"/>
            <ac:picMk id="4" creationId="{20782CDC-80CC-F42A-0C54-4088B842A01A}"/>
          </ac:picMkLst>
        </pc:picChg>
        <pc:picChg chg="mod">
          <ac:chgData name="Ruben Jannes preventieadviseur scholengroep Fluxus" userId="2c399c50-d042-4361-a1eb-c087e41ba007" providerId="ADAL" clId="{BAC91A23-44A8-4795-A0DA-A2247CC57F78}" dt="2025-03-12T19:01:38.561" v="758"/>
          <ac:picMkLst>
            <pc:docMk/>
            <pc:sldMk cId="4101220315" sldId="269"/>
            <ac:picMk id="5" creationId="{5B6338B5-8B8A-9ABC-01A3-829F5024729E}"/>
          </ac:picMkLst>
        </pc:picChg>
        <pc:picChg chg="mod">
          <ac:chgData name="Ruben Jannes preventieadviseur scholengroep Fluxus" userId="2c399c50-d042-4361-a1eb-c087e41ba007" providerId="ADAL" clId="{BAC91A23-44A8-4795-A0DA-A2247CC57F78}" dt="2025-03-12T19:01:38.561" v="758"/>
          <ac:picMkLst>
            <pc:docMk/>
            <pc:sldMk cId="4101220315" sldId="269"/>
            <ac:picMk id="8" creationId="{3A2B507D-82CA-2492-A699-2A10903879AA}"/>
          </ac:picMkLst>
        </pc:picChg>
      </pc:sldChg>
      <pc:sldChg chg="addSp modSp add mod replId">
        <pc:chgData name="Ruben Jannes preventieadviseur scholengroep Fluxus" userId="2c399c50-d042-4361-a1eb-c087e41ba007" providerId="ADAL" clId="{BAC91A23-44A8-4795-A0DA-A2247CC57F78}" dt="2025-03-12T19:03:59.117" v="789" actId="14100"/>
        <pc:sldMkLst>
          <pc:docMk/>
          <pc:sldMk cId="1311367554" sldId="270"/>
        </pc:sldMkLst>
        <pc:spChg chg="mod">
          <ac:chgData name="Ruben Jannes preventieadviseur scholengroep Fluxus" userId="2c399c50-d042-4361-a1eb-c087e41ba007" providerId="ADAL" clId="{BAC91A23-44A8-4795-A0DA-A2247CC57F78}" dt="2025-03-12T19:03:50.587" v="787"/>
          <ac:spMkLst>
            <pc:docMk/>
            <pc:sldMk cId="1311367554" sldId="270"/>
            <ac:spMk id="3" creationId="{2D15B147-08A8-92BB-40B0-327B31D2DE53}"/>
          </ac:spMkLst>
        </pc:spChg>
        <pc:grpChg chg="add mod">
          <ac:chgData name="Ruben Jannes preventieadviseur scholengroep Fluxus" userId="2c399c50-d042-4361-a1eb-c087e41ba007" providerId="ADAL" clId="{BAC91A23-44A8-4795-A0DA-A2247CC57F78}" dt="2025-03-12T19:03:59.117" v="789" actId="14100"/>
          <ac:grpSpMkLst>
            <pc:docMk/>
            <pc:sldMk cId="1311367554" sldId="270"/>
            <ac:grpSpMk id="2" creationId="{584277BD-4DBF-AE17-6AA5-2C8CACBACBB3}"/>
          </ac:grpSpMkLst>
        </pc:grpChg>
        <pc:picChg chg="mod">
          <ac:chgData name="Ruben Jannes preventieadviseur scholengroep Fluxus" userId="2c399c50-d042-4361-a1eb-c087e41ba007" providerId="ADAL" clId="{BAC91A23-44A8-4795-A0DA-A2247CC57F78}" dt="2025-03-12T19:03:50.587" v="787"/>
          <ac:picMkLst>
            <pc:docMk/>
            <pc:sldMk cId="1311367554" sldId="270"/>
            <ac:picMk id="4" creationId="{F0CD4AEB-251E-A6D0-5DD5-2F248328F22C}"/>
          </ac:picMkLst>
        </pc:picChg>
        <pc:picChg chg="mod">
          <ac:chgData name="Ruben Jannes preventieadviseur scholengroep Fluxus" userId="2c399c50-d042-4361-a1eb-c087e41ba007" providerId="ADAL" clId="{BAC91A23-44A8-4795-A0DA-A2247CC57F78}" dt="2025-03-12T19:03:50.587" v="787"/>
          <ac:picMkLst>
            <pc:docMk/>
            <pc:sldMk cId="1311367554" sldId="270"/>
            <ac:picMk id="5" creationId="{342971E8-930A-8D0B-C403-0B609385552D}"/>
          </ac:picMkLst>
        </pc:picChg>
        <pc:picChg chg="mod">
          <ac:chgData name="Ruben Jannes preventieadviseur scholengroep Fluxus" userId="2c399c50-d042-4361-a1eb-c087e41ba007" providerId="ADAL" clId="{BAC91A23-44A8-4795-A0DA-A2247CC57F78}" dt="2025-03-12T19:03:50.587" v="787"/>
          <ac:picMkLst>
            <pc:docMk/>
            <pc:sldMk cId="1311367554" sldId="270"/>
            <ac:picMk id="6" creationId="{8D289806-AE5C-6CC6-3008-308F5389EDA6}"/>
          </ac:picMkLst>
        </pc:picChg>
      </pc:sldChg>
      <pc:sldChg chg="addSp modSp add mod replId">
        <pc:chgData name="Ruben Jannes preventieadviseur scholengroep Fluxus" userId="2c399c50-d042-4361-a1eb-c087e41ba007" providerId="ADAL" clId="{BAC91A23-44A8-4795-A0DA-A2247CC57F78}" dt="2025-03-12T19:04:12.010" v="792" actId="14100"/>
        <pc:sldMkLst>
          <pc:docMk/>
          <pc:sldMk cId="965379136" sldId="271"/>
        </pc:sldMkLst>
        <pc:spChg chg="mod">
          <ac:chgData name="Ruben Jannes preventieadviseur scholengroep Fluxus" userId="2c399c50-d042-4361-a1eb-c087e41ba007" providerId="ADAL" clId="{BAC91A23-44A8-4795-A0DA-A2247CC57F78}" dt="2025-03-12T19:04:04.035" v="790"/>
          <ac:spMkLst>
            <pc:docMk/>
            <pc:sldMk cId="965379136" sldId="271"/>
            <ac:spMk id="3" creationId="{54B0D5CF-EA09-A949-6304-F8BABFA2EAEC}"/>
          </ac:spMkLst>
        </pc:spChg>
        <pc:grpChg chg="add mod">
          <ac:chgData name="Ruben Jannes preventieadviseur scholengroep Fluxus" userId="2c399c50-d042-4361-a1eb-c087e41ba007" providerId="ADAL" clId="{BAC91A23-44A8-4795-A0DA-A2247CC57F78}" dt="2025-03-12T19:04:12.010" v="792" actId="14100"/>
          <ac:grpSpMkLst>
            <pc:docMk/>
            <pc:sldMk cId="965379136" sldId="271"/>
            <ac:grpSpMk id="2" creationId="{ED2002F9-3704-04E6-771E-0F387468747D}"/>
          </ac:grpSpMkLst>
        </pc:grpChg>
        <pc:picChg chg="mod">
          <ac:chgData name="Ruben Jannes preventieadviseur scholengroep Fluxus" userId="2c399c50-d042-4361-a1eb-c087e41ba007" providerId="ADAL" clId="{BAC91A23-44A8-4795-A0DA-A2247CC57F78}" dt="2025-03-12T19:04:04.035" v="790"/>
          <ac:picMkLst>
            <pc:docMk/>
            <pc:sldMk cId="965379136" sldId="271"/>
            <ac:picMk id="4" creationId="{3784580D-E24F-1D1B-98D4-8D34BFE8DCED}"/>
          </ac:picMkLst>
        </pc:picChg>
        <pc:picChg chg="mod">
          <ac:chgData name="Ruben Jannes preventieadviseur scholengroep Fluxus" userId="2c399c50-d042-4361-a1eb-c087e41ba007" providerId="ADAL" clId="{BAC91A23-44A8-4795-A0DA-A2247CC57F78}" dt="2025-03-12T19:04:04.035" v="790"/>
          <ac:picMkLst>
            <pc:docMk/>
            <pc:sldMk cId="965379136" sldId="271"/>
            <ac:picMk id="5" creationId="{91157309-D99D-6C33-FBFD-B0C61D61966A}"/>
          </ac:picMkLst>
        </pc:picChg>
        <pc:picChg chg="mod">
          <ac:chgData name="Ruben Jannes preventieadviseur scholengroep Fluxus" userId="2c399c50-d042-4361-a1eb-c087e41ba007" providerId="ADAL" clId="{BAC91A23-44A8-4795-A0DA-A2247CC57F78}" dt="2025-03-12T19:04:04.035" v="790"/>
          <ac:picMkLst>
            <pc:docMk/>
            <pc:sldMk cId="965379136" sldId="271"/>
            <ac:picMk id="6" creationId="{998EC041-CD5E-4729-A01E-C5E861BCF8B9}"/>
          </ac:picMkLst>
        </pc:picChg>
      </pc:sldChg>
      <pc:sldChg chg="addSp modSp add mod">
        <pc:chgData name="Ruben Jannes preventieadviseur scholengroep Fluxus" userId="2c399c50-d042-4361-a1eb-c087e41ba007" providerId="ADAL" clId="{BAC91A23-44A8-4795-A0DA-A2247CC57F78}" dt="2025-03-12T19:04:27.155" v="795" actId="14100"/>
        <pc:sldMkLst>
          <pc:docMk/>
          <pc:sldMk cId="3795809175" sldId="272"/>
        </pc:sldMkLst>
        <pc:spChg chg="mod">
          <ac:chgData name="Ruben Jannes preventieadviseur scholengroep Fluxus" userId="2c399c50-d042-4361-a1eb-c087e41ba007" providerId="ADAL" clId="{BAC91A23-44A8-4795-A0DA-A2247CC57F78}" dt="2025-03-12T19:04:22.277" v="793"/>
          <ac:spMkLst>
            <pc:docMk/>
            <pc:sldMk cId="3795809175" sldId="272"/>
            <ac:spMk id="3" creationId="{D2B9C08B-3C04-6695-FDB2-921C2049C8A2}"/>
          </ac:spMkLst>
        </pc:spChg>
        <pc:grpChg chg="add mod">
          <ac:chgData name="Ruben Jannes preventieadviseur scholengroep Fluxus" userId="2c399c50-d042-4361-a1eb-c087e41ba007" providerId="ADAL" clId="{BAC91A23-44A8-4795-A0DA-A2247CC57F78}" dt="2025-03-12T19:04:27.155" v="795" actId="14100"/>
          <ac:grpSpMkLst>
            <pc:docMk/>
            <pc:sldMk cId="3795809175" sldId="272"/>
            <ac:grpSpMk id="2" creationId="{C232A7CA-E5CF-73EF-2D32-AA5479FCC4CD}"/>
          </ac:grpSpMkLst>
        </pc:grpChg>
        <pc:picChg chg="mod">
          <ac:chgData name="Ruben Jannes preventieadviseur scholengroep Fluxus" userId="2c399c50-d042-4361-a1eb-c087e41ba007" providerId="ADAL" clId="{BAC91A23-44A8-4795-A0DA-A2247CC57F78}" dt="2025-03-12T19:04:22.277" v="793"/>
          <ac:picMkLst>
            <pc:docMk/>
            <pc:sldMk cId="3795809175" sldId="272"/>
            <ac:picMk id="4" creationId="{0C0BF2F2-01CE-B13D-A91E-C223C1855F88}"/>
          </ac:picMkLst>
        </pc:picChg>
        <pc:picChg chg="mod">
          <ac:chgData name="Ruben Jannes preventieadviseur scholengroep Fluxus" userId="2c399c50-d042-4361-a1eb-c087e41ba007" providerId="ADAL" clId="{BAC91A23-44A8-4795-A0DA-A2247CC57F78}" dt="2025-03-12T19:04:22.277" v="793"/>
          <ac:picMkLst>
            <pc:docMk/>
            <pc:sldMk cId="3795809175" sldId="272"/>
            <ac:picMk id="5" creationId="{5AC25847-275F-EB80-3E88-06E0024BF36B}"/>
          </ac:picMkLst>
        </pc:picChg>
        <pc:picChg chg="mod">
          <ac:chgData name="Ruben Jannes preventieadviseur scholengroep Fluxus" userId="2c399c50-d042-4361-a1eb-c087e41ba007" providerId="ADAL" clId="{BAC91A23-44A8-4795-A0DA-A2247CC57F78}" dt="2025-03-12T19:04:22.277" v="793"/>
          <ac:picMkLst>
            <pc:docMk/>
            <pc:sldMk cId="3795809175" sldId="272"/>
            <ac:picMk id="6" creationId="{746E2564-EAD5-903D-2E96-C94530778599}"/>
          </ac:picMkLst>
        </pc:picChg>
      </pc:sldChg>
      <pc:sldChg chg="addSp delSp modSp add mod replId chgLayout">
        <pc:chgData name="Ruben Jannes preventieadviseur scholengroep Fluxus" userId="2c399c50-d042-4361-a1eb-c087e41ba007" providerId="ADAL" clId="{BAC91A23-44A8-4795-A0DA-A2247CC57F78}" dt="2025-03-12T19:07:08.359" v="822" actId="478"/>
        <pc:sldMkLst>
          <pc:docMk/>
          <pc:sldMk cId="4017320145" sldId="273"/>
        </pc:sldMkLst>
        <pc:spChg chg="mod">
          <ac:chgData name="Ruben Jannes preventieadviseur scholengroep Fluxus" userId="2c399c50-d042-4361-a1eb-c087e41ba007" providerId="ADAL" clId="{BAC91A23-44A8-4795-A0DA-A2247CC57F78}" dt="2025-03-12T19:06:18.623" v="796"/>
          <ac:spMkLst>
            <pc:docMk/>
            <pc:sldMk cId="4017320145" sldId="273"/>
            <ac:spMk id="3" creationId="{3FFAA2FB-0AB0-0B36-63C8-327A6A3E290D}"/>
          </ac:spMkLst>
        </pc:spChg>
        <pc:spChg chg="add del mod">
          <ac:chgData name="Ruben Jannes preventieadviseur scholengroep Fluxus" userId="2c399c50-d042-4361-a1eb-c087e41ba007" providerId="ADAL" clId="{BAC91A23-44A8-4795-A0DA-A2247CC57F78}" dt="2025-03-12T19:07:08.359" v="822" actId="478"/>
          <ac:spMkLst>
            <pc:docMk/>
            <pc:sldMk cId="4017320145" sldId="273"/>
            <ac:spMk id="7" creationId="{49EC9D62-D518-83EB-FFB8-E49ADB1377E8}"/>
          </ac:spMkLst>
        </pc:spChg>
        <pc:spChg chg="add mod ord">
          <ac:chgData name="Ruben Jannes preventieadviseur scholengroep Fluxus" userId="2c399c50-d042-4361-a1eb-c087e41ba007" providerId="ADAL" clId="{BAC91A23-44A8-4795-A0DA-A2247CC57F78}" dt="2025-03-12T19:06:59.805" v="806" actId="27636"/>
          <ac:spMkLst>
            <pc:docMk/>
            <pc:sldMk cId="4017320145" sldId="273"/>
            <ac:spMk id="8" creationId="{AF01354C-1B34-DC7F-F42F-2A997B6611A3}"/>
          </ac:spMkLst>
        </pc:spChg>
        <pc:spChg chg="add mod ord">
          <ac:chgData name="Ruben Jannes preventieadviseur scholengroep Fluxus" userId="2c399c50-d042-4361-a1eb-c087e41ba007" providerId="ADAL" clId="{BAC91A23-44A8-4795-A0DA-A2247CC57F78}" dt="2025-03-12T19:07:05.868" v="821" actId="1035"/>
          <ac:spMkLst>
            <pc:docMk/>
            <pc:sldMk cId="4017320145" sldId="273"/>
            <ac:spMk id="9" creationId="{22A68861-E2A3-32B3-97CA-7E374BF66F48}"/>
          </ac:spMkLst>
        </pc:spChg>
        <pc:grpChg chg="add mod">
          <ac:chgData name="Ruben Jannes preventieadviseur scholengroep Fluxus" userId="2c399c50-d042-4361-a1eb-c087e41ba007" providerId="ADAL" clId="{BAC91A23-44A8-4795-A0DA-A2247CC57F78}" dt="2025-03-12T19:06:32.277" v="799" actId="14100"/>
          <ac:grpSpMkLst>
            <pc:docMk/>
            <pc:sldMk cId="4017320145" sldId="273"/>
            <ac:grpSpMk id="2" creationId="{382F5520-74BD-F5D7-D9FB-A126EA2858A2}"/>
          </ac:grpSpMkLst>
        </pc:grpChg>
        <pc:picChg chg="mod">
          <ac:chgData name="Ruben Jannes preventieadviseur scholengroep Fluxus" userId="2c399c50-d042-4361-a1eb-c087e41ba007" providerId="ADAL" clId="{BAC91A23-44A8-4795-A0DA-A2247CC57F78}" dt="2025-03-12T19:06:18.623" v="796"/>
          <ac:picMkLst>
            <pc:docMk/>
            <pc:sldMk cId="4017320145" sldId="273"/>
            <ac:picMk id="4" creationId="{3ADA8EE4-0C1F-8C5B-1152-075ED0AC8CCC}"/>
          </ac:picMkLst>
        </pc:picChg>
        <pc:picChg chg="mod">
          <ac:chgData name="Ruben Jannes preventieadviseur scholengroep Fluxus" userId="2c399c50-d042-4361-a1eb-c087e41ba007" providerId="ADAL" clId="{BAC91A23-44A8-4795-A0DA-A2247CC57F78}" dt="2025-03-12T19:06:18.623" v="796"/>
          <ac:picMkLst>
            <pc:docMk/>
            <pc:sldMk cId="4017320145" sldId="273"/>
            <ac:picMk id="5" creationId="{699858E0-5E66-C9D9-8078-900E09F3A40E}"/>
          </ac:picMkLst>
        </pc:picChg>
        <pc:picChg chg="mod">
          <ac:chgData name="Ruben Jannes preventieadviseur scholengroep Fluxus" userId="2c399c50-d042-4361-a1eb-c087e41ba007" providerId="ADAL" clId="{BAC91A23-44A8-4795-A0DA-A2247CC57F78}" dt="2025-03-12T19:06:18.623" v="796"/>
          <ac:picMkLst>
            <pc:docMk/>
            <pc:sldMk cId="4017320145" sldId="273"/>
            <ac:picMk id="6" creationId="{E004D55D-6C19-D117-F1FA-99325520066E}"/>
          </ac:picMkLst>
        </pc:picChg>
      </pc:sldChg>
      <pc:sldChg chg="addSp delSp modSp add mod replId chgLayout">
        <pc:chgData name="Ruben Jannes preventieadviseur scholengroep Fluxus" userId="2c399c50-d042-4361-a1eb-c087e41ba007" providerId="ADAL" clId="{BAC91A23-44A8-4795-A0DA-A2247CC57F78}" dt="2025-03-12T19:08:40.574" v="849" actId="255"/>
        <pc:sldMkLst>
          <pc:docMk/>
          <pc:sldMk cId="4206358326" sldId="274"/>
        </pc:sldMkLst>
        <pc:spChg chg="mod">
          <ac:chgData name="Ruben Jannes preventieadviseur scholengroep Fluxus" userId="2c399c50-d042-4361-a1eb-c087e41ba007" providerId="ADAL" clId="{BAC91A23-44A8-4795-A0DA-A2247CC57F78}" dt="2025-03-12T19:07:24.789" v="823"/>
          <ac:spMkLst>
            <pc:docMk/>
            <pc:sldMk cId="4206358326" sldId="274"/>
            <ac:spMk id="3" creationId="{E10460A7-26C6-AD5D-99BD-0EFF019DF473}"/>
          </ac:spMkLst>
        </pc:spChg>
        <pc:spChg chg="add del mod">
          <ac:chgData name="Ruben Jannes preventieadviseur scholengroep Fluxus" userId="2c399c50-d042-4361-a1eb-c087e41ba007" providerId="ADAL" clId="{BAC91A23-44A8-4795-A0DA-A2247CC57F78}" dt="2025-03-12T19:07:53.754" v="836" actId="47"/>
          <ac:spMkLst>
            <pc:docMk/>
            <pc:sldMk cId="4206358326" sldId="274"/>
            <ac:spMk id="6" creationId="{B9ED13EE-8602-B2BC-727B-EC7B0C0C8FA4}"/>
          </ac:spMkLst>
        </pc:spChg>
        <pc:spChg chg="add mod">
          <ac:chgData name="Ruben Jannes preventieadviseur scholengroep Fluxus" userId="2c399c50-d042-4361-a1eb-c087e41ba007" providerId="ADAL" clId="{BAC91A23-44A8-4795-A0DA-A2247CC57F78}" dt="2025-03-12T19:08:34.747" v="848" actId="255"/>
          <ac:spMkLst>
            <pc:docMk/>
            <pc:sldMk cId="4206358326" sldId="274"/>
            <ac:spMk id="7" creationId="{70DF26F5-2244-1D98-B3A4-2018C2830B94}"/>
          </ac:spMkLst>
        </pc:spChg>
        <pc:spChg chg="add mod">
          <ac:chgData name="Ruben Jannes preventieadviseur scholengroep Fluxus" userId="2c399c50-d042-4361-a1eb-c087e41ba007" providerId="ADAL" clId="{BAC91A23-44A8-4795-A0DA-A2247CC57F78}" dt="2025-03-12T19:08:40.574" v="849" actId="255"/>
          <ac:spMkLst>
            <pc:docMk/>
            <pc:sldMk cId="4206358326" sldId="274"/>
            <ac:spMk id="8" creationId="{C3DE3EFE-779A-8614-9074-05F3548BE3FA}"/>
          </ac:spMkLst>
        </pc:spChg>
        <pc:spChg chg="add mod ord">
          <ac:chgData name="Ruben Jannes preventieadviseur scholengroep Fluxus" userId="2c399c50-d042-4361-a1eb-c087e41ba007" providerId="ADAL" clId="{BAC91A23-44A8-4795-A0DA-A2247CC57F78}" dt="2025-03-12T19:07:41.342" v="831" actId="27636"/>
          <ac:spMkLst>
            <pc:docMk/>
            <pc:sldMk cId="4206358326" sldId="274"/>
            <ac:spMk id="9" creationId="{9C518B44-EDBB-80DA-F7D6-D8182FEBE3A7}"/>
          </ac:spMkLst>
        </pc:spChg>
        <pc:spChg chg="add del mod ord">
          <ac:chgData name="Ruben Jannes preventieadviseur scholengroep Fluxus" userId="2c399c50-d042-4361-a1eb-c087e41ba007" providerId="ADAL" clId="{BAC91A23-44A8-4795-A0DA-A2247CC57F78}" dt="2025-03-12T19:07:57.126" v="838" actId="478"/>
          <ac:spMkLst>
            <pc:docMk/>
            <pc:sldMk cId="4206358326" sldId="274"/>
            <ac:spMk id="10" creationId="{5EA33941-C7FF-388D-7A7D-FBF8DDA52D63}"/>
          </ac:spMkLst>
        </pc:spChg>
        <pc:grpChg chg="add del mod">
          <ac:chgData name="Ruben Jannes preventieadviseur scholengroep Fluxus" userId="2c399c50-d042-4361-a1eb-c087e41ba007" providerId="ADAL" clId="{BAC91A23-44A8-4795-A0DA-A2247CC57F78}" dt="2025-03-12T19:07:54.993" v="837" actId="478"/>
          <ac:grpSpMkLst>
            <pc:docMk/>
            <pc:sldMk cId="4206358326" sldId="274"/>
            <ac:grpSpMk id="2" creationId="{9E4CAE05-19E0-E272-CB58-47BEC145A670}"/>
          </ac:grpSpMkLst>
        </pc:grpChg>
        <pc:picChg chg="mod">
          <ac:chgData name="Ruben Jannes preventieadviseur scholengroep Fluxus" userId="2c399c50-d042-4361-a1eb-c087e41ba007" providerId="ADAL" clId="{BAC91A23-44A8-4795-A0DA-A2247CC57F78}" dt="2025-03-12T19:07:24.789" v="823"/>
          <ac:picMkLst>
            <pc:docMk/>
            <pc:sldMk cId="4206358326" sldId="274"/>
            <ac:picMk id="4" creationId="{1200AF76-078B-2821-670F-BE5417C42517}"/>
          </ac:picMkLst>
        </pc:picChg>
        <pc:picChg chg="mod">
          <ac:chgData name="Ruben Jannes preventieadviseur scholengroep Fluxus" userId="2c399c50-d042-4361-a1eb-c087e41ba007" providerId="ADAL" clId="{BAC91A23-44A8-4795-A0DA-A2247CC57F78}" dt="2025-03-12T19:07:24.789" v="823"/>
          <ac:picMkLst>
            <pc:docMk/>
            <pc:sldMk cId="4206358326" sldId="274"/>
            <ac:picMk id="5" creationId="{0737540A-AE58-D4BD-48BE-01B508FB6605}"/>
          </ac:picMkLst>
        </pc:picChg>
      </pc:sldChg>
      <pc:sldChg chg="addSp delSp modSp add mod replId chgLayout">
        <pc:chgData name="Ruben Jannes preventieadviseur scholengroep Fluxus" userId="2c399c50-d042-4361-a1eb-c087e41ba007" providerId="ADAL" clId="{BAC91A23-44A8-4795-A0DA-A2247CC57F78}" dt="2025-03-12T19:14:53.449" v="925" actId="14100"/>
        <pc:sldMkLst>
          <pc:docMk/>
          <pc:sldMk cId="676626290" sldId="275"/>
        </pc:sldMkLst>
        <pc:spChg chg="mod">
          <ac:chgData name="Ruben Jannes preventieadviseur scholengroep Fluxus" userId="2c399c50-d042-4361-a1eb-c087e41ba007" providerId="ADAL" clId="{BAC91A23-44A8-4795-A0DA-A2247CC57F78}" dt="2025-03-12T19:08:48.371" v="850"/>
          <ac:spMkLst>
            <pc:docMk/>
            <pc:sldMk cId="676626290" sldId="275"/>
            <ac:spMk id="3" creationId="{D46274EA-E996-64B0-8105-654BF3376B7C}"/>
          </ac:spMkLst>
        </pc:spChg>
        <pc:spChg chg="add del mod">
          <ac:chgData name="Ruben Jannes preventieadviseur scholengroep Fluxus" userId="2c399c50-d042-4361-a1eb-c087e41ba007" providerId="ADAL" clId="{BAC91A23-44A8-4795-A0DA-A2247CC57F78}" dt="2025-03-12T19:09:46.986" v="867"/>
          <ac:spMkLst>
            <pc:docMk/>
            <pc:sldMk cId="676626290" sldId="275"/>
            <ac:spMk id="6" creationId="{0AC5CE8F-5A0B-A9E2-30EC-C9C2A8F6F808}"/>
          </ac:spMkLst>
        </pc:spChg>
        <pc:spChg chg="add del mod">
          <ac:chgData name="Ruben Jannes preventieadviseur scholengroep Fluxus" userId="2c399c50-d042-4361-a1eb-c087e41ba007" providerId="ADAL" clId="{BAC91A23-44A8-4795-A0DA-A2247CC57F78}" dt="2025-03-12T19:09:46.982" v="865"/>
          <ac:spMkLst>
            <pc:docMk/>
            <pc:sldMk cId="676626290" sldId="275"/>
            <ac:spMk id="7" creationId="{CB2965C3-5A55-B974-A5DF-08C70AB52F36}"/>
          </ac:spMkLst>
        </pc:spChg>
        <pc:spChg chg="add del mod">
          <ac:chgData name="Ruben Jannes preventieadviseur scholengroep Fluxus" userId="2c399c50-d042-4361-a1eb-c087e41ba007" providerId="ADAL" clId="{BAC91A23-44A8-4795-A0DA-A2247CC57F78}" dt="2025-03-12T19:14:25.854" v="922" actId="478"/>
          <ac:spMkLst>
            <pc:docMk/>
            <pc:sldMk cId="676626290" sldId="275"/>
            <ac:spMk id="8" creationId="{4072F7B6-DC40-28C9-B363-A41E6ABE1D8F}"/>
          </ac:spMkLst>
        </pc:spChg>
        <pc:spChg chg="add mod">
          <ac:chgData name="Ruben Jannes preventieadviseur scholengroep Fluxus" userId="2c399c50-d042-4361-a1eb-c087e41ba007" providerId="ADAL" clId="{BAC91A23-44A8-4795-A0DA-A2247CC57F78}" dt="2025-03-12T19:09:03.244" v="852" actId="14100"/>
          <ac:spMkLst>
            <pc:docMk/>
            <pc:sldMk cId="676626290" sldId="275"/>
            <ac:spMk id="9" creationId="{3901A9D5-F554-1A49-AAF2-3500E9D7AC99}"/>
          </ac:spMkLst>
        </pc:spChg>
        <pc:spChg chg="add mod ord">
          <ac:chgData name="Ruben Jannes preventieadviseur scholengroep Fluxus" userId="2c399c50-d042-4361-a1eb-c087e41ba007" providerId="ADAL" clId="{BAC91A23-44A8-4795-A0DA-A2247CC57F78}" dt="2025-03-12T19:09:12.645" v="856" actId="6549"/>
          <ac:spMkLst>
            <pc:docMk/>
            <pc:sldMk cId="676626290" sldId="275"/>
            <ac:spMk id="10" creationId="{6D81C3A5-421F-6AE4-7B6C-80361FC4389D}"/>
          </ac:spMkLst>
        </pc:spChg>
        <pc:spChg chg="add mod ord">
          <ac:chgData name="Ruben Jannes preventieadviseur scholengroep Fluxus" userId="2c399c50-d042-4361-a1eb-c087e41ba007" providerId="ADAL" clId="{BAC91A23-44A8-4795-A0DA-A2247CC57F78}" dt="2025-03-12T19:10:09.809" v="868" actId="948"/>
          <ac:spMkLst>
            <pc:docMk/>
            <pc:sldMk cId="676626290" sldId="275"/>
            <ac:spMk id="11" creationId="{D97AE0FF-BA6B-24EE-F5EB-92CB6C3A0A30}"/>
          </ac:spMkLst>
        </pc:spChg>
        <pc:spChg chg="add mod">
          <ac:chgData name="Ruben Jannes preventieadviseur scholengroep Fluxus" userId="2c399c50-d042-4361-a1eb-c087e41ba007" providerId="ADAL" clId="{BAC91A23-44A8-4795-A0DA-A2247CC57F78}" dt="2025-03-12T19:14:53.449" v="925" actId="14100"/>
          <ac:spMkLst>
            <pc:docMk/>
            <pc:sldMk cId="676626290" sldId="275"/>
            <ac:spMk id="28" creationId="{D6AB39AA-DCFF-83F3-757D-CD56ABF053C3}"/>
          </ac:spMkLst>
        </pc:spChg>
        <pc:spChg chg="add mod">
          <ac:chgData name="Ruben Jannes preventieadviseur scholengroep Fluxus" userId="2c399c50-d042-4361-a1eb-c087e41ba007" providerId="ADAL" clId="{BAC91A23-44A8-4795-A0DA-A2247CC57F78}" dt="2025-03-12T19:14:43.669" v="924" actId="14100"/>
          <ac:spMkLst>
            <pc:docMk/>
            <pc:sldMk cId="676626290" sldId="275"/>
            <ac:spMk id="29" creationId="{DED257A3-60D2-3C85-1D0B-05CBBB388D5F}"/>
          </ac:spMkLst>
        </pc:spChg>
        <pc:spChg chg="add mod">
          <ac:chgData name="Ruben Jannes preventieadviseur scholengroep Fluxus" userId="2c399c50-d042-4361-a1eb-c087e41ba007" providerId="ADAL" clId="{BAC91A23-44A8-4795-A0DA-A2247CC57F78}" dt="2025-03-12T19:14:34.785" v="923" actId="14100"/>
          <ac:spMkLst>
            <pc:docMk/>
            <pc:sldMk cId="676626290" sldId="275"/>
            <ac:spMk id="30" creationId="{5F827C83-4251-F4B4-2903-B7F742245205}"/>
          </ac:spMkLst>
        </pc:spChg>
        <pc:grpChg chg="add mod">
          <ac:chgData name="Ruben Jannes preventieadviseur scholengroep Fluxus" userId="2c399c50-d042-4361-a1eb-c087e41ba007" providerId="ADAL" clId="{BAC91A23-44A8-4795-A0DA-A2247CC57F78}" dt="2025-03-12T19:13:29.250" v="908" actId="1076"/>
          <ac:grpSpMkLst>
            <pc:docMk/>
            <pc:sldMk cId="676626290" sldId="275"/>
            <ac:grpSpMk id="2" creationId="{DDDED9B1-A2A0-B6F7-3402-E726B628095D}"/>
          </ac:grpSpMkLst>
        </pc:grpChg>
        <pc:picChg chg="mod">
          <ac:chgData name="Ruben Jannes preventieadviseur scholengroep Fluxus" userId="2c399c50-d042-4361-a1eb-c087e41ba007" providerId="ADAL" clId="{BAC91A23-44A8-4795-A0DA-A2247CC57F78}" dt="2025-03-12T19:08:48.371" v="850"/>
          <ac:picMkLst>
            <pc:docMk/>
            <pc:sldMk cId="676626290" sldId="275"/>
            <ac:picMk id="4" creationId="{E324EA37-DFA1-4D31-8B7D-E36DB7F2176E}"/>
          </ac:picMkLst>
        </pc:picChg>
        <pc:picChg chg="mod">
          <ac:chgData name="Ruben Jannes preventieadviseur scholengroep Fluxus" userId="2c399c50-d042-4361-a1eb-c087e41ba007" providerId="ADAL" clId="{BAC91A23-44A8-4795-A0DA-A2247CC57F78}" dt="2025-03-12T19:08:48.371" v="850"/>
          <ac:picMkLst>
            <pc:docMk/>
            <pc:sldMk cId="676626290" sldId="275"/>
            <ac:picMk id="5" creationId="{B2BA583A-4610-6366-6031-25BC2BC2098C}"/>
          </ac:picMkLst>
        </pc:picChg>
        <pc:cxnChg chg="add del mod">
          <ac:chgData name="Ruben Jannes preventieadviseur scholengroep Fluxus" userId="2c399c50-d042-4361-a1eb-c087e41ba007" providerId="ADAL" clId="{BAC91A23-44A8-4795-A0DA-A2247CC57F78}" dt="2025-03-12T19:10:53.922" v="874" actId="478"/>
          <ac:cxnSpMkLst>
            <pc:docMk/>
            <pc:sldMk cId="676626290" sldId="275"/>
            <ac:cxnSpMk id="13" creationId="{50547290-D6E4-2AB3-F9F2-F19A65A04C7A}"/>
          </ac:cxnSpMkLst>
        </pc:cxnChg>
        <pc:cxnChg chg="add del mod">
          <ac:chgData name="Ruben Jannes preventieadviseur scholengroep Fluxus" userId="2c399c50-d042-4361-a1eb-c087e41ba007" providerId="ADAL" clId="{BAC91A23-44A8-4795-A0DA-A2247CC57F78}" dt="2025-03-12T19:11:45.917" v="886" actId="478"/>
          <ac:cxnSpMkLst>
            <pc:docMk/>
            <pc:sldMk cId="676626290" sldId="275"/>
            <ac:cxnSpMk id="17" creationId="{B42C850A-F5F8-16A3-AF40-2649DAD17FE2}"/>
          </ac:cxnSpMkLst>
        </pc:cxnChg>
      </pc:sldChg>
      <pc:sldChg chg="addSp delSp modSp new mod">
        <pc:chgData name="Ruben Jannes preventieadviseur scholengroep Fluxus" userId="2c399c50-d042-4361-a1eb-c087e41ba007" providerId="ADAL" clId="{BAC91A23-44A8-4795-A0DA-A2247CC57F78}" dt="2025-03-12T19:17:16.491" v="962" actId="20577"/>
        <pc:sldMkLst>
          <pc:docMk/>
          <pc:sldMk cId="1698125078" sldId="276"/>
        </pc:sldMkLst>
        <pc:spChg chg="mod">
          <ac:chgData name="Ruben Jannes preventieadviseur scholengroep Fluxus" userId="2c399c50-d042-4361-a1eb-c087e41ba007" providerId="ADAL" clId="{BAC91A23-44A8-4795-A0DA-A2247CC57F78}" dt="2025-03-12T19:15:58.042" v="943" actId="6549"/>
          <ac:spMkLst>
            <pc:docMk/>
            <pc:sldMk cId="1698125078" sldId="276"/>
            <ac:spMk id="2" creationId="{6A0041E8-6DCE-4BE0-0FB0-C9AA8AC1CF4F}"/>
          </ac:spMkLst>
        </pc:spChg>
        <pc:spChg chg="mod">
          <ac:chgData name="Ruben Jannes preventieadviseur scholengroep Fluxus" userId="2c399c50-d042-4361-a1eb-c087e41ba007" providerId="ADAL" clId="{BAC91A23-44A8-4795-A0DA-A2247CC57F78}" dt="2025-03-12T19:17:16.491" v="962" actId="20577"/>
          <ac:spMkLst>
            <pc:docMk/>
            <pc:sldMk cId="1698125078" sldId="276"/>
            <ac:spMk id="3" creationId="{32348006-76CF-B8F9-9654-01B9F4073147}"/>
          </ac:spMkLst>
        </pc:spChg>
        <pc:spChg chg="add mod">
          <ac:chgData name="Ruben Jannes preventieadviseur scholengroep Fluxus" userId="2c399c50-d042-4361-a1eb-c087e41ba007" providerId="ADAL" clId="{BAC91A23-44A8-4795-A0DA-A2247CC57F78}" dt="2025-03-12T19:15:12.316" v="928"/>
          <ac:spMkLst>
            <pc:docMk/>
            <pc:sldMk cId="1698125078" sldId="276"/>
            <ac:spMk id="4" creationId="{F1F663CF-71DE-2656-3A24-3EA2A7CB8F08}"/>
          </ac:spMkLst>
        </pc:spChg>
        <pc:spChg chg="add mod">
          <ac:chgData name="Ruben Jannes preventieadviseur scholengroep Fluxus" userId="2c399c50-d042-4361-a1eb-c087e41ba007" providerId="ADAL" clId="{BAC91A23-44A8-4795-A0DA-A2247CC57F78}" dt="2025-03-12T19:15:12.316" v="928"/>
          <ac:spMkLst>
            <pc:docMk/>
            <pc:sldMk cId="1698125078" sldId="276"/>
            <ac:spMk id="5" creationId="{3D45EDC7-C8AD-D51E-7363-89E4A0C01371}"/>
          </ac:spMkLst>
        </pc:spChg>
        <pc:spChg chg="mod">
          <ac:chgData name="Ruben Jannes preventieadviseur scholengroep Fluxus" userId="2c399c50-d042-4361-a1eb-c087e41ba007" providerId="ADAL" clId="{BAC91A23-44A8-4795-A0DA-A2247CC57F78}" dt="2025-03-12T19:15:16.850" v="929"/>
          <ac:spMkLst>
            <pc:docMk/>
            <pc:sldMk cId="1698125078" sldId="276"/>
            <ac:spMk id="7" creationId="{97891A17-74F2-69DF-22E3-9426541B6AF9}"/>
          </ac:spMkLst>
        </pc:spChg>
        <pc:spChg chg="add del mod">
          <ac:chgData name="Ruben Jannes preventieadviseur scholengroep Fluxus" userId="2c399c50-d042-4361-a1eb-c087e41ba007" providerId="ADAL" clId="{BAC91A23-44A8-4795-A0DA-A2247CC57F78}" dt="2025-03-12T19:15:48.729" v="941"/>
          <ac:spMkLst>
            <pc:docMk/>
            <pc:sldMk cId="1698125078" sldId="276"/>
            <ac:spMk id="10" creationId="{D454E734-C9B2-7619-1041-D41BF6837D78}"/>
          </ac:spMkLst>
        </pc:spChg>
        <pc:spChg chg="add del mod">
          <ac:chgData name="Ruben Jannes preventieadviseur scholengroep Fluxus" userId="2c399c50-d042-4361-a1eb-c087e41ba007" providerId="ADAL" clId="{BAC91A23-44A8-4795-A0DA-A2247CC57F78}" dt="2025-03-12T19:15:48.726" v="939"/>
          <ac:spMkLst>
            <pc:docMk/>
            <pc:sldMk cId="1698125078" sldId="276"/>
            <ac:spMk id="11" creationId="{02FD711C-2BAB-89A4-9687-945F3BFBAE6B}"/>
          </ac:spMkLst>
        </pc:spChg>
        <pc:grpChg chg="add mod ord">
          <ac:chgData name="Ruben Jannes preventieadviseur scholengroep Fluxus" userId="2c399c50-d042-4361-a1eb-c087e41ba007" providerId="ADAL" clId="{BAC91A23-44A8-4795-A0DA-A2247CC57F78}" dt="2025-03-12T19:15:32.028" v="932" actId="167"/>
          <ac:grpSpMkLst>
            <pc:docMk/>
            <pc:sldMk cId="1698125078" sldId="276"/>
            <ac:grpSpMk id="6" creationId="{D838B7B0-F6AA-6762-A5E3-328414D652A9}"/>
          </ac:grpSpMkLst>
        </pc:grpChg>
        <pc:picChg chg="mod">
          <ac:chgData name="Ruben Jannes preventieadviseur scholengroep Fluxus" userId="2c399c50-d042-4361-a1eb-c087e41ba007" providerId="ADAL" clId="{BAC91A23-44A8-4795-A0DA-A2247CC57F78}" dt="2025-03-12T19:15:16.850" v="929"/>
          <ac:picMkLst>
            <pc:docMk/>
            <pc:sldMk cId="1698125078" sldId="276"/>
            <ac:picMk id="8" creationId="{DA63BF6E-813D-7A8A-3961-1FFBF2DC7D90}"/>
          </ac:picMkLst>
        </pc:picChg>
        <pc:picChg chg="mod">
          <ac:chgData name="Ruben Jannes preventieadviseur scholengroep Fluxus" userId="2c399c50-d042-4361-a1eb-c087e41ba007" providerId="ADAL" clId="{BAC91A23-44A8-4795-A0DA-A2247CC57F78}" dt="2025-03-12T19:15:16.850" v="929"/>
          <ac:picMkLst>
            <pc:docMk/>
            <pc:sldMk cId="1698125078" sldId="276"/>
            <ac:picMk id="9" creationId="{9A231415-64AC-7E36-4359-2813B17624A7}"/>
          </ac:picMkLst>
        </pc:picChg>
      </pc:sldChg>
      <pc:sldChg chg="modSp new del mod">
        <pc:chgData name="Ruben Jannes preventieadviseur scholengroep Fluxus" userId="2c399c50-d042-4361-a1eb-c087e41ba007" providerId="ADAL" clId="{BAC91A23-44A8-4795-A0DA-A2247CC57F78}" dt="2025-03-12T19:17:34.335" v="963" actId="47"/>
        <pc:sldMkLst>
          <pc:docMk/>
          <pc:sldMk cId="645242670" sldId="277"/>
        </pc:sldMkLst>
        <pc:spChg chg="mod">
          <ac:chgData name="Ruben Jannes preventieadviseur scholengroep Fluxus" userId="2c399c50-d042-4361-a1eb-c087e41ba007" providerId="ADAL" clId="{BAC91A23-44A8-4795-A0DA-A2247CC57F78}" dt="2025-03-12T19:16:51.414" v="955" actId="27636"/>
          <ac:spMkLst>
            <pc:docMk/>
            <pc:sldMk cId="645242670" sldId="277"/>
            <ac:spMk id="3" creationId="{AB85F844-84B4-BA8E-9656-FA821DBF885F}"/>
          </ac:spMkLst>
        </pc:spChg>
      </pc:sldChg>
      <pc:sldChg chg="addSp delSp modSp new mod">
        <pc:chgData name="Ruben Jannes preventieadviseur scholengroep Fluxus" userId="2c399c50-d042-4361-a1eb-c087e41ba007" providerId="ADAL" clId="{BAC91A23-44A8-4795-A0DA-A2247CC57F78}" dt="2025-03-12T19:18:02.780" v="968" actId="478"/>
        <pc:sldMkLst>
          <pc:docMk/>
          <pc:sldMk cId="2644259831" sldId="277"/>
        </pc:sldMkLst>
        <pc:spChg chg="mod">
          <ac:chgData name="Ruben Jannes preventieadviseur scholengroep Fluxus" userId="2c399c50-d042-4361-a1eb-c087e41ba007" providerId="ADAL" clId="{BAC91A23-44A8-4795-A0DA-A2247CC57F78}" dt="2025-03-12T19:17:42.438" v="965"/>
          <ac:spMkLst>
            <pc:docMk/>
            <pc:sldMk cId="2644259831" sldId="277"/>
            <ac:spMk id="5" creationId="{BFA7BD50-6183-F1BD-3937-968E19CC049D}"/>
          </ac:spMkLst>
        </pc:spChg>
        <pc:spChg chg="add mod">
          <ac:chgData name="Ruben Jannes preventieadviseur scholengroep Fluxus" userId="2c399c50-d042-4361-a1eb-c087e41ba007" providerId="ADAL" clId="{BAC91A23-44A8-4795-A0DA-A2247CC57F78}" dt="2025-03-12T19:17:59.448" v="967" actId="14100"/>
          <ac:spMkLst>
            <pc:docMk/>
            <pc:sldMk cId="2644259831" sldId="277"/>
            <ac:spMk id="8" creationId="{42761461-3E9D-AC12-816F-A7B39D59214A}"/>
          </ac:spMkLst>
        </pc:spChg>
        <pc:spChg chg="add del mod">
          <ac:chgData name="Ruben Jannes preventieadviseur scholengroep Fluxus" userId="2c399c50-d042-4361-a1eb-c087e41ba007" providerId="ADAL" clId="{BAC91A23-44A8-4795-A0DA-A2247CC57F78}" dt="2025-03-12T19:18:02.780" v="968" actId="478"/>
          <ac:spMkLst>
            <pc:docMk/>
            <pc:sldMk cId="2644259831" sldId="277"/>
            <ac:spMk id="10" creationId="{74409031-9A19-04C0-1083-9787C25F6DDD}"/>
          </ac:spMkLst>
        </pc:spChg>
        <pc:grpChg chg="add mod">
          <ac:chgData name="Ruben Jannes preventieadviseur scholengroep Fluxus" userId="2c399c50-d042-4361-a1eb-c087e41ba007" providerId="ADAL" clId="{BAC91A23-44A8-4795-A0DA-A2247CC57F78}" dt="2025-03-12T19:17:59.448" v="967" actId="14100"/>
          <ac:grpSpMkLst>
            <pc:docMk/>
            <pc:sldMk cId="2644259831" sldId="277"/>
            <ac:grpSpMk id="4" creationId="{32FB9621-0D95-5AB9-8A80-337EE6686F3E}"/>
          </ac:grpSpMkLst>
        </pc:grpChg>
        <pc:picChg chg="mod">
          <ac:chgData name="Ruben Jannes preventieadviseur scholengroep Fluxus" userId="2c399c50-d042-4361-a1eb-c087e41ba007" providerId="ADAL" clId="{BAC91A23-44A8-4795-A0DA-A2247CC57F78}" dt="2025-03-12T19:17:42.438" v="965"/>
          <ac:picMkLst>
            <pc:docMk/>
            <pc:sldMk cId="2644259831" sldId="277"/>
            <ac:picMk id="6" creationId="{36E592AF-12B8-4B58-DA15-C0D0E904769E}"/>
          </ac:picMkLst>
        </pc:picChg>
        <pc:picChg chg="mod">
          <ac:chgData name="Ruben Jannes preventieadviseur scholengroep Fluxus" userId="2c399c50-d042-4361-a1eb-c087e41ba007" providerId="ADAL" clId="{BAC91A23-44A8-4795-A0DA-A2247CC57F78}" dt="2025-03-12T19:17:42.438" v="965"/>
          <ac:picMkLst>
            <pc:docMk/>
            <pc:sldMk cId="2644259831" sldId="277"/>
            <ac:picMk id="7" creationId="{06757C43-2447-D751-D28F-2F91B2AEE27A}"/>
          </ac:picMkLst>
        </pc:picChg>
        <pc:picChg chg="add mod">
          <ac:chgData name="Ruben Jannes preventieadviseur scholengroep Fluxus" userId="2c399c50-d042-4361-a1eb-c087e41ba007" providerId="ADAL" clId="{BAC91A23-44A8-4795-A0DA-A2247CC57F78}" dt="2025-03-12T19:17:59.448" v="967" actId="14100"/>
          <ac:picMkLst>
            <pc:docMk/>
            <pc:sldMk cId="2644259831" sldId="277"/>
            <ac:picMk id="9" creationId="{F2D3D6B5-977B-9F4E-F6FC-48F0A3AF28A1}"/>
          </ac:picMkLst>
        </pc:picChg>
      </pc:sldChg>
      <pc:sldChg chg="addSp delSp modSp new mod chgLayout">
        <pc:chgData name="Ruben Jannes preventieadviseur scholengroep Fluxus" userId="2c399c50-d042-4361-a1eb-c087e41ba007" providerId="ADAL" clId="{BAC91A23-44A8-4795-A0DA-A2247CC57F78}" dt="2025-03-12T19:21:59.836" v="1025" actId="14100"/>
        <pc:sldMkLst>
          <pc:docMk/>
          <pc:sldMk cId="3440920775" sldId="278"/>
        </pc:sldMkLst>
        <pc:spChg chg="del">
          <ac:chgData name="Ruben Jannes preventieadviseur scholengroep Fluxus" userId="2c399c50-d042-4361-a1eb-c087e41ba007" providerId="ADAL" clId="{BAC91A23-44A8-4795-A0DA-A2247CC57F78}" dt="2025-03-12T19:18:46.526" v="976" actId="700"/>
          <ac:spMkLst>
            <pc:docMk/>
            <pc:sldMk cId="3440920775" sldId="278"/>
            <ac:spMk id="2" creationId="{73964B59-7124-056D-F096-2690B1C18E85}"/>
          </ac:spMkLst>
        </pc:spChg>
        <pc:spChg chg="del">
          <ac:chgData name="Ruben Jannes preventieadviseur scholengroep Fluxus" userId="2c399c50-d042-4361-a1eb-c087e41ba007" providerId="ADAL" clId="{BAC91A23-44A8-4795-A0DA-A2247CC57F78}" dt="2025-03-12T19:18:46.526" v="976" actId="700"/>
          <ac:spMkLst>
            <pc:docMk/>
            <pc:sldMk cId="3440920775" sldId="278"/>
            <ac:spMk id="3" creationId="{319E5CF1-BF18-89B2-10B1-6088AD6D2054}"/>
          </ac:spMkLst>
        </pc:spChg>
        <pc:spChg chg="mod">
          <ac:chgData name="Ruben Jannes preventieadviseur scholengroep Fluxus" userId="2c399c50-d042-4361-a1eb-c087e41ba007" providerId="ADAL" clId="{BAC91A23-44A8-4795-A0DA-A2247CC57F78}" dt="2025-03-12T19:18:32.896" v="973"/>
          <ac:spMkLst>
            <pc:docMk/>
            <pc:sldMk cId="3440920775" sldId="278"/>
            <ac:spMk id="5" creationId="{532BFCB9-9A02-4D35-AE72-533CF5D134D2}"/>
          </ac:spMkLst>
        </pc:spChg>
        <pc:spChg chg="add del mod">
          <ac:chgData name="Ruben Jannes preventieadviseur scholengroep Fluxus" userId="2c399c50-d042-4361-a1eb-c087e41ba007" providerId="ADAL" clId="{BAC91A23-44A8-4795-A0DA-A2247CC57F78}" dt="2025-03-12T19:19:13.898" v="988"/>
          <ac:spMkLst>
            <pc:docMk/>
            <pc:sldMk cId="3440920775" sldId="278"/>
            <ac:spMk id="8" creationId="{229F5D84-CA6C-250C-4463-0A73C098FDEF}"/>
          </ac:spMkLst>
        </pc:spChg>
        <pc:spChg chg="add del mod ord">
          <ac:chgData name="Ruben Jannes preventieadviseur scholengroep Fluxus" userId="2c399c50-d042-4361-a1eb-c087e41ba007" providerId="ADAL" clId="{BAC91A23-44A8-4795-A0DA-A2247CC57F78}" dt="2025-03-12T19:18:49.242" v="977" actId="700"/>
          <ac:spMkLst>
            <pc:docMk/>
            <pc:sldMk cId="3440920775" sldId="278"/>
            <ac:spMk id="9" creationId="{AB3F7E49-FC81-1DBC-7AA1-F87A4217776F}"/>
          </ac:spMkLst>
        </pc:spChg>
        <pc:spChg chg="add del mod ord">
          <ac:chgData name="Ruben Jannes preventieadviseur scholengroep Fluxus" userId="2c399c50-d042-4361-a1eb-c087e41ba007" providerId="ADAL" clId="{BAC91A23-44A8-4795-A0DA-A2247CC57F78}" dt="2025-03-12T19:18:49.242" v="977" actId="700"/>
          <ac:spMkLst>
            <pc:docMk/>
            <pc:sldMk cId="3440920775" sldId="278"/>
            <ac:spMk id="10" creationId="{32AA1413-B83C-7F58-F2E8-A3FB6BEE1BDD}"/>
          </ac:spMkLst>
        </pc:spChg>
        <pc:spChg chg="add mod ord">
          <ac:chgData name="Ruben Jannes preventieadviseur scholengroep Fluxus" userId="2c399c50-d042-4361-a1eb-c087e41ba007" providerId="ADAL" clId="{BAC91A23-44A8-4795-A0DA-A2247CC57F78}" dt="2025-03-12T19:19:10.842" v="985" actId="6549"/>
          <ac:spMkLst>
            <pc:docMk/>
            <pc:sldMk cId="3440920775" sldId="278"/>
            <ac:spMk id="11" creationId="{CB4207C9-4CED-9BBC-C64F-E3F0901B2907}"/>
          </ac:spMkLst>
        </pc:spChg>
        <pc:spChg chg="add mod ord">
          <ac:chgData name="Ruben Jannes preventieadviseur scholengroep Fluxus" userId="2c399c50-d042-4361-a1eb-c087e41ba007" providerId="ADAL" clId="{BAC91A23-44A8-4795-A0DA-A2247CC57F78}" dt="2025-03-12T19:21:59.836" v="1025" actId="14100"/>
          <ac:spMkLst>
            <pc:docMk/>
            <pc:sldMk cId="3440920775" sldId="278"/>
            <ac:spMk id="12" creationId="{A006B569-F96C-336F-0895-E7F406AB88EF}"/>
          </ac:spMkLst>
        </pc:spChg>
        <pc:grpChg chg="add mod ord">
          <ac:chgData name="Ruben Jannes preventieadviseur scholengroep Fluxus" userId="2c399c50-d042-4361-a1eb-c087e41ba007" providerId="ADAL" clId="{BAC91A23-44A8-4795-A0DA-A2247CC57F78}" dt="2025-03-12T19:18:52.540" v="978" actId="167"/>
          <ac:grpSpMkLst>
            <pc:docMk/>
            <pc:sldMk cId="3440920775" sldId="278"/>
            <ac:grpSpMk id="4" creationId="{0C6DEAA1-6DA9-FBD7-3670-8ABFDB3CF86A}"/>
          </ac:grpSpMkLst>
        </pc:grpChg>
        <pc:picChg chg="mod">
          <ac:chgData name="Ruben Jannes preventieadviseur scholengroep Fluxus" userId="2c399c50-d042-4361-a1eb-c087e41ba007" providerId="ADAL" clId="{BAC91A23-44A8-4795-A0DA-A2247CC57F78}" dt="2025-03-12T19:18:32.896" v="973"/>
          <ac:picMkLst>
            <pc:docMk/>
            <pc:sldMk cId="3440920775" sldId="278"/>
            <ac:picMk id="6" creationId="{4DC8EE6B-8A37-79BA-D5C2-EFC0E6C9198A}"/>
          </ac:picMkLst>
        </pc:picChg>
        <pc:picChg chg="mod">
          <ac:chgData name="Ruben Jannes preventieadviseur scholengroep Fluxus" userId="2c399c50-d042-4361-a1eb-c087e41ba007" providerId="ADAL" clId="{BAC91A23-44A8-4795-A0DA-A2247CC57F78}" dt="2025-03-12T19:18:32.896" v="973"/>
          <ac:picMkLst>
            <pc:docMk/>
            <pc:sldMk cId="3440920775" sldId="278"/>
            <ac:picMk id="7" creationId="{5FBF21E5-7271-D768-78F9-7634E55D5F3E}"/>
          </ac:picMkLst>
        </pc:picChg>
      </pc:sldChg>
      <pc:sldChg chg="addSp delSp modSp new mod">
        <pc:chgData name="Ruben Jannes preventieadviseur scholengroep Fluxus" userId="2c399c50-d042-4361-a1eb-c087e41ba007" providerId="ADAL" clId="{BAC91A23-44A8-4795-A0DA-A2247CC57F78}" dt="2025-03-12T19:23:11.066" v="1042" actId="207"/>
        <pc:sldMkLst>
          <pc:docMk/>
          <pc:sldMk cId="2998641105" sldId="279"/>
        </pc:sldMkLst>
        <pc:spChg chg="mod">
          <ac:chgData name="Ruben Jannes preventieadviseur scholengroep Fluxus" userId="2c399c50-d042-4361-a1eb-c087e41ba007" providerId="ADAL" clId="{BAC91A23-44A8-4795-A0DA-A2247CC57F78}" dt="2025-03-12T19:22:23.739" v="1029"/>
          <ac:spMkLst>
            <pc:docMk/>
            <pc:sldMk cId="2998641105" sldId="279"/>
            <ac:spMk id="2" creationId="{9A107AA1-59E7-302D-0862-01C961017A6F}"/>
          </ac:spMkLst>
        </pc:spChg>
        <pc:spChg chg="mod">
          <ac:chgData name="Ruben Jannes preventieadviseur scholengroep Fluxus" userId="2c399c50-d042-4361-a1eb-c087e41ba007" providerId="ADAL" clId="{BAC91A23-44A8-4795-A0DA-A2247CC57F78}" dt="2025-03-12T19:23:11.066" v="1042" actId="207"/>
          <ac:spMkLst>
            <pc:docMk/>
            <pc:sldMk cId="2998641105" sldId="279"/>
            <ac:spMk id="3" creationId="{FD603253-40F5-1E08-84CE-953BCDE62694}"/>
          </ac:spMkLst>
        </pc:spChg>
        <pc:spChg chg="mod">
          <ac:chgData name="Ruben Jannes preventieadviseur scholengroep Fluxus" userId="2c399c50-d042-4361-a1eb-c087e41ba007" providerId="ADAL" clId="{BAC91A23-44A8-4795-A0DA-A2247CC57F78}" dt="2025-03-12T19:22:11.837" v="1026"/>
          <ac:spMkLst>
            <pc:docMk/>
            <pc:sldMk cId="2998641105" sldId="279"/>
            <ac:spMk id="5" creationId="{71091AFD-6D6E-F48D-5B42-7F4649BE020F}"/>
          </ac:spMkLst>
        </pc:spChg>
        <pc:spChg chg="add del mod">
          <ac:chgData name="Ruben Jannes preventieadviseur scholengroep Fluxus" userId="2c399c50-d042-4361-a1eb-c087e41ba007" providerId="ADAL" clId="{BAC91A23-44A8-4795-A0DA-A2247CC57F78}" dt="2025-03-12T19:23:02.865" v="1041"/>
          <ac:spMkLst>
            <pc:docMk/>
            <pc:sldMk cId="2998641105" sldId="279"/>
            <ac:spMk id="8" creationId="{866CB028-E568-04CA-680B-E24D60746EC5}"/>
          </ac:spMkLst>
        </pc:spChg>
        <pc:spChg chg="add mod">
          <ac:chgData name="Ruben Jannes preventieadviseur scholengroep Fluxus" userId="2c399c50-d042-4361-a1eb-c087e41ba007" providerId="ADAL" clId="{BAC91A23-44A8-4795-A0DA-A2247CC57F78}" dt="2025-03-12T19:22:50.832" v="1037" actId="692"/>
          <ac:spMkLst>
            <pc:docMk/>
            <pc:sldMk cId="2998641105" sldId="279"/>
            <ac:spMk id="9" creationId="{1D96828C-542D-3D14-D409-356F85D47FF6}"/>
          </ac:spMkLst>
        </pc:spChg>
        <pc:grpChg chg="add mod ord">
          <ac:chgData name="Ruben Jannes preventieadviseur scholengroep Fluxus" userId="2c399c50-d042-4361-a1eb-c087e41ba007" providerId="ADAL" clId="{BAC91A23-44A8-4795-A0DA-A2247CC57F78}" dt="2025-03-12T19:23:01.582" v="1039" actId="167"/>
          <ac:grpSpMkLst>
            <pc:docMk/>
            <pc:sldMk cId="2998641105" sldId="279"/>
            <ac:grpSpMk id="4" creationId="{20F55072-DEA9-C89D-5792-C52E714FE658}"/>
          </ac:grpSpMkLst>
        </pc:grpChg>
        <pc:picChg chg="mod">
          <ac:chgData name="Ruben Jannes preventieadviseur scholengroep Fluxus" userId="2c399c50-d042-4361-a1eb-c087e41ba007" providerId="ADAL" clId="{BAC91A23-44A8-4795-A0DA-A2247CC57F78}" dt="2025-03-12T19:22:11.837" v="1026"/>
          <ac:picMkLst>
            <pc:docMk/>
            <pc:sldMk cId="2998641105" sldId="279"/>
            <ac:picMk id="6" creationId="{9CE8FC60-F665-74B7-188B-763041C9F6AE}"/>
          </ac:picMkLst>
        </pc:picChg>
        <pc:picChg chg="mod">
          <ac:chgData name="Ruben Jannes preventieadviseur scholengroep Fluxus" userId="2c399c50-d042-4361-a1eb-c087e41ba007" providerId="ADAL" clId="{BAC91A23-44A8-4795-A0DA-A2247CC57F78}" dt="2025-03-12T19:22:11.837" v="1026"/>
          <ac:picMkLst>
            <pc:docMk/>
            <pc:sldMk cId="2998641105" sldId="279"/>
            <ac:picMk id="7" creationId="{A935F602-97BE-7CD8-BB80-B7C0EDC760A7}"/>
          </ac:picMkLst>
        </pc:picChg>
      </pc:sldChg>
      <pc:sldChg chg="addSp delSp modSp new mod">
        <pc:chgData name="Ruben Jannes preventieadviseur scholengroep Fluxus" userId="2c399c50-d042-4361-a1eb-c087e41ba007" providerId="ADAL" clId="{BAC91A23-44A8-4795-A0DA-A2247CC57F78}" dt="2025-03-12T19:24:49.700" v="1071" actId="20577"/>
        <pc:sldMkLst>
          <pc:docMk/>
          <pc:sldMk cId="2220030359" sldId="280"/>
        </pc:sldMkLst>
        <pc:spChg chg="mod">
          <ac:chgData name="Ruben Jannes preventieadviseur scholengroep Fluxus" userId="2c399c50-d042-4361-a1eb-c087e41ba007" providerId="ADAL" clId="{BAC91A23-44A8-4795-A0DA-A2247CC57F78}" dt="2025-03-12T19:24:10.315" v="1054" actId="21"/>
          <ac:spMkLst>
            <pc:docMk/>
            <pc:sldMk cId="2220030359" sldId="280"/>
            <ac:spMk id="2" creationId="{FFFB74E7-45F9-C47B-E1C5-271681D11D1F}"/>
          </ac:spMkLst>
        </pc:spChg>
        <pc:spChg chg="mod">
          <ac:chgData name="Ruben Jannes preventieadviseur scholengroep Fluxus" userId="2c399c50-d042-4361-a1eb-c087e41ba007" providerId="ADAL" clId="{BAC91A23-44A8-4795-A0DA-A2247CC57F78}" dt="2025-03-12T19:24:49.700" v="1071" actId="20577"/>
          <ac:spMkLst>
            <pc:docMk/>
            <pc:sldMk cId="2220030359" sldId="280"/>
            <ac:spMk id="3" creationId="{2B4980F0-EA2A-3F3E-587B-04B454D4685D}"/>
          </ac:spMkLst>
        </pc:spChg>
        <pc:spChg chg="mod">
          <ac:chgData name="Ruben Jannes preventieadviseur scholengroep Fluxus" userId="2c399c50-d042-4361-a1eb-c087e41ba007" providerId="ADAL" clId="{BAC91A23-44A8-4795-A0DA-A2247CC57F78}" dt="2025-03-12T19:23:23.416" v="1043"/>
          <ac:spMkLst>
            <pc:docMk/>
            <pc:sldMk cId="2220030359" sldId="280"/>
            <ac:spMk id="5" creationId="{C6D81DC8-3925-C1E2-E33F-BED4C19B09A1}"/>
          </ac:spMkLst>
        </pc:spChg>
        <pc:spChg chg="add del mod">
          <ac:chgData name="Ruben Jannes preventieadviseur scholengroep Fluxus" userId="2c399c50-d042-4361-a1eb-c087e41ba007" providerId="ADAL" clId="{BAC91A23-44A8-4795-A0DA-A2247CC57F78}" dt="2025-03-12T19:24:26.978" v="1060"/>
          <ac:spMkLst>
            <pc:docMk/>
            <pc:sldMk cId="2220030359" sldId="280"/>
            <ac:spMk id="8" creationId="{6369381B-3CE9-D4EC-AFC5-6B13188FC188}"/>
          </ac:spMkLst>
        </pc:spChg>
        <pc:grpChg chg="add mod ord">
          <ac:chgData name="Ruben Jannes preventieadviseur scholengroep Fluxus" userId="2c399c50-d042-4361-a1eb-c087e41ba007" providerId="ADAL" clId="{BAC91A23-44A8-4795-A0DA-A2247CC57F78}" dt="2025-03-12T19:23:50.649" v="1046" actId="167"/>
          <ac:grpSpMkLst>
            <pc:docMk/>
            <pc:sldMk cId="2220030359" sldId="280"/>
            <ac:grpSpMk id="4" creationId="{987F1C8B-E03A-DA68-7F23-5ABC80D575B9}"/>
          </ac:grpSpMkLst>
        </pc:grpChg>
        <pc:picChg chg="mod">
          <ac:chgData name="Ruben Jannes preventieadviseur scholengroep Fluxus" userId="2c399c50-d042-4361-a1eb-c087e41ba007" providerId="ADAL" clId="{BAC91A23-44A8-4795-A0DA-A2247CC57F78}" dt="2025-03-12T19:23:23.416" v="1043"/>
          <ac:picMkLst>
            <pc:docMk/>
            <pc:sldMk cId="2220030359" sldId="280"/>
            <ac:picMk id="6" creationId="{03079993-74BD-9AD7-E3FA-04A468E1D8E8}"/>
          </ac:picMkLst>
        </pc:picChg>
        <pc:picChg chg="mod">
          <ac:chgData name="Ruben Jannes preventieadviseur scholengroep Fluxus" userId="2c399c50-d042-4361-a1eb-c087e41ba007" providerId="ADAL" clId="{BAC91A23-44A8-4795-A0DA-A2247CC57F78}" dt="2025-03-12T19:23:23.416" v="1043"/>
          <ac:picMkLst>
            <pc:docMk/>
            <pc:sldMk cId="2220030359" sldId="280"/>
            <ac:picMk id="7" creationId="{09C71E0F-E87A-E46B-29DC-E836ED48C522}"/>
          </ac:picMkLst>
        </pc:picChg>
      </pc:sldChg>
      <pc:sldChg chg="addSp delSp modSp new mod">
        <pc:chgData name="Ruben Jannes preventieadviseur scholengroep Fluxus" userId="2c399c50-d042-4361-a1eb-c087e41ba007" providerId="ADAL" clId="{BAC91A23-44A8-4795-A0DA-A2247CC57F78}" dt="2025-03-12T19:47:45.516" v="1141" actId="6549"/>
        <pc:sldMkLst>
          <pc:docMk/>
          <pc:sldMk cId="3728139480" sldId="281"/>
        </pc:sldMkLst>
        <pc:spChg chg="mod">
          <ac:chgData name="Ruben Jannes preventieadviseur scholengroep Fluxus" userId="2c399c50-d042-4361-a1eb-c087e41ba007" providerId="ADAL" clId="{BAC91A23-44A8-4795-A0DA-A2247CC57F78}" dt="2025-03-12T19:45:33.143" v="1078" actId="6549"/>
          <ac:spMkLst>
            <pc:docMk/>
            <pc:sldMk cId="3728139480" sldId="281"/>
            <ac:spMk id="2" creationId="{8A1EE931-3DCE-300D-E6F6-A7A03ECEB2E5}"/>
          </ac:spMkLst>
        </pc:spChg>
        <pc:spChg chg="mod ord">
          <ac:chgData name="Ruben Jannes preventieadviseur scholengroep Fluxus" userId="2c399c50-d042-4361-a1eb-c087e41ba007" providerId="ADAL" clId="{BAC91A23-44A8-4795-A0DA-A2247CC57F78}" dt="2025-03-12T19:47:45.516" v="1141" actId="6549"/>
          <ac:spMkLst>
            <pc:docMk/>
            <pc:sldMk cId="3728139480" sldId="281"/>
            <ac:spMk id="3" creationId="{E4512E58-AB05-0AF8-65EB-470C5D3898A0}"/>
          </ac:spMkLst>
        </pc:spChg>
        <pc:spChg chg="mod">
          <ac:chgData name="Ruben Jannes preventieadviseur scholengroep Fluxus" userId="2c399c50-d042-4361-a1eb-c087e41ba007" providerId="ADAL" clId="{BAC91A23-44A8-4795-A0DA-A2247CC57F78}" dt="2025-03-12T19:45:09.138" v="1072"/>
          <ac:spMkLst>
            <pc:docMk/>
            <pc:sldMk cId="3728139480" sldId="281"/>
            <ac:spMk id="5" creationId="{769DFDED-2A38-D8DC-10CC-B17EFBF9AF1D}"/>
          </ac:spMkLst>
        </pc:spChg>
        <pc:spChg chg="mod">
          <ac:chgData name="Ruben Jannes preventieadviseur scholengroep Fluxus" userId="2c399c50-d042-4361-a1eb-c087e41ba007" providerId="ADAL" clId="{BAC91A23-44A8-4795-A0DA-A2247CC57F78}" dt="2025-03-12T19:45:09.138" v="1072"/>
          <ac:spMkLst>
            <pc:docMk/>
            <pc:sldMk cId="3728139480" sldId="281"/>
            <ac:spMk id="8" creationId="{EA99F73D-12F9-55BA-7122-D643383132E5}"/>
          </ac:spMkLst>
        </pc:spChg>
        <pc:spChg chg="add del mod">
          <ac:chgData name="Ruben Jannes preventieadviseur scholengroep Fluxus" userId="2c399c50-d042-4361-a1eb-c087e41ba007" providerId="ADAL" clId="{BAC91A23-44A8-4795-A0DA-A2247CC57F78}" dt="2025-03-12T19:46:38.478" v="1095" actId="47"/>
          <ac:spMkLst>
            <pc:docMk/>
            <pc:sldMk cId="3728139480" sldId="281"/>
            <ac:spMk id="9" creationId="{DAFBEF5E-0472-6C25-E21C-F063CD2D350C}"/>
          </ac:spMkLst>
        </pc:spChg>
        <pc:spChg chg="add del mod">
          <ac:chgData name="Ruben Jannes preventieadviseur scholengroep Fluxus" userId="2c399c50-d042-4361-a1eb-c087e41ba007" providerId="ADAL" clId="{BAC91A23-44A8-4795-A0DA-A2247CC57F78}" dt="2025-03-12T19:47:19.119" v="1127" actId="478"/>
          <ac:spMkLst>
            <pc:docMk/>
            <pc:sldMk cId="3728139480" sldId="281"/>
            <ac:spMk id="10" creationId="{0FE816FB-1BC9-BA21-C283-0A783FDBF480}"/>
          </ac:spMkLst>
        </pc:spChg>
        <pc:grpChg chg="add mod ord">
          <ac:chgData name="Ruben Jannes preventieadviseur scholengroep Fluxus" userId="2c399c50-d042-4361-a1eb-c087e41ba007" providerId="ADAL" clId="{BAC91A23-44A8-4795-A0DA-A2247CC57F78}" dt="2025-03-12T19:47:21.473" v="1128" actId="167"/>
          <ac:grpSpMkLst>
            <pc:docMk/>
            <pc:sldMk cId="3728139480" sldId="281"/>
            <ac:grpSpMk id="4" creationId="{E637D9AE-EF2A-F989-1237-BDE45E1F5051}"/>
          </ac:grpSpMkLst>
        </pc:grpChg>
        <pc:picChg chg="mod">
          <ac:chgData name="Ruben Jannes preventieadviseur scholengroep Fluxus" userId="2c399c50-d042-4361-a1eb-c087e41ba007" providerId="ADAL" clId="{BAC91A23-44A8-4795-A0DA-A2247CC57F78}" dt="2025-03-12T19:45:09.138" v="1072"/>
          <ac:picMkLst>
            <pc:docMk/>
            <pc:sldMk cId="3728139480" sldId="281"/>
            <ac:picMk id="6" creationId="{A8B2021C-DF64-37B7-07D7-98AEA2E00ED2}"/>
          </ac:picMkLst>
        </pc:picChg>
        <pc:picChg chg="mod">
          <ac:chgData name="Ruben Jannes preventieadviseur scholengroep Fluxus" userId="2c399c50-d042-4361-a1eb-c087e41ba007" providerId="ADAL" clId="{BAC91A23-44A8-4795-A0DA-A2247CC57F78}" dt="2025-03-12T19:45:09.138" v="1072"/>
          <ac:picMkLst>
            <pc:docMk/>
            <pc:sldMk cId="3728139480" sldId="281"/>
            <ac:picMk id="7" creationId="{5D4FDED9-08F3-B52E-9872-62061CC18C3A}"/>
          </ac:picMkLst>
        </pc:picChg>
      </pc:sldChg>
      <pc:sldChg chg="addSp delSp modSp new mod chgLayout">
        <pc:chgData name="Ruben Jannes preventieadviseur scholengroep Fluxus" userId="2c399c50-d042-4361-a1eb-c087e41ba007" providerId="ADAL" clId="{BAC91A23-44A8-4795-A0DA-A2247CC57F78}" dt="2025-03-12T19:54:30.700" v="1194" actId="12"/>
        <pc:sldMkLst>
          <pc:docMk/>
          <pc:sldMk cId="1567755275" sldId="282"/>
        </pc:sldMkLst>
        <pc:spChg chg="del">
          <ac:chgData name="Ruben Jannes preventieadviseur scholengroep Fluxus" userId="2c399c50-d042-4361-a1eb-c087e41ba007" providerId="ADAL" clId="{BAC91A23-44A8-4795-A0DA-A2247CC57F78}" dt="2025-03-12T19:48:18.013" v="1147" actId="700"/>
          <ac:spMkLst>
            <pc:docMk/>
            <pc:sldMk cId="1567755275" sldId="282"/>
            <ac:spMk id="2" creationId="{820C5412-CC7B-3CBF-8EE8-BEAEFC300963}"/>
          </ac:spMkLst>
        </pc:spChg>
        <pc:spChg chg="del">
          <ac:chgData name="Ruben Jannes preventieadviseur scholengroep Fluxus" userId="2c399c50-d042-4361-a1eb-c087e41ba007" providerId="ADAL" clId="{BAC91A23-44A8-4795-A0DA-A2247CC57F78}" dt="2025-03-12T19:48:18.013" v="1147" actId="700"/>
          <ac:spMkLst>
            <pc:docMk/>
            <pc:sldMk cId="1567755275" sldId="282"/>
            <ac:spMk id="3" creationId="{DAC41A0C-EE82-CC4B-B869-A66E92BB417A}"/>
          </ac:spMkLst>
        </pc:spChg>
        <pc:spChg chg="mod">
          <ac:chgData name="Ruben Jannes preventieadviseur scholengroep Fluxus" userId="2c399c50-d042-4361-a1eb-c087e41ba007" providerId="ADAL" clId="{BAC91A23-44A8-4795-A0DA-A2247CC57F78}" dt="2025-03-12T19:48:06.983" v="1144"/>
          <ac:spMkLst>
            <pc:docMk/>
            <pc:sldMk cId="1567755275" sldId="282"/>
            <ac:spMk id="5" creationId="{00000000-0000-0000-0000-000000000000}"/>
          </ac:spMkLst>
        </pc:spChg>
        <pc:spChg chg="add del mod">
          <ac:chgData name="Ruben Jannes preventieadviseur scholengroep Fluxus" userId="2c399c50-d042-4361-a1eb-c087e41ba007" providerId="ADAL" clId="{BAC91A23-44A8-4795-A0DA-A2247CC57F78}" dt="2025-03-12T19:50:30.368" v="1165"/>
          <ac:spMkLst>
            <pc:docMk/>
            <pc:sldMk cId="1567755275" sldId="282"/>
            <ac:spMk id="8" creationId="{00000000-0000-0000-0000-000000000000}"/>
          </ac:spMkLst>
        </pc:spChg>
        <pc:spChg chg="add del mod ord">
          <ac:chgData name="Ruben Jannes preventieadviseur scholengroep Fluxus" userId="2c399c50-d042-4361-a1eb-c087e41ba007" providerId="ADAL" clId="{BAC91A23-44A8-4795-A0DA-A2247CC57F78}" dt="2025-03-12T19:48:21.127" v="1148" actId="700"/>
          <ac:spMkLst>
            <pc:docMk/>
            <pc:sldMk cId="1567755275" sldId="282"/>
            <ac:spMk id="9" creationId="{86A36D36-A214-8511-0FEF-B92898261684}"/>
          </ac:spMkLst>
        </pc:spChg>
        <pc:spChg chg="add del mod ord">
          <ac:chgData name="Ruben Jannes preventieadviseur scholengroep Fluxus" userId="2c399c50-d042-4361-a1eb-c087e41ba007" providerId="ADAL" clId="{BAC91A23-44A8-4795-A0DA-A2247CC57F78}" dt="2025-03-12T19:48:21.127" v="1148" actId="700"/>
          <ac:spMkLst>
            <pc:docMk/>
            <pc:sldMk cId="1567755275" sldId="282"/>
            <ac:spMk id="10" creationId="{20788951-E80F-C88B-BC0A-43D44BD5FF25}"/>
          </ac:spMkLst>
        </pc:spChg>
        <pc:spChg chg="add mod ord">
          <ac:chgData name="Ruben Jannes preventieadviseur scholengroep Fluxus" userId="2c399c50-d042-4361-a1eb-c087e41ba007" providerId="ADAL" clId="{BAC91A23-44A8-4795-A0DA-A2247CC57F78}" dt="2025-03-12T19:48:28.924" v="1152" actId="6549"/>
          <ac:spMkLst>
            <pc:docMk/>
            <pc:sldMk cId="1567755275" sldId="282"/>
            <ac:spMk id="11" creationId="{6CFF07BA-EA1C-DC58-27CD-AF355D462D6E}"/>
          </ac:spMkLst>
        </pc:spChg>
        <pc:spChg chg="add mod ord">
          <ac:chgData name="Ruben Jannes preventieadviseur scholengroep Fluxus" userId="2c399c50-d042-4361-a1eb-c087e41ba007" providerId="ADAL" clId="{BAC91A23-44A8-4795-A0DA-A2247CC57F78}" dt="2025-03-12T19:54:30.700" v="1194" actId="12"/>
          <ac:spMkLst>
            <pc:docMk/>
            <pc:sldMk cId="1567755275" sldId="282"/>
            <ac:spMk id="12" creationId="{827A90F3-A337-AC71-2DA0-D08C252BF9F6}"/>
          </ac:spMkLst>
        </pc:spChg>
        <pc:grpChg chg="add mod ord">
          <ac:chgData name="Ruben Jannes preventieadviseur scholengroep Fluxus" userId="2c399c50-d042-4361-a1eb-c087e41ba007" providerId="ADAL" clId="{BAC91A23-44A8-4795-A0DA-A2247CC57F78}" dt="2025-03-12T19:48:23.285" v="1149" actId="167"/>
          <ac:grpSpMkLst>
            <pc:docMk/>
            <pc:sldMk cId="1567755275" sldId="282"/>
            <ac:grpSpMk id="4" creationId="{00000000-0000-0000-0000-000000000000}"/>
          </ac:grpSpMkLst>
        </pc:grpChg>
        <pc:picChg chg="mod">
          <ac:chgData name="Ruben Jannes preventieadviseur scholengroep Fluxus" userId="2c399c50-d042-4361-a1eb-c087e41ba007" providerId="ADAL" clId="{BAC91A23-44A8-4795-A0DA-A2247CC57F78}" dt="2025-03-12T19:48:06.983" v="1144"/>
          <ac:picMkLst>
            <pc:docMk/>
            <pc:sldMk cId="1567755275" sldId="282"/>
            <ac:picMk id="6" creationId="{00000000-0000-0000-0000-000000000000}"/>
          </ac:picMkLst>
        </pc:picChg>
        <pc:picChg chg="mod">
          <ac:chgData name="Ruben Jannes preventieadviseur scholengroep Fluxus" userId="2c399c50-d042-4361-a1eb-c087e41ba007" providerId="ADAL" clId="{BAC91A23-44A8-4795-A0DA-A2247CC57F78}" dt="2025-03-12T19:48:06.983" v="1144"/>
          <ac:picMkLst>
            <pc:docMk/>
            <pc:sldMk cId="1567755275" sldId="282"/>
            <ac:picMk id="7" creationId="{00000000-0000-0000-0000-000000000000}"/>
          </ac:picMkLst>
        </pc:picChg>
      </pc:sldChg>
      <pc:sldChg chg="addSp modSp new mod">
        <pc:chgData name="Ruben Jannes preventieadviseur scholengroep Fluxus" userId="2c399c50-d042-4361-a1eb-c087e41ba007" providerId="ADAL" clId="{BAC91A23-44A8-4795-A0DA-A2247CC57F78}" dt="2025-03-12T19:55:05.424" v="1199" actId="14100"/>
        <pc:sldMkLst>
          <pc:docMk/>
          <pc:sldMk cId="2729078451" sldId="283"/>
        </pc:sldMkLst>
        <pc:spChg chg="mod">
          <ac:chgData name="Ruben Jannes preventieadviseur scholengroep Fluxus" userId="2c399c50-d042-4361-a1eb-c087e41ba007" providerId="ADAL" clId="{BAC91A23-44A8-4795-A0DA-A2247CC57F78}" dt="2025-03-12T19:54:41.171" v="1195"/>
          <ac:spMkLst>
            <pc:docMk/>
            <pc:sldMk cId="2729078451" sldId="283"/>
            <ac:spMk id="5" creationId="{FF9564C2-A4A4-8279-578F-064020A1690D}"/>
          </ac:spMkLst>
        </pc:spChg>
        <pc:spChg chg="mod">
          <ac:chgData name="Ruben Jannes preventieadviseur scholengroep Fluxus" userId="2c399c50-d042-4361-a1eb-c087e41ba007" providerId="ADAL" clId="{BAC91A23-44A8-4795-A0DA-A2247CC57F78}" dt="2025-03-12T19:54:41.171" v="1195"/>
          <ac:spMkLst>
            <pc:docMk/>
            <pc:sldMk cId="2729078451" sldId="283"/>
            <ac:spMk id="6" creationId="{2D185884-B220-02B5-E978-C9BFD3EB55B7}"/>
          </ac:spMkLst>
        </pc:spChg>
        <pc:spChg chg="add mod">
          <ac:chgData name="Ruben Jannes preventieadviseur scholengroep Fluxus" userId="2c399c50-d042-4361-a1eb-c087e41ba007" providerId="ADAL" clId="{BAC91A23-44A8-4795-A0DA-A2247CC57F78}" dt="2025-03-12T19:55:05.424" v="1199" actId="14100"/>
          <ac:spMkLst>
            <pc:docMk/>
            <pc:sldMk cId="2729078451" sldId="283"/>
            <ac:spMk id="9" creationId="{AED69E8A-BE9D-04E0-32DD-15BCA901A00B}"/>
          </ac:spMkLst>
        </pc:spChg>
        <pc:spChg chg="add mod">
          <ac:chgData name="Ruben Jannes preventieadviseur scholengroep Fluxus" userId="2c399c50-d042-4361-a1eb-c087e41ba007" providerId="ADAL" clId="{BAC91A23-44A8-4795-A0DA-A2247CC57F78}" dt="2025-03-12T19:54:52.253" v="1197" actId="14100"/>
          <ac:spMkLst>
            <pc:docMk/>
            <pc:sldMk cId="2729078451" sldId="283"/>
            <ac:spMk id="10" creationId="{FD454D6A-0B06-3D66-3B7E-5CBAD3D6DD13}"/>
          </ac:spMkLst>
        </pc:spChg>
        <pc:grpChg chg="add mod">
          <ac:chgData name="Ruben Jannes preventieadviseur scholengroep Fluxus" userId="2c399c50-d042-4361-a1eb-c087e41ba007" providerId="ADAL" clId="{BAC91A23-44A8-4795-A0DA-A2247CC57F78}" dt="2025-03-12T19:54:52.253" v="1197" actId="14100"/>
          <ac:grpSpMkLst>
            <pc:docMk/>
            <pc:sldMk cId="2729078451" sldId="283"/>
            <ac:grpSpMk id="4" creationId="{1E26D6DC-E92D-E21E-48D5-B01D225EB77B}"/>
          </ac:grpSpMkLst>
        </pc:grpChg>
        <pc:picChg chg="mod">
          <ac:chgData name="Ruben Jannes preventieadviseur scholengroep Fluxus" userId="2c399c50-d042-4361-a1eb-c087e41ba007" providerId="ADAL" clId="{BAC91A23-44A8-4795-A0DA-A2247CC57F78}" dt="2025-03-12T19:54:41.171" v="1195"/>
          <ac:picMkLst>
            <pc:docMk/>
            <pc:sldMk cId="2729078451" sldId="283"/>
            <ac:picMk id="7" creationId="{AD5CC273-86A2-E6CC-5910-1D845A17AA28}"/>
          </ac:picMkLst>
        </pc:picChg>
        <pc:picChg chg="mod">
          <ac:chgData name="Ruben Jannes preventieadviseur scholengroep Fluxus" userId="2c399c50-d042-4361-a1eb-c087e41ba007" providerId="ADAL" clId="{BAC91A23-44A8-4795-A0DA-A2247CC57F78}" dt="2025-03-12T19:54:41.171" v="1195"/>
          <ac:picMkLst>
            <pc:docMk/>
            <pc:sldMk cId="2729078451" sldId="283"/>
            <ac:picMk id="8" creationId="{AAAD6DCB-2E5F-9C47-6DFC-4A6EB9C59929}"/>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E7012C-15E9-4A1A-B3F0-AA13A9208A59}" type="doc">
      <dgm:prSet loTypeId="urn:microsoft.com/office/officeart/2005/8/layout/chevron1" loCatId="process" qsTypeId="urn:microsoft.com/office/officeart/2005/8/quickstyle/simple1" qsCatId="simple" csTypeId="urn:microsoft.com/office/officeart/2005/8/colors/accent1_2" csCatId="accent1" phldr="1"/>
      <dgm:spPr/>
    </dgm:pt>
    <dgm:pt modelId="{9463EB9D-EEB6-4293-95FA-6E3E9DFB2BE1}">
      <dgm:prSet phldrT="[Tekst]"/>
      <dgm:spPr/>
      <dgm:t>
        <a:bodyPr/>
        <a:lstStyle/>
        <a:p>
          <a:r>
            <a:rPr lang="en-GB" dirty="0" err="1"/>
            <a:t>Stagiair</a:t>
          </a:r>
          <a:endParaRPr lang="en-GB" dirty="0"/>
        </a:p>
        <a:p>
          <a:r>
            <a:rPr lang="en-GB" dirty="0" err="1"/>
            <a:t>Leerling-cursist</a:t>
          </a:r>
          <a:endParaRPr lang="en-BE" dirty="0"/>
        </a:p>
      </dgm:t>
    </dgm:pt>
    <dgm:pt modelId="{312526B9-9F5F-44A6-879B-03854F19C179}" type="parTrans" cxnId="{B72ECDE2-4E30-4809-9E71-E29CA274A4A8}">
      <dgm:prSet/>
      <dgm:spPr/>
      <dgm:t>
        <a:bodyPr/>
        <a:lstStyle/>
        <a:p>
          <a:endParaRPr lang="en-BE"/>
        </a:p>
      </dgm:t>
    </dgm:pt>
    <dgm:pt modelId="{58C13F67-42E1-4DA1-941A-3EC408751E18}" type="sibTrans" cxnId="{B72ECDE2-4E30-4809-9E71-E29CA274A4A8}">
      <dgm:prSet/>
      <dgm:spPr/>
      <dgm:t>
        <a:bodyPr/>
        <a:lstStyle/>
        <a:p>
          <a:endParaRPr lang="en-BE"/>
        </a:p>
      </dgm:t>
    </dgm:pt>
    <dgm:pt modelId="{16E2E6F2-7B0C-4D4B-A52E-61A880792437}">
      <dgm:prSet phldrT="[Tekst]"/>
      <dgm:spPr/>
      <dgm:t>
        <a:bodyPr/>
        <a:lstStyle/>
        <a:p>
          <a:r>
            <a:rPr lang="en-GB" dirty="0"/>
            <a:t>Stage</a:t>
          </a:r>
        </a:p>
        <a:p>
          <a:r>
            <a:rPr lang="en-GB" dirty="0"/>
            <a:t>Vorm van </a:t>
          </a:r>
          <a:r>
            <a:rPr lang="en-GB" dirty="0" err="1"/>
            <a:t>arbeid</a:t>
          </a:r>
          <a:endParaRPr lang="en-BE" dirty="0"/>
        </a:p>
      </dgm:t>
    </dgm:pt>
    <dgm:pt modelId="{495F7B55-8AB2-4BA0-B50C-2E7FF51A93F4}" type="parTrans" cxnId="{3D4F0309-E9B2-492B-B6A0-09FFD93179F6}">
      <dgm:prSet/>
      <dgm:spPr/>
      <dgm:t>
        <a:bodyPr/>
        <a:lstStyle/>
        <a:p>
          <a:endParaRPr lang="en-BE"/>
        </a:p>
      </dgm:t>
    </dgm:pt>
    <dgm:pt modelId="{51738798-AEC4-4F84-981F-C06A09A8588D}" type="sibTrans" cxnId="{3D4F0309-E9B2-492B-B6A0-09FFD93179F6}">
      <dgm:prSet/>
      <dgm:spPr/>
      <dgm:t>
        <a:bodyPr/>
        <a:lstStyle/>
        <a:p>
          <a:endParaRPr lang="en-BE"/>
        </a:p>
      </dgm:t>
    </dgm:pt>
    <dgm:pt modelId="{938B4E9B-310D-47A4-9924-A2670CFAEF8D}">
      <dgm:prSet phldrT="[Tekst]"/>
      <dgm:spPr/>
      <dgm:t>
        <a:bodyPr/>
        <a:lstStyle/>
        <a:p>
          <a:r>
            <a:rPr lang="en-GB" dirty="0" err="1"/>
            <a:t>Gelijkgestelde</a:t>
          </a:r>
          <a:r>
            <a:rPr lang="en-GB" dirty="0"/>
            <a:t> </a:t>
          </a:r>
          <a:r>
            <a:rPr lang="en-GB" dirty="0" err="1"/>
            <a:t>werknemer</a:t>
          </a:r>
          <a:endParaRPr lang="en-BE" dirty="0"/>
        </a:p>
      </dgm:t>
    </dgm:pt>
    <dgm:pt modelId="{0095F190-7B1C-4BF9-91C8-AF9BC5B6C572}" type="parTrans" cxnId="{440C6440-1C9E-4844-89C9-D327CF68741C}">
      <dgm:prSet/>
      <dgm:spPr/>
      <dgm:t>
        <a:bodyPr/>
        <a:lstStyle/>
        <a:p>
          <a:endParaRPr lang="en-BE"/>
        </a:p>
      </dgm:t>
    </dgm:pt>
    <dgm:pt modelId="{D78A43D4-FCA7-4538-BEB8-E7360219E492}" type="sibTrans" cxnId="{440C6440-1C9E-4844-89C9-D327CF68741C}">
      <dgm:prSet/>
      <dgm:spPr/>
      <dgm:t>
        <a:bodyPr/>
        <a:lstStyle/>
        <a:p>
          <a:endParaRPr lang="en-BE"/>
        </a:p>
      </dgm:t>
    </dgm:pt>
    <dgm:pt modelId="{5F364C12-0900-41C1-B21C-D6D57F7BC25E}" type="pres">
      <dgm:prSet presAssocID="{42E7012C-15E9-4A1A-B3F0-AA13A9208A59}" presName="Name0" presStyleCnt="0">
        <dgm:presLayoutVars>
          <dgm:dir/>
          <dgm:animLvl val="lvl"/>
          <dgm:resizeHandles val="exact"/>
        </dgm:presLayoutVars>
      </dgm:prSet>
      <dgm:spPr/>
    </dgm:pt>
    <dgm:pt modelId="{96EFB538-27B0-41E3-8503-DAFADA13575F}" type="pres">
      <dgm:prSet presAssocID="{9463EB9D-EEB6-4293-95FA-6E3E9DFB2BE1}" presName="parTxOnly" presStyleLbl="node1" presStyleIdx="0" presStyleCnt="3">
        <dgm:presLayoutVars>
          <dgm:chMax val="0"/>
          <dgm:chPref val="0"/>
          <dgm:bulletEnabled val="1"/>
        </dgm:presLayoutVars>
      </dgm:prSet>
      <dgm:spPr/>
    </dgm:pt>
    <dgm:pt modelId="{44D197D1-CBC4-40FC-B2C5-EF4D2B6911E5}" type="pres">
      <dgm:prSet presAssocID="{58C13F67-42E1-4DA1-941A-3EC408751E18}" presName="parTxOnlySpace" presStyleCnt="0"/>
      <dgm:spPr/>
    </dgm:pt>
    <dgm:pt modelId="{940C068B-68EC-4D38-8591-53F7CDBC1F0B}" type="pres">
      <dgm:prSet presAssocID="{16E2E6F2-7B0C-4D4B-A52E-61A880792437}" presName="parTxOnly" presStyleLbl="node1" presStyleIdx="1" presStyleCnt="3">
        <dgm:presLayoutVars>
          <dgm:chMax val="0"/>
          <dgm:chPref val="0"/>
          <dgm:bulletEnabled val="1"/>
        </dgm:presLayoutVars>
      </dgm:prSet>
      <dgm:spPr/>
    </dgm:pt>
    <dgm:pt modelId="{AA7EF155-BA8B-4704-9E93-67B0FAF5F995}" type="pres">
      <dgm:prSet presAssocID="{51738798-AEC4-4F84-981F-C06A09A8588D}" presName="parTxOnlySpace" presStyleCnt="0"/>
      <dgm:spPr/>
    </dgm:pt>
    <dgm:pt modelId="{56A69112-1680-4BF0-A0A7-605DB9BCCFEF}" type="pres">
      <dgm:prSet presAssocID="{938B4E9B-310D-47A4-9924-A2670CFAEF8D}" presName="parTxOnly" presStyleLbl="node1" presStyleIdx="2" presStyleCnt="3">
        <dgm:presLayoutVars>
          <dgm:chMax val="0"/>
          <dgm:chPref val="0"/>
          <dgm:bulletEnabled val="1"/>
        </dgm:presLayoutVars>
      </dgm:prSet>
      <dgm:spPr/>
    </dgm:pt>
  </dgm:ptLst>
  <dgm:cxnLst>
    <dgm:cxn modelId="{3E33E700-5B69-4009-80AB-F7A516E6ACDA}" type="presOf" srcId="{42E7012C-15E9-4A1A-B3F0-AA13A9208A59}" destId="{5F364C12-0900-41C1-B21C-D6D57F7BC25E}" srcOrd="0" destOrd="0" presId="urn:microsoft.com/office/officeart/2005/8/layout/chevron1"/>
    <dgm:cxn modelId="{3D4F0309-E9B2-492B-B6A0-09FFD93179F6}" srcId="{42E7012C-15E9-4A1A-B3F0-AA13A9208A59}" destId="{16E2E6F2-7B0C-4D4B-A52E-61A880792437}" srcOrd="1" destOrd="0" parTransId="{495F7B55-8AB2-4BA0-B50C-2E7FF51A93F4}" sibTransId="{51738798-AEC4-4F84-981F-C06A09A8588D}"/>
    <dgm:cxn modelId="{EEE1D432-A564-4090-B471-4F7EE6F324BA}" type="presOf" srcId="{16E2E6F2-7B0C-4D4B-A52E-61A880792437}" destId="{940C068B-68EC-4D38-8591-53F7CDBC1F0B}" srcOrd="0" destOrd="0" presId="urn:microsoft.com/office/officeart/2005/8/layout/chevron1"/>
    <dgm:cxn modelId="{440C6440-1C9E-4844-89C9-D327CF68741C}" srcId="{42E7012C-15E9-4A1A-B3F0-AA13A9208A59}" destId="{938B4E9B-310D-47A4-9924-A2670CFAEF8D}" srcOrd="2" destOrd="0" parTransId="{0095F190-7B1C-4BF9-91C8-AF9BC5B6C572}" sibTransId="{D78A43D4-FCA7-4538-BEB8-E7360219E492}"/>
    <dgm:cxn modelId="{AC2EEDBA-4926-4074-A685-9D2E4C0E3EA0}" type="presOf" srcId="{938B4E9B-310D-47A4-9924-A2670CFAEF8D}" destId="{56A69112-1680-4BF0-A0A7-605DB9BCCFEF}" srcOrd="0" destOrd="0" presId="urn:microsoft.com/office/officeart/2005/8/layout/chevron1"/>
    <dgm:cxn modelId="{31E89BCB-78E8-4BCC-9F48-74C7B49CDF31}" type="presOf" srcId="{9463EB9D-EEB6-4293-95FA-6E3E9DFB2BE1}" destId="{96EFB538-27B0-41E3-8503-DAFADA13575F}" srcOrd="0" destOrd="0" presId="urn:microsoft.com/office/officeart/2005/8/layout/chevron1"/>
    <dgm:cxn modelId="{B72ECDE2-4E30-4809-9E71-E29CA274A4A8}" srcId="{42E7012C-15E9-4A1A-B3F0-AA13A9208A59}" destId="{9463EB9D-EEB6-4293-95FA-6E3E9DFB2BE1}" srcOrd="0" destOrd="0" parTransId="{312526B9-9F5F-44A6-879B-03854F19C179}" sibTransId="{58C13F67-42E1-4DA1-941A-3EC408751E18}"/>
    <dgm:cxn modelId="{7782430D-4437-43D8-9D76-0AC60A78DB68}" type="presParOf" srcId="{5F364C12-0900-41C1-B21C-D6D57F7BC25E}" destId="{96EFB538-27B0-41E3-8503-DAFADA13575F}" srcOrd="0" destOrd="0" presId="urn:microsoft.com/office/officeart/2005/8/layout/chevron1"/>
    <dgm:cxn modelId="{C187F776-15C5-4836-B038-8614C96A03CE}" type="presParOf" srcId="{5F364C12-0900-41C1-B21C-D6D57F7BC25E}" destId="{44D197D1-CBC4-40FC-B2C5-EF4D2B6911E5}" srcOrd="1" destOrd="0" presId="urn:microsoft.com/office/officeart/2005/8/layout/chevron1"/>
    <dgm:cxn modelId="{340655E5-0BD5-49D0-855E-B1B7C409EAEF}" type="presParOf" srcId="{5F364C12-0900-41C1-B21C-D6D57F7BC25E}" destId="{940C068B-68EC-4D38-8591-53F7CDBC1F0B}" srcOrd="2" destOrd="0" presId="urn:microsoft.com/office/officeart/2005/8/layout/chevron1"/>
    <dgm:cxn modelId="{38B1E106-FE8E-4020-A7F6-A0B68A73DF16}" type="presParOf" srcId="{5F364C12-0900-41C1-B21C-D6D57F7BC25E}" destId="{AA7EF155-BA8B-4704-9E93-67B0FAF5F995}" srcOrd="3" destOrd="0" presId="urn:microsoft.com/office/officeart/2005/8/layout/chevron1"/>
    <dgm:cxn modelId="{9964011F-D45B-405C-A778-52F9FF108A43}" type="presParOf" srcId="{5F364C12-0900-41C1-B21C-D6D57F7BC25E}" destId="{56A69112-1680-4BF0-A0A7-605DB9BCCFEF}" srcOrd="4"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E7012C-15E9-4A1A-B3F0-AA13A9208A59}" type="doc">
      <dgm:prSet loTypeId="urn:microsoft.com/office/officeart/2005/8/layout/chevron1" loCatId="process" qsTypeId="urn:microsoft.com/office/officeart/2005/8/quickstyle/simple1" qsCatId="simple" csTypeId="urn:microsoft.com/office/officeart/2005/8/colors/accent1_2" csCatId="accent1" phldr="1"/>
      <dgm:spPr/>
    </dgm:pt>
    <dgm:pt modelId="{9463EB9D-EEB6-4293-95FA-6E3E9DFB2BE1}">
      <dgm:prSet phldrT="[Tekst]"/>
      <dgm:spPr/>
      <dgm:t>
        <a:bodyPr/>
        <a:lstStyle/>
        <a:p>
          <a:r>
            <a:rPr lang="en-GB" dirty="0" err="1"/>
            <a:t>Stagegever</a:t>
          </a:r>
          <a:endParaRPr lang="en-BE" dirty="0"/>
        </a:p>
      </dgm:t>
    </dgm:pt>
    <dgm:pt modelId="{312526B9-9F5F-44A6-879B-03854F19C179}" type="parTrans" cxnId="{B72ECDE2-4E30-4809-9E71-E29CA274A4A8}">
      <dgm:prSet/>
      <dgm:spPr/>
      <dgm:t>
        <a:bodyPr/>
        <a:lstStyle/>
        <a:p>
          <a:endParaRPr lang="en-BE"/>
        </a:p>
      </dgm:t>
    </dgm:pt>
    <dgm:pt modelId="{58C13F67-42E1-4DA1-941A-3EC408751E18}" type="sibTrans" cxnId="{B72ECDE2-4E30-4809-9E71-E29CA274A4A8}">
      <dgm:prSet/>
      <dgm:spPr/>
      <dgm:t>
        <a:bodyPr/>
        <a:lstStyle/>
        <a:p>
          <a:endParaRPr lang="en-BE"/>
        </a:p>
      </dgm:t>
    </dgm:pt>
    <dgm:pt modelId="{16E2E6F2-7B0C-4D4B-A52E-61A880792437}">
      <dgm:prSet phldrT="[Tekst]"/>
      <dgm:spPr/>
      <dgm:t>
        <a:bodyPr/>
        <a:lstStyle/>
        <a:p>
          <a:r>
            <a:rPr lang="en-GB" dirty="0" err="1"/>
            <a:t>Werkgever</a:t>
          </a:r>
          <a:endParaRPr lang="en-BE" dirty="0"/>
        </a:p>
      </dgm:t>
    </dgm:pt>
    <dgm:pt modelId="{495F7B55-8AB2-4BA0-B50C-2E7FF51A93F4}" type="parTrans" cxnId="{3D4F0309-E9B2-492B-B6A0-09FFD93179F6}">
      <dgm:prSet/>
      <dgm:spPr/>
      <dgm:t>
        <a:bodyPr/>
        <a:lstStyle/>
        <a:p>
          <a:endParaRPr lang="en-BE"/>
        </a:p>
      </dgm:t>
    </dgm:pt>
    <dgm:pt modelId="{51738798-AEC4-4F84-981F-C06A09A8588D}" type="sibTrans" cxnId="{3D4F0309-E9B2-492B-B6A0-09FFD93179F6}">
      <dgm:prSet/>
      <dgm:spPr/>
      <dgm:t>
        <a:bodyPr/>
        <a:lstStyle/>
        <a:p>
          <a:endParaRPr lang="en-BE"/>
        </a:p>
      </dgm:t>
    </dgm:pt>
    <dgm:pt modelId="{5F364C12-0900-41C1-B21C-D6D57F7BC25E}" type="pres">
      <dgm:prSet presAssocID="{42E7012C-15E9-4A1A-B3F0-AA13A9208A59}" presName="Name0" presStyleCnt="0">
        <dgm:presLayoutVars>
          <dgm:dir/>
          <dgm:animLvl val="lvl"/>
          <dgm:resizeHandles val="exact"/>
        </dgm:presLayoutVars>
      </dgm:prSet>
      <dgm:spPr/>
    </dgm:pt>
    <dgm:pt modelId="{96EFB538-27B0-41E3-8503-DAFADA13575F}" type="pres">
      <dgm:prSet presAssocID="{9463EB9D-EEB6-4293-95FA-6E3E9DFB2BE1}" presName="parTxOnly" presStyleLbl="node1" presStyleIdx="0" presStyleCnt="2">
        <dgm:presLayoutVars>
          <dgm:chMax val="0"/>
          <dgm:chPref val="0"/>
          <dgm:bulletEnabled val="1"/>
        </dgm:presLayoutVars>
      </dgm:prSet>
      <dgm:spPr/>
    </dgm:pt>
    <dgm:pt modelId="{44D197D1-CBC4-40FC-B2C5-EF4D2B6911E5}" type="pres">
      <dgm:prSet presAssocID="{58C13F67-42E1-4DA1-941A-3EC408751E18}" presName="parTxOnlySpace" presStyleCnt="0"/>
      <dgm:spPr/>
    </dgm:pt>
    <dgm:pt modelId="{940C068B-68EC-4D38-8591-53F7CDBC1F0B}" type="pres">
      <dgm:prSet presAssocID="{16E2E6F2-7B0C-4D4B-A52E-61A880792437}" presName="parTxOnly" presStyleLbl="node1" presStyleIdx="1" presStyleCnt="2">
        <dgm:presLayoutVars>
          <dgm:chMax val="0"/>
          <dgm:chPref val="0"/>
          <dgm:bulletEnabled val="1"/>
        </dgm:presLayoutVars>
      </dgm:prSet>
      <dgm:spPr/>
    </dgm:pt>
  </dgm:ptLst>
  <dgm:cxnLst>
    <dgm:cxn modelId="{3E33E700-5B69-4009-80AB-F7A516E6ACDA}" type="presOf" srcId="{42E7012C-15E9-4A1A-B3F0-AA13A9208A59}" destId="{5F364C12-0900-41C1-B21C-D6D57F7BC25E}" srcOrd="0" destOrd="0" presId="urn:microsoft.com/office/officeart/2005/8/layout/chevron1"/>
    <dgm:cxn modelId="{3D4F0309-E9B2-492B-B6A0-09FFD93179F6}" srcId="{42E7012C-15E9-4A1A-B3F0-AA13A9208A59}" destId="{16E2E6F2-7B0C-4D4B-A52E-61A880792437}" srcOrd="1" destOrd="0" parTransId="{495F7B55-8AB2-4BA0-B50C-2E7FF51A93F4}" sibTransId="{51738798-AEC4-4F84-981F-C06A09A8588D}"/>
    <dgm:cxn modelId="{EEE1D432-A564-4090-B471-4F7EE6F324BA}" type="presOf" srcId="{16E2E6F2-7B0C-4D4B-A52E-61A880792437}" destId="{940C068B-68EC-4D38-8591-53F7CDBC1F0B}" srcOrd="0" destOrd="0" presId="urn:microsoft.com/office/officeart/2005/8/layout/chevron1"/>
    <dgm:cxn modelId="{31E89BCB-78E8-4BCC-9F48-74C7B49CDF31}" type="presOf" srcId="{9463EB9D-EEB6-4293-95FA-6E3E9DFB2BE1}" destId="{96EFB538-27B0-41E3-8503-DAFADA13575F}" srcOrd="0" destOrd="0" presId="urn:microsoft.com/office/officeart/2005/8/layout/chevron1"/>
    <dgm:cxn modelId="{B72ECDE2-4E30-4809-9E71-E29CA274A4A8}" srcId="{42E7012C-15E9-4A1A-B3F0-AA13A9208A59}" destId="{9463EB9D-EEB6-4293-95FA-6E3E9DFB2BE1}" srcOrd="0" destOrd="0" parTransId="{312526B9-9F5F-44A6-879B-03854F19C179}" sibTransId="{58C13F67-42E1-4DA1-941A-3EC408751E18}"/>
    <dgm:cxn modelId="{7782430D-4437-43D8-9D76-0AC60A78DB68}" type="presParOf" srcId="{5F364C12-0900-41C1-B21C-D6D57F7BC25E}" destId="{96EFB538-27B0-41E3-8503-DAFADA13575F}" srcOrd="0" destOrd="0" presId="urn:microsoft.com/office/officeart/2005/8/layout/chevron1"/>
    <dgm:cxn modelId="{C187F776-15C5-4836-B038-8614C96A03CE}" type="presParOf" srcId="{5F364C12-0900-41C1-B21C-D6D57F7BC25E}" destId="{44D197D1-CBC4-40FC-B2C5-EF4D2B6911E5}" srcOrd="1" destOrd="0" presId="urn:microsoft.com/office/officeart/2005/8/layout/chevron1"/>
    <dgm:cxn modelId="{340655E5-0BD5-49D0-855E-B1B7C409EAEF}" type="presParOf" srcId="{5F364C12-0900-41C1-B21C-D6D57F7BC25E}" destId="{940C068B-68EC-4D38-8591-53F7CDBC1F0B}" srcOrd="2" destOrd="0" presId="urn:microsoft.com/office/officeart/2005/8/layout/chevron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EFB538-27B0-41E3-8503-DAFADA13575F}">
      <dsp:nvSpPr>
        <dsp:cNvPr id="0" name=""/>
        <dsp:cNvSpPr/>
      </dsp:nvSpPr>
      <dsp:spPr>
        <a:xfrm>
          <a:off x="2425" y="2118251"/>
          <a:ext cx="2955410" cy="1182164"/>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GB" sz="2100" kern="1200" dirty="0" err="1"/>
            <a:t>Stagiair</a:t>
          </a:r>
          <a:endParaRPr lang="en-GB" sz="2100" kern="1200" dirty="0"/>
        </a:p>
        <a:p>
          <a:pPr marL="0" lvl="0" indent="0" algn="ctr" defTabSz="933450">
            <a:lnSpc>
              <a:spcPct val="90000"/>
            </a:lnSpc>
            <a:spcBef>
              <a:spcPct val="0"/>
            </a:spcBef>
            <a:spcAft>
              <a:spcPct val="35000"/>
            </a:spcAft>
            <a:buNone/>
          </a:pPr>
          <a:r>
            <a:rPr lang="en-GB" sz="2100" kern="1200" dirty="0" err="1"/>
            <a:t>Leerling-cursist</a:t>
          </a:r>
          <a:endParaRPr lang="en-BE" sz="2100" kern="1200" dirty="0"/>
        </a:p>
      </dsp:txBody>
      <dsp:txXfrm>
        <a:off x="593507" y="2118251"/>
        <a:ext cx="1773246" cy="1182164"/>
      </dsp:txXfrm>
    </dsp:sp>
    <dsp:sp modelId="{940C068B-68EC-4D38-8591-53F7CDBC1F0B}">
      <dsp:nvSpPr>
        <dsp:cNvPr id="0" name=""/>
        <dsp:cNvSpPr/>
      </dsp:nvSpPr>
      <dsp:spPr>
        <a:xfrm>
          <a:off x="2662294" y="2118251"/>
          <a:ext cx="2955410" cy="1182164"/>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GB" sz="2100" kern="1200" dirty="0"/>
            <a:t>Stage</a:t>
          </a:r>
        </a:p>
        <a:p>
          <a:pPr marL="0" lvl="0" indent="0" algn="ctr" defTabSz="933450">
            <a:lnSpc>
              <a:spcPct val="90000"/>
            </a:lnSpc>
            <a:spcBef>
              <a:spcPct val="0"/>
            </a:spcBef>
            <a:spcAft>
              <a:spcPct val="35000"/>
            </a:spcAft>
            <a:buNone/>
          </a:pPr>
          <a:r>
            <a:rPr lang="en-GB" sz="2100" kern="1200" dirty="0"/>
            <a:t>Vorm van </a:t>
          </a:r>
          <a:r>
            <a:rPr lang="en-GB" sz="2100" kern="1200" dirty="0" err="1"/>
            <a:t>arbeid</a:t>
          </a:r>
          <a:endParaRPr lang="en-BE" sz="2100" kern="1200" dirty="0"/>
        </a:p>
      </dsp:txBody>
      <dsp:txXfrm>
        <a:off x="3253376" y="2118251"/>
        <a:ext cx="1773246" cy="1182164"/>
      </dsp:txXfrm>
    </dsp:sp>
    <dsp:sp modelId="{56A69112-1680-4BF0-A0A7-605DB9BCCFEF}">
      <dsp:nvSpPr>
        <dsp:cNvPr id="0" name=""/>
        <dsp:cNvSpPr/>
      </dsp:nvSpPr>
      <dsp:spPr>
        <a:xfrm>
          <a:off x="5322164" y="2118251"/>
          <a:ext cx="2955410" cy="1182164"/>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11" tIns="28004" rIns="28004" bIns="28004" numCol="1" spcCol="1270" anchor="ctr" anchorCtr="0">
          <a:noAutofit/>
        </a:bodyPr>
        <a:lstStyle/>
        <a:p>
          <a:pPr marL="0" lvl="0" indent="0" algn="ctr" defTabSz="933450">
            <a:lnSpc>
              <a:spcPct val="90000"/>
            </a:lnSpc>
            <a:spcBef>
              <a:spcPct val="0"/>
            </a:spcBef>
            <a:spcAft>
              <a:spcPct val="35000"/>
            </a:spcAft>
            <a:buNone/>
          </a:pPr>
          <a:r>
            <a:rPr lang="en-GB" sz="2100" kern="1200" dirty="0" err="1"/>
            <a:t>Gelijkgestelde</a:t>
          </a:r>
          <a:r>
            <a:rPr lang="en-GB" sz="2100" kern="1200" dirty="0"/>
            <a:t> </a:t>
          </a:r>
          <a:r>
            <a:rPr lang="en-GB" sz="2100" kern="1200" dirty="0" err="1"/>
            <a:t>werknemer</a:t>
          </a:r>
          <a:endParaRPr lang="en-BE" sz="2100" kern="1200" dirty="0"/>
        </a:p>
      </dsp:txBody>
      <dsp:txXfrm>
        <a:off x="5913246" y="2118251"/>
        <a:ext cx="1773246" cy="11821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EFB538-27B0-41E3-8503-DAFADA13575F}">
      <dsp:nvSpPr>
        <dsp:cNvPr id="0" name=""/>
        <dsp:cNvSpPr/>
      </dsp:nvSpPr>
      <dsp:spPr>
        <a:xfrm>
          <a:off x="7277" y="1411382"/>
          <a:ext cx="4350234" cy="1740093"/>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r>
            <a:rPr lang="en-GB" sz="3900" kern="1200" dirty="0" err="1"/>
            <a:t>Stagegever</a:t>
          </a:r>
          <a:endParaRPr lang="en-BE" sz="3900" kern="1200" dirty="0"/>
        </a:p>
      </dsp:txBody>
      <dsp:txXfrm>
        <a:off x="877324" y="1411382"/>
        <a:ext cx="2610141" cy="1740093"/>
      </dsp:txXfrm>
    </dsp:sp>
    <dsp:sp modelId="{940C068B-68EC-4D38-8591-53F7CDBC1F0B}">
      <dsp:nvSpPr>
        <dsp:cNvPr id="0" name=""/>
        <dsp:cNvSpPr/>
      </dsp:nvSpPr>
      <dsp:spPr>
        <a:xfrm>
          <a:off x="3922488" y="1411382"/>
          <a:ext cx="4350234" cy="1740093"/>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020" tIns="52007" rIns="52007" bIns="52007" numCol="1" spcCol="1270" anchor="ctr" anchorCtr="0">
          <a:noAutofit/>
        </a:bodyPr>
        <a:lstStyle/>
        <a:p>
          <a:pPr marL="0" lvl="0" indent="0" algn="ctr" defTabSz="1733550">
            <a:lnSpc>
              <a:spcPct val="90000"/>
            </a:lnSpc>
            <a:spcBef>
              <a:spcPct val="0"/>
            </a:spcBef>
            <a:spcAft>
              <a:spcPct val="35000"/>
            </a:spcAft>
            <a:buNone/>
          </a:pPr>
          <a:r>
            <a:rPr lang="en-GB" sz="3900" kern="1200" dirty="0" err="1"/>
            <a:t>Werkgever</a:t>
          </a:r>
          <a:endParaRPr lang="en-BE" sz="3900" kern="1200" dirty="0"/>
        </a:p>
      </dsp:txBody>
      <dsp:txXfrm>
        <a:off x="4792535" y="1411382"/>
        <a:ext cx="2610141" cy="1740093"/>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E8B91B-6A81-4351-9916-E38ADD02F071}" type="datetimeFigureOut">
              <a:rPr lang="en-BE" smtClean="0"/>
              <a:t>13/03/2025</a:t>
            </a:fld>
            <a:endParaRPr lang="en-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348632-B685-41FF-917C-EDEC046B7BB7}" type="slidenum">
              <a:rPr lang="en-BE" smtClean="0"/>
              <a:t>‹nr.›</a:t>
            </a:fld>
            <a:endParaRPr lang="en-BE"/>
          </a:p>
        </p:txBody>
      </p:sp>
    </p:spTree>
    <p:extLst>
      <p:ext uri="{BB962C8B-B14F-4D97-AF65-F5344CB8AC3E}">
        <p14:creationId xmlns:p14="http://schemas.microsoft.com/office/powerpoint/2010/main" val="3420166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BE" dirty="0"/>
          </a:p>
        </p:txBody>
      </p:sp>
      <p:sp>
        <p:nvSpPr>
          <p:cNvPr id="4" name="Tijdelijke aanduiding voor dianummer 3"/>
          <p:cNvSpPr>
            <a:spLocks noGrp="1"/>
          </p:cNvSpPr>
          <p:nvPr>
            <p:ph type="sldNum" sz="quarter" idx="5"/>
          </p:nvPr>
        </p:nvSpPr>
        <p:spPr/>
        <p:txBody>
          <a:bodyPr/>
          <a:lstStyle/>
          <a:p>
            <a:fld id="{18348632-B685-41FF-917C-EDEC046B7BB7}" type="slidenum">
              <a:rPr lang="en-BE" smtClean="0"/>
              <a:t>7</a:t>
            </a:fld>
            <a:endParaRPr lang="en-BE"/>
          </a:p>
        </p:txBody>
      </p:sp>
    </p:spTree>
    <p:extLst>
      <p:ext uri="{BB962C8B-B14F-4D97-AF65-F5344CB8AC3E}">
        <p14:creationId xmlns:p14="http://schemas.microsoft.com/office/powerpoint/2010/main" val="33008183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CB95CD-E954-1C20-D68F-802E8F163F0B}"/>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en-BE"/>
          </a:p>
        </p:txBody>
      </p:sp>
      <p:sp>
        <p:nvSpPr>
          <p:cNvPr id="3" name="Ondertitel 2">
            <a:extLst>
              <a:ext uri="{FF2B5EF4-FFF2-40B4-BE49-F238E27FC236}">
                <a16:creationId xmlns:a16="http://schemas.microsoft.com/office/drawing/2014/main" id="{50488F13-DEFD-21B0-72BA-48A6A2763F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BE"/>
          </a:p>
        </p:txBody>
      </p:sp>
      <p:sp>
        <p:nvSpPr>
          <p:cNvPr id="4" name="Tijdelijke aanduiding voor datum 3">
            <a:extLst>
              <a:ext uri="{FF2B5EF4-FFF2-40B4-BE49-F238E27FC236}">
                <a16:creationId xmlns:a16="http://schemas.microsoft.com/office/drawing/2014/main" id="{E3F4B763-0A6E-0DA0-8F12-BDA407264D09}"/>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5" name="Tijdelijke aanduiding voor voettekst 4">
            <a:extLst>
              <a:ext uri="{FF2B5EF4-FFF2-40B4-BE49-F238E27FC236}">
                <a16:creationId xmlns:a16="http://schemas.microsoft.com/office/drawing/2014/main" id="{B68BC947-4A82-C512-2931-4A7F63CC3354}"/>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C7286D40-06F5-385F-A279-B48FAE101317}"/>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2317195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EE6209-72ED-337D-2898-DA4AAB42EDF9}"/>
              </a:ext>
            </a:extLst>
          </p:cNvPr>
          <p:cNvSpPr>
            <a:spLocks noGrp="1"/>
          </p:cNvSpPr>
          <p:nvPr>
            <p:ph type="title"/>
          </p:nvPr>
        </p:nvSpPr>
        <p:spPr/>
        <p:txBody>
          <a:bodyPr/>
          <a:lstStyle/>
          <a:p>
            <a:r>
              <a:rPr lang="nl-NL"/>
              <a:t>Klik om stijl te bewerken</a:t>
            </a:r>
            <a:endParaRPr lang="en-BE"/>
          </a:p>
        </p:txBody>
      </p:sp>
      <p:sp>
        <p:nvSpPr>
          <p:cNvPr id="3" name="Tijdelijke aanduiding voor inhoud 2">
            <a:extLst>
              <a:ext uri="{FF2B5EF4-FFF2-40B4-BE49-F238E27FC236}">
                <a16:creationId xmlns:a16="http://schemas.microsoft.com/office/drawing/2014/main" id="{81CD060F-C4D7-A978-1B82-370E19937021}"/>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DEB4C35D-8C2D-77CD-D905-0569F85FA4AC}"/>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5" name="Tijdelijke aanduiding voor voettekst 4">
            <a:extLst>
              <a:ext uri="{FF2B5EF4-FFF2-40B4-BE49-F238E27FC236}">
                <a16:creationId xmlns:a16="http://schemas.microsoft.com/office/drawing/2014/main" id="{5D5B2C02-96B6-EABA-6B00-6E0DC5B4C4C2}"/>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7BDAEF64-49C3-3FE6-9D96-35364958B1FB}"/>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1357308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FEA66D-2EDC-96A0-2815-B76389A4A775}"/>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en-BE"/>
          </a:p>
        </p:txBody>
      </p:sp>
      <p:sp>
        <p:nvSpPr>
          <p:cNvPr id="3" name="Tijdelijke aanduiding voor tekst 2">
            <a:extLst>
              <a:ext uri="{FF2B5EF4-FFF2-40B4-BE49-F238E27FC236}">
                <a16:creationId xmlns:a16="http://schemas.microsoft.com/office/drawing/2014/main" id="{5674D75A-563D-05A9-D60D-A98F5B6622C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484BCBFE-8B05-2A5D-DAE9-6C5A534FD528}"/>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5" name="Tijdelijke aanduiding voor voettekst 4">
            <a:extLst>
              <a:ext uri="{FF2B5EF4-FFF2-40B4-BE49-F238E27FC236}">
                <a16:creationId xmlns:a16="http://schemas.microsoft.com/office/drawing/2014/main" id="{A89457D7-3D2E-FF0D-B6C8-1F43615D099E}"/>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5A598B8D-FC36-4888-C423-EA916BEC4A4A}"/>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3991726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4A676E-39D0-2252-A978-95630B183A52}"/>
              </a:ext>
            </a:extLst>
          </p:cNvPr>
          <p:cNvSpPr>
            <a:spLocks noGrp="1"/>
          </p:cNvSpPr>
          <p:nvPr>
            <p:ph type="title"/>
          </p:nvPr>
        </p:nvSpPr>
        <p:spPr/>
        <p:txBody>
          <a:bodyPr/>
          <a:lstStyle/>
          <a:p>
            <a:r>
              <a:rPr lang="nl-NL"/>
              <a:t>Klik om stijl te bewerken</a:t>
            </a:r>
            <a:endParaRPr lang="en-BE"/>
          </a:p>
        </p:txBody>
      </p:sp>
      <p:sp>
        <p:nvSpPr>
          <p:cNvPr id="3" name="Tijdelijke aanduiding voor inhoud 2">
            <a:extLst>
              <a:ext uri="{FF2B5EF4-FFF2-40B4-BE49-F238E27FC236}">
                <a16:creationId xmlns:a16="http://schemas.microsoft.com/office/drawing/2014/main" id="{C5F03EF3-478E-2BB4-A337-B94FD78A3CAB}"/>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inhoud 3">
            <a:extLst>
              <a:ext uri="{FF2B5EF4-FFF2-40B4-BE49-F238E27FC236}">
                <a16:creationId xmlns:a16="http://schemas.microsoft.com/office/drawing/2014/main" id="{6C16DD02-323E-5473-6F53-1610C7B485D8}"/>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5" name="Tijdelijke aanduiding voor datum 4">
            <a:extLst>
              <a:ext uri="{FF2B5EF4-FFF2-40B4-BE49-F238E27FC236}">
                <a16:creationId xmlns:a16="http://schemas.microsoft.com/office/drawing/2014/main" id="{CE8A925E-1206-216C-AB71-FC6CF5F03ED8}"/>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6" name="Tijdelijke aanduiding voor voettekst 5">
            <a:extLst>
              <a:ext uri="{FF2B5EF4-FFF2-40B4-BE49-F238E27FC236}">
                <a16:creationId xmlns:a16="http://schemas.microsoft.com/office/drawing/2014/main" id="{16063973-DF28-A4E0-4042-17721348C7A5}"/>
              </a:ext>
            </a:extLst>
          </p:cNvPr>
          <p:cNvSpPr>
            <a:spLocks noGrp="1"/>
          </p:cNvSpPr>
          <p:nvPr>
            <p:ph type="ftr" sz="quarter" idx="11"/>
          </p:nvPr>
        </p:nvSpPr>
        <p:spPr/>
        <p:txBody>
          <a:bodyPr/>
          <a:lstStyle/>
          <a:p>
            <a:endParaRPr lang="en-BE"/>
          </a:p>
        </p:txBody>
      </p:sp>
      <p:sp>
        <p:nvSpPr>
          <p:cNvPr id="7" name="Tijdelijke aanduiding voor dianummer 6">
            <a:extLst>
              <a:ext uri="{FF2B5EF4-FFF2-40B4-BE49-F238E27FC236}">
                <a16:creationId xmlns:a16="http://schemas.microsoft.com/office/drawing/2014/main" id="{074E4A87-070D-D284-3A37-86385A974ABD}"/>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2611867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DABA7C-8624-38A7-49CC-87E4A6FF0FEB}"/>
              </a:ext>
            </a:extLst>
          </p:cNvPr>
          <p:cNvSpPr>
            <a:spLocks noGrp="1"/>
          </p:cNvSpPr>
          <p:nvPr>
            <p:ph type="title"/>
          </p:nvPr>
        </p:nvSpPr>
        <p:spPr>
          <a:xfrm>
            <a:off x="839788" y="365125"/>
            <a:ext cx="10515600" cy="1325563"/>
          </a:xfrm>
        </p:spPr>
        <p:txBody>
          <a:bodyPr/>
          <a:lstStyle/>
          <a:p>
            <a:r>
              <a:rPr lang="nl-NL"/>
              <a:t>Klik om stijl te bewerken</a:t>
            </a:r>
            <a:endParaRPr lang="en-BE"/>
          </a:p>
        </p:txBody>
      </p:sp>
      <p:sp>
        <p:nvSpPr>
          <p:cNvPr id="3" name="Tijdelijke aanduiding voor tekst 2">
            <a:extLst>
              <a:ext uri="{FF2B5EF4-FFF2-40B4-BE49-F238E27FC236}">
                <a16:creationId xmlns:a16="http://schemas.microsoft.com/office/drawing/2014/main" id="{510DF42B-D533-948A-EEA6-2E86B979BF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0FCBBA2B-3EB9-5886-C278-FA27FD11489D}"/>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5" name="Tijdelijke aanduiding voor tekst 4">
            <a:extLst>
              <a:ext uri="{FF2B5EF4-FFF2-40B4-BE49-F238E27FC236}">
                <a16:creationId xmlns:a16="http://schemas.microsoft.com/office/drawing/2014/main" id="{E0ACD43C-BABB-CBFE-0E45-CB0F33529B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B87A2210-0269-B337-ACE0-03307653823D}"/>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7" name="Tijdelijke aanduiding voor datum 6">
            <a:extLst>
              <a:ext uri="{FF2B5EF4-FFF2-40B4-BE49-F238E27FC236}">
                <a16:creationId xmlns:a16="http://schemas.microsoft.com/office/drawing/2014/main" id="{CAFD29DE-829D-763D-4889-750B6F4B6E1B}"/>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8" name="Tijdelijke aanduiding voor voettekst 7">
            <a:extLst>
              <a:ext uri="{FF2B5EF4-FFF2-40B4-BE49-F238E27FC236}">
                <a16:creationId xmlns:a16="http://schemas.microsoft.com/office/drawing/2014/main" id="{B2CB2AB0-0BAF-1ABB-900B-F6535A4CD68A}"/>
              </a:ext>
            </a:extLst>
          </p:cNvPr>
          <p:cNvSpPr>
            <a:spLocks noGrp="1"/>
          </p:cNvSpPr>
          <p:nvPr>
            <p:ph type="ftr" sz="quarter" idx="11"/>
          </p:nvPr>
        </p:nvSpPr>
        <p:spPr/>
        <p:txBody>
          <a:bodyPr/>
          <a:lstStyle/>
          <a:p>
            <a:endParaRPr lang="en-BE"/>
          </a:p>
        </p:txBody>
      </p:sp>
      <p:sp>
        <p:nvSpPr>
          <p:cNvPr id="9" name="Tijdelijke aanduiding voor dianummer 8">
            <a:extLst>
              <a:ext uri="{FF2B5EF4-FFF2-40B4-BE49-F238E27FC236}">
                <a16:creationId xmlns:a16="http://schemas.microsoft.com/office/drawing/2014/main" id="{7E101C90-8E45-385B-551E-53B2A238C4AF}"/>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656247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1EC5A1-E3A1-7729-FCB8-5A588A0F10B2}"/>
              </a:ext>
            </a:extLst>
          </p:cNvPr>
          <p:cNvSpPr>
            <a:spLocks noGrp="1"/>
          </p:cNvSpPr>
          <p:nvPr>
            <p:ph type="title"/>
          </p:nvPr>
        </p:nvSpPr>
        <p:spPr/>
        <p:txBody>
          <a:bodyPr/>
          <a:lstStyle/>
          <a:p>
            <a:r>
              <a:rPr lang="nl-NL"/>
              <a:t>Klik om stijl te bewerken</a:t>
            </a:r>
            <a:endParaRPr lang="en-BE"/>
          </a:p>
        </p:txBody>
      </p:sp>
      <p:sp>
        <p:nvSpPr>
          <p:cNvPr id="3" name="Tijdelijke aanduiding voor datum 2">
            <a:extLst>
              <a:ext uri="{FF2B5EF4-FFF2-40B4-BE49-F238E27FC236}">
                <a16:creationId xmlns:a16="http://schemas.microsoft.com/office/drawing/2014/main" id="{D2CA1350-18BE-59D6-B4AF-34646405966C}"/>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4" name="Tijdelijke aanduiding voor voettekst 3">
            <a:extLst>
              <a:ext uri="{FF2B5EF4-FFF2-40B4-BE49-F238E27FC236}">
                <a16:creationId xmlns:a16="http://schemas.microsoft.com/office/drawing/2014/main" id="{3258201F-59FF-62CD-3E1C-3DF8D7B7903B}"/>
              </a:ext>
            </a:extLst>
          </p:cNvPr>
          <p:cNvSpPr>
            <a:spLocks noGrp="1"/>
          </p:cNvSpPr>
          <p:nvPr>
            <p:ph type="ftr" sz="quarter" idx="11"/>
          </p:nvPr>
        </p:nvSpPr>
        <p:spPr/>
        <p:txBody>
          <a:bodyPr/>
          <a:lstStyle/>
          <a:p>
            <a:endParaRPr lang="en-BE"/>
          </a:p>
        </p:txBody>
      </p:sp>
      <p:sp>
        <p:nvSpPr>
          <p:cNvPr id="5" name="Tijdelijke aanduiding voor dianummer 4">
            <a:extLst>
              <a:ext uri="{FF2B5EF4-FFF2-40B4-BE49-F238E27FC236}">
                <a16:creationId xmlns:a16="http://schemas.microsoft.com/office/drawing/2014/main" id="{CB236B5C-617B-986D-9A17-90A1F9AD5EF9}"/>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504966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37F26266-A645-5DCB-9529-5F8DC942C1ED}"/>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3" name="Tijdelijke aanduiding voor voettekst 2">
            <a:extLst>
              <a:ext uri="{FF2B5EF4-FFF2-40B4-BE49-F238E27FC236}">
                <a16:creationId xmlns:a16="http://schemas.microsoft.com/office/drawing/2014/main" id="{33B64D71-BEF9-8273-244F-B4BF2CC1060B}"/>
              </a:ext>
            </a:extLst>
          </p:cNvPr>
          <p:cNvSpPr>
            <a:spLocks noGrp="1"/>
          </p:cNvSpPr>
          <p:nvPr>
            <p:ph type="ftr" sz="quarter" idx="11"/>
          </p:nvPr>
        </p:nvSpPr>
        <p:spPr/>
        <p:txBody>
          <a:bodyPr/>
          <a:lstStyle/>
          <a:p>
            <a:endParaRPr lang="en-BE"/>
          </a:p>
        </p:txBody>
      </p:sp>
      <p:sp>
        <p:nvSpPr>
          <p:cNvPr id="4" name="Tijdelijke aanduiding voor dianummer 3">
            <a:extLst>
              <a:ext uri="{FF2B5EF4-FFF2-40B4-BE49-F238E27FC236}">
                <a16:creationId xmlns:a16="http://schemas.microsoft.com/office/drawing/2014/main" id="{A727F41A-4A1E-9D0D-5056-FF1244C19819}"/>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3538314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579993-9D16-53EF-B171-59140F92C1B4}"/>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BE"/>
          </a:p>
        </p:txBody>
      </p:sp>
      <p:sp>
        <p:nvSpPr>
          <p:cNvPr id="3" name="Tijdelijke aanduiding voor inhoud 2">
            <a:extLst>
              <a:ext uri="{FF2B5EF4-FFF2-40B4-BE49-F238E27FC236}">
                <a16:creationId xmlns:a16="http://schemas.microsoft.com/office/drawing/2014/main" id="{5932970A-86AC-7ECF-5B1B-9C5A469BF3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tekst 3">
            <a:extLst>
              <a:ext uri="{FF2B5EF4-FFF2-40B4-BE49-F238E27FC236}">
                <a16:creationId xmlns:a16="http://schemas.microsoft.com/office/drawing/2014/main" id="{DECF24A0-0265-72F4-FF44-93D10DFD62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E19EEAC-6FFC-64B0-20A8-F80AECCB3C08}"/>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6" name="Tijdelijke aanduiding voor voettekst 5">
            <a:extLst>
              <a:ext uri="{FF2B5EF4-FFF2-40B4-BE49-F238E27FC236}">
                <a16:creationId xmlns:a16="http://schemas.microsoft.com/office/drawing/2014/main" id="{05FD4C2F-6089-AE8E-2B7B-C69C4940EBC7}"/>
              </a:ext>
            </a:extLst>
          </p:cNvPr>
          <p:cNvSpPr>
            <a:spLocks noGrp="1"/>
          </p:cNvSpPr>
          <p:nvPr>
            <p:ph type="ftr" sz="quarter" idx="11"/>
          </p:nvPr>
        </p:nvSpPr>
        <p:spPr/>
        <p:txBody>
          <a:bodyPr/>
          <a:lstStyle/>
          <a:p>
            <a:endParaRPr lang="en-BE"/>
          </a:p>
        </p:txBody>
      </p:sp>
      <p:sp>
        <p:nvSpPr>
          <p:cNvPr id="7" name="Tijdelijke aanduiding voor dianummer 6">
            <a:extLst>
              <a:ext uri="{FF2B5EF4-FFF2-40B4-BE49-F238E27FC236}">
                <a16:creationId xmlns:a16="http://schemas.microsoft.com/office/drawing/2014/main" id="{70BF6F81-3178-6066-6071-830BD1478C7E}"/>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337946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6A7099-4DA7-CCCD-A92E-F2C77FEFC0B3}"/>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BE"/>
          </a:p>
        </p:txBody>
      </p:sp>
      <p:sp>
        <p:nvSpPr>
          <p:cNvPr id="3" name="Tijdelijke aanduiding voor afbeelding 2">
            <a:extLst>
              <a:ext uri="{FF2B5EF4-FFF2-40B4-BE49-F238E27FC236}">
                <a16:creationId xmlns:a16="http://schemas.microsoft.com/office/drawing/2014/main" id="{143CA627-3543-9C2D-3337-CB9AB22756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BE"/>
          </a:p>
        </p:txBody>
      </p:sp>
      <p:sp>
        <p:nvSpPr>
          <p:cNvPr id="4" name="Tijdelijke aanduiding voor tekst 3">
            <a:extLst>
              <a:ext uri="{FF2B5EF4-FFF2-40B4-BE49-F238E27FC236}">
                <a16:creationId xmlns:a16="http://schemas.microsoft.com/office/drawing/2014/main" id="{6081AA5A-A483-7034-9786-E12F05E732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1AD28E3-7CE5-F10A-3E2B-7E47DC2B4C3D}"/>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6" name="Tijdelijke aanduiding voor voettekst 5">
            <a:extLst>
              <a:ext uri="{FF2B5EF4-FFF2-40B4-BE49-F238E27FC236}">
                <a16:creationId xmlns:a16="http://schemas.microsoft.com/office/drawing/2014/main" id="{F146C3F1-E79F-4F97-C9AF-E925BBB621F6}"/>
              </a:ext>
            </a:extLst>
          </p:cNvPr>
          <p:cNvSpPr>
            <a:spLocks noGrp="1"/>
          </p:cNvSpPr>
          <p:nvPr>
            <p:ph type="ftr" sz="quarter" idx="11"/>
          </p:nvPr>
        </p:nvSpPr>
        <p:spPr/>
        <p:txBody>
          <a:bodyPr/>
          <a:lstStyle/>
          <a:p>
            <a:endParaRPr lang="en-BE"/>
          </a:p>
        </p:txBody>
      </p:sp>
      <p:sp>
        <p:nvSpPr>
          <p:cNvPr id="7" name="Tijdelijke aanduiding voor dianummer 6">
            <a:extLst>
              <a:ext uri="{FF2B5EF4-FFF2-40B4-BE49-F238E27FC236}">
                <a16:creationId xmlns:a16="http://schemas.microsoft.com/office/drawing/2014/main" id="{E426D61E-1032-A494-44AD-031054774FB9}"/>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1481902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7449F5-314A-C6EB-A5B8-C0319181B305}"/>
              </a:ext>
            </a:extLst>
          </p:cNvPr>
          <p:cNvSpPr>
            <a:spLocks noGrp="1"/>
          </p:cNvSpPr>
          <p:nvPr>
            <p:ph type="title"/>
          </p:nvPr>
        </p:nvSpPr>
        <p:spPr/>
        <p:txBody>
          <a:bodyPr/>
          <a:lstStyle/>
          <a:p>
            <a:r>
              <a:rPr lang="nl-NL"/>
              <a:t>Klik om stijl te bewerken</a:t>
            </a:r>
            <a:endParaRPr lang="en-BE"/>
          </a:p>
        </p:txBody>
      </p:sp>
      <p:sp>
        <p:nvSpPr>
          <p:cNvPr id="3" name="Tijdelijke aanduiding voor verticale tekst 2">
            <a:extLst>
              <a:ext uri="{FF2B5EF4-FFF2-40B4-BE49-F238E27FC236}">
                <a16:creationId xmlns:a16="http://schemas.microsoft.com/office/drawing/2014/main" id="{98FCA1BF-CA30-94E2-5CDA-03326F56FC4A}"/>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5EBCE235-D1A3-1761-4DC2-9615E6821D3B}"/>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5" name="Tijdelijke aanduiding voor voettekst 4">
            <a:extLst>
              <a:ext uri="{FF2B5EF4-FFF2-40B4-BE49-F238E27FC236}">
                <a16:creationId xmlns:a16="http://schemas.microsoft.com/office/drawing/2014/main" id="{A74A01EB-5D51-5EDF-F0D4-15D89135149F}"/>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4B321279-A8C5-5BB9-145C-2B26ED4C5EBE}"/>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2498966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110C6EE5-B5EF-9B01-CB32-CA07BC104C8E}"/>
              </a:ext>
            </a:extLst>
          </p:cNvPr>
          <p:cNvSpPr>
            <a:spLocks noGrp="1"/>
          </p:cNvSpPr>
          <p:nvPr>
            <p:ph type="title" orient="vert"/>
          </p:nvPr>
        </p:nvSpPr>
        <p:spPr>
          <a:xfrm>
            <a:off x="8724900" y="365125"/>
            <a:ext cx="2628900" cy="5811838"/>
          </a:xfrm>
        </p:spPr>
        <p:txBody>
          <a:bodyPr vert="eaVert"/>
          <a:lstStyle/>
          <a:p>
            <a:r>
              <a:rPr lang="nl-NL"/>
              <a:t>Klik om stijl te bewerken</a:t>
            </a:r>
            <a:endParaRPr lang="en-BE"/>
          </a:p>
        </p:txBody>
      </p:sp>
      <p:sp>
        <p:nvSpPr>
          <p:cNvPr id="3" name="Tijdelijke aanduiding voor verticale tekst 2">
            <a:extLst>
              <a:ext uri="{FF2B5EF4-FFF2-40B4-BE49-F238E27FC236}">
                <a16:creationId xmlns:a16="http://schemas.microsoft.com/office/drawing/2014/main" id="{02D20E2E-DD53-B6CE-2692-39FF9A169EC5}"/>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B07691D4-0811-9FD3-7ADB-7B3F54B013D4}"/>
              </a:ext>
            </a:extLst>
          </p:cNvPr>
          <p:cNvSpPr>
            <a:spLocks noGrp="1"/>
          </p:cNvSpPr>
          <p:nvPr>
            <p:ph type="dt" sz="half" idx="10"/>
          </p:nvPr>
        </p:nvSpPr>
        <p:spPr/>
        <p:txBody>
          <a:bodyPr/>
          <a:lstStyle/>
          <a:p>
            <a:fld id="{C7C8FC52-DE97-4C3B-BE66-973A5113F2E9}" type="datetimeFigureOut">
              <a:rPr lang="en-BE" smtClean="0"/>
              <a:t>13/03/2025</a:t>
            </a:fld>
            <a:endParaRPr lang="en-BE"/>
          </a:p>
        </p:txBody>
      </p:sp>
      <p:sp>
        <p:nvSpPr>
          <p:cNvPr id="5" name="Tijdelijke aanduiding voor voettekst 4">
            <a:extLst>
              <a:ext uri="{FF2B5EF4-FFF2-40B4-BE49-F238E27FC236}">
                <a16:creationId xmlns:a16="http://schemas.microsoft.com/office/drawing/2014/main" id="{DEB420D7-099F-8664-C81D-C74433A04365}"/>
              </a:ext>
            </a:extLst>
          </p:cNvPr>
          <p:cNvSpPr>
            <a:spLocks noGrp="1"/>
          </p:cNvSpPr>
          <p:nvPr>
            <p:ph type="ftr" sz="quarter" idx="11"/>
          </p:nvPr>
        </p:nvSpPr>
        <p:spPr/>
        <p:txBody>
          <a:bodyPr/>
          <a:lstStyle/>
          <a:p>
            <a:endParaRPr lang="en-BE"/>
          </a:p>
        </p:txBody>
      </p:sp>
      <p:sp>
        <p:nvSpPr>
          <p:cNvPr id="6" name="Tijdelijke aanduiding voor dianummer 5">
            <a:extLst>
              <a:ext uri="{FF2B5EF4-FFF2-40B4-BE49-F238E27FC236}">
                <a16:creationId xmlns:a16="http://schemas.microsoft.com/office/drawing/2014/main" id="{DBA7BD03-30C8-9F3D-EFA8-8351716BFB44}"/>
              </a:ext>
            </a:extLst>
          </p:cNvPr>
          <p:cNvSpPr>
            <a:spLocks noGrp="1"/>
          </p:cNvSpPr>
          <p:nvPr>
            <p:ph type="sldNum" sz="quarter" idx="12"/>
          </p:nvPr>
        </p:nvSpPr>
        <p:spPr/>
        <p:txBody>
          <a:bodyPr/>
          <a:lstStyle/>
          <a:p>
            <a:fld id="{B1FD4D0E-4A3E-45BB-AADE-C604C98D1B2C}" type="slidenum">
              <a:rPr lang="en-BE" smtClean="0"/>
              <a:t>‹nr.›</a:t>
            </a:fld>
            <a:endParaRPr lang="en-BE"/>
          </a:p>
        </p:txBody>
      </p:sp>
    </p:spTree>
    <p:extLst>
      <p:ext uri="{BB962C8B-B14F-4D97-AF65-F5344CB8AC3E}">
        <p14:creationId xmlns:p14="http://schemas.microsoft.com/office/powerpoint/2010/main" val="1767395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361E9B11-16DD-159A-D6E7-1D82B25E16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BE"/>
          </a:p>
        </p:txBody>
      </p:sp>
      <p:sp>
        <p:nvSpPr>
          <p:cNvPr id="3" name="Tijdelijke aanduiding voor tekst 2">
            <a:extLst>
              <a:ext uri="{FF2B5EF4-FFF2-40B4-BE49-F238E27FC236}">
                <a16:creationId xmlns:a16="http://schemas.microsoft.com/office/drawing/2014/main" id="{4FC3A2F6-3F26-17B2-6EB8-B68028A371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BE"/>
          </a:p>
        </p:txBody>
      </p:sp>
      <p:sp>
        <p:nvSpPr>
          <p:cNvPr id="4" name="Tijdelijke aanduiding voor datum 3">
            <a:extLst>
              <a:ext uri="{FF2B5EF4-FFF2-40B4-BE49-F238E27FC236}">
                <a16:creationId xmlns:a16="http://schemas.microsoft.com/office/drawing/2014/main" id="{1213112F-23BF-6260-1700-ABE936D31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C8FC52-DE97-4C3B-BE66-973A5113F2E9}" type="datetimeFigureOut">
              <a:rPr lang="en-BE" smtClean="0"/>
              <a:t>13/03/2025</a:t>
            </a:fld>
            <a:endParaRPr lang="en-BE"/>
          </a:p>
        </p:txBody>
      </p:sp>
      <p:sp>
        <p:nvSpPr>
          <p:cNvPr id="5" name="Tijdelijke aanduiding voor voettekst 4">
            <a:extLst>
              <a:ext uri="{FF2B5EF4-FFF2-40B4-BE49-F238E27FC236}">
                <a16:creationId xmlns:a16="http://schemas.microsoft.com/office/drawing/2014/main" id="{644C8F01-3393-1B35-26FE-E615F40010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BE"/>
          </a:p>
        </p:txBody>
      </p:sp>
      <p:sp>
        <p:nvSpPr>
          <p:cNvPr id="6" name="Tijdelijke aanduiding voor dianummer 5">
            <a:extLst>
              <a:ext uri="{FF2B5EF4-FFF2-40B4-BE49-F238E27FC236}">
                <a16:creationId xmlns:a16="http://schemas.microsoft.com/office/drawing/2014/main" id="{FB5FDD00-804B-1E21-F4B8-BC7AD76B05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1FD4D0E-4A3E-45BB-AADE-C604C98D1B2C}" type="slidenum">
              <a:rPr lang="en-BE" smtClean="0"/>
              <a:t>‹nr.›</a:t>
            </a:fld>
            <a:endParaRPr lang="en-BE"/>
          </a:p>
        </p:txBody>
      </p:sp>
    </p:spTree>
    <p:extLst>
      <p:ext uri="{BB962C8B-B14F-4D97-AF65-F5344CB8AC3E}">
        <p14:creationId xmlns:p14="http://schemas.microsoft.com/office/powerpoint/2010/main" val="1878489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isabelle.defoirdt@sgr21.b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hyperlink" Target="https://pro.g-o.be/gezondheid-en-preventi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pro.g-o.be/blog/Documents/PRO%2015%20Buitenschoolse%20praktijkopleiding%20(stage%20en%20praktijklessen%20op%20verplaatsing)11%20mei%202020.pdf" TargetMode="Externa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pro.g-o.be/gezondheid-en-preventie/preventieregister/a-documenten/a15-stagedoende-jongeren" TargetMode="External"/><Relationship Id="rId4" Type="http://schemas.openxmlformats.org/officeDocument/2006/relationships/image" Target="../media/image10.jp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assets.vlaanderen.be/image/upload/v1705998725/Infofiche_voor_de_onderneming_-_Een_werkplek_aanbieden_in_leren_en_werken_DA.pdf" TargetMode="External"/><Relationship Id="rId5" Type="http://schemas.openxmlformats.org/officeDocument/2006/relationships/hyperlink" Target="https://assets.vlaanderen.be/image/upload/v1699356366/20220103_-_Infofiche_onderneming_-_Een_werkplek_aanbieden_in_leren_en_werken_OAO_ewvuby.pdf" TargetMode="External"/><Relationship Id="rId4" Type="http://schemas.openxmlformats.org/officeDocument/2006/relationships/hyperlink" Target="https://assets.vlaanderen.be/image/upload/v1689843845/Bepalingen_bij_de_Stageovereenkomst_Alternerende_Opleiding.pdf"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3">
            <a:extLst>
              <a:ext uri="{FF2B5EF4-FFF2-40B4-BE49-F238E27FC236}">
                <a16:creationId xmlns:a16="http://schemas.microsoft.com/office/drawing/2014/main" id="{23FDC65A-1D6C-3D36-6DDB-306818093F31}"/>
              </a:ext>
            </a:extLst>
          </p:cNvPr>
          <p:cNvGrpSpPr/>
          <p:nvPr/>
        </p:nvGrpSpPr>
        <p:grpSpPr>
          <a:xfrm>
            <a:off x="0" y="0"/>
            <a:ext cx="12192000" cy="6858000"/>
            <a:chOff x="381000" y="868680"/>
            <a:chExt cx="6096000" cy="3429000"/>
          </a:xfrm>
        </p:grpSpPr>
        <p:sp>
          <p:nvSpPr>
            <p:cNvPr id="5" name="object 4">
              <a:extLst>
                <a:ext uri="{FF2B5EF4-FFF2-40B4-BE49-F238E27FC236}">
                  <a16:creationId xmlns:a16="http://schemas.microsoft.com/office/drawing/2014/main" id="{BD25DA53-A42B-486C-04A3-44573E6485A1}"/>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sp>
          <p:nvSpPr>
            <p:cNvPr id="6" name="object 5">
              <a:extLst>
                <a:ext uri="{FF2B5EF4-FFF2-40B4-BE49-F238E27FC236}">
                  <a16:creationId xmlns:a16="http://schemas.microsoft.com/office/drawing/2014/main" id="{679FF4A1-F4A6-EB10-D0BE-4849CA332904}"/>
                </a:ext>
              </a:extLst>
            </p:cNvPr>
            <p:cNvSpPr/>
            <p:nvPr/>
          </p:nvSpPr>
          <p:spPr>
            <a:xfrm>
              <a:off x="475488" y="868680"/>
              <a:ext cx="3310254" cy="2115820"/>
            </a:xfrm>
            <a:custGeom>
              <a:avLst/>
              <a:gdLst/>
              <a:ahLst/>
              <a:cxnLst/>
              <a:rect l="l" t="t" r="r" b="b"/>
              <a:pathLst>
                <a:path w="3310254" h="2115820">
                  <a:moveTo>
                    <a:pt x="3310128" y="0"/>
                  </a:moveTo>
                  <a:lnTo>
                    <a:pt x="0" y="0"/>
                  </a:lnTo>
                  <a:lnTo>
                    <a:pt x="63" y="2019681"/>
                  </a:lnTo>
                  <a:lnTo>
                    <a:pt x="32816" y="2080482"/>
                  </a:lnTo>
                  <a:lnTo>
                    <a:pt x="93573" y="2113280"/>
                  </a:lnTo>
                  <a:lnTo>
                    <a:pt x="113969" y="2115312"/>
                  </a:lnTo>
                  <a:lnTo>
                    <a:pt x="3249929" y="1711705"/>
                  </a:lnTo>
                  <a:lnTo>
                    <a:pt x="3288363" y="1691386"/>
                  </a:lnTo>
                  <a:lnTo>
                    <a:pt x="3310128" y="1646047"/>
                  </a:lnTo>
                  <a:lnTo>
                    <a:pt x="3310128" y="0"/>
                  </a:lnTo>
                  <a:close/>
                </a:path>
              </a:pathLst>
            </a:custGeom>
            <a:solidFill>
              <a:srgbClr val="A9B804"/>
            </a:solidFill>
          </p:spPr>
          <p:txBody>
            <a:bodyPr wrap="square" lIns="0" tIns="0" rIns="0" bIns="0" rtlCol="0"/>
            <a:lstStyle/>
            <a:p>
              <a:endParaRPr/>
            </a:p>
          </p:txBody>
        </p:sp>
        <p:pic>
          <p:nvPicPr>
            <p:cNvPr id="7" name="object 6">
              <a:extLst>
                <a:ext uri="{FF2B5EF4-FFF2-40B4-BE49-F238E27FC236}">
                  <a16:creationId xmlns:a16="http://schemas.microsoft.com/office/drawing/2014/main" id="{C304F9AB-0511-5F3F-0611-E33FEED56C79}"/>
                </a:ext>
              </a:extLst>
            </p:cNvPr>
            <p:cNvPicPr/>
            <p:nvPr/>
          </p:nvPicPr>
          <p:blipFill>
            <a:blip r:embed="rId2" cstate="print"/>
            <a:stretch>
              <a:fillRect/>
            </a:stretch>
          </p:blipFill>
          <p:spPr>
            <a:xfrm>
              <a:off x="2246376" y="3715512"/>
              <a:ext cx="1365503" cy="381000"/>
            </a:xfrm>
            <a:prstGeom prst="rect">
              <a:avLst/>
            </a:prstGeom>
          </p:spPr>
        </p:pic>
        <p:pic>
          <p:nvPicPr>
            <p:cNvPr id="8" name="object 7">
              <a:extLst>
                <a:ext uri="{FF2B5EF4-FFF2-40B4-BE49-F238E27FC236}">
                  <a16:creationId xmlns:a16="http://schemas.microsoft.com/office/drawing/2014/main" id="{F64D1245-5F83-4416-901E-62C76BACF62C}"/>
                </a:ext>
              </a:extLst>
            </p:cNvPr>
            <p:cNvPicPr/>
            <p:nvPr/>
          </p:nvPicPr>
          <p:blipFill>
            <a:blip r:embed="rId3" cstate="print"/>
            <a:stretch>
              <a:fillRect/>
            </a:stretch>
          </p:blipFill>
          <p:spPr>
            <a:xfrm>
              <a:off x="381000" y="3402075"/>
              <a:ext cx="701014" cy="895603"/>
            </a:xfrm>
            <a:prstGeom prst="rect">
              <a:avLst/>
            </a:prstGeom>
          </p:spPr>
        </p:pic>
      </p:grpSp>
      <p:sp>
        <p:nvSpPr>
          <p:cNvPr id="9" name="object 8">
            <a:extLst>
              <a:ext uri="{FF2B5EF4-FFF2-40B4-BE49-F238E27FC236}">
                <a16:creationId xmlns:a16="http://schemas.microsoft.com/office/drawing/2014/main" id="{6D920AC4-9E94-64E5-56A8-5BF01D72A96A}"/>
              </a:ext>
            </a:extLst>
          </p:cNvPr>
          <p:cNvSpPr txBox="1"/>
          <p:nvPr/>
        </p:nvSpPr>
        <p:spPr>
          <a:xfrm>
            <a:off x="0" y="0"/>
            <a:ext cx="12192000" cy="5475858"/>
          </a:xfrm>
          <a:prstGeom prst="rect">
            <a:avLst/>
          </a:prstGeom>
        </p:spPr>
        <p:txBody>
          <a:bodyPr vert="horz" wrap="square" lIns="0" tIns="0" rIns="0" bIns="0" rtlCol="0">
            <a:spAutoFit/>
          </a:bodyPr>
          <a:lstStyle/>
          <a:p>
            <a:pPr>
              <a:lnSpc>
                <a:spcPct val="100000"/>
              </a:lnSpc>
            </a:pPr>
            <a:endParaRPr sz="3000" dirty="0">
              <a:latin typeface="Times New Roman"/>
              <a:cs typeface="Times New Roman"/>
            </a:endParaRPr>
          </a:p>
          <a:p>
            <a:pPr>
              <a:lnSpc>
                <a:spcPct val="100000"/>
              </a:lnSpc>
              <a:spcBef>
                <a:spcPts val="1175"/>
              </a:spcBef>
            </a:pPr>
            <a:endParaRPr sz="3000" dirty="0">
              <a:latin typeface="Times New Roman"/>
              <a:cs typeface="Times New Roman"/>
            </a:endParaRPr>
          </a:p>
          <a:p>
            <a:pPr marL="246379">
              <a:lnSpc>
                <a:spcPct val="100000"/>
              </a:lnSpc>
            </a:pPr>
            <a:r>
              <a:rPr sz="5000" dirty="0">
                <a:solidFill>
                  <a:srgbClr val="FFFFFF"/>
                </a:solidFill>
                <a:latin typeface="Arial"/>
                <a:cs typeface="Arial"/>
              </a:rPr>
              <a:t>Stages -</a:t>
            </a:r>
            <a:r>
              <a:rPr sz="5000" spc="-40" dirty="0">
                <a:solidFill>
                  <a:srgbClr val="FFFFFF"/>
                </a:solidFill>
                <a:latin typeface="Arial"/>
                <a:cs typeface="Arial"/>
              </a:rPr>
              <a:t> </a:t>
            </a:r>
            <a:r>
              <a:rPr sz="5000" spc="-10" dirty="0">
                <a:solidFill>
                  <a:srgbClr val="FFFFFF"/>
                </a:solidFill>
                <a:latin typeface="Arial"/>
                <a:cs typeface="Arial"/>
              </a:rPr>
              <a:t>stagiairs</a:t>
            </a:r>
            <a:endParaRPr sz="5000" dirty="0">
              <a:latin typeface="Arial"/>
              <a:cs typeface="Arial"/>
            </a:endParaRPr>
          </a:p>
          <a:p>
            <a:pPr>
              <a:lnSpc>
                <a:spcPct val="100000"/>
              </a:lnSpc>
            </a:pPr>
            <a:endParaRPr sz="3000" dirty="0">
              <a:latin typeface="Arial"/>
              <a:cs typeface="Arial"/>
            </a:endParaRPr>
          </a:p>
          <a:p>
            <a:pPr>
              <a:lnSpc>
                <a:spcPct val="100000"/>
              </a:lnSpc>
            </a:pPr>
            <a:endParaRPr sz="3000" dirty="0">
              <a:latin typeface="Arial"/>
              <a:cs typeface="Arial"/>
            </a:endParaRPr>
          </a:p>
          <a:p>
            <a:pPr>
              <a:lnSpc>
                <a:spcPct val="100000"/>
              </a:lnSpc>
              <a:spcBef>
                <a:spcPts val="2085"/>
              </a:spcBef>
            </a:pPr>
            <a:endParaRPr lang="en-GB" sz="3000" dirty="0">
              <a:latin typeface="Arial"/>
              <a:cs typeface="Arial"/>
            </a:endParaRPr>
          </a:p>
          <a:p>
            <a:pPr>
              <a:lnSpc>
                <a:spcPct val="100000"/>
              </a:lnSpc>
              <a:spcBef>
                <a:spcPts val="2085"/>
              </a:spcBef>
            </a:pPr>
            <a:endParaRPr sz="3000" dirty="0">
              <a:latin typeface="Arial"/>
              <a:cs typeface="Arial"/>
            </a:endParaRPr>
          </a:p>
          <a:p>
            <a:pPr marL="1206500" lvl="2"/>
            <a:r>
              <a:rPr lang="en-GB" sz="2000" b="1" dirty="0">
                <a:solidFill>
                  <a:srgbClr val="666666"/>
                </a:solidFill>
                <a:latin typeface="Arial"/>
                <a:cs typeface="Arial"/>
              </a:rPr>
              <a:t>Ruben Jannes</a:t>
            </a:r>
            <a:endParaRPr sz="2000" dirty="0">
              <a:latin typeface="Arial"/>
              <a:cs typeface="Arial"/>
            </a:endParaRPr>
          </a:p>
          <a:p>
            <a:pPr marL="1206500" lvl="2">
              <a:spcBef>
                <a:spcPts val="10"/>
              </a:spcBef>
            </a:pPr>
            <a:r>
              <a:rPr sz="2000" b="1" dirty="0">
                <a:solidFill>
                  <a:srgbClr val="666666"/>
                </a:solidFill>
                <a:latin typeface="Arial"/>
                <a:cs typeface="Arial"/>
              </a:rPr>
              <a:t>Preventieadviseur</a:t>
            </a:r>
            <a:r>
              <a:rPr sz="2000" b="1" spc="-10" dirty="0">
                <a:solidFill>
                  <a:srgbClr val="666666"/>
                </a:solidFill>
                <a:latin typeface="Arial"/>
                <a:cs typeface="Arial"/>
              </a:rPr>
              <a:t> </a:t>
            </a:r>
            <a:r>
              <a:rPr sz="2000" b="1" dirty="0">
                <a:solidFill>
                  <a:srgbClr val="666666"/>
                </a:solidFill>
                <a:latin typeface="Arial"/>
                <a:cs typeface="Arial"/>
              </a:rPr>
              <a:t>SGR</a:t>
            </a:r>
            <a:r>
              <a:rPr sz="2000" b="1" spc="-40" dirty="0">
                <a:solidFill>
                  <a:srgbClr val="666666"/>
                </a:solidFill>
                <a:latin typeface="Arial"/>
                <a:cs typeface="Arial"/>
              </a:rPr>
              <a:t> </a:t>
            </a:r>
            <a:r>
              <a:rPr lang="en-GB" sz="2000" b="1" dirty="0">
                <a:solidFill>
                  <a:srgbClr val="666666"/>
                </a:solidFill>
                <a:latin typeface="Arial"/>
                <a:cs typeface="Arial"/>
              </a:rPr>
              <a:t>Fluxus</a:t>
            </a:r>
            <a:endParaRPr sz="2000" dirty="0">
              <a:latin typeface="Arial"/>
              <a:cs typeface="Arial"/>
            </a:endParaRPr>
          </a:p>
          <a:p>
            <a:pPr>
              <a:lnSpc>
                <a:spcPct val="100000"/>
              </a:lnSpc>
              <a:spcBef>
                <a:spcPts val="65"/>
              </a:spcBef>
            </a:pPr>
            <a:endParaRPr sz="2000" dirty="0">
              <a:latin typeface="Arial"/>
              <a:cs typeface="Arial"/>
            </a:endParaRPr>
          </a:p>
          <a:p>
            <a:pPr marL="1206500" lvl="2">
              <a:spcBef>
                <a:spcPts val="5"/>
              </a:spcBef>
            </a:pPr>
            <a:r>
              <a:rPr lang="en-GB" sz="2000" u="sng" spc="-10" dirty="0">
                <a:uFill>
                  <a:solidFill>
                    <a:srgbClr val="000000"/>
                  </a:solidFill>
                </a:uFill>
                <a:latin typeface="Arial"/>
                <a:cs typeface="Arial"/>
                <a:hlinkClick r:id="rId4"/>
              </a:rPr>
              <a:t>rubenjannes@scholengroepfluxus.be</a:t>
            </a:r>
            <a:endParaRPr sz="2000" dirty="0">
              <a:latin typeface="Arial"/>
              <a:cs typeface="Arial"/>
            </a:endParaRPr>
          </a:p>
        </p:txBody>
      </p:sp>
    </p:spTree>
    <p:extLst>
      <p:ext uri="{BB962C8B-B14F-4D97-AF65-F5344CB8AC3E}">
        <p14:creationId xmlns:p14="http://schemas.microsoft.com/office/powerpoint/2010/main" val="1906081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9">
            <a:extLst>
              <a:ext uri="{FF2B5EF4-FFF2-40B4-BE49-F238E27FC236}">
                <a16:creationId xmlns:a16="http://schemas.microsoft.com/office/drawing/2014/main" id="{916E4F9E-BDCD-E387-9184-E91FE62AEF38}"/>
              </a:ext>
            </a:extLst>
          </p:cNvPr>
          <p:cNvGrpSpPr/>
          <p:nvPr/>
        </p:nvGrpSpPr>
        <p:grpSpPr>
          <a:xfrm>
            <a:off x="0" y="0"/>
            <a:ext cx="12192000" cy="6858000"/>
            <a:chOff x="381000" y="4846320"/>
            <a:chExt cx="6096000" cy="3429000"/>
          </a:xfrm>
        </p:grpSpPr>
        <p:sp>
          <p:nvSpPr>
            <p:cNvPr id="5" name="object 10">
              <a:extLst>
                <a:ext uri="{FF2B5EF4-FFF2-40B4-BE49-F238E27FC236}">
                  <a16:creationId xmlns:a16="http://schemas.microsoft.com/office/drawing/2014/main" id="{6BFFB2B9-7DEC-09A3-B97B-4380D428926C}"/>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11">
              <a:extLst>
                <a:ext uri="{FF2B5EF4-FFF2-40B4-BE49-F238E27FC236}">
                  <a16:creationId xmlns:a16="http://schemas.microsoft.com/office/drawing/2014/main" id="{B30840C0-AC8A-70A8-AE2E-143680804D91}"/>
                </a:ext>
              </a:extLst>
            </p:cNvPr>
            <p:cNvPicPr/>
            <p:nvPr/>
          </p:nvPicPr>
          <p:blipFill>
            <a:blip r:embed="rId2" cstate="print"/>
            <a:stretch>
              <a:fillRect/>
            </a:stretch>
          </p:blipFill>
          <p:spPr>
            <a:xfrm>
              <a:off x="5949696" y="7869936"/>
              <a:ext cx="429768" cy="313944"/>
            </a:xfrm>
            <a:prstGeom prst="rect">
              <a:avLst/>
            </a:prstGeom>
          </p:spPr>
        </p:pic>
        <p:pic>
          <p:nvPicPr>
            <p:cNvPr id="7" name="object 12">
              <a:extLst>
                <a:ext uri="{FF2B5EF4-FFF2-40B4-BE49-F238E27FC236}">
                  <a16:creationId xmlns:a16="http://schemas.microsoft.com/office/drawing/2014/main" id="{68F61041-0E27-EEA9-867E-6A6986B63DDD}"/>
                </a:ext>
              </a:extLst>
            </p:cNvPr>
            <p:cNvPicPr/>
            <p:nvPr/>
          </p:nvPicPr>
          <p:blipFill>
            <a:blip r:embed="rId3" cstate="print"/>
            <a:stretch>
              <a:fillRect/>
            </a:stretch>
          </p:blipFill>
          <p:spPr>
            <a:xfrm>
              <a:off x="4456176" y="7638796"/>
              <a:ext cx="1516761" cy="636523"/>
            </a:xfrm>
            <a:prstGeom prst="rect">
              <a:avLst/>
            </a:prstGeom>
          </p:spPr>
        </p:pic>
      </p:grpSp>
      <p:sp>
        <p:nvSpPr>
          <p:cNvPr id="10" name="Titel 9">
            <a:extLst>
              <a:ext uri="{FF2B5EF4-FFF2-40B4-BE49-F238E27FC236}">
                <a16:creationId xmlns:a16="http://schemas.microsoft.com/office/drawing/2014/main" id="{8DFE1D26-3BD7-881A-AD05-82D9C691CCBB}"/>
              </a:ext>
            </a:extLst>
          </p:cNvPr>
          <p:cNvSpPr>
            <a:spLocks noGrp="1"/>
          </p:cNvSpPr>
          <p:nvPr>
            <p:ph type="title"/>
          </p:nvPr>
        </p:nvSpPr>
        <p:spPr/>
        <p:txBody>
          <a:bodyPr/>
          <a:lstStyle/>
          <a:p>
            <a:r>
              <a:rPr lang="en-GB" sz="4400" dirty="0" err="1">
                <a:solidFill>
                  <a:srgbClr val="A9B804"/>
                </a:solidFill>
                <a:latin typeface="Arial"/>
                <a:cs typeface="Arial"/>
              </a:rPr>
              <a:t>Wegwijs</a:t>
            </a:r>
            <a:r>
              <a:rPr lang="en-GB" sz="4400" spc="-75" dirty="0">
                <a:solidFill>
                  <a:srgbClr val="A9B804"/>
                </a:solidFill>
                <a:latin typeface="Arial"/>
                <a:cs typeface="Arial"/>
              </a:rPr>
              <a:t> </a:t>
            </a:r>
            <a:r>
              <a:rPr lang="en-GB" sz="4400" dirty="0">
                <a:solidFill>
                  <a:srgbClr val="A9B804"/>
                </a:solidFill>
                <a:latin typeface="Arial"/>
                <a:cs typeface="Arial"/>
              </a:rPr>
              <a:t>in</a:t>
            </a:r>
            <a:r>
              <a:rPr lang="en-GB" sz="4400" spc="-25" dirty="0">
                <a:solidFill>
                  <a:srgbClr val="A9B804"/>
                </a:solidFill>
                <a:latin typeface="Arial"/>
                <a:cs typeface="Arial"/>
              </a:rPr>
              <a:t> </a:t>
            </a:r>
            <a:r>
              <a:rPr lang="en-GB" sz="4400" spc="-10" dirty="0" err="1">
                <a:solidFill>
                  <a:srgbClr val="A9B804"/>
                </a:solidFill>
                <a:latin typeface="Arial"/>
                <a:cs typeface="Arial"/>
              </a:rPr>
              <a:t>documenten</a:t>
            </a:r>
            <a:br>
              <a:rPr lang="en-GB" sz="4400" dirty="0">
                <a:latin typeface="Arial"/>
                <a:cs typeface="Arial"/>
              </a:rPr>
            </a:br>
            <a:endParaRPr lang="en-BE" dirty="0"/>
          </a:p>
        </p:txBody>
      </p:sp>
      <p:sp>
        <p:nvSpPr>
          <p:cNvPr id="11" name="Tijdelijke aanduiding voor inhoud 10">
            <a:extLst>
              <a:ext uri="{FF2B5EF4-FFF2-40B4-BE49-F238E27FC236}">
                <a16:creationId xmlns:a16="http://schemas.microsoft.com/office/drawing/2014/main" id="{0A270F13-6EE3-21B8-1D7D-7B6E0C0B360A}"/>
              </a:ext>
            </a:extLst>
          </p:cNvPr>
          <p:cNvSpPr>
            <a:spLocks noGrp="1"/>
          </p:cNvSpPr>
          <p:nvPr>
            <p:ph idx="1"/>
          </p:nvPr>
        </p:nvSpPr>
        <p:spPr/>
        <p:txBody>
          <a:bodyPr/>
          <a:lstStyle/>
          <a:p>
            <a:pPr marL="0" indent="0">
              <a:buNone/>
            </a:pPr>
            <a:r>
              <a:rPr lang="nl-NL" sz="2800" b="1" u="sng" dirty="0">
                <a:solidFill>
                  <a:srgbClr val="C00000"/>
                </a:solidFill>
                <a:uFill>
                  <a:solidFill>
                    <a:srgbClr val="C00000"/>
                  </a:solidFill>
                </a:uFill>
                <a:latin typeface="Arial"/>
                <a:cs typeface="Arial"/>
                <a:hlinkClick r:id="rId4"/>
              </a:rPr>
              <a:t>GO!</a:t>
            </a:r>
            <a:r>
              <a:rPr lang="nl-NL" sz="2800" b="1" u="sng" spc="-30" dirty="0">
                <a:solidFill>
                  <a:srgbClr val="C00000"/>
                </a:solidFill>
                <a:uFill>
                  <a:solidFill>
                    <a:srgbClr val="C00000"/>
                  </a:solidFill>
                </a:uFill>
                <a:latin typeface="Arial"/>
                <a:cs typeface="Arial"/>
                <a:hlinkClick r:id="rId4"/>
              </a:rPr>
              <a:t> </a:t>
            </a:r>
            <a:r>
              <a:rPr lang="nl-NL" sz="2800" b="1" u="sng" dirty="0">
                <a:solidFill>
                  <a:srgbClr val="C00000"/>
                </a:solidFill>
                <a:uFill>
                  <a:solidFill>
                    <a:srgbClr val="C00000"/>
                  </a:solidFill>
                </a:uFill>
                <a:latin typeface="Arial"/>
                <a:cs typeface="Arial"/>
                <a:hlinkClick r:id="rId4"/>
              </a:rPr>
              <a:t>Pro - </a:t>
            </a:r>
            <a:r>
              <a:rPr lang="nl-NL" sz="2800" b="1" u="sng" spc="-10" dirty="0">
                <a:solidFill>
                  <a:srgbClr val="C00000"/>
                </a:solidFill>
                <a:uFill>
                  <a:solidFill>
                    <a:srgbClr val="C00000"/>
                  </a:solidFill>
                </a:uFill>
                <a:latin typeface="Arial"/>
                <a:cs typeface="Arial"/>
                <a:hlinkClick r:id="rId4"/>
              </a:rPr>
              <a:t>Gezondheid</a:t>
            </a:r>
            <a:r>
              <a:rPr lang="nl-NL" sz="2800" b="1" u="sng" spc="-50" dirty="0">
                <a:solidFill>
                  <a:srgbClr val="C00000"/>
                </a:solidFill>
                <a:uFill>
                  <a:solidFill>
                    <a:srgbClr val="C00000"/>
                  </a:solidFill>
                </a:uFill>
                <a:latin typeface="Arial"/>
                <a:cs typeface="Arial"/>
                <a:hlinkClick r:id="rId4"/>
              </a:rPr>
              <a:t> </a:t>
            </a:r>
            <a:r>
              <a:rPr lang="nl-NL" sz="2800" b="1" u="sng" dirty="0">
                <a:solidFill>
                  <a:srgbClr val="C00000"/>
                </a:solidFill>
                <a:uFill>
                  <a:solidFill>
                    <a:srgbClr val="C00000"/>
                  </a:solidFill>
                </a:uFill>
                <a:latin typeface="Arial"/>
                <a:cs typeface="Arial"/>
                <a:hlinkClick r:id="rId4"/>
              </a:rPr>
              <a:t>en</a:t>
            </a:r>
            <a:r>
              <a:rPr lang="nl-NL" sz="2800" b="1" u="sng" spc="-25" dirty="0">
                <a:solidFill>
                  <a:srgbClr val="C00000"/>
                </a:solidFill>
                <a:uFill>
                  <a:solidFill>
                    <a:srgbClr val="C00000"/>
                  </a:solidFill>
                </a:uFill>
                <a:latin typeface="Arial"/>
                <a:cs typeface="Arial"/>
                <a:hlinkClick r:id="rId4"/>
              </a:rPr>
              <a:t> </a:t>
            </a:r>
            <a:r>
              <a:rPr lang="nl-NL" sz="2800" b="1" u="sng" dirty="0">
                <a:solidFill>
                  <a:srgbClr val="C00000"/>
                </a:solidFill>
                <a:uFill>
                  <a:solidFill>
                    <a:srgbClr val="C00000"/>
                  </a:solidFill>
                </a:uFill>
                <a:latin typeface="Arial"/>
                <a:cs typeface="Arial"/>
                <a:hlinkClick r:id="rId4"/>
              </a:rPr>
              <a:t>preventie</a:t>
            </a:r>
            <a:r>
              <a:rPr lang="nl-NL" sz="2800" b="1" u="sng" spc="-10" dirty="0">
                <a:solidFill>
                  <a:srgbClr val="C00000"/>
                </a:solidFill>
                <a:uFill>
                  <a:solidFill>
                    <a:srgbClr val="C00000"/>
                  </a:solidFill>
                </a:uFill>
                <a:latin typeface="Arial"/>
                <a:cs typeface="Arial"/>
                <a:hlinkClick r:id="rId4"/>
              </a:rPr>
              <a:t> </a:t>
            </a:r>
            <a:r>
              <a:rPr lang="nl-NL" sz="2800" b="1" u="sng" dirty="0">
                <a:solidFill>
                  <a:srgbClr val="C00000"/>
                </a:solidFill>
                <a:uFill>
                  <a:solidFill>
                    <a:srgbClr val="C00000"/>
                  </a:solidFill>
                </a:uFill>
                <a:latin typeface="Arial"/>
                <a:cs typeface="Arial"/>
                <a:hlinkClick r:id="rId4"/>
              </a:rPr>
              <a:t>(g-</a:t>
            </a:r>
            <a:r>
              <a:rPr lang="nl-NL" sz="2800" b="1" u="sng" spc="-20" dirty="0">
                <a:solidFill>
                  <a:srgbClr val="C00000"/>
                </a:solidFill>
                <a:uFill>
                  <a:solidFill>
                    <a:srgbClr val="C00000"/>
                  </a:solidFill>
                </a:uFill>
                <a:latin typeface="Arial"/>
                <a:cs typeface="Arial"/>
                <a:hlinkClick r:id="rId4"/>
              </a:rPr>
              <a:t>o.be)</a:t>
            </a:r>
            <a:endParaRPr lang="nl-NL" sz="2800" dirty="0">
              <a:latin typeface="Arial"/>
              <a:cs typeface="Arial"/>
            </a:endParaRPr>
          </a:p>
          <a:p>
            <a:endParaRPr lang="en-BE" dirty="0"/>
          </a:p>
        </p:txBody>
      </p:sp>
      <p:pic>
        <p:nvPicPr>
          <p:cNvPr id="12" name="object 14">
            <a:extLst>
              <a:ext uri="{FF2B5EF4-FFF2-40B4-BE49-F238E27FC236}">
                <a16:creationId xmlns:a16="http://schemas.microsoft.com/office/drawing/2014/main" id="{3202C528-3277-C840-E909-EBD875CE6CEC}"/>
              </a:ext>
            </a:extLst>
          </p:cNvPr>
          <p:cNvPicPr/>
          <p:nvPr/>
        </p:nvPicPr>
        <p:blipFill>
          <a:blip r:embed="rId5" cstate="print"/>
          <a:stretch>
            <a:fillRect/>
          </a:stretch>
        </p:blipFill>
        <p:spPr>
          <a:xfrm>
            <a:off x="1596000" y="2521090"/>
            <a:ext cx="9000000" cy="3240000"/>
          </a:xfrm>
          <a:prstGeom prst="rect">
            <a:avLst/>
          </a:prstGeom>
        </p:spPr>
      </p:pic>
    </p:spTree>
    <p:extLst>
      <p:ext uri="{BB962C8B-B14F-4D97-AF65-F5344CB8AC3E}">
        <p14:creationId xmlns:p14="http://schemas.microsoft.com/office/powerpoint/2010/main" val="1875950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4">
            <a:extLst>
              <a:ext uri="{FF2B5EF4-FFF2-40B4-BE49-F238E27FC236}">
                <a16:creationId xmlns:a16="http://schemas.microsoft.com/office/drawing/2014/main" id="{20537E82-9233-76D9-645D-EF258D0A097D}"/>
              </a:ext>
            </a:extLst>
          </p:cNvPr>
          <p:cNvSpPr/>
          <p:nvPr/>
        </p:nvSpPr>
        <p:spPr>
          <a:xfrm>
            <a:off x="0" y="0"/>
            <a:ext cx="12192000" cy="6858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5">
            <a:extLst>
              <a:ext uri="{FF2B5EF4-FFF2-40B4-BE49-F238E27FC236}">
                <a16:creationId xmlns:a16="http://schemas.microsoft.com/office/drawing/2014/main" id="{DDEEF3FA-7BD0-2DAA-570F-E96CDCC91544}"/>
              </a:ext>
            </a:extLst>
          </p:cNvPr>
          <p:cNvPicPr/>
          <p:nvPr/>
        </p:nvPicPr>
        <p:blipFill>
          <a:blip r:embed="rId2" cstate="print"/>
          <a:stretch>
            <a:fillRect/>
          </a:stretch>
        </p:blipFill>
        <p:spPr>
          <a:xfrm>
            <a:off x="11137392" y="6047232"/>
            <a:ext cx="859536" cy="627886"/>
          </a:xfrm>
          <a:prstGeom prst="rect">
            <a:avLst/>
          </a:prstGeom>
        </p:spPr>
      </p:pic>
      <p:pic>
        <p:nvPicPr>
          <p:cNvPr id="7" name="object 6">
            <a:extLst>
              <a:ext uri="{FF2B5EF4-FFF2-40B4-BE49-F238E27FC236}">
                <a16:creationId xmlns:a16="http://schemas.microsoft.com/office/drawing/2014/main" id="{594C5034-A3BA-B86E-2A5B-07CE1F2AF0D0}"/>
              </a:ext>
            </a:extLst>
          </p:cNvPr>
          <p:cNvPicPr/>
          <p:nvPr/>
        </p:nvPicPr>
        <p:blipFill>
          <a:blip r:embed="rId3" cstate="print"/>
          <a:stretch>
            <a:fillRect/>
          </a:stretch>
        </p:blipFill>
        <p:spPr>
          <a:xfrm>
            <a:off x="8150352" y="5584952"/>
            <a:ext cx="3033522" cy="1273048"/>
          </a:xfrm>
          <a:prstGeom prst="rect">
            <a:avLst/>
          </a:prstGeom>
        </p:spPr>
      </p:pic>
      <p:pic>
        <p:nvPicPr>
          <p:cNvPr id="13" name="object 7">
            <a:extLst>
              <a:ext uri="{FF2B5EF4-FFF2-40B4-BE49-F238E27FC236}">
                <a16:creationId xmlns:a16="http://schemas.microsoft.com/office/drawing/2014/main" id="{F1DD470B-516D-5668-9A06-589A02CA6427}"/>
              </a:ext>
            </a:extLst>
          </p:cNvPr>
          <p:cNvPicPr/>
          <p:nvPr/>
        </p:nvPicPr>
        <p:blipFill>
          <a:blip r:embed="rId4" cstate="print"/>
          <a:stretch>
            <a:fillRect/>
          </a:stretch>
        </p:blipFill>
        <p:spPr>
          <a:xfrm>
            <a:off x="1596000" y="2753981"/>
            <a:ext cx="9000000" cy="3240000"/>
          </a:xfrm>
          <a:prstGeom prst="rect">
            <a:avLst/>
          </a:prstGeom>
        </p:spPr>
      </p:pic>
      <p:sp>
        <p:nvSpPr>
          <p:cNvPr id="11" name="Titel 10">
            <a:extLst>
              <a:ext uri="{FF2B5EF4-FFF2-40B4-BE49-F238E27FC236}">
                <a16:creationId xmlns:a16="http://schemas.microsoft.com/office/drawing/2014/main" id="{9C8A1FF9-7B26-59EA-D855-0FC173BF318A}"/>
              </a:ext>
            </a:extLst>
          </p:cNvPr>
          <p:cNvSpPr>
            <a:spLocks noGrp="1"/>
          </p:cNvSpPr>
          <p:nvPr>
            <p:ph type="title"/>
          </p:nvPr>
        </p:nvSpPr>
        <p:spPr/>
        <p:txBody>
          <a:bodyPr/>
          <a:lstStyle/>
          <a:p>
            <a:r>
              <a:rPr lang="en-GB" sz="4400" dirty="0">
                <a:solidFill>
                  <a:srgbClr val="A9B804"/>
                </a:solidFill>
                <a:latin typeface="Arial"/>
                <a:cs typeface="Arial"/>
              </a:rPr>
              <a:t>Procedures</a:t>
            </a:r>
            <a:r>
              <a:rPr lang="en-GB" sz="4400" spc="-80" dirty="0">
                <a:solidFill>
                  <a:srgbClr val="A9B804"/>
                </a:solidFill>
                <a:latin typeface="Arial"/>
                <a:cs typeface="Arial"/>
              </a:rPr>
              <a:t> </a:t>
            </a:r>
            <a:r>
              <a:rPr lang="en-GB" sz="4400" spc="-10" dirty="0" err="1">
                <a:solidFill>
                  <a:srgbClr val="A9B804"/>
                </a:solidFill>
                <a:latin typeface="Arial"/>
                <a:cs typeface="Arial"/>
              </a:rPr>
              <a:t>preventie</a:t>
            </a:r>
            <a:br>
              <a:rPr lang="en-GB" sz="4400" dirty="0">
                <a:latin typeface="Arial"/>
                <a:cs typeface="Arial"/>
              </a:rPr>
            </a:br>
            <a:endParaRPr lang="en-BE" dirty="0"/>
          </a:p>
        </p:txBody>
      </p:sp>
      <p:sp>
        <p:nvSpPr>
          <p:cNvPr id="12" name="Tijdelijke aanduiding voor inhoud 11">
            <a:extLst>
              <a:ext uri="{FF2B5EF4-FFF2-40B4-BE49-F238E27FC236}">
                <a16:creationId xmlns:a16="http://schemas.microsoft.com/office/drawing/2014/main" id="{03448748-CE85-A2A7-018A-07E5694C47F3}"/>
              </a:ext>
            </a:extLst>
          </p:cNvPr>
          <p:cNvSpPr>
            <a:spLocks noGrp="1"/>
          </p:cNvSpPr>
          <p:nvPr>
            <p:ph idx="1"/>
          </p:nvPr>
        </p:nvSpPr>
        <p:spPr/>
        <p:txBody>
          <a:bodyPr/>
          <a:lstStyle/>
          <a:p>
            <a:pPr marL="0" indent="0">
              <a:buNone/>
            </a:pPr>
            <a:r>
              <a:rPr lang="nl-NL" sz="2800" b="1" u="sng" dirty="0">
                <a:solidFill>
                  <a:srgbClr val="C00000"/>
                </a:solidFill>
                <a:uFill>
                  <a:solidFill>
                    <a:srgbClr val="C00000"/>
                  </a:solidFill>
                </a:uFill>
                <a:latin typeface="Arial"/>
                <a:cs typeface="Arial"/>
                <a:hlinkClick r:id="rId5"/>
              </a:rPr>
              <a:t>PRO</a:t>
            </a:r>
            <a:r>
              <a:rPr lang="nl-NL" sz="2800" b="1" u="sng" spc="5" dirty="0">
                <a:solidFill>
                  <a:srgbClr val="C00000"/>
                </a:solidFill>
                <a:uFill>
                  <a:solidFill>
                    <a:srgbClr val="C00000"/>
                  </a:solidFill>
                </a:uFill>
                <a:latin typeface="Arial"/>
                <a:cs typeface="Arial"/>
                <a:hlinkClick r:id="rId5"/>
              </a:rPr>
              <a:t> </a:t>
            </a:r>
            <a:r>
              <a:rPr lang="nl-NL" sz="2800" b="1" u="sng" dirty="0">
                <a:solidFill>
                  <a:srgbClr val="C00000"/>
                </a:solidFill>
                <a:uFill>
                  <a:solidFill>
                    <a:srgbClr val="C00000"/>
                  </a:solidFill>
                </a:uFill>
                <a:latin typeface="Arial"/>
                <a:cs typeface="Arial"/>
                <a:hlinkClick r:id="rId5"/>
              </a:rPr>
              <a:t>15</a:t>
            </a:r>
            <a:r>
              <a:rPr lang="nl-NL" sz="2800" b="1" u="sng" spc="20" dirty="0">
                <a:solidFill>
                  <a:srgbClr val="C00000"/>
                </a:solidFill>
                <a:uFill>
                  <a:solidFill>
                    <a:srgbClr val="C00000"/>
                  </a:solidFill>
                </a:uFill>
                <a:latin typeface="Arial"/>
                <a:cs typeface="Arial"/>
                <a:hlinkClick r:id="rId5"/>
              </a:rPr>
              <a:t> </a:t>
            </a:r>
            <a:r>
              <a:rPr lang="nl-NL" sz="2800" b="1" u="sng" dirty="0">
                <a:solidFill>
                  <a:srgbClr val="C00000"/>
                </a:solidFill>
                <a:uFill>
                  <a:solidFill>
                    <a:srgbClr val="C00000"/>
                  </a:solidFill>
                </a:uFill>
                <a:latin typeface="Arial"/>
                <a:cs typeface="Arial"/>
                <a:hlinkClick r:id="rId5"/>
              </a:rPr>
              <a:t>Buitenschoolse</a:t>
            </a:r>
            <a:r>
              <a:rPr lang="nl-NL" sz="2800" b="1" u="sng" spc="-60" dirty="0">
                <a:solidFill>
                  <a:srgbClr val="C00000"/>
                </a:solidFill>
                <a:uFill>
                  <a:solidFill>
                    <a:srgbClr val="C00000"/>
                  </a:solidFill>
                </a:uFill>
                <a:latin typeface="Arial"/>
                <a:cs typeface="Arial"/>
                <a:hlinkClick r:id="rId5"/>
              </a:rPr>
              <a:t> </a:t>
            </a:r>
            <a:r>
              <a:rPr lang="nl-NL" sz="2800" b="1" u="sng" spc="-10" dirty="0">
                <a:solidFill>
                  <a:srgbClr val="C00000"/>
                </a:solidFill>
                <a:uFill>
                  <a:solidFill>
                    <a:srgbClr val="C00000"/>
                  </a:solidFill>
                </a:uFill>
                <a:latin typeface="Arial"/>
                <a:cs typeface="Arial"/>
                <a:hlinkClick r:id="rId5"/>
              </a:rPr>
              <a:t>praktijkopleiding</a:t>
            </a:r>
            <a:r>
              <a:rPr lang="nl-NL" sz="2800" b="1" u="sng" spc="-70" dirty="0">
                <a:solidFill>
                  <a:srgbClr val="C00000"/>
                </a:solidFill>
                <a:uFill>
                  <a:solidFill>
                    <a:srgbClr val="C00000"/>
                  </a:solidFill>
                </a:uFill>
                <a:latin typeface="Arial"/>
                <a:cs typeface="Arial"/>
                <a:hlinkClick r:id="rId5"/>
              </a:rPr>
              <a:t> </a:t>
            </a:r>
            <a:r>
              <a:rPr lang="nl-NL" sz="2800" b="1" u="sng" dirty="0">
                <a:solidFill>
                  <a:srgbClr val="C00000"/>
                </a:solidFill>
                <a:uFill>
                  <a:solidFill>
                    <a:srgbClr val="C00000"/>
                  </a:solidFill>
                </a:uFill>
                <a:latin typeface="Arial"/>
                <a:cs typeface="Arial"/>
                <a:hlinkClick r:id="rId5"/>
              </a:rPr>
              <a:t>(stage</a:t>
            </a:r>
            <a:r>
              <a:rPr lang="nl-NL" sz="2800" b="1" u="sng" spc="-5" dirty="0">
                <a:solidFill>
                  <a:srgbClr val="C00000"/>
                </a:solidFill>
                <a:uFill>
                  <a:solidFill>
                    <a:srgbClr val="C00000"/>
                  </a:solidFill>
                </a:uFill>
                <a:latin typeface="Arial"/>
                <a:cs typeface="Arial"/>
                <a:hlinkClick r:id="rId5"/>
              </a:rPr>
              <a:t> </a:t>
            </a:r>
            <a:r>
              <a:rPr lang="nl-NL" sz="2800" b="1" u="sng" dirty="0">
                <a:solidFill>
                  <a:srgbClr val="C00000"/>
                </a:solidFill>
                <a:uFill>
                  <a:solidFill>
                    <a:srgbClr val="C00000"/>
                  </a:solidFill>
                </a:uFill>
                <a:latin typeface="Arial"/>
                <a:cs typeface="Arial"/>
                <a:hlinkClick r:id="rId5"/>
              </a:rPr>
              <a:t>en</a:t>
            </a:r>
            <a:r>
              <a:rPr lang="nl-NL" sz="2800" b="1" u="sng" spc="5" dirty="0">
                <a:solidFill>
                  <a:srgbClr val="C00000"/>
                </a:solidFill>
                <a:uFill>
                  <a:solidFill>
                    <a:srgbClr val="C00000"/>
                  </a:solidFill>
                </a:uFill>
                <a:latin typeface="Arial"/>
                <a:cs typeface="Arial"/>
                <a:hlinkClick r:id="rId5"/>
              </a:rPr>
              <a:t> </a:t>
            </a:r>
            <a:r>
              <a:rPr lang="nl-NL" sz="2800" b="1" u="sng" dirty="0">
                <a:solidFill>
                  <a:srgbClr val="C00000"/>
                </a:solidFill>
                <a:uFill>
                  <a:solidFill>
                    <a:srgbClr val="C00000"/>
                  </a:solidFill>
                </a:uFill>
                <a:latin typeface="Arial"/>
                <a:cs typeface="Arial"/>
                <a:hlinkClick r:id="rId5"/>
              </a:rPr>
              <a:t>praktijklessen</a:t>
            </a:r>
            <a:r>
              <a:rPr lang="nl-NL" sz="2800" b="1" u="sng" spc="-20" dirty="0">
                <a:solidFill>
                  <a:srgbClr val="C00000"/>
                </a:solidFill>
                <a:uFill>
                  <a:solidFill>
                    <a:srgbClr val="C00000"/>
                  </a:solidFill>
                </a:uFill>
                <a:latin typeface="Arial"/>
                <a:cs typeface="Arial"/>
                <a:hlinkClick r:id="rId5"/>
              </a:rPr>
              <a:t> </a:t>
            </a:r>
            <a:r>
              <a:rPr lang="nl-NL" sz="2800" b="1" u="sng" dirty="0">
                <a:solidFill>
                  <a:srgbClr val="C00000"/>
                </a:solidFill>
                <a:uFill>
                  <a:solidFill>
                    <a:srgbClr val="C00000"/>
                  </a:solidFill>
                </a:uFill>
                <a:latin typeface="Arial"/>
                <a:cs typeface="Arial"/>
                <a:hlinkClick r:id="rId5"/>
              </a:rPr>
              <a:t>op</a:t>
            </a:r>
            <a:r>
              <a:rPr lang="nl-NL" sz="2800" b="1" u="sng" spc="10" dirty="0">
                <a:solidFill>
                  <a:srgbClr val="C00000"/>
                </a:solidFill>
                <a:uFill>
                  <a:solidFill>
                    <a:srgbClr val="C00000"/>
                  </a:solidFill>
                </a:uFill>
                <a:latin typeface="Arial"/>
                <a:cs typeface="Arial"/>
                <a:hlinkClick r:id="rId5"/>
              </a:rPr>
              <a:t> </a:t>
            </a:r>
            <a:r>
              <a:rPr lang="nl-NL" sz="2800" b="1" u="sng" spc="-10" dirty="0">
                <a:solidFill>
                  <a:srgbClr val="C00000"/>
                </a:solidFill>
                <a:uFill>
                  <a:solidFill>
                    <a:srgbClr val="C00000"/>
                  </a:solidFill>
                </a:uFill>
                <a:latin typeface="Arial"/>
                <a:cs typeface="Arial"/>
                <a:hlinkClick r:id="rId5"/>
              </a:rPr>
              <a:t>verplaatsing)</a:t>
            </a:r>
            <a:endParaRPr lang="nl-NL" sz="2800" dirty="0">
              <a:latin typeface="Arial"/>
              <a:cs typeface="Arial"/>
            </a:endParaRPr>
          </a:p>
          <a:p>
            <a:endParaRPr lang="en-BE" dirty="0"/>
          </a:p>
        </p:txBody>
      </p:sp>
      <p:sp>
        <p:nvSpPr>
          <p:cNvPr id="9" name="object 8">
            <a:extLst>
              <a:ext uri="{FF2B5EF4-FFF2-40B4-BE49-F238E27FC236}">
                <a16:creationId xmlns:a16="http://schemas.microsoft.com/office/drawing/2014/main" id="{2CFEBFF5-77FD-BEB8-D2B1-D85CC1B2C572}"/>
              </a:ext>
            </a:extLst>
          </p:cNvPr>
          <p:cNvSpPr/>
          <p:nvPr/>
        </p:nvSpPr>
        <p:spPr>
          <a:xfrm>
            <a:off x="1596000" y="3797091"/>
            <a:ext cx="1817370" cy="576890"/>
          </a:xfrm>
          <a:custGeom>
            <a:avLst/>
            <a:gdLst/>
            <a:ahLst/>
            <a:cxnLst/>
            <a:rect l="l" t="t" r="r" b="b"/>
            <a:pathLst>
              <a:path w="908685" h="329564">
                <a:moveTo>
                  <a:pt x="0" y="164591"/>
                </a:moveTo>
                <a:lnTo>
                  <a:pt x="19228" y="117044"/>
                </a:lnTo>
                <a:lnTo>
                  <a:pt x="73165" y="74956"/>
                </a:lnTo>
                <a:lnTo>
                  <a:pt x="111394" y="56595"/>
                </a:lnTo>
                <a:lnTo>
                  <a:pt x="156193" y="40361"/>
                </a:lnTo>
                <a:lnTo>
                  <a:pt x="206859" y="26509"/>
                </a:lnTo>
                <a:lnTo>
                  <a:pt x="262691" y="15292"/>
                </a:lnTo>
                <a:lnTo>
                  <a:pt x="322985" y="6966"/>
                </a:lnTo>
                <a:lnTo>
                  <a:pt x="387039" y="1783"/>
                </a:lnTo>
                <a:lnTo>
                  <a:pt x="454151" y="0"/>
                </a:lnTo>
                <a:lnTo>
                  <a:pt x="521264" y="1783"/>
                </a:lnTo>
                <a:lnTo>
                  <a:pt x="585318" y="6966"/>
                </a:lnTo>
                <a:lnTo>
                  <a:pt x="645612" y="15292"/>
                </a:lnTo>
                <a:lnTo>
                  <a:pt x="701444" y="26509"/>
                </a:lnTo>
                <a:lnTo>
                  <a:pt x="752110" y="40361"/>
                </a:lnTo>
                <a:lnTo>
                  <a:pt x="796909" y="56595"/>
                </a:lnTo>
                <a:lnTo>
                  <a:pt x="835138" y="74956"/>
                </a:lnTo>
                <a:lnTo>
                  <a:pt x="889075" y="117044"/>
                </a:lnTo>
                <a:lnTo>
                  <a:pt x="908304" y="164591"/>
                </a:lnTo>
                <a:lnTo>
                  <a:pt x="903379" y="188921"/>
                </a:lnTo>
                <a:lnTo>
                  <a:pt x="866094" y="233992"/>
                </a:lnTo>
                <a:lnTo>
                  <a:pt x="796909" y="272588"/>
                </a:lnTo>
                <a:lnTo>
                  <a:pt x="752110" y="288822"/>
                </a:lnTo>
                <a:lnTo>
                  <a:pt x="701444" y="302674"/>
                </a:lnTo>
                <a:lnTo>
                  <a:pt x="645612" y="313891"/>
                </a:lnTo>
                <a:lnTo>
                  <a:pt x="585318" y="322217"/>
                </a:lnTo>
                <a:lnTo>
                  <a:pt x="521264" y="327400"/>
                </a:lnTo>
                <a:lnTo>
                  <a:pt x="454151" y="329183"/>
                </a:lnTo>
                <a:lnTo>
                  <a:pt x="387039" y="327400"/>
                </a:lnTo>
                <a:lnTo>
                  <a:pt x="322985" y="322217"/>
                </a:lnTo>
                <a:lnTo>
                  <a:pt x="262691" y="313891"/>
                </a:lnTo>
                <a:lnTo>
                  <a:pt x="206859" y="302674"/>
                </a:lnTo>
                <a:lnTo>
                  <a:pt x="156193" y="288822"/>
                </a:lnTo>
                <a:lnTo>
                  <a:pt x="111394" y="272588"/>
                </a:lnTo>
                <a:lnTo>
                  <a:pt x="73165" y="254227"/>
                </a:lnTo>
                <a:lnTo>
                  <a:pt x="19228" y="212139"/>
                </a:lnTo>
                <a:lnTo>
                  <a:pt x="0" y="164591"/>
                </a:lnTo>
                <a:close/>
              </a:path>
            </a:pathLst>
          </a:custGeom>
          <a:ln w="12192">
            <a:solidFill>
              <a:srgbClr val="C00000"/>
            </a:solidFill>
          </a:ln>
        </p:spPr>
        <p:txBody>
          <a:bodyPr wrap="square" lIns="0" tIns="0" rIns="0" bIns="0" rtlCol="0"/>
          <a:lstStyle/>
          <a:p>
            <a:endParaRPr/>
          </a:p>
        </p:txBody>
      </p:sp>
    </p:spTree>
    <p:extLst>
      <p:ext uri="{BB962C8B-B14F-4D97-AF65-F5344CB8AC3E}">
        <p14:creationId xmlns:p14="http://schemas.microsoft.com/office/powerpoint/2010/main" val="3918535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1A75B-BD9D-017E-83CB-F36FE97EE428}"/>
            </a:ext>
          </a:extLst>
        </p:cNvPr>
        <p:cNvGrpSpPr/>
        <p:nvPr/>
      </p:nvGrpSpPr>
      <p:grpSpPr>
        <a:xfrm>
          <a:off x="0" y="0"/>
          <a:ext cx="0" cy="0"/>
          <a:chOff x="0" y="0"/>
          <a:chExt cx="0" cy="0"/>
        </a:xfrm>
      </p:grpSpPr>
      <p:grpSp>
        <p:nvGrpSpPr>
          <p:cNvPr id="2" name="object 10">
            <a:extLst>
              <a:ext uri="{FF2B5EF4-FFF2-40B4-BE49-F238E27FC236}">
                <a16:creationId xmlns:a16="http://schemas.microsoft.com/office/drawing/2014/main" id="{7D5B83F4-9439-75AC-A8D5-559A10F73B19}"/>
              </a:ext>
            </a:extLst>
          </p:cNvPr>
          <p:cNvGrpSpPr/>
          <p:nvPr/>
        </p:nvGrpSpPr>
        <p:grpSpPr>
          <a:xfrm>
            <a:off x="0" y="0"/>
            <a:ext cx="12192000" cy="6858000"/>
            <a:chOff x="381000" y="4846320"/>
            <a:chExt cx="6096000" cy="3429000"/>
          </a:xfrm>
        </p:grpSpPr>
        <p:sp>
          <p:nvSpPr>
            <p:cNvPr id="3" name="object 11">
              <a:extLst>
                <a:ext uri="{FF2B5EF4-FFF2-40B4-BE49-F238E27FC236}">
                  <a16:creationId xmlns:a16="http://schemas.microsoft.com/office/drawing/2014/main" id="{402EE978-8407-6F4C-E434-6045E8D8CFB9}"/>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2">
              <a:extLst>
                <a:ext uri="{FF2B5EF4-FFF2-40B4-BE49-F238E27FC236}">
                  <a16:creationId xmlns:a16="http://schemas.microsoft.com/office/drawing/2014/main" id="{1B91641F-D4D4-4A73-C39E-B9A9B5988A78}"/>
                </a:ext>
              </a:extLst>
            </p:cNvPr>
            <p:cNvPicPr/>
            <p:nvPr/>
          </p:nvPicPr>
          <p:blipFill>
            <a:blip r:embed="rId2" cstate="print"/>
            <a:stretch>
              <a:fillRect/>
            </a:stretch>
          </p:blipFill>
          <p:spPr>
            <a:xfrm>
              <a:off x="5949696" y="7869936"/>
              <a:ext cx="429768" cy="313944"/>
            </a:xfrm>
            <a:prstGeom prst="rect">
              <a:avLst/>
            </a:prstGeom>
          </p:spPr>
        </p:pic>
        <p:pic>
          <p:nvPicPr>
            <p:cNvPr id="5" name="object 13">
              <a:extLst>
                <a:ext uri="{FF2B5EF4-FFF2-40B4-BE49-F238E27FC236}">
                  <a16:creationId xmlns:a16="http://schemas.microsoft.com/office/drawing/2014/main" id="{A74075FA-E843-803F-59CC-977796259B02}"/>
                </a:ext>
              </a:extLst>
            </p:cNvPr>
            <p:cNvPicPr/>
            <p:nvPr/>
          </p:nvPicPr>
          <p:blipFill>
            <a:blip r:embed="rId3" cstate="print"/>
            <a:stretch>
              <a:fillRect/>
            </a:stretch>
          </p:blipFill>
          <p:spPr>
            <a:xfrm>
              <a:off x="3200654" y="7412227"/>
              <a:ext cx="2609469" cy="863092"/>
            </a:xfrm>
            <a:prstGeom prst="rect">
              <a:avLst/>
            </a:prstGeom>
          </p:spPr>
        </p:pic>
      </p:grpSp>
      <p:sp>
        <p:nvSpPr>
          <p:cNvPr id="7" name="Titel 6">
            <a:extLst>
              <a:ext uri="{FF2B5EF4-FFF2-40B4-BE49-F238E27FC236}">
                <a16:creationId xmlns:a16="http://schemas.microsoft.com/office/drawing/2014/main" id="{38050F91-E1D0-6F83-063E-3E9FE69207E4}"/>
              </a:ext>
            </a:extLst>
          </p:cNvPr>
          <p:cNvSpPr>
            <a:spLocks noGrp="1"/>
          </p:cNvSpPr>
          <p:nvPr>
            <p:ph type="title"/>
          </p:nvPr>
        </p:nvSpPr>
        <p:spPr/>
        <p:txBody>
          <a:bodyPr/>
          <a:lstStyle/>
          <a:p>
            <a:r>
              <a:rPr lang="en-GB" sz="4400" spc="-10" dirty="0" err="1">
                <a:solidFill>
                  <a:srgbClr val="A9B804"/>
                </a:solidFill>
                <a:latin typeface="Arial"/>
                <a:cs typeface="Arial"/>
              </a:rPr>
              <a:t>Indeling</a:t>
            </a:r>
            <a:br>
              <a:rPr lang="en-GB" sz="4400" dirty="0">
                <a:latin typeface="Arial"/>
                <a:cs typeface="Arial"/>
              </a:rPr>
            </a:br>
            <a:endParaRPr lang="en-BE" dirty="0"/>
          </a:p>
        </p:txBody>
      </p:sp>
      <p:sp>
        <p:nvSpPr>
          <p:cNvPr id="8" name="Tijdelijke aanduiding voor inhoud 7">
            <a:extLst>
              <a:ext uri="{FF2B5EF4-FFF2-40B4-BE49-F238E27FC236}">
                <a16:creationId xmlns:a16="http://schemas.microsoft.com/office/drawing/2014/main" id="{6DCF41B3-D9BD-2935-0958-F604CC6B3843}"/>
              </a:ext>
            </a:extLst>
          </p:cNvPr>
          <p:cNvSpPr>
            <a:spLocks noGrp="1"/>
          </p:cNvSpPr>
          <p:nvPr>
            <p:ph idx="1"/>
          </p:nvPr>
        </p:nvSpPr>
        <p:spPr/>
        <p:txBody>
          <a:bodyPr/>
          <a:lstStyle/>
          <a:p>
            <a:pPr marL="337820" indent="-170180">
              <a:lnSpc>
                <a:spcPct val="100000"/>
              </a:lnSpc>
              <a:spcBef>
                <a:spcPts val="1739"/>
              </a:spcBef>
              <a:buFont typeface="Arial"/>
              <a:buChar char="•"/>
              <a:tabLst>
                <a:tab pos="337820" algn="l"/>
              </a:tabLst>
            </a:pPr>
            <a:r>
              <a:rPr lang="nl-NL" sz="3000" b="1" dirty="0">
                <a:latin typeface="Arial"/>
                <a:cs typeface="Arial"/>
              </a:rPr>
              <a:t>Leerlingen</a:t>
            </a:r>
            <a:r>
              <a:rPr lang="nl-NL" sz="3000" b="1" spc="25" dirty="0">
                <a:latin typeface="Arial"/>
                <a:cs typeface="Arial"/>
              </a:rPr>
              <a:t> </a:t>
            </a:r>
            <a:r>
              <a:rPr lang="nl-NL" sz="3000" b="1" dirty="0">
                <a:latin typeface="Arial"/>
                <a:cs typeface="Arial"/>
              </a:rPr>
              <a:t>nemen</a:t>
            </a:r>
            <a:r>
              <a:rPr lang="nl-NL" sz="3000" b="1" spc="5" dirty="0">
                <a:latin typeface="Arial"/>
                <a:cs typeface="Arial"/>
              </a:rPr>
              <a:t> </a:t>
            </a:r>
            <a:r>
              <a:rPr lang="nl-NL" sz="3000" b="1" dirty="0">
                <a:latin typeface="Arial"/>
                <a:cs typeface="Arial"/>
              </a:rPr>
              <a:t>niet</a:t>
            </a:r>
            <a:r>
              <a:rPr lang="nl-NL" sz="3000" b="1" spc="-10" dirty="0">
                <a:latin typeface="Arial"/>
                <a:cs typeface="Arial"/>
              </a:rPr>
              <a:t> </a:t>
            </a:r>
            <a:r>
              <a:rPr lang="nl-NL" sz="3000" b="1" dirty="0">
                <a:latin typeface="Arial"/>
                <a:cs typeface="Arial"/>
              </a:rPr>
              <a:t>deel</a:t>
            </a:r>
            <a:r>
              <a:rPr lang="nl-NL" sz="3000" b="1" spc="-10" dirty="0">
                <a:latin typeface="Arial"/>
                <a:cs typeface="Arial"/>
              </a:rPr>
              <a:t> </a:t>
            </a:r>
            <a:r>
              <a:rPr lang="nl-NL" sz="3000" b="1" dirty="0">
                <a:latin typeface="Arial"/>
                <a:cs typeface="Arial"/>
              </a:rPr>
              <a:t>aan</a:t>
            </a:r>
            <a:r>
              <a:rPr lang="nl-NL" sz="3000" b="1" spc="-15" dirty="0">
                <a:latin typeface="Arial"/>
                <a:cs typeface="Arial"/>
              </a:rPr>
              <a:t> </a:t>
            </a:r>
            <a:r>
              <a:rPr lang="nl-NL" sz="3000" b="1" dirty="0">
                <a:latin typeface="Arial"/>
                <a:cs typeface="Arial"/>
              </a:rPr>
              <a:t>het</a:t>
            </a:r>
            <a:r>
              <a:rPr lang="nl-NL" sz="3000" b="1" spc="-15" dirty="0">
                <a:latin typeface="Arial"/>
                <a:cs typeface="Arial"/>
              </a:rPr>
              <a:t> </a:t>
            </a:r>
            <a:r>
              <a:rPr lang="nl-NL" sz="3000" b="1" spc="-10" dirty="0">
                <a:latin typeface="Arial"/>
                <a:cs typeface="Arial"/>
              </a:rPr>
              <a:t>arbeidsproces</a:t>
            </a:r>
            <a:endParaRPr lang="nl-NL" sz="3000" dirty="0">
              <a:latin typeface="Arial"/>
              <a:cs typeface="Arial"/>
            </a:endParaRPr>
          </a:p>
          <a:p>
            <a:pPr>
              <a:lnSpc>
                <a:spcPct val="100000"/>
              </a:lnSpc>
              <a:spcBef>
                <a:spcPts val="1485"/>
              </a:spcBef>
              <a:buFont typeface="Arial"/>
              <a:buChar char="•"/>
            </a:pPr>
            <a:endParaRPr lang="nl-NL" sz="2000" dirty="0">
              <a:latin typeface="Arial"/>
              <a:cs typeface="Arial"/>
            </a:endParaRPr>
          </a:p>
          <a:p>
            <a:pPr marL="311150">
              <a:lnSpc>
                <a:spcPct val="100000"/>
              </a:lnSpc>
            </a:pPr>
            <a:r>
              <a:rPr lang="nl-NL" sz="2000" dirty="0">
                <a:latin typeface="Segoe UI Emoji"/>
                <a:cs typeface="Segoe UI Emoji"/>
              </a:rPr>
              <a:t>✔</a:t>
            </a:r>
            <a:r>
              <a:rPr lang="nl-NL" sz="2000" spc="-135" dirty="0">
                <a:latin typeface="Segoe UI Emoji"/>
                <a:cs typeface="Segoe UI Emoji"/>
              </a:rPr>
              <a:t> </a:t>
            </a:r>
            <a:r>
              <a:rPr lang="nl-NL" sz="2000" u="sng" dirty="0">
                <a:uFill>
                  <a:solidFill>
                    <a:srgbClr val="000000"/>
                  </a:solidFill>
                </a:uFill>
                <a:latin typeface="Arial"/>
                <a:cs typeface="Arial"/>
              </a:rPr>
              <a:t>Praktijklessen</a:t>
            </a:r>
            <a:r>
              <a:rPr lang="nl-NL" sz="2000" u="sng" spc="-45" dirty="0">
                <a:uFill>
                  <a:solidFill>
                    <a:srgbClr val="000000"/>
                  </a:solidFill>
                </a:uFill>
                <a:latin typeface="Arial"/>
                <a:cs typeface="Arial"/>
              </a:rPr>
              <a:t> </a:t>
            </a:r>
            <a:r>
              <a:rPr lang="nl-NL" sz="2000" u="sng" dirty="0">
                <a:uFill>
                  <a:solidFill>
                    <a:srgbClr val="000000"/>
                  </a:solidFill>
                </a:uFill>
                <a:latin typeface="Arial"/>
                <a:cs typeface="Arial"/>
              </a:rPr>
              <a:t>op</a:t>
            </a:r>
            <a:r>
              <a:rPr lang="nl-NL" sz="2000" u="sng" spc="-15" dirty="0">
                <a:uFill>
                  <a:solidFill>
                    <a:srgbClr val="000000"/>
                  </a:solidFill>
                </a:uFill>
                <a:latin typeface="Arial"/>
                <a:cs typeface="Arial"/>
              </a:rPr>
              <a:t> </a:t>
            </a:r>
            <a:r>
              <a:rPr lang="nl-NL" sz="2000" u="sng" spc="-10" dirty="0">
                <a:uFill>
                  <a:solidFill>
                    <a:srgbClr val="000000"/>
                  </a:solidFill>
                </a:uFill>
                <a:latin typeface="Arial"/>
                <a:cs typeface="Arial"/>
              </a:rPr>
              <a:t>verplaatsing</a:t>
            </a:r>
            <a:endParaRPr lang="nl-NL" sz="2000" dirty="0">
              <a:latin typeface="Arial"/>
              <a:cs typeface="Arial"/>
            </a:endParaRPr>
          </a:p>
          <a:p>
            <a:pPr marL="1170940" lvl="1" indent="-173990">
              <a:lnSpc>
                <a:spcPct val="100000"/>
              </a:lnSpc>
              <a:spcBef>
                <a:spcPts val="145"/>
              </a:spcBef>
              <a:buClr>
                <a:srgbClr val="000000"/>
              </a:buClr>
              <a:buFont typeface="Calibri"/>
              <a:buChar char="▪"/>
              <a:tabLst>
                <a:tab pos="1170940" algn="l"/>
              </a:tabLst>
            </a:pPr>
            <a:r>
              <a:rPr lang="nl-NL" sz="2000" dirty="0">
                <a:solidFill>
                  <a:srgbClr val="7E7E7E"/>
                </a:solidFill>
                <a:latin typeface="Arial"/>
                <a:cs typeface="Arial"/>
              </a:rPr>
              <a:t>VDAB,</a:t>
            </a:r>
            <a:r>
              <a:rPr lang="nl-NL" sz="2000" spc="-25" dirty="0">
                <a:solidFill>
                  <a:srgbClr val="7E7E7E"/>
                </a:solidFill>
                <a:latin typeface="Arial"/>
                <a:cs typeface="Arial"/>
              </a:rPr>
              <a:t> </a:t>
            </a:r>
            <a:r>
              <a:rPr lang="nl-NL" sz="2000" dirty="0">
                <a:solidFill>
                  <a:srgbClr val="7E7E7E"/>
                </a:solidFill>
                <a:latin typeface="Arial"/>
                <a:cs typeface="Arial"/>
              </a:rPr>
              <a:t>RTC,</a:t>
            </a:r>
            <a:r>
              <a:rPr lang="nl-NL" sz="2000" spc="-25" dirty="0">
                <a:solidFill>
                  <a:srgbClr val="7E7E7E"/>
                </a:solidFill>
                <a:latin typeface="Arial"/>
                <a:cs typeface="Arial"/>
              </a:rPr>
              <a:t> </a:t>
            </a:r>
            <a:r>
              <a:rPr lang="nl-NL" sz="2000" spc="-10" dirty="0">
                <a:solidFill>
                  <a:srgbClr val="7E7E7E"/>
                </a:solidFill>
                <a:latin typeface="Arial"/>
                <a:cs typeface="Arial"/>
              </a:rPr>
              <a:t>lasschool,…</a:t>
            </a:r>
            <a:endParaRPr lang="nl-NL" sz="2000" dirty="0">
              <a:latin typeface="Arial"/>
              <a:cs typeface="Arial"/>
            </a:endParaRPr>
          </a:p>
          <a:p>
            <a:pPr lvl="1">
              <a:lnSpc>
                <a:spcPct val="100000"/>
              </a:lnSpc>
              <a:spcBef>
                <a:spcPts val="335"/>
              </a:spcBef>
              <a:buFont typeface="Calibri"/>
              <a:buChar char="▪"/>
            </a:pPr>
            <a:endParaRPr lang="nl-NL" sz="2000" dirty="0">
              <a:latin typeface="Arial"/>
              <a:cs typeface="Arial"/>
            </a:endParaRPr>
          </a:p>
          <a:p>
            <a:pPr marL="311150">
              <a:lnSpc>
                <a:spcPct val="100000"/>
              </a:lnSpc>
            </a:pPr>
            <a:r>
              <a:rPr lang="nl-NL" sz="2000" spc="-10" dirty="0">
                <a:latin typeface="Segoe UI Emoji"/>
                <a:cs typeface="Segoe UI Emoji"/>
              </a:rPr>
              <a:t>✔</a:t>
            </a:r>
            <a:r>
              <a:rPr lang="nl-NL" sz="2000" u="sng" spc="-10" dirty="0">
                <a:uFill>
                  <a:solidFill>
                    <a:srgbClr val="000000"/>
                  </a:solidFill>
                </a:uFill>
                <a:latin typeface="Arial"/>
                <a:cs typeface="Arial"/>
              </a:rPr>
              <a:t>Bedrijfsbezoeken</a:t>
            </a:r>
            <a:endParaRPr lang="nl-NL" sz="2000" dirty="0">
              <a:latin typeface="Arial"/>
              <a:cs typeface="Arial"/>
            </a:endParaRPr>
          </a:p>
          <a:p>
            <a:pPr>
              <a:lnSpc>
                <a:spcPct val="100000"/>
              </a:lnSpc>
            </a:pPr>
            <a:endParaRPr lang="nl-NL" sz="2000" dirty="0">
              <a:latin typeface="Arial"/>
              <a:cs typeface="Arial"/>
            </a:endParaRPr>
          </a:p>
          <a:p>
            <a:pPr>
              <a:lnSpc>
                <a:spcPct val="100000"/>
              </a:lnSpc>
              <a:spcBef>
                <a:spcPts val="500"/>
              </a:spcBef>
            </a:pPr>
            <a:endParaRPr lang="nl-NL" sz="2000" dirty="0">
              <a:latin typeface="Arial"/>
              <a:cs typeface="Arial"/>
            </a:endParaRPr>
          </a:p>
          <a:p>
            <a:pPr marL="311150">
              <a:lnSpc>
                <a:spcPct val="100000"/>
              </a:lnSpc>
            </a:pPr>
            <a:r>
              <a:rPr lang="nl-NL" sz="2000" dirty="0">
                <a:latin typeface="Segoe UI Emoji"/>
                <a:cs typeface="Segoe UI Emoji"/>
              </a:rPr>
              <a:t>✔</a:t>
            </a:r>
            <a:r>
              <a:rPr lang="nl-NL" sz="2000" spc="-135" dirty="0">
                <a:latin typeface="Segoe UI Emoji"/>
                <a:cs typeface="Segoe UI Emoji"/>
              </a:rPr>
              <a:t> </a:t>
            </a:r>
            <a:r>
              <a:rPr lang="nl-NL" sz="2000" u="sng" dirty="0">
                <a:uFill>
                  <a:solidFill>
                    <a:srgbClr val="000000"/>
                  </a:solidFill>
                </a:uFill>
                <a:latin typeface="Arial"/>
                <a:cs typeface="Arial"/>
              </a:rPr>
              <a:t>Klassieke</a:t>
            </a:r>
            <a:r>
              <a:rPr lang="nl-NL" sz="2000" u="sng" spc="-30" dirty="0">
                <a:uFill>
                  <a:solidFill>
                    <a:srgbClr val="000000"/>
                  </a:solidFill>
                </a:uFill>
                <a:latin typeface="Arial"/>
                <a:cs typeface="Arial"/>
              </a:rPr>
              <a:t> </a:t>
            </a:r>
            <a:r>
              <a:rPr lang="nl-NL" sz="2000" u="sng" spc="-10" dirty="0">
                <a:uFill>
                  <a:solidFill>
                    <a:srgbClr val="000000"/>
                  </a:solidFill>
                </a:uFill>
                <a:latin typeface="Arial"/>
                <a:cs typeface="Arial"/>
              </a:rPr>
              <a:t>observatieactiviteiten</a:t>
            </a:r>
            <a:endParaRPr lang="nl-NL" sz="2000" dirty="0">
              <a:latin typeface="Arial"/>
              <a:cs typeface="Arial"/>
            </a:endParaRPr>
          </a:p>
          <a:p>
            <a:pPr marL="1170940" lvl="1" indent="-173990">
              <a:lnSpc>
                <a:spcPct val="100000"/>
              </a:lnSpc>
              <a:spcBef>
                <a:spcPts val="145"/>
              </a:spcBef>
              <a:buClr>
                <a:srgbClr val="000000"/>
              </a:buClr>
              <a:buFont typeface="Calibri"/>
              <a:buChar char="▪"/>
              <a:tabLst>
                <a:tab pos="1170940" algn="l"/>
              </a:tabLst>
            </a:pPr>
            <a:r>
              <a:rPr lang="nl-NL" sz="2000" spc="-10" dirty="0">
                <a:solidFill>
                  <a:srgbClr val="7E7E7E"/>
                </a:solidFill>
                <a:latin typeface="Arial"/>
                <a:cs typeface="Arial"/>
              </a:rPr>
              <a:t>observatielessen,</a:t>
            </a:r>
            <a:r>
              <a:rPr lang="nl-NL" sz="2000" spc="45" dirty="0">
                <a:solidFill>
                  <a:srgbClr val="7E7E7E"/>
                </a:solidFill>
                <a:latin typeface="Arial"/>
                <a:cs typeface="Arial"/>
              </a:rPr>
              <a:t> </a:t>
            </a:r>
            <a:r>
              <a:rPr lang="nl-NL" sz="2000" dirty="0">
                <a:solidFill>
                  <a:srgbClr val="7E7E7E"/>
                </a:solidFill>
                <a:latin typeface="Arial"/>
                <a:cs typeface="Arial"/>
              </a:rPr>
              <a:t>kijkstages,</a:t>
            </a:r>
            <a:r>
              <a:rPr lang="nl-NL" sz="2000" spc="-15" dirty="0">
                <a:solidFill>
                  <a:srgbClr val="7E7E7E"/>
                </a:solidFill>
                <a:latin typeface="Arial"/>
                <a:cs typeface="Arial"/>
              </a:rPr>
              <a:t> </a:t>
            </a:r>
            <a:r>
              <a:rPr lang="nl-NL" sz="2000" spc="-10" dirty="0">
                <a:solidFill>
                  <a:srgbClr val="7E7E7E"/>
                </a:solidFill>
                <a:latin typeface="Arial"/>
                <a:cs typeface="Arial"/>
              </a:rPr>
              <a:t>inleefdagen,….</a:t>
            </a:r>
            <a:endParaRPr lang="nl-NL" sz="2000" dirty="0">
              <a:latin typeface="Arial"/>
              <a:cs typeface="Arial"/>
            </a:endParaRPr>
          </a:p>
          <a:p>
            <a:endParaRPr lang="en-BE" dirty="0"/>
          </a:p>
        </p:txBody>
      </p:sp>
    </p:spTree>
    <p:extLst>
      <p:ext uri="{BB962C8B-B14F-4D97-AF65-F5344CB8AC3E}">
        <p14:creationId xmlns:p14="http://schemas.microsoft.com/office/powerpoint/2010/main" val="88654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9894C-E713-65CA-9DEE-6F20C4B3B9D5}"/>
            </a:ext>
          </a:extLst>
        </p:cNvPr>
        <p:cNvGrpSpPr/>
        <p:nvPr/>
      </p:nvGrpSpPr>
      <p:grpSpPr>
        <a:xfrm>
          <a:off x="0" y="0"/>
          <a:ext cx="0" cy="0"/>
          <a:chOff x="0" y="0"/>
          <a:chExt cx="0" cy="0"/>
        </a:xfrm>
      </p:grpSpPr>
      <p:grpSp>
        <p:nvGrpSpPr>
          <p:cNvPr id="8" name="object 3">
            <a:extLst>
              <a:ext uri="{FF2B5EF4-FFF2-40B4-BE49-F238E27FC236}">
                <a16:creationId xmlns:a16="http://schemas.microsoft.com/office/drawing/2014/main" id="{DF27823E-0ADE-83FB-B123-79C8E3004B28}"/>
              </a:ext>
            </a:extLst>
          </p:cNvPr>
          <p:cNvGrpSpPr/>
          <p:nvPr/>
        </p:nvGrpSpPr>
        <p:grpSpPr>
          <a:xfrm>
            <a:off x="0" y="-60786"/>
            <a:ext cx="12192000" cy="6858000"/>
            <a:chOff x="381000" y="868680"/>
            <a:chExt cx="6096000" cy="3429000"/>
          </a:xfrm>
        </p:grpSpPr>
        <p:sp>
          <p:nvSpPr>
            <p:cNvPr id="9" name="object 4">
              <a:extLst>
                <a:ext uri="{FF2B5EF4-FFF2-40B4-BE49-F238E27FC236}">
                  <a16:creationId xmlns:a16="http://schemas.microsoft.com/office/drawing/2014/main" id="{D72BC249-A329-B460-A651-FDD8F65ACB33}"/>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10" name="object 5">
              <a:extLst>
                <a:ext uri="{FF2B5EF4-FFF2-40B4-BE49-F238E27FC236}">
                  <a16:creationId xmlns:a16="http://schemas.microsoft.com/office/drawing/2014/main" id="{79F49614-1D09-57A3-8AB8-41CF0532325C}"/>
                </a:ext>
              </a:extLst>
            </p:cNvPr>
            <p:cNvPicPr/>
            <p:nvPr/>
          </p:nvPicPr>
          <p:blipFill>
            <a:blip r:embed="rId2" cstate="print"/>
            <a:stretch>
              <a:fillRect/>
            </a:stretch>
          </p:blipFill>
          <p:spPr>
            <a:xfrm>
              <a:off x="5949696" y="3892296"/>
              <a:ext cx="429768" cy="313943"/>
            </a:xfrm>
            <a:prstGeom prst="rect">
              <a:avLst/>
            </a:prstGeom>
          </p:spPr>
        </p:pic>
        <p:pic>
          <p:nvPicPr>
            <p:cNvPr id="11" name="object 6">
              <a:extLst>
                <a:ext uri="{FF2B5EF4-FFF2-40B4-BE49-F238E27FC236}">
                  <a16:creationId xmlns:a16="http://schemas.microsoft.com/office/drawing/2014/main" id="{C88CA9B5-8975-F4AE-788D-2E8B8914E8F8}"/>
                </a:ext>
              </a:extLst>
            </p:cNvPr>
            <p:cNvPicPr/>
            <p:nvPr/>
          </p:nvPicPr>
          <p:blipFill>
            <a:blip r:embed="rId3" cstate="print"/>
            <a:stretch>
              <a:fillRect/>
            </a:stretch>
          </p:blipFill>
          <p:spPr>
            <a:xfrm>
              <a:off x="4456176" y="3661156"/>
              <a:ext cx="1516761" cy="636524"/>
            </a:xfrm>
            <a:prstGeom prst="rect">
              <a:avLst/>
            </a:prstGeom>
          </p:spPr>
        </p:pic>
      </p:grpSp>
      <p:sp>
        <p:nvSpPr>
          <p:cNvPr id="13" name="object 8">
            <a:extLst>
              <a:ext uri="{FF2B5EF4-FFF2-40B4-BE49-F238E27FC236}">
                <a16:creationId xmlns:a16="http://schemas.microsoft.com/office/drawing/2014/main" id="{0F184356-D382-8E86-6D83-97AEFC1CE8E5}"/>
              </a:ext>
            </a:extLst>
          </p:cNvPr>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lang="nl-NL" sz="4000" spc="-10" dirty="0">
                <a:solidFill>
                  <a:srgbClr val="A9B804"/>
                </a:solidFill>
                <a:latin typeface="Arial"/>
                <a:cs typeface="Arial"/>
              </a:rPr>
              <a:t>Leerlingen nemen niet deel aan het arbeidsproces</a:t>
            </a:r>
          </a:p>
        </p:txBody>
      </p:sp>
      <p:sp>
        <p:nvSpPr>
          <p:cNvPr id="15" name="Tijdelijke aanduiding voor inhoud 14">
            <a:extLst>
              <a:ext uri="{FF2B5EF4-FFF2-40B4-BE49-F238E27FC236}">
                <a16:creationId xmlns:a16="http://schemas.microsoft.com/office/drawing/2014/main" id="{8EBA72E1-3637-D9C1-9073-5014937848D2}"/>
              </a:ext>
            </a:extLst>
          </p:cNvPr>
          <p:cNvSpPr>
            <a:spLocks noGrp="1"/>
          </p:cNvSpPr>
          <p:nvPr>
            <p:ph idx="1"/>
          </p:nvPr>
        </p:nvSpPr>
        <p:spPr/>
        <p:txBody>
          <a:bodyPr>
            <a:normAutofit fontScale="92500"/>
          </a:bodyPr>
          <a:lstStyle/>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 Tijdens observatieactiviteiten, bedrijfsbezoeken,… participeren de leerlingen niet effectief aan het arbeidsproces.</a:t>
            </a:r>
          </a:p>
          <a:p>
            <a:pPr marL="285750" indent="-285750">
              <a:buFont typeface="Segoe UI Emoji" panose="020B0502040204020203" pitchFamily="34" charset="0"/>
              <a:buChar char="✔"/>
            </a:pPr>
            <a:endParaRPr lang="nl-NL" sz="2800" dirty="0">
              <a:latin typeface="Arial" panose="020B0604020202020204" pitchFamily="34" charset="0"/>
              <a:cs typeface="Arial" panose="020B0604020202020204" pitchFamily="34" charset="0"/>
            </a:endParaRPr>
          </a:p>
          <a:p>
            <a:pPr marL="285750" indent="-285750">
              <a:buFont typeface="Segoe UI Emoji" panose="020B0502040204020203" pitchFamily="34" charset="0"/>
              <a:buChar char="✔"/>
            </a:pPr>
            <a:r>
              <a:rPr lang="en-GB" sz="2800" dirty="0">
                <a:latin typeface="Arial" panose="020B0604020202020204" pitchFamily="34" charset="0"/>
                <a:cs typeface="Arial" panose="020B0604020202020204" pitchFamily="34" charset="0"/>
              </a:rPr>
              <a:t> </a:t>
            </a:r>
            <a:r>
              <a:rPr lang="nl-NL" sz="2800" dirty="0">
                <a:latin typeface="Arial" panose="020B0604020202020204" pitchFamily="34" charset="0"/>
                <a:cs typeface="Arial" panose="020B0604020202020204" pitchFamily="34" charset="0"/>
              </a:rPr>
              <a:t>De leerlingen worden beschouwd als bezoekers van het bedrijf. In die hoedanigheid leven ze het bezoekersreglement van het bedrijf na.</a:t>
            </a:r>
          </a:p>
          <a:p>
            <a:pPr marL="285750" indent="-285750">
              <a:buFont typeface="Segoe UI Emoji" panose="020B0502040204020203" pitchFamily="34" charset="0"/>
              <a:buChar char="✔"/>
            </a:pPr>
            <a:endParaRPr lang="nl-NL" sz="2800" dirty="0">
              <a:latin typeface="Arial" panose="020B0604020202020204" pitchFamily="34" charset="0"/>
              <a:cs typeface="Arial" panose="020B0604020202020204" pitchFamily="34" charset="0"/>
            </a:endParaRPr>
          </a:p>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 De school dient er over te waken dat de leerlingen (evenals hun begeleidende leerkrachten) zich tijdens observatieactiviteiten effectief onthouden van elke vorm van arbeid</a:t>
            </a:r>
          </a:p>
          <a:p>
            <a:endParaRPr lang="en-BE" dirty="0"/>
          </a:p>
        </p:txBody>
      </p:sp>
    </p:spTree>
    <p:extLst>
      <p:ext uri="{BB962C8B-B14F-4D97-AF65-F5344CB8AC3E}">
        <p14:creationId xmlns:p14="http://schemas.microsoft.com/office/powerpoint/2010/main" val="3439793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21A4A-DE53-6D42-1942-C888618C972E}"/>
            </a:ext>
          </a:extLst>
        </p:cNvPr>
        <p:cNvGrpSpPr/>
        <p:nvPr/>
      </p:nvGrpSpPr>
      <p:grpSpPr>
        <a:xfrm>
          <a:off x="0" y="0"/>
          <a:ext cx="0" cy="0"/>
          <a:chOff x="0" y="0"/>
          <a:chExt cx="0" cy="0"/>
        </a:xfrm>
      </p:grpSpPr>
      <p:grpSp>
        <p:nvGrpSpPr>
          <p:cNvPr id="2" name="object 9">
            <a:extLst>
              <a:ext uri="{FF2B5EF4-FFF2-40B4-BE49-F238E27FC236}">
                <a16:creationId xmlns:a16="http://schemas.microsoft.com/office/drawing/2014/main" id="{5F935F06-4831-C409-4820-823CA3504D09}"/>
              </a:ext>
            </a:extLst>
          </p:cNvPr>
          <p:cNvGrpSpPr/>
          <p:nvPr/>
        </p:nvGrpSpPr>
        <p:grpSpPr>
          <a:xfrm>
            <a:off x="0" y="0"/>
            <a:ext cx="12192000" cy="6858000"/>
            <a:chOff x="381000" y="4846320"/>
            <a:chExt cx="6096000" cy="3429000"/>
          </a:xfrm>
        </p:grpSpPr>
        <p:sp>
          <p:nvSpPr>
            <p:cNvPr id="3" name="object 10">
              <a:extLst>
                <a:ext uri="{FF2B5EF4-FFF2-40B4-BE49-F238E27FC236}">
                  <a16:creationId xmlns:a16="http://schemas.microsoft.com/office/drawing/2014/main" id="{BADA054E-684D-B7C7-F5C3-24B3E6FAC8AC}"/>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1">
              <a:extLst>
                <a:ext uri="{FF2B5EF4-FFF2-40B4-BE49-F238E27FC236}">
                  <a16:creationId xmlns:a16="http://schemas.microsoft.com/office/drawing/2014/main" id="{FE7972E7-07F6-7582-5624-960C75BF329A}"/>
                </a:ext>
              </a:extLst>
            </p:cNvPr>
            <p:cNvPicPr/>
            <p:nvPr/>
          </p:nvPicPr>
          <p:blipFill>
            <a:blip r:embed="rId2" cstate="print"/>
            <a:stretch>
              <a:fillRect/>
            </a:stretch>
          </p:blipFill>
          <p:spPr>
            <a:xfrm>
              <a:off x="5949696" y="7869936"/>
              <a:ext cx="429768" cy="313944"/>
            </a:xfrm>
            <a:prstGeom prst="rect">
              <a:avLst/>
            </a:prstGeom>
          </p:spPr>
        </p:pic>
        <p:pic>
          <p:nvPicPr>
            <p:cNvPr id="5" name="object 12">
              <a:extLst>
                <a:ext uri="{FF2B5EF4-FFF2-40B4-BE49-F238E27FC236}">
                  <a16:creationId xmlns:a16="http://schemas.microsoft.com/office/drawing/2014/main" id="{AAA95F1D-02F6-C6E7-997E-3793016C2D57}"/>
                </a:ext>
              </a:extLst>
            </p:cNvPr>
            <p:cNvPicPr/>
            <p:nvPr/>
          </p:nvPicPr>
          <p:blipFill>
            <a:blip r:embed="rId3" cstate="print"/>
            <a:stretch>
              <a:fillRect/>
            </a:stretch>
          </p:blipFill>
          <p:spPr>
            <a:xfrm>
              <a:off x="3200654" y="7412227"/>
              <a:ext cx="2609469" cy="863092"/>
            </a:xfrm>
            <a:prstGeom prst="rect">
              <a:avLst/>
            </a:prstGeom>
          </p:spPr>
        </p:pic>
      </p:grpSp>
      <p:graphicFrame>
        <p:nvGraphicFramePr>
          <p:cNvPr id="27" name="Diagram 26">
            <a:extLst>
              <a:ext uri="{FF2B5EF4-FFF2-40B4-BE49-F238E27FC236}">
                <a16:creationId xmlns:a16="http://schemas.microsoft.com/office/drawing/2014/main" id="{09EB9EF0-F808-A578-5AFC-20480B78FDA9}"/>
              </a:ext>
            </a:extLst>
          </p:cNvPr>
          <p:cNvGraphicFramePr/>
          <p:nvPr>
            <p:extLst>
              <p:ext uri="{D42A27DB-BD31-4B8C-83A1-F6EECF244321}">
                <p14:modId xmlns:p14="http://schemas.microsoft.com/office/powerpoint/2010/main" val="551930555"/>
              </p:ext>
            </p:extLst>
          </p:nvPr>
        </p:nvGraphicFramePr>
        <p:xfrm>
          <a:off x="1939998" y="572017"/>
          <a:ext cx="8280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8" name="Diagram 27">
            <a:extLst>
              <a:ext uri="{FF2B5EF4-FFF2-40B4-BE49-F238E27FC236}">
                <a16:creationId xmlns:a16="http://schemas.microsoft.com/office/drawing/2014/main" id="{9F3C6321-337C-1C36-DD46-BDC5F17840EE}"/>
              </a:ext>
            </a:extLst>
          </p:cNvPr>
          <p:cNvGraphicFramePr/>
          <p:nvPr>
            <p:extLst>
              <p:ext uri="{D42A27DB-BD31-4B8C-83A1-F6EECF244321}">
                <p14:modId xmlns:p14="http://schemas.microsoft.com/office/powerpoint/2010/main" val="1875447615"/>
              </p:ext>
            </p:extLst>
          </p:nvPr>
        </p:nvGraphicFramePr>
        <p:xfrm>
          <a:off x="1939998" y="2553687"/>
          <a:ext cx="8280000" cy="456285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29" name="Titel 28">
            <a:extLst>
              <a:ext uri="{FF2B5EF4-FFF2-40B4-BE49-F238E27FC236}">
                <a16:creationId xmlns:a16="http://schemas.microsoft.com/office/drawing/2014/main" id="{EDB65F04-33FD-A6ED-0229-AFA7870C0746}"/>
              </a:ext>
            </a:extLst>
          </p:cNvPr>
          <p:cNvSpPr>
            <a:spLocks noGrp="1"/>
          </p:cNvSpPr>
          <p:nvPr>
            <p:ph type="title"/>
          </p:nvPr>
        </p:nvSpPr>
        <p:spPr/>
        <p:txBody>
          <a:bodyPr/>
          <a:lstStyle/>
          <a:p>
            <a:r>
              <a:rPr lang="en-GB" sz="4400" spc="-10" dirty="0" err="1">
                <a:solidFill>
                  <a:srgbClr val="A9B804"/>
                </a:solidFill>
                <a:latin typeface="Arial"/>
                <a:cs typeface="Arial"/>
              </a:rPr>
              <a:t>Indeling</a:t>
            </a:r>
            <a:br>
              <a:rPr lang="en-GB" sz="4400" dirty="0">
                <a:latin typeface="Arial"/>
                <a:cs typeface="Arial"/>
              </a:rPr>
            </a:br>
            <a:endParaRPr lang="en-BE" dirty="0"/>
          </a:p>
        </p:txBody>
      </p:sp>
      <p:sp>
        <p:nvSpPr>
          <p:cNvPr id="30" name="Tijdelijke aanduiding voor inhoud 29">
            <a:extLst>
              <a:ext uri="{FF2B5EF4-FFF2-40B4-BE49-F238E27FC236}">
                <a16:creationId xmlns:a16="http://schemas.microsoft.com/office/drawing/2014/main" id="{814710BD-6064-2A00-5A3B-4298D590EFF8}"/>
              </a:ext>
            </a:extLst>
          </p:cNvPr>
          <p:cNvSpPr>
            <a:spLocks noGrp="1"/>
          </p:cNvSpPr>
          <p:nvPr>
            <p:ph idx="1"/>
          </p:nvPr>
        </p:nvSpPr>
        <p:spPr/>
        <p:txBody>
          <a:bodyPr/>
          <a:lstStyle/>
          <a:p>
            <a:r>
              <a:rPr lang="nl-NL" sz="2800" b="1" dirty="0">
                <a:latin typeface="Arial"/>
                <a:cs typeface="Arial"/>
              </a:rPr>
              <a:t>Leerlingen</a:t>
            </a:r>
            <a:r>
              <a:rPr lang="nl-NL" sz="2800" b="1" spc="10" dirty="0">
                <a:latin typeface="Arial"/>
                <a:cs typeface="Arial"/>
              </a:rPr>
              <a:t> </a:t>
            </a:r>
            <a:r>
              <a:rPr lang="nl-NL" sz="2800" b="1" dirty="0">
                <a:latin typeface="Arial"/>
                <a:cs typeface="Arial"/>
              </a:rPr>
              <a:t>nemen</a:t>
            </a:r>
            <a:r>
              <a:rPr lang="nl-NL" sz="2800" b="1" spc="-10" dirty="0">
                <a:latin typeface="Arial"/>
                <a:cs typeface="Arial"/>
              </a:rPr>
              <a:t> </a:t>
            </a:r>
            <a:r>
              <a:rPr lang="nl-NL" sz="2800" b="1" dirty="0">
                <a:latin typeface="Arial"/>
                <a:cs typeface="Arial"/>
              </a:rPr>
              <a:t>deel</a:t>
            </a:r>
            <a:r>
              <a:rPr lang="nl-NL" sz="2800" b="1" spc="-25" dirty="0">
                <a:latin typeface="Arial"/>
                <a:cs typeface="Arial"/>
              </a:rPr>
              <a:t> </a:t>
            </a:r>
            <a:r>
              <a:rPr lang="nl-NL" sz="2800" b="1" dirty="0">
                <a:latin typeface="Arial"/>
                <a:cs typeface="Arial"/>
              </a:rPr>
              <a:t>aan</a:t>
            </a:r>
            <a:r>
              <a:rPr lang="nl-NL" sz="2800" b="1" spc="-25" dirty="0">
                <a:latin typeface="Arial"/>
                <a:cs typeface="Arial"/>
              </a:rPr>
              <a:t> </a:t>
            </a:r>
            <a:r>
              <a:rPr lang="nl-NL" sz="2800" b="1" dirty="0">
                <a:latin typeface="Arial"/>
                <a:cs typeface="Arial"/>
              </a:rPr>
              <a:t>het</a:t>
            </a:r>
            <a:r>
              <a:rPr lang="nl-NL" sz="2800" b="1" spc="-30" dirty="0">
                <a:latin typeface="Arial"/>
                <a:cs typeface="Arial"/>
              </a:rPr>
              <a:t> </a:t>
            </a:r>
            <a:r>
              <a:rPr lang="nl-NL" sz="2800" b="1" spc="-10" dirty="0">
                <a:latin typeface="Arial"/>
                <a:cs typeface="Arial"/>
              </a:rPr>
              <a:t>arbeidsproces</a:t>
            </a:r>
            <a:endParaRPr lang="nl-NL" sz="2800" dirty="0">
              <a:latin typeface="Arial"/>
              <a:cs typeface="Arial"/>
            </a:endParaRPr>
          </a:p>
          <a:p>
            <a:endParaRPr lang="en-BE" dirty="0"/>
          </a:p>
        </p:txBody>
      </p:sp>
    </p:spTree>
    <p:extLst>
      <p:ext uri="{BB962C8B-B14F-4D97-AF65-F5344CB8AC3E}">
        <p14:creationId xmlns:p14="http://schemas.microsoft.com/office/powerpoint/2010/main" val="1616294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D09B3-53F5-3E18-6647-42DF40B58152}"/>
            </a:ext>
          </a:extLst>
        </p:cNvPr>
        <p:cNvGrpSpPr/>
        <p:nvPr/>
      </p:nvGrpSpPr>
      <p:grpSpPr>
        <a:xfrm>
          <a:off x="0" y="0"/>
          <a:ext cx="0" cy="0"/>
          <a:chOff x="0" y="0"/>
          <a:chExt cx="0" cy="0"/>
        </a:xfrm>
      </p:grpSpPr>
      <p:grpSp>
        <p:nvGrpSpPr>
          <p:cNvPr id="2" name="object 3">
            <a:extLst>
              <a:ext uri="{FF2B5EF4-FFF2-40B4-BE49-F238E27FC236}">
                <a16:creationId xmlns:a16="http://schemas.microsoft.com/office/drawing/2014/main" id="{A56B2D83-5800-2C2F-0239-0E178DD80007}"/>
              </a:ext>
            </a:extLst>
          </p:cNvPr>
          <p:cNvGrpSpPr/>
          <p:nvPr/>
        </p:nvGrpSpPr>
        <p:grpSpPr>
          <a:xfrm>
            <a:off x="0" y="0"/>
            <a:ext cx="12192000" cy="6858000"/>
            <a:chOff x="381000" y="868680"/>
            <a:chExt cx="6096000" cy="3429000"/>
          </a:xfrm>
        </p:grpSpPr>
        <p:sp>
          <p:nvSpPr>
            <p:cNvPr id="3" name="object 4">
              <a:extLst>
                <a:ext uri="{FF2B5EF4-FFF2-40B4-BE49-F238E27FC236}">
                  <a16:creationId xmlns:a16="http://schemas.microsoft.com/office/drawing/2014/main" id="{BCF1CF7E-E9B0-CB6E-5A72-91BF4F50F295}"/>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5">
              <a:extLst>
                <a:ext uri="{FF2B5EF4-FFF2-40B4-BE49-F238E27FC236}">
                  <a16:creationId xmlns:a16="http://schemas.microsoft.com/office/drawing/2014/main" id="{32AF00CA-EB04-7C5B-7A55-0E96FF91D2AD}"/>
                </a:ext>
              </a:extLst>
            </p:cNvPr>
            <p:cNvPicPr/>
            <p:nvPr/>
          </p:nvPicPr>
          <p:blipFill>
            <a:blip r:embed="rId3" cstate="print"/>
            <a:stretch>
              <a:fillRect/>
            </a:stretch>
          </p:blipFill>
          <p:spPr>
            <a:xfrm>
              <a:off x="5949696" y="3892296"/>
              <a:ext cx="429768" cy="313943"/>
            </a:xfrm>
            <a:prstGeom prst="rect">
              <a:avLst/>
            </a:prstGeom>
          </p:spPr>
        </p:pic>
        <p:pic>
          <p:nvPicPr>
            <p:cNvPr id="5" name="object 6">
              <a:extLst>
                <a:ext uri="{FF2B5EF4-FFF2-40B4-BE49-F238E27FC236}">
                  <a16:creationId xmlns:a16="http://schemas.microsoft.com/office/drawing/2014/main" id="{2F0630C3-B489-CA65-A1CA-90DE6A6D2800}"/>
                </a:ext>
              </a:extLst>
            </p:cNvPr>
            <p:cNvPicPr/>
            <p:nvPr/>
          </p:nvPicPr>
          <p:blipFill>
            <a:blip r:embed="rId4" cstate="print"/>
            <a:stretch>
              <a:fillRect/>
            </a:stretch>
          </p:blipFill>
          <p:spPr>
            <a:xfrm>
              <a:off x="5301233" y="2851150"/>
              <a:ext cx="1175766" cy="1446428"/>
            </a:xfrm>
            <a:prstGeom prst="rect">
              <a:avLst/>
            </a:prstGeom>
          </p:spPr>
        </p:pic>
      </p:grpSp>
      <p:sp>
        <p:nvSpPr>
          <p:cNvPr id="7" name="Titel 6">
            <a:extLst>
              <a:ext uri="{FF2B5EF4-FFF2-40B4-BE49-F238E27FC236}">
                <a16:creationId xmlns:a16="http://schemas.microsoft.com/office/drawing/2014/main" id="{52858AFE-91BA-03DC-7432-6D3DC657C267}"/>
              </a:ext>
            </a:extLst>
          </p:cNvPr>
          <p:cNvSpPr>
            <a:spLocks noGrp="1"/>
          </p:cNvSpPr>
          <p:nvPr>
            <p:ph type="title"/>
          </p:nvPr>
        </p:nvSpPr>
        <p:spPr/>
        <p:txBody>
          <a:bodyPr>
            <a:normAutofit fontScale="90000"/>
          </a:bodyPr>
          <a:lstStyle/>
          <a:p>
            <a:pPr marL="167640">
              <a:lnSpc>
                <a:spcPct val="100000"/>
              </a:lnSpc>
              <a:spcBef>
                <a:spcPts val="1355"/>
              </a:spcBef>
            </a:pPr>
            <a:r>
              <a:rPr lang="nl-NL" sz="4400" dirty="0">
                <a:solidFill>
                  <a:srgbClr val="A9B804"/>
                </a:solidFill>
                <a:latin typeface="Arial"/>
                <a:cs typeface="Arial"/>
              </a:rPr>
              <a:t>Stages:</a:t>
            </a:r>
            <a:r>
              <a:rPr lang="nl-NL" sz="4400" spc="25" dirty="0">
                <a:solidFill>
                  <a:srgbClr val="A9B804"/>
                </a:solidFill>
                <a:latin typeface="Arial"/>
                <a:cs typeface="Arial"/>
              </a:rPr>
              <a:t> </a:t>
            </a:r>
            <a:r>
              <a:rPr lang="nl-NL" sz="4400" dirty="0">
                <a:solidFill>
                  <a:srgbClr val="A9B804"/>
                </a:solidFill>
                <a:latin typeface="Arial"/>
                <a:cs typeface="Arial"/>
              </a:rPr>
              <a:t>leerlingen</a:t>
            </a:r>
            <a:r>
              <a:rPr lang="nl-NL" sz="4400" spc="-55" dirty="0">
                <a:solidFill>
                  <a:srgbClr val="A9B804"/>
                </a:solidFill>
                <a:latin typeface="Arial"/>
                <a:cs typeface="Arial"/>
              </a:rPr>
              <a:t> </a:t>
            </a:r>
            <a:r>
              <a:rPr lang="nl-NL" sz="4400" dirty="0">
                <a:solidFill>
                  <a:srgbClr val="A9B804"/>
                </a:solidFill>
                <a:latin typeface="Arial"/>
                <a:cs typeface="Arial"/>
              </a:rPr>
              <a:t>nemen</a:t>
            </a:r>
            <a:r>
              <a:rPr lang="nl-NL" sz="4400" spc="-30" dirty="0">
                <a:solidFill>
                  <a:srgbClr val="A9B804"/>
                </a:solidFill>
                <a:latin typeface="Arial"/>
                <a:cs typeface="Arial"/>
              </a:rPr>
              <a:t> </a:t>
            </a:r>
            <a:r>
              <a:rPr lang="nl-NL" sz="4400" dirty="0">
                <a:solidFill>
                  <a:srgbClr val="A9B804"/>
                </a:solidFill>
                <a:latin typeface="Arial"/>
                <a:cs typeface="Arial"/>
              </a:rPr>
              <a:t>deel</a:t>
            </a:r>
            <a:r>
              <a:rPr lang="nl-NL" sz="4400" spc="-30" dirty="0">
                <a:solidFill>
                  <a:srgbClr val="A9B804"/>
                </a:solidFill>
                <a:latin typeface="Arial"/>
                <a:cs typeface="Arial"/>
              </a:rPr>
              <a:t> </a:t>
            </a:r>
            <a:r>
              <a:rPr lang="nl-NL" sz="4400" dirty="0">
                <a:solidFill>
                  <a:srgbClr val="A9B804"/>
                </a:solidFill>
                <a:latin typeface="Arial"/>
                <a:cs typeface="Arial"/>
              </a:rPr>
              <a:t>aan</a:t>
            </a:r>
            <a:r>
              <a:rPr lang="nl-NL" sz="4400" spc="-5" dirty="0">
                <a:solidFill>
                  <a:srgbClr val="A9B804"/>
                </a:solidFill>
                <a:latin typeface="Arial"/>
                <a:cs typeface="Arial"/>
              </a:rPr>
              <a:t> </a:t>
            </a:r>
            <a:r>
              <a:rPr lang="nl-NL" sz="4400" dirty="0">
                <a:solidFill>
                  <a:srgbClr val="A9B804"/>
                </a:solidFill>
                <a:latin typeface="Arial"/>
                <a:cs typeface="Arial"/>
              </a:rPr>
              <a:t>het</a:t>
            </a:r>
            <a:r>
              <a:rPr lang="nl-NL" sz="4400" spc="-5" dirty="0">
                <a:solidFill>
                  <a:srgbClr val="A9B804"/>
                </a:solidFill>
                <a:latin typeface="Arial"/>
                <a:cs typeface="Arial"/>
              </a:rPr>
              <a:t> </a:t>
            </a:r>
            <a:r>
              <a:rPr lang="nl-NL" sz="4400" spc="-10" dirty="0">
                <a:solidFill>
                  <a:srgbClr val="A9B804"/>
                </a:solidFill>
                <a:latin typeface="Arial"/>
                <a:cs typeface="Arial"/>
              </a:rPr>
              <a:t>arbeidsproces</a:t>
            </a:r>
            <a:endParaRPr lang="en-BE" dirty="0"/>
          </a:p>
        </p:txBody>
      </p:sp>
      <p:sp>
        <p:nvSpPr>
          <p:cNvPr id="8" name="Tijdelijke aanduiding voor inhoud 7">
            <a:extLst>
              <a:ext uri="{FF2B5EF4-FFF2-40B4-BE49-F238E27FC236}">
                <a16:creationId xmlns:a16="http://schemas.microsoft.com/office/drawing/2014/main" id="{F5115F0B-247E-CFE8-DFB4-6F58C53F2D48}"/>
              </a:ext>
            </a:extLst>
          </p:cNvPr>
          <p:cNvSpPr>
            <a:spLocks noGrp="1"/>
          </p:cNvSpPr>
          <p:nvPr>
            <p:ph idx="1"/>
          </p:nvPr>
        </p:nvSpPr>
        <p:spPr/>
        <p:txBody>
          <a:bodyPr/>
          <a:lstStyle/>
          <a:p>
            <a:pPr marL="742950" lvl="1" indent="-285750">
              <a:spcBef>
                <a:spcPts val="5"/>
              </a:spcBef>
              <a:buSzPct val="71428"/>
              <a:buFont typeface="Segoe UI Emoji" panose="020B0502040204020203" pitchFamily="34" charset="0"/>
              <a:buChar char="✔"/>
              <a:tabLst>
                <a:tab pos="336550" algn="l"/>
              </a:tabLst>
            </a:pPr>
            <a:r>
              <a:rPr lang="nl-NL" sz="2800" dirty="0">
                <a:latin typeface="Arial" panose="020B0604020202020204" pitchFamily="34" charset="0"/>
                <a:cs typeface="Arial" panose="020B0604020202020204" pitchFamily="34" charset="0"/>
              </a:rPr>
              <a:t>Kader leerprogramma georganiseerd door een school;</a:t>
            </a:r>
          </a:p>
          <a:p>
            <a:pPr marL="742950" lvl="1" indent="-285750">
              <a:spcBef>
                <a:spcPts val="335"/>
              </a:spcBef>
              <a:buSzPct val="71428"/>
              <a:buFont typeface="Segoe UI Emoji" panose="020B0502040204020203" pitchFamily="34" charset="0"/>
              <a:buChar char="✔"/>
              <a:tabLst>
                <a:tab pos="336550" algn="l"/>
              </a:tabLst>
            </a:pPr>
            <a:r>
              <a:rPr lang="nl-NL" sz="2800" dirty="0">
                <a:latin typeface="Arial" panose="020B0604020202020204" pitchFamily="34" charset="0"/>
                <a:cs typeface="Arial" panose="020B0604020202020204" pitchFamily="34" charset="0"/>
              </a:rPr>
              <a:t>Opdoen van beroepservaring;</a:t>
            </a:r>
          </a:p>
          <a:p>
            <a:pPr marL="742950" lvl="1" indent="-285750">
              <a:spcBef>
                <a:spcPts val="335"/>
              </a:spcBef>
              <a:buSzPct val="71428"/>
              <a:buFont typeface="Segoe UI Emoji" panose="020B0502040204020203" pitchFamily="34" charset="0"/>
              <a:buChar char="✔"/>
              <a:tabLst>
                <a:tab pos="336550" algn="l"/>
              </a:tabLst>
            </a:pPr>
            <a:r>
              <a:rPr lang="nl-NL" sz="2800" dirty="0">
                <a:latin typeface="Arial" panose="020B0604020202020204" pitchFamily="34" charset="0"/>
                <a:cs typeface="Arial" panose="020B0604020202020204" pitchFamily="34" charset="0"/>
              </a:rPr>
              <a:t>Daadwerkelijk arbeid verrichten;</a:t>
            </a:r>
          </a:p>
          <a:p>
            <a:pPr marL="742950" lvl="1" indent="-285750">
              <a:spcBef>
                <a:spcPts val="340"/>
              </a:spcBef>
              <a:buSzPct val="71428"/>
              <a:buFont typeface="Segoe UI Emoji" panose="020B0502040204020203" pitchFamily="34" charset="0"/>
              <a:buChar char="✔"/>
              <a:tabLst>
                <a:tab pos="336550" algn="l"/>
              </a:tabLst>
            </a:pPr>
            <a:r>
              <a:rPr lang="nl-NL" sz="2800" dirty="0">
                <a:latin typeface="Arial" panose="020B0604020202020204" pitchFamily="34" charset="0"/>
                <a:cs typeface="Arial" panose="020B0604020202020204" pitchFamily="34" charset="0"/>
              </a:rPr>
              <a:t>Bij een werkgever = buiten de school</a:t>
            </a:r>
          </a:p>
          <a:p>
            <a:pPr marL="742950" lvl="1" indent="-285750">
              <a:spcBef>
                <a:spcPts val="340"/>
              </a:spcBef>
              <a:buSzPct val="71428"/>
              <a:buFont typeface="Segoe UI Emoji" panose="020B0502040204020203" pitchFamily="34" charset="0"/>
              <a:buChar char="✔"/>
              <a:tabLst>
                <a:tab pos="336550" algn="l"/>
              </a:tabLst>
            </a:pPr>
            <a:r>
              <a:rPr lang="nl-NL" sz="2800" dirty="0">
                <a:latin typeface="Arial" panose="020B0604020202020204" pitchFamily="34" charset="0"/>
                <a:cs typeface="Arial" panose="020B0604020202020204" pitchFamily="34" charset="0"/>
              </a:rPr>
              <a:t>In gelijkaardige omstandigheden als de werknemers in dienst van die werkgever.</a:t>
            </a:r>
          </a:p>
          <a:p>
            <a:endParaRPr lang="en-BE" dirty="0"/>
          </a:p>
        </p:txBody>
      </p:sp>
    </p:spTree>
    <p:extLst>
      <p:ext uri="{BB962C8B-B14F-4D97-AF65-F5344CB8AC3E}">
        <p14:creationId xmlns:p14="http://schemas.microsoft.com/office/powerpoint/2010/main" val="671170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FDE07-E0A6-B2F7-CAA2-0690E2FE83FD}"/>
            </a:ext>
          </a:extLst>
        </p:cNvPr>
        <p:cNvGrpSpPr/>
        <p:nvPr/>
      </p:nvGrpSpPr>
      <p:grpSpPr>
        <a:xfrm>
          <a:off x="0" y="0"/>
          <a:ext cx="0" cy="0"/>
          <a:chOff x="0" y="0"/>
          <a:chExt cx="0" cy="0"/>
        </a:xfrm>
      </p:grpSpPr>
      <p:grpSp>
        <p:nvGrpSpPr>
          <p:cNvPr id="2" name="object 8">
            <a:extLst>
              <a:ext uri="{FF2B5EF4-FFF2-40B4-BE49-F238E27FC236}">
                <a16:creationId xmlns:a16="http://schemas.microsoft.com/office/drawing/2014/main" id="{35BDA8BA-AEA2-11EF-9BB6-4CC75A096CFF}"/>
              </a:ext>
            </a:extLst>
          </p:cNvPr>
          <p:cNvGrpSpPr/>
          <p:nvPr/>
        </p:nvGrpSpPr>
        <p:grpSpPr>
          <a:xfrm>
            <a:off x="0" y="0"/>
            <a:ext cx="12192000" cy="6858000"/>
            <a:chOff x="381000" y="4846320"/>
            <a:chExt cx="6096000" cy="3429000"/>
          </a:xfrm>
        </p:grpSpPr>
        <p:sp>
          <p:nvSpPr>
            <p:cNvPr id="3" name="object 9">
              <a:extLst>
                <a:ext uri="{FF2B5EF4-FFF2-40B4-BE49-F238E27FC236}">
                  <a16:creationId xmlns:a16="http://schemas.microsoft.com/office/drawing/2014/main" id="{4971E7D7-C37F-CB63-CE0A-607D4E28150F}"/>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0">
              <a:extLst>
                <a:ext uri="{FF2B5EF4-FFF2-40B4-BE49-F238E27FC236}">
                  <a16:creationId xmlns:a16="http://schemas.microsoft.com/office/drawing/2014/main" id="{F978235F-07A7-84B5-949A-D25586D445F4}"/>
                </a:ext>
              </a:extLst>
            </p:cNvPr>
            <p:cNvPicPr/>
            <p:nvPr/>
          </p:nvPicPr>
          <p:blipFill>
            <a:blip r:embed="rId2" cstate="print"/>
            <a:stretch>
              <a:fillRect/>
            </a:stretch>
          </p:blipFill>
          <p:spPr>
            <a:xfrm>
              <a:off x="5949696" y="7869936"/>
              <a:ext cx="429768" cy="313944"/>
            </a:xfrm>
            <a:prstGeom prst="rect">
              <a:avLst/>
            </a:prstGeom>
          </p:spPr>
        </p:pic>
        <p:pic>
          <p:nvPicPr>
            <p:cNvPr id="5" name="object 11">
              <a:extLst>
                <a:ext uri="{FF2B5EF4-FFF2-40B4-BE49-F238E27FC236}">
                  <a16:creationId xmlns:a16="http://schemas.microsoft.com/office/drawing/2014/main" id="{E431FC50-21DE-14B8-1D54-6A916921ED71}"/>
                </a:ext>
              </a:extLst>
            </p:cNvPr>
            <p:cNvPicPr/>
            <p:nvPr/>
          </p:nvPicPr>
          <p:blipFill>
            <a:blip r:embed="rId3" cstate="print"/>
            <a:stretch>
              <a:fillRect/>
            </a:stretch>
          </p:blipFill>
          <p:spPr>
            <a:xfrm>
              <a:off x="4456176" y="7638796"/>
              <a:ext cx="1516761" cy="636523"/>
            </a:xfrm>
            <a:prstGeom prst="rect">
              <a:avLst/>
            </a:prstGeom>
          </p:spPr>
        </p:pic>
      </p:grpSp>
      <p:sp>
        <p:nvSpPr>
          <p:cNvPr id="7" name="Titel 6">
            <a:extLst>
              <a:ext uri="{FF2B5EF4-FFF2-40B4-BE49-F238E27FC236}">
                <a16:creationId xmlns:a16="http://schemas.microsoft.com/office/drawing/2014/main" id="{1208CE62-C5AA-16DF-300C-2D11F695E458}"/>
              </a:ext>
            </a:extLst>
          </p:cNvPr>
          <p:cNvSpPr>
            <a:spLocks noGrp="1"/>
          </p:cNvSpPr>
          <p:nvPr>
            <p:ph type="title"/>
          </p:nvPr>
        </p:nvSpPr>
        <p:spPr/>
        <p:txBody>
          <a:bodyPr/>
          <a:lstStyle/>
          <a:p>
            <a:r>
              <a:rPr lang="en-GB" sz="4400" spc="-10" dirty="0" err="1">
                <a:solidFill>
                  <a:srgbClr val="A9B804"/>
                </a:solidFill>
                <a:latin typeface="Arial"/>
                <a:cs typeface="Arial"/>
              </a:rPr>
              <a:t>Regelgeving</a:t>
            </a:r>
            <a:br>
              <a:rPr lang="en-GB" sz="4400" dirty="0">
                <a:latin typeface="Arial"/>
                <a:cs typeface="Arial"/>
              </a:rPr>
            </a:br>
            <a:endParaRPr lang="en-BE" dirty="0"/>
          </a:p>
        </p:txBody>
      </p:sp>
      <p:sp>
        <p:nvSpPr>
          <p:cNvPr id="8" name="Tijdelijke aanduiding voor inhoud 7">
            <a:extLst>
              <a:ext uri="{FF2B5EF4-FFF2-40B4-BE49-F238E27FC236}">
                <a16:creationId xmlns:a16="http://schemas.microsoft.com/office/drawing/2014/main" id="{BD5AC8CF-AD96-BB8F-210E-918938DAF629}"/>
              </a:ext>
            </a:extLst>
          </p:cNvPr>
          <p:cNvSpPr>
            <a:spLocks noGrp="1"/>
          </p:cNvSpPr>
          <p:nvPr>
            <p:ph idx="1"/>
          </p:nvPr>
        </p:nvSpPr>
        <p:spPr/>
        <p:txBody>
          <a:bodyPr/>
          <a:lstStyle/>
          <a:p>
            <a:pPr marL="283210" marR="1201420">
              <a:lnSpc>
                <a:spcPct val="118700"/>
              </a:lnSpc>
            </a:pPr>
            <a:r>
              <a:rPr lang="nl-NL" dirty="0">
                <a:latin typeface="Arial"/>
                <a:cs typeface="Arial"/>
              </a:rPr>
              <a:t>Voor</a:t>
            </a:r>
            <a:r>
              <a:rPr lang="nl-NL" spc="-35" dirty="0">
                <a:latin typeface="Arial"/>
                <a:cs typeface="Arial"/>
              </a:rPr>
              <a:t> </a:t>
            </a:r>
            <a:r>
              <a:rPr lang="nl-NL" spc="-10" dirty="0">
                <a:latin typeface="Arial"/>
                <a:cs typeface="Arial"/>
              </a:rPr>
              <a:t>leerlingenstages</a:t>
            </a:r>
            <a:r>
              <a:rPr lang="nl-NL" spc="30" dirty="0">
                <a:latin typeface="Arial"/>
                <a:cs typeface="Arial"/>
              </a:rPr>
              <a:t> </a:t>
            </a:r>
            <a:r>
              <a:rPr lang="nl-NL" dirty="0">
                <a:latin typeface="Arial"/>
                <a:cs typeface="Arial"/>
              </a:rPr>
              <a:t>is</a:t>
            </a:r>
            <a:r>
              <a:rPr lang="nl-NL" spc="-65" dirty="0">
                <a:latin typeface="Arial"/>
                <a:cs typeface="Arial"/>
              </a:rPr>
              <a:t> </a:t>
            </a:r>
            <a:r>
              <a:rPr lang="nl-NL" dirty="0">
                <a:latin typeface="Arial"/>
                <a:cs typeface="Arial"/>
              </a:rPr>
              <a:t>een</a:t>
            </a:r>
            <a:r>
              <a:rPr lang="nl-NL" spc="-30" dirty="0">
                <a:latin typeface="Arial"/>
                <a:cs typeface="Arial"/>
              </a:rPr>
              <a:t> </a:t>
            </a:r>
            <a:r>
              <a:rPr lang="nl-NL" dirty="0">
                <a:latin typeface="Arial"/>
                <a:cs typeface="Arial"/>
              </a:rPr>
              <a:t>uitgebreid</a:t>
            </a:r>
            <a:r>
              <a:rPr lang="nl-NL" spc="15" dirty="0">
                <a:latin typeface="Arial"/>
                <a:cs typeface="Arial"/>
              </a:rPr>
              <a:t> </a:t>
            </a:r>
            <a:r>
              <a:rPr lang="nl-NL" dirty="0">
                <a:latin typeface="Arial"/>
                <a:cs typeface="Arial"/>
              </a:rPr>
              <a:t>regelgevend</a:t>
            </a:r>
            <a:r>
              <a:rPr lang="nl-NL" spc="25" dirty="0">
                <a:latin typeface="Arial"/>
                <a:cs typeface="Arial"/>
              </a:rPr>
              <a:t> </a:t>
            </a:r>
            <a:r>
              <a:rPr lang="nl-NL" spc="-10" dirty="0">
                <a:latin typeface="Arial"/>
                <a:cs typeface="Arial"/>
              </a:rPr>
              <a:t>kader beschikbaar:</a:t>
            </a:r>
            <a:endParaRPr lang="nl-NL" dirty="0">
              <a:latin typeface="Arial"/>
              <a:cs typeface="Arial"/>
            </a:endParaRPr>
          </a:p>
          <a:p>
            <a:pPr marL="742950" lvl="1" indent="-285750">
              <a:lnSpc>
                <a:spcPct val="100000"/>
              </a:lnSpc>
              <a:spcBef>
                <a:spcPts val="5"/>
              </a:spcBef>
              <a:buSzPct val="71428"/>
              <a:buFont typeface="Segoe UI Emoji" panose="020B0502040204020203" pitchFamily="34" charset="0"/>
              <a:buChar char="✔"/>
              <a:tabLst>
                <a:tab pos="336550" algn="l"/>
              </a:tabLst>
            </a:pPr>
            <a:r>
              <a:rPr lang="nl-NL" sz="2800" dirty="0">
                <a:latin typeface="Arial" panose="020B0604020202020204" pitchFamily="34" charset="0"/>
                <a:cs typeface="Arial" panose="020B0604020202020204" pitchFamily="34" charset="0"/>
              </a:rPr>
              <a:t>onderwijsregelgeving</a:t>
            </a:r>
          </a:p>
          <a:p>
            <a:pPr marL="742950" lvl="1" indent="-285750">
              <a:spcBef>
                <a:spcPts val="5"/>
              </a:spcBef>
              <a:buSzPct val="71428"/>
              <a:buFont typeface="Segoe UI Emoji" panose="020B0502040204020203" pitchFamily="34" charset="0"/>
              <a:buChar char="✔"/>
              <a:tabLst>
                <a:tab pos="336550" algn="l"/>
              </a:tabLst>
            </a:pPr>
            <a:r>
              <a:rPr lang="nl-NL" sz="2800" spc="-10" dirty="0">
                <a:latin typeface="Arial"/>
                <a:cs typeface="Arial"/>
              </a:rPr>
              <a:t>welzijnswetgeving</a:t>
            </a:r>
            <a:endParaRPr lang="nl-NL" sz="2800" dirty="0">
              <a:latin typeface="Arial" panose="020B0604020202020204" pitchFamily="34" charset="0"/>
              <a:cs typeface="Arial" panose="020B0604020202020204" pitchFamily="34" charset="0"/>
            </a:endParaRPr>
          </a:p>
          <a:p>
            <a:pPr marL="742950" lvl="1" indent="-285750">
              <a:spcBef>
                <a:spcPts val="5"/>
              </a:spcBef>
              <a:buSzPct val="71428"/>
              <a:buFont typeface="Segoe UI Emoji" panose="020B0502040204020203" pitchFamily="34" charset="0"/>
              <a:buChar char="✔"/>
              <a:tabLst>
                <a:tab pos="336550" algn="l"/>
              </a:tabLst>
            </a:pPr>
            <a:r>
              <a:rPr lang="nl-NL" sz="2800" dirty="0">
                <a:latin typeface="Arial" panose="020B0604020202020204" pitchFamily="34" charset="0"/>
                <a:cs typeface="Arial" panose="020B0604020202020204" pitchFamily="34" charset="0"/>
              </a:rPr>
              <a:t>arbeidswetgeving</a:t>
            </a:r>
          </a:p>
          <a:p>
            <a:endParaRPr lang="en-BE" dirty="0"/>
          </a:p>
        </p:txBody>
      </p:sp>
    </p:spTree>
    <p:extLst>
      <p:ext uri="{BB962C8B-B14F-4D97-AF65-F5344CB8AC3E}">
        <p14:creationId xmlns:p14="http://schemas.microsoft.com/office/powerpoint/2010/main" val="3038336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54E7B-73BA-B7D8-8DA5-3D46A4214A42}"/>
            </a:ext>
          </a:extLst>
        </p:cNvPr>
        <p:cNvGrpSpPr/>
        <p:nvPr/>
      </p:nvGrpSpPr>
      <p:grpSpPr>
        <a:xfrm>
          <a:off x="0" y="0"/>
          <a:ext cx="0" cy="0"/>
          <a:chOff x="0" y="0"/>
          <a:chExt cx="0" cy="0"/>
        </a:xfrm>
      </p:grpSpPr>
      <p:grpSp>
        <p:nvGrpSpPr>
          <p:cNvPr id="2" name="object 3">
            <a:extLst>
              <a:ext uri="{FF2B5EF4-FFF2-40B4-BE49-F238E27FC236}">
                <a16:creationId xmlns:a16="http://schemas.microsoft.com/office/drawing/2014/main" id="{46908C46-338A-3511-1FAA-CA509AE2F447}"/>
              </a:ext>
            </a:extLst>
          </p:cNvPr>
          <p:cNvGrpSpPr/>
          <p:nvPr/>
        </p:nvGrpSpPr>
        <p:grpSpPr>
          <a:xfrm>
            <a:off x="0" y="0"/>
            <a:ext cx="12192000" cy="6918288"/>
            <a:chOff x="2004527" y="868680"/>
            <a:chExt cx="6096000" cy="3459144"/>
          </a:xfrm>
        </p:grpSpPr>
        <p:sp>
          <p:nvSpPr>
            <p:cNvPr id="3" name="object 4">
              <a:extLst>
                <a:ext uri="{FF2B5EF4-FFF2-40B4-BE49-F238E27FC236}">
                  <a16:creationId xmlns:a16="http://schemas.microsoft.com/office/drawing/2014/main" id="{577C972A-70AA-0187-5785-4EB153847C74}"/>
                </a:ext>
              </a:extLst>
            </p:cNvPr>
            <p:cNvSpPr/>
            <p:nvPr/>
          </p:nvSpPr>
          <p:spPr>
            <a:xfrm>
              <a:off x="2004527"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dirty="0"/>
            </a:p>
          </p:txBody>
        </p:sp>
        <p:pic>
          <p:nvPicPr>
            <p:cNvPr id="4" name="object 5">
              <a:extLst>
                <a:ext uri="{FF2B5EF4-FFF2-40B4-BE49-F238E27FC236}">
                  <a16:creationId xmlns:a16="http://schemas.microsoft.com/office/drawing/2014/main" id="{EB77F86D-C3CA-6B6E-3A23-548DCBB4AE9C}"/>
                </a:ext>
              </a:extLst>
            </p:cNvPr>
            <p:cNvPicPr/>
            <p:nvPr/>
          </p:nvPicPr>
          <p:blipFill>
            <a:blip r:embed="rId2" cstate="print"/>
            <a:stretch>
              <a:fillRect/>
            </a:stretch>
          </p:blipFill>
          <p:spPr>
            <a:xfrm>
              <a:off x="7609506" y="3913198"/>
              <a:ext cx="429768" cy="313943"/>
            </a:xfrm>
            <a:prstGeom prst="rect">
              <a:avLst/>
            </a:prstGeom>
          </p:spPr>
        </p:pic>
        <p:pic>
          <p:nvPicPr>
            <p:cNvPr id="5" name="object 6">
              <a:extLst>
                <a:ext uri="{FF2B5EF4-FFF2-40B4-BE49-F238E27FC236}">
                  <a16:creationId xmlns:a16="http://schemas.microsoft.com/office/drawing/2014/main" id="{1354D0E7-7C84-9E8D-E479-78703806AFD8}"/>
                </a:ext>
              </a:extLst>
            </p:cNvPr>
            <p:cNvPicPr/>
            <p:nvPr/>
          </p:nvPicPr>
          <p:blipFill>
            <a:blip r:embed="rId3" cstate="print"/>
            <a:stretch>
              <a:fillRect/>
            </a:stretch>
          </p:blipFill>
          <p:spPr>
            <a:xfrm>
              <a:off x="6924761" y="2881396"/>
              <a:ext cx="1175766" cy="1446428"/>
            </a:xfrm>
            <a:prstGeom prst="rect">
              <a:avLst/>
            </a:prstGeom>
          </p:spPr>
        </p:pic>
      </p:grpSp>
      <p:sp>
        <p:nvSpPr>
          <p:cNvPr id="10" name="object 11">
            <a:extLst>
              <a:ext uri="{FF2B5EF4-FFF2-40B4-BE49-F238E27FC236}">
                <a16:creationId xmlns:a16="http://schemas.microsoft.com/office/drawing/2014/main" id="{D95E4545-4324-7E61-16EE-BDC369C2439A}"/>
              </a:ext>
            </a:extLst>
          </p:cNvPr>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10" dirty="0" err="1">
                <a:solidFill>
                  <a:srgbClr val="A9B804"/>
                </a:solidFill>
                <a:latin typeface="Arial"/>
                <a:cs typeface="Arial"/>
              </a:rPr>
              <a:t>Leerlingenstages</a:t>
            </a:r>
            <a:r>
              <a:rPr spc="-10" dirty="0">
                <a:solidFill>
                  <a:srgbClr val="A9B804"/>
                </a:solidFill>
                <a:latin typeface="Arial"/>
                <a:cs typeface="Arial"/>
              </a:rPr>
              <a:t> - randvoorwaarden</a:t>
            </a:r>
          </a:p>
        </p:txBody>
      </p:sp>
      <p:sp>
        <p:nvSpPr>
          <p:cNvPr id="23" name="Tijdelijke aanduiding voor inhoud 22">
            <a:extLst>
              <a:ext uri="{FF2B5EF4-FFF2-40B4-BE49-F238E27FC236}">
                <a16:creationId xmlns:a16="http://schemas.microsoft.com/office/drawing/2014/main" id="{CC94B501-589A-AA97-9B3A-A046A6F48516}"/>
              </a:ext>
            </a:extLst>
          </p:cNvPr>
          <p:cNvSpPr>
            <a:spLocks noGrp="1"/>
          </p:cNvSpPr>
          <p:nvPr>
            <p:ph idx="1"/>
          </p:nvPr>
        </p:nvSpPr>
        <p:spPr/>
        <p:txBody>
          <a:bodyPr>
            <a:normAutofit fontScale="85000" lnSpcReduction="20000"/>
          </a:bodyPr>
          <a:lstStyle/>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Vanaf de 2de graad van het secundair onderwijs voor zover de stagiair de leeftijd van 15 jaar heeft bereikt en niet meer voltijds leerplichtig is</a:t>
            </a:r>
          </a:p>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Verbod op nachtarbeid* - verbod op zondagsarbeid of wettelijke feestdag* </a:t>
            </a:r>
            <a:r>
              <a:rPr lang="nl-NL" sz="2800" dirty="0">
                <a:solidFill>
                  <a:srgbClr val="FF0000"/>
                </a:solidFill>
                <a:latin typeface="Arial" panose="020B0604020202020204" pitchFamily="34" charset="0"/>
                <a:cs typeface="Arial" panose="020B0604020202020204" pitchFamily="34" charset="0"/>
              </a:rPr>
              <a:t>afwijkingen mogelijk</a:t>
            </a:r>
          </a:p>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Absoluut verbod om jongeren te werk te stellen bij werkzaamheden die als gevaarlijk worden beschouwd,</a:t>
            </a:r>
            <a:r>
              <a:rPr lang="nl-NL" sz="2800" dirty="0">
                <a:solidFill>
                  <a:srgbClr val="FF0000"/>
                </a:solidFill>
                <a:latin typeface="Arial" panose="020B0604020202020204" pitchFamily="34" charset="0"/>
                <a:cs typeface="Arial" panose="020B0604020202020204" pitchFamily="34" charset="0"/>
              </a:rPr>
              <a:t> ook hier afwijkingen mogelijk.</a:t>
            </a:r>
          </a:p>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8 uur/dag – 38 uur/week (uren van 60 minuten)</a:t>
            </a:r>
          </a:p>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Rusttijden respecteren</a:t>
            </a:r>
          </a:p>
          <a:p>
            <a:pPr marL="285750" indent="-285750">
              <a:buFont typeface="Segoe UI Emoji" panose="020B0502040204020203" pitchFamily="34" charset="0"/>
              <a:buChar char="✔"/>
            </a:pPr>
            <a:r>
              <a:rPr lang="nl-NL" sz="2800" dirty="0">
                <a:latin typeface="Arial" panose="020B0604020202020204" pitchFamily="34" charset="0"/>
                <a:cs typeface="Arial" panose="020B0604020202020204" pitchFamily="34" charset="0"/>
              </a:rPr>
              <a:t>Toegelaten tijdens vakantie- en verlofperiodes mits een evenwichtige compensatieregeling. Indien zomerstages worden opgelegd, dan is de school hoe dan ook steeds verplicht aan elke betrokken leerling in de periode juni tot en met augustus tenminste 4 aaneensluitende weken vakantie toe te kennen.</a:t>
            </a:r>
          </a:p>
          <a:p>
            <a:endParaRPr lang="en-BE" dirty="0"/>
          </a:p>
        </p:txBody>
      </p:sp>
      <p:sp>
        <p:nvSpPr>
          <p:cNvPr id="11" name="object 12">
            <a:extLst>
              <a:ext uri="{FF2B5EF4-FFF2-40B4-BE49-F238E27FC236}">
                <a16:creationId xmlns:a16="http://schemas.microsoft.com/office/drawing/2014/main" id="{EC1BA9EB-3ECF-5F7D-C3FC-00DE5E1D9042}"/>
              </a:ext>
            </a:extLst>
          </p:cNvPr>
          <p:cNvSpPr/>
          <p:nvPr/>
        </p:nvSpPr>
        <p:spPr>
          <a:xfrm>
            <a:off x="3594245" y="3323770"/>
            <a:ext cx="6862486" cy="789485"/>
          </a:xfrm>
          <a:custGeom>
            <a:avLst/>
            <a:gdLst/>
            <a:ahLst/>
            <a:cxnLst/>
            <a:rect l="l" t="t" r="r" b="b"/>
            <a:pathLst>
              <a:path w="2780029" h="356235">
                <a:moveTo>
                  <a:pt x="2779776" y="356235"/>
                </a:moveTo>
                <a:lnTo>
                  <a:pt x="2400681" y="209550"/>
                </a:lnTo>
                <a:lnTo>
                  <a:pt x="0" y="0"/>
                </a:lnTo>
              </a:path>
            </a:pathLst>
          </a:custGeom>
          <a:ln w="12192">
            <a:solidFill>
              <a:srgbClr val="00829B"/>
            </a:solidFill>
          </a:ln>
        </p:spPr>
        <p:txBody>
          <a:bodyPr wrap="square" lIns="0" tIns="0" rIns="0" bIns="0" rtlCol="0"/>
          <a:lstStyle/>
          <a:p>
            <a:endParaRPr/>
          </a:p>
        </p:txBody>
      </p:sp>
      <p:sp>
        <p:nvSpPr>
          <p:cNvPr id="12" name="object 13">
            <a:extLst>
              <a:ext uri="{FF2B5EF4-FFF2-40B4-BE49-F238E27FC236}">
                <a16:creationId xmlns:a16="http://schemas.microsoft.com/office/drawing/2014/main" id="{07B7653A-113B-92D5-BC93-94430F5B509D}"/>
              </a:ext>
            </a:extLst>
          </p:cNvPr>
          <p:cNvSpPr txBox="1"/>
          <p:nvPr/>
        </p:nvSpPr>
        <p:spPr>
          <a:xfrm>
            <a:off x="8901501" y="3682069"/>
            <a:ext cx="2432231" cy="686726"/>
          </a:xfrm>
          <a:prstGeom prst="rect">
            <a:avLst/>
          </a:prstGeom>
          <a:solidFill>
            <a:srgbClr val="00B3D4"/>
          </a:solidFill>
          <a:ln w="12192">
            <a:solidFill>
              <a:srgbClr val="00829B"/>
            </a:solidFill>
          </a:ln>
        </p:spPr>
        <p:txBody>
          <a:bodyPr vert="horz" wrap="square" lIns="0" tIns="70485" rIns="0" bIns="0" rtlCol="0">
            <a:spAutoFit/>
          </a:bodyPr>
          <a:lstStyle/>
          <a:p>
            <a:pPr marL="2540" algn="ctr">
              <a:lnSpc>
                <a:spcPct val="100000"/>
              </a:lnSpc>
              <a:spcBef>
                <a:spcPts val="555"/>
              </a:spcBef>
            </a:pPr>
            <a:r>
              <a:rPr sz="1000" b="1" dirty="0">
                <a:solidFill>
                  <a:srgbClr val="FFFFFF"/>
                </a:solidFill>
                <a:latin typeface="Arial"/>
                <a:cs typeface="Arial"/>
              </a:rPr>
              <a:t>CODEX</a:t>
            </a:r>
            <a:r>
              <a:rPr sz="1000" b="1" spc="-10" dirty="0">
                <a:solidFill>
                  <a:srgbClr val="FFFFFF"/>
                </a:solidFill>
                <a:latin typeface="Arial"/>
                <a:cs typeface="Arial"/>
              </a:rPr>
              <a:t> </a:t>
            </a:r>
            <a:r>
              <a:rPr sz="1000" b="1" dirty="0">
                <a:solidFill>
                  <a:srgbClr val="FFFFFF"/>
                </a:solidFill>
                <a:latin typeface="Arial"/>
                <a:cs typeface="Arial"/>
              </a:rPr>
              <a:t>–</a:t>
            </a:r>
            <a:r>
              <a:rPr sz="1000" b="1" spc="10" dirty="0">
                <a:solidFill>
                  <a:srgbClr val="FFFFFF"/>
                </a:solidFill>
                <a:latin typeface="Arial"/>
                <a:cs typeface="Arial"/>
              </a:rPr>
              <a:t> </a:t>
            </a:r>
            <a:r>
              <a:rPr sz="1000" b="1" dirty="0">
                <a:solidFill>
                  <a:srgbClr val="FFFFFF"/>
                </a:solidFill>
                <a:latin typeface="Arial"/>
                <a:cs typeface="Arial"/>
              </a:rPr>
              <a:t>BOEK</a:t>
            </a:r>
            <a:r>
              <a:rPr sz="1000" b="1" spc="-15" dirty="0">
                <a:solidFill>
                  <a:srgbClr val="FFFFFF"/>
                </a:solidFill>
                <a:latin typeface="Arial"/>
                <a:cs typeface="Arial"/>
              </a:rPr>
              <a:t> </a:t>
            </a:r>
            <a:r>
              <a:rPr sz="1000" b="1" dirty="0">
                <a:solidFill>
                  <a:srgbClr val="FFFFFF"/>
                </a:solidFill>
                <a:latin typeface="Arial"/>
                <a:cs typeface="Arial"/>
              </a:rPr>
              <a:t>X</a:t>
            </a:r>
            <a:r>
              <a:rPr sz="1000" b="1" spc="-5" dirty="0">
                <a:solidFill>
                  <a:srgbClr val="FFFFFF"/>
                </a:solidFill>
                <a:latin typeface="Arial"/>
                <a:cs typeface="Arial"/>
              </a:rPr>
              <a:t> </a:t>
            </a:r>
            <a:r>
              <a:rPr sz="1000" b="1" dirty="0">
                <a:solidFill>
                  <a:srgbClr val="FFFFFF"/>
                </a:solidFill>
                <a:latin typeface="Arial"/>
                <a:cs typeface="Arial"/>
              </a:rPr>
              <a:t>–</a:t>
            </a:r>
            <a:r>
              <a:rPr sz="1000" b="1" spc="10" dirty="0">
                <a:solidFill>
                  <a:srgbClr val="FFFFFF"/>
                </a:solidFill>
                <a:latin typeface="Arial"/>
                <a:cs typeface="Arial"/>
              </a:rPr>
              <a:t> </a:t>
            </a:r>
            <a:r>
              <a:rPr sz="1000" b="1" dirty="0">
                <a:solidFill>
                  <a:srgbClr val="FFFFFF"/>
                </a:solidFill>
                <a:latin typeface="Arial"/>
                <a:cs typeface="Arial"/>
              </a:rPr>
              <a:t>Titel</a:t>
            </a:r>
            <a:r>
              <a:rPr sz="1000" b="1" spc="-75" dirty="0">
                <a:solidFill>
                  <a:srgbClr val="FFFFFF"/>
                </a:solidFill>
                <a:latin typeface="Arial"/>
                <a:cs typeface="Arial"/>
              </a:rPr>
              <a:t> </a:t>
            </a:r>
            <a:r>
              <a:rPr sz="1000" b="1" spc="-50" dirty="0">
                <a:solidFill>
                  <a:srgbClr val="FFFFFF"/>
                </a:solidFill>
                <a:latin typeface="Arial"/>
                <a:cs typeface="Arial"/>
              </a:rPr>
              <a:t>3</a:t>
            </a:r>
            <a:endParaRPr sz="1000" dirty="0">
              <a:latin typeface="Arial"/>
              <a:cs typeface="Arial"/>
            </a:endParaRPr>
          </a:p>
          <a:p>
            <a:pPr marL="4445" algn="ctr">
              <a:lnSpc>
                <a:spcPct val="100000"/>
              </a:lnSpc>
            </a:pPr>
            <a:r>
              <a:rPr sz="1000" b="1" dirty="0">
                <a:solidFill>
                  <a:srgbClr val="FFFFFF"/>
                </a:solidFill>
                <a:latin typeface="Arial"/>
                <a:cs typeface="Arial"/>
              </a:rPr>
              <a:t>Jongeren</a:t>
            </a:r>
            <a:r>
              <a:rPr sz="1000" b="1" spc="-40" dirty="0">
                <a:solidFill>
                  <a:srgbClr val="FFFFFF"/>
                </a:solidFill>
                <a:latin typeface="Arial"/>
                <a:cs typeface="Arial"/>
              </a:rPr>
              <a:t> </a:t>
            </a:r>
            <a:r>
              <a:rPr sz="1000" b="1" dirty="0">
                <a:solidFill>
                  <a:srgbClr val="FFFFFF"/>
                </a:solidFill>
                <a:latin typeface="Arial"/>
                <a:cs typeface="Arial"/>
              </a:rPr>
              <a:t>op</a:t>
            </a:r>
            <a:r>
              <a:rPr sz="1000" b="1" spc="-10" dirty="0">
                <a:solidFill>
                  <a:srgbClr val="FFFFFF"/>
                </a:solidFill>
                <a:latin typeface="Arial"/>
                <a:cs typeface="Arial"/>
              </a:rPr>
              <a:t> </a:t>
            </a:r>
            <a:r>
              <a:rPr sz="1000" b="1" dirty="0">
                <a:solidFill>
                  <a:srgbClr val="FFFFFF"/>
                </a:solidFill>
                <a:latin typeface="Arial"/>
                <a:cs typeface="Arial"/>
              </a:rPr>
              <a:t>het</a:t>
            </a:r>
            <a:r>
              <a:rPr sz="1000" b="1" spc="-15" dirty="0">
                <a:solidFill>
                  <a:srgbClr val="FFFFFF"/>
                </a:solidFill>
                <a:latin typeface="Arial"/>
                <a:cs typeface="Arial"/>
              </a:rPr>
              <a:t> </a:t>
            </a:r>
            <a:r>
              <a:rPr sz="1000" b="1" spc="-20" dirty="0" err="1">
                <a:solidFill>
                  <a:srgbClr val="FFFFFF"/>
                </a:solidFill>
                <a:latin typeface="Arial"/>
                <a:cs typeface="Arial"/>
              </a:rPr>
              <a:t>werk</a:t>
            </a:r>
            <a:endParaRPr lang="en-GB" sz="1000" b="1" spc="-20" dirty="0">
              <a:solidFill>
                <a:srgbClr val="FFFFFF"/>
              </a:solidFill>
              <a:latin typeface="Arial"/>
              <a:cs typeface="Arial"/>
            </a:endParaRPr>
          </a:p>
          <a:p>
            <a:pPr marL="4445" algn="ctr">
              <a:lnSpc>
                <a:spcPct val="100000"/>
              </a:lnSpc>
            </a:pPr>
            <a:r>
              <a:rPr lang="en-GB" sz="1000" b="1" spc="-20" dirty="0" err="1">
                <a:solidFill>
                  <a:srgbClr val="FFFFFF"/>
                </a:solidFill>
                <a:latin typeface="Arial"/>
                <a:cs typeface="Arial"/>
              </a:rPr>
              <a:t>Bv</a:t>
            </a:r>
            <a:r>
              <a:rPr lang="en-GB" sz="1000" b="1" spc="-20" dirty="0">
                <a:solidFill>
                  <a:srgbClr val="FFFFFF"/>
                </a:solidFill>
                <a:latin typeface="Arial"/>
                <a:cs typeface="Arial"/>
              </a:rPr>
              <a:t>. </a:t>
            </a:r>
            <a:r>
              <a:rPr lang="en-GB" sz="1000" b="1" spc="-20" dirty="0" err="1">
                <a:solidFill>
                  <a:srgbClr val="FFFFFF"/>
                </a:solidFill>
                <a:latin typeface="Arial"/>
                <a:cs typeface="Arial"/>
              </a:rPr>
              <a:t>Gevaarlijke</a:t>
            </a:r>
            <a:r>
              <a:rPr lang="en-GB" sz="1000" b="1" spc="-20" dirty="0">
                <a:solidFill>
                  <a:srgbClr val="FFFFFF"/>
                </a:solidFill>
                <a:latin typeface="Arial"/>
                <a:cs typeface="Arial"/>
              </a:rPr>
              <a:t> </a:t>
            </a:r>
            <a:r>
              <a:rPr lang="en-GB" sz="1000" b="1" spc="-20" dirty="0" err="1">
                <a:solidFill>
                  <a:srgbClr val="FFFFFF"/>
                </a:solidFill>
                <a:latin typeface="Arial"/>
                <a:cs typeface="Arial"/>
              </a:rPr>
              <a:t>stoffen</a:t>
            </a:r>
            <a:endParaRPr lang="en-GB" sz="1000" b="1" spc="-20" dirty="0">
              <a:solidFill>
                <a:srgbClr val="FFFFFF"/>
              </a:solidFill>
              <a:latin typeface="Arial"/>
              <a:cs typeface="Arial"/>
            </a:endParaRPr>
          </a:p>
          <a:p>
            <a:pPr marL="4445" algn="ctr">
              <a:lnSpc>
                <a:spcPct val="100000"/>
              </a:lnSpc>
            </a:pPr>
            <a:endParaRPr sz="1000" dirty="0">
              <a:latin typeface="Arial"/>
              <a:cs typeface="Arial"/>
            </a:endParaRPr>
          </a:p>
        </p:txBody>
      </p:sp>
    </p:spTree>
    <p:extLst>
      <p:ext uri="{BB962C8B-B14F-4D97-AF65-F5344CB8AC3E}">
        <p14:creationId xmlns:p14="http://schemas.microsoft.com/office/powerpoint/2010/main" val="335790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8E163-A2CD-426F-FCED-77A04101E18D}"/>
            </a:ext>
          </a:extLst>
        </p:cNvPr>
        <p:cNvGrpSpPr/>
        <p:nvPr/>
      </p:nvGrpSpPr>
      <p:grpSpPr>
        <a:xfrm>
          <a:off x="0" y="0"/>
          <a:ext cx="0" cy="0"/>
          <a:chOff x="0" y="0"/>
          <a:chExt cx="0" cy="0"/>
        </a:xfrm>
      </p:grpSpPr>
      <p:grpSp>
        <p:nvGrpSpPr>
          <p:cNvPr id="2" name="object 14">
            <a:extLst>
              <a:ext uri="{FF2B5EF4-FFF2-40B4-BE49-F238E27FC236}">
                <a16:creationId xmlns:a16="http://schemas.microsoft.com/office/drawing/2014/main" id="{56EADB78-86CF-E79B-71E9-0CAB295B112F}"/>
              </a:ext>
            </a:extLst>
          </p:cNvPr>
          <p:cNvGrpSpPr/>
          <p:nvPr/>
        </p:nvGrpSpPr>
        <p:grpSpPr>
          <a:xfrm>
            <a:off x="0" y="0"/>
            <a:ext cx="12192000" cy="6858000"/>
            <a:chOff x="381000" y="4846320"/>
            <a:chExt cx="6096000" cy="3429000"/>
          </a:xfrm>
        </p:grpSpPr>
        <p:sp>
          <p:nvSpPr>
            <p:cNvPr id="3" name="object 15">
              <a:extLst>
                <a:ext uri="{FF2B5EF4-FFF2-40B4-BE49-F238E27FC236}">
                  <a16:creationId xmlns:a16="http://schemas.microsoft.com/office/drawing/2014/main" id="{F6D528EB-B274-193A-3AFE-250B17357DA5}"/>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6">
              <a:extLst>
                <a:ext uri="{FF2B5EF4-FFF2-40B4-BE49-F238E27FC236}">
                  <a16:creationId xmlns:a16="http://schemas.microsoft.com/office/drawing/2014/main" id="{50F69A9A-7BCD-A3A0-185C-93E3284C546A}"/>
                </a:ext>
              </a:extLst>
            </p:cNvPr>
            <p:cNvPicPr/>
            <p:nvPr/>
          </p:nvPicPr>
          <p:blipFill>
            <a:blip r:embed="rId2" cstate="print"/>
            <a:stretch>
              <a:fillRect/>
            </a:stretch>
          </p:blipFill>
          <p:spPr>
            <a:xfrm>
              <a:off x="5949696" y="7869936"/>
              <a:ext cx="429768" cy="313944"/>
            </a:xfrm>
            <a:prstGeom prst="rect">
              <a:avLst/>
            </a:prstGeom>
          </p:spPr>
        </p:pic>
        <p:pic>
          <p:nvPicPr>
            <p:cNvPr id="5" name="object 17">
              <a:extLst>
                <a:ext uri="{FF2B5EF4-FFF2-40B4-BE49-F238E27FC236}">
                  <a16:creationId xmlns:a16="http://schemas.microsoft.com/office/drawing/2014/main" id="{ADDA453B-066F-018E-DBFA-CB1EE4E5C380}"/>
                </a:ext>
              </a:extLst>
            </p:cNvPr>
            <p:cNvPicPr/>
            <p:nvPr/>
          </p:nvPicPr>
          <p:blipFill>
            <a:blip r:embed="rId3" cstate="print"/>
            <a:stretch>
              <a:fillRect/>
            </a:stretch>
          </p:blipFill>
          <p:spPr>
            <a:xfrm>
              <a:off x="5301233" y="6828790"/>
              <a:ext cx="1175766" cy="1446428"/>
            </a:xfrm>
            <a:prstGeom prst="rect">
              <a:avLst/>
            </a:prstGeom>
          </p:spPr>
        </p:pic>
      </p:grpSp>
      <p:sp>
        <p:nvSpPr>
          <p:cNvPr id="7" name="Titel 6">
            <a:extLst>
              <a:ext uri="{FF2B5EF4-FFF2-40B4-BE49-F238E27FC236}">
                <a16:creationId xmlns:a16="http://schemas.microsoft.com/office/drawing/2014/main" id="{785E31BA-FDDA-0F62-0D03-1477F71A65F9}"/>
              </a:ext>
            </a:extLst>
          </p:cNvPr>
          <p:cNvSpPr>
            <a:spLocks noGrp="1"/>
          </p:cNvSpPr>
          <p:nvPr>
            <p:ph type="title"/>
          </p:nvPr>
        </p:nvSpPr>
        <p:spPr/>
        <p:txBody>
          <a:bodyPr/>
          <a:lstStyle/>
          <a:p>
            <a:r>
              <a:rPr lang="en-GB" sz="4400" dirty="0" err="1">
                <a:solidFill>
                  <a:srgbClr val="A9B804"/>
                </a:solidFill>
                <a:latin typeface="Arial"/>
                <a:cs typeface="Arial"/>
              </a:rPr>
              <a:t>Organisatorische</a:t>
            </a:r>
            <a:r>
              <a:rPr lang="en-GB" sz="4400" spc="-105" dirty="0">
                <a:solidFill>
                  <a:srgbClr val="A9B804"/>
                </a:solidFill>
                <a:latin typeface="Arial"/>
                <a:cs typeface="Arial"/>
              </a:rPr>
              <a:t> </a:t>
            </a:r>
            <a:r>
              <a:rPr lang="en-GB" sz="4400" spc="-10" dirty="0" err="1">
                <a:solidFill>
                  <a:srgbClr val="A9B804"/>
                </a:solidFill>
                <a:latin typeface="Arial"/>
                <a:cs typeface="Arial"/>
              </a:rPr>
              <a:t>stagesituaties</a:t>
            </a:r>
            <a:br>
              <a:rPr lang="en-GB" sz="4400" dirty="0">
                <a:latin typeface="Arial"/>
                <a:cs typeface="Arial"/>
              </a:rPr>
            </a:br>
            <a:endParaRPr lang="en-BE" dirty="0"/>
          </a:p>
        </p:txBody>
      </p:sp>
      <p:sp>
        <p:nvSpPr>
          <p:cNvPr id="8" name="Tijdelijke aanduiding voor inhoud 7">
            <a:extLst>
              <a:ext uri="{FF2B5EF4-FFF2-40B4-BE49-F238E27FC236}">
                <a16:creationId xmlns:a16="http://schemas.microsoft.com/office/drawing/2014/main" id="{A78C9C42-419E-C1DB-A18E-BDED0E424DDE}"/>
              </a:ext>
            </a:extLst>
          </p:cNvPr>
          <p:cNvSpPr>
            <a:spLocks noGrp="1"/>
          </p:cNvSpPr>
          <p:nvPr>
            <p:ph idx="1"/>
          </p:nvPr>
        </p:nvSpPr>
        <p:spPr/>
        <p:txBody>
          <a:bodyPr>
            <a:noAutofit/>
          </a:bodyPr>
          <a:lstStyle/>
          <a:p>
            <a:pPr marL="315595" indent="-145415">
              <a:lnSpc>
                <a:spcPct val="100000"/>
              </a:lnSpc>
              <a:spcBef>
                <a:spcPts val="1975"/>
              </a:spcBef>
              <a:buAutoNum type="arabicParenR"/>
              <a:tabLst>
                <a:tab pos="315595" algn="l"/>
              </a:tabLst>
            </a:pPr>
            <a:r>
              <a:rPr lang="nl-NL" dirty="0">
                <a:latin typeface="Arial"/>
                <a:cs typeface="Arial"/>
              </a:rPr>
              <a:t>Een </a:t>
            </a:r>
            <a:r>
              <a:rPr lang="nl-NL" spc="-10" dirty="0">
                <a:latin typeface="Arial"/>
                <a:cs typeface="Arial"/>
              </a:rPr>
              <a:t>zelfstandige:</a:t>
            </a:r>
            <a:endParaRPr lang="nl-NL" dirty="0">
              <a:latin typeface="Arial"/>
              <a:cs typeface="Arial"/>
            </a:endParaRPr>
          </a:p>
          <a:p>
            <a:pPr marL="587375" lvl="1" indent="-75565">
              <a:lnSpc>
                <a:spcPct val="100000"/>
              </a:lnSpc>
              <a:spcBef>
                <a:spcPts val="385"/>
              </a:spcBef>
              <a:buChar char="-"/>
              <a:tabLst>
                <a:tab pos="587375" algn="l"/>
              </a:tabLst>
            </a:pPr>
            <a:r>
              <a:rPr lang="nl-NL" sz="2000" dirty="0">
                <a:latin typeface="Arial"/>
                <a:cs typeface="Arial"/>
              </a:rPr>
              <a:t> Bedrijf</a:t>
            </a:r>
            <a:r>
              <a:rPr lang="nl-NL" sz="2000" spc="-40" dirty="0">
                <a:latin typeface="Arial"/>
                <a:cs typeface="Arial"/>
              </a:rPr>
              <a:t> </a:t>
            </a:r>
            <a:r>
              <a:rPr lang="nl-NL" sz="2000" dirty="0">
                <a:latin typeface="Arial"/>
                <a:cs typeface="Arial"/>
              </a:rPr>
              <a:t>zonder werknemers</a:t>
            </a:r>
            <a:r>
              <a:rPr lang="nl-NL" sz="2000" spc="-20" dirty="0">
                <a:latin typeface="Arial"/>
                <a:cs typeface="Arial"/>
              </a:rPr>
              <a:t> </a:t>
            </a:r>
            <a:r>
              <a:rPr lang="nl-NL" sz="2000" dirty="0">
                <a:latin typeface="Arial"/>
                <a:cs typeface="Arial"/>
              </a:rPr>
              <a:t>en zonder externe</a:t>
            </a:r>
            <a:r>
              <a:rPr lang="nl-NL" sz="2000" spc="-50" dirty="0">
                <a:latin typeface="Arial"/>
                <a:cs typeface="Arial"/>
              </a:rPr>
              <a:t> </a:t>
            </a:r>
            <a:r>
              <a:rPr lang="nl-NL" sz="2000" dirty="0">
                <a:latin typeface="Arial"/>
                <a:cs typeface="Arial"/>
              </a:rPr>
              <a:t>dienst</a:t>
            </a:r>
            <a:r>
              <a:rPr lang="nl-NL" sz="2000" spc="10" dirty="0">
                <a:latin typeface="Arial"/>
                <a:cs typeface="Arial"/>
              </a:rPr>
              <a:t> </a:t>
            </a:r>
            <a:r>
              <a:rPr lang="nl-NL" sz="2000" dirty="0">
                <a:latin typeface="Arial"/>
                <a:cs typeface="Arial"/>
              </a:rPr>
              <a:t>voor</a:t>
            </a:r>
            <a:r>
              <a:rPr lang="nl-NL" sz="2000" spc="-65" dirty="0">
                <a:latin typeface="Arial"/>
                <a:cs typeface="Arial"/>
              </a:rPr>
              <a:t> </a:t>
            </a:r>
            <a:r>
              <a:rPr lang="nl-NL" sz="2000" dirty="0">
                <a:latin typeface="Arial"/>
                <a:cs typeface="Arial"/>
              </a:rPr>
              <a:t>preventie</a:t>
            </a:r>
            <a:r>
              <a:rPr lang="nl-NL" sz="2000" spc="-75" dirty="0">
                <a:latin typeface="Arial"/>
                <a:cs typeface="Arial"/>
              </a:rPr>
              <a:t> </a:t>
            </a:r>
            <a:r>
              <a:rPr lang="nl-NL" sz="2000" dirty="0">
                <a:latin typeface="Arial"/>
                <a:cs typeface="Arial"/>
              </a:rPr>
              <a:t>en</a:t>
            </a:r>
            <a:r>
              <a:rPr lang="nl-NL" sz="2000" spc="-5" dirty="0">
                <a:latin typeface="Arial"/>
                <a:cs typeface="Arial"/>
              </a:rPr>
              <a:t> </a:t>
            </a:r>
            <a:r>
              <a:rPr lang="nl-NL" sz="2000" dirty="0">
                <a:latin typeface="Arial"/>
                <a:cs typeface="Arial"/>
              </a:rPr>
              <a:t>bescherming</a:t>
            </a:r>
            <a:r>
              <a:rPr lang="nl-NL" sz="2000" spc="-30" dirty="0">
                <a:latin typeface="Arial"/>
                <a:cs typeface="Arial"/>
              </a:rPr>
              <a:t> </a:t>
            </a:r>
            <a:r>
              <a:rPr lang="nl-NL" sz="2000" dirty="0">
                <a:latin typeface="Arial"/>
                <a:cs typeface="Arial"/>
              </a:rPr>
              <a:t>op het</a:t>
            </a:r>
            <a:r>
              <a:rPr lang="nl-NL" sz="2000" spc="-15" dirty="0">
                <a:latin typeface="Arial"/>
                <a:cs typeface="Arial"/>
              </a:rPr>
              <a:t> </a:t>
            </a:r>
            <a:r>
              <a:rPr lang="nl-NL" sz="2000" spc="-20" dirty="0">
                <a:latin typeface="Arial"/>
                <a:cs typeface="Arial"/>
              </a:rPr>
              <a:t>werk</a:t>
            </a:r>
            <a:endParaRPr lang="nl-NL" sz="2000" dirty="0">
              <a:latin typeface="Arial"/>
              <a:cs typeface="Arial"/>
            </a:endParaRPr>
          </a:p>
          <a:p>
            <a:pPr marL="315595" indent="-145415">
              <a:lnSpc>
                <a:spcPct val="100000"/>
              </a:lnSpc>
              <a:buAutoNum type="arabicParenR"/>
              <a:tabLst>
                <a:tab pos="315595" algn="l"/>
              </a:tabLst>
            </a:pPr>
            <a:r>
              <a:rPr lang="nl-NL" dirty="0">
                <a:latin typeface="Arial"/>
                <a:cs typeface="Arial"/>
              </a:rPr>
              <a:t>Een</a:t>
            </a:r>
            <a:r>
              <a:rPr lang="nl-NL" spc="-5" dirty="0">
                <a:latin typeface="Arial"/>
                <a:cs typeface="Arial"/>
              </a:rPr>
              <a:t> </a:t>
            </a:r>
            <a:r>
              <a:rPr lang="nl-NL" dirty="0">
                <a:latin typeface="Arial"/>
                <a:cs typeface="Arial"/>
              </a:rPr>
              <a:t>onderneming</a:t>
            </a:r>
            <a:r>
              <a:rPr lang="nl-NL" spc="-25" dirty="0">
                <a:latin typeface="Arial"/>
                <a:cs typeface="Arial"/>
              </a:rPr>
              <a:t> </a:t>
            </a:r>
            <a:r>
              <a:rPr lang="nl-NL" dirty="0">
                <a:latin typeface="Arial"/>
                <a:cs typeface="Arial"/>
              </a:rPr>
              <a:t>of</a:t>
            </a:r>
            <a:r>
              <a:rPr lang="nl-NL" spc="-10" dirty="0">
                <a:latin typeface="Arial"/>
                <a:cs typeface="Arial"/>
              </a:rPr>
              <a:t> instelling:</a:t>
            </a:r>
            <a:endParaRPr lang="nl-NL" dirty="0">
              <a:latin typeface="Arial"/>
              <a:cs typeface="Arial"/>
            </a:endParaRPr>
          </a:p>
          <a:p>
            <a:pPr marL="587375" lvl="1" indent="-75565">
              <a:lnSpc>
                <a:spcPct val="100000"/>
              </a:lnSpc>
              <a:spcBef>
                <a:spcPts val="385"/>
              </a:spcBef>
              <a:buChar char="-"/>
              <a:tabLst>
                <a:tab pos="587375" algn="l"/>
              </a:tabLst>
            </a:pPr>
            <a:r>
              <a:rPr lang="nl-NL" sz="2000" dirty="0">
                <a:latin typeface="Arial"/>
                <a:cs typeface="Arial"/>
              </a:rPr>
              <a:t> Bedrijf</a:t>
            </a:r>
            <a:r>
              <a:rPr lang="nl-NL" sz="2000" spc="-35" dirty="0">
                <a:latin typeface="Arial"/>
                <a:cs typeface="Arial"/>
              </a:rPr>
              <a:t> </a:t>
            </a:r>
            <a:r>
              <a:rPr lang="nl-NL" sz="2000" dirty="0">
                <a:latin typeface="Arial"/>
                <a:cs typeface="Arial"/>
              </a:rPr>
              <a:t>met</a:t>
            </a:r>
            <a:r>
              <a:rPr lang="nl-NL" sz="2000" spc="-35" dirty="0">
                <a:latin typeface="Arial"/>
                <a:cs typeface="Arial"/>
              </a:rPr>
              <a:t> </a:t>
            </a:r>
            <a:r>
              <a:rPr lang="nl-NL" sz="2000" dirty="0">
                <a:latin typeface="Arial"/>
                <a:cs typeface="Arial"/>
              </a:rPr>
              <a:t>werknemers</a:t>
            </a:r>
            <a:r>
              <a:rPr lang="nl-NL" sz="2000" spc="-10" dirty="0">
                <a:latin typeface="Arial"/>
                <a:cs typeface="Arial"/>
              </a:rPr>
              <a:t> </a:t>
            </a:r>
            <a:r>
              <a:rPr lang="nl-NL" sz="2000" dirty="0">
                <a:latin typeface="Arial"/>
                <a:cs typeface="Arial"/>
              </a:rPr>
              <a:t>en externe</a:t>
            </a:r>
            <a:r>
              <a:rPr lang="nl-NL" sz="2000" spc="-45" dirty="0">
                <a:latin typeface="Arial"/>
                <a:cs typeface="Arial"/>
              </a:rPr>
              <a:t> </a:t>
            </a:r>
            <a:r>
              <a:rPr lang="nl-NL" sz="2000" dirty="0">
                <a:latin typeface="Arial"/>
                <a:cs typeface="Arial"/>
              </a:rPr>
              <a:t>dienst</a:t>
            </a:r>
            <a:r>
              <a:rPr lang="nl-NL" sz="2000" spc="15" dirty="0">
                <a:latin typeface="Arial"/>
                <a:cs typeface="Arial"/>
              </a:rPr>
              <a:t> </a:t>
            </a:r>
            <a:r>
              <a:rPr lang="nl-NL" sz="2000" dirty="0">
                <a:latin typeface="Arial"/>
                <a:cs typeface="Arial"/>
              </a:rPr>
              <a:t>voor</a:t>
            </a:r>
            <a:r>
              <a:rPr lang="nl-NL" sz="2000" spc="-65" dirty="0">
                <a:latin typeface="Arial"/>
                <a:cs typeface="Arial"/>
              </a:rPr>
              <a:t> </a:t>
            </a:r>
            <a:r>
              <a:rPr lang="nl-NL" sz="2000" dirty="0">
                <a:latin typeface="Arial"/>
                <a:cs typeface="Arial"/>
              </a:rPr>
              <a:t>preventie</a:t>
            </a:r>
            <a:r>
              <a:rPr lang="nl-NL" sz="2000" spc="-70" dirty="0">
                <a:latin typeface="Arial"/>
                <a:cs typeface="Arial"/>
              </a:rPr>
              <a:t> </a:t>
            </a:r>
            <a:r>
              <a:rPr lang="nl-NL" sz="2000" dirty="0">
                <a:latin typeface="Arial"/>
                <a:cs typeface="Arial"/>
              </a:rPr>
              <a:t>en bescherming</a:t>
            </a:r>
            <a:r>
              <a:rPr lang="nl-NL" sz="2000" spc="-20" dirty="0">
                <a:latin typeface="Arial"/>
                <a:cs typeface="Arial"/>
              </a:rPr>
              <a:t> </a:t>
            </a:r>
            <a:r>
              <a:rPr lang="nl-NL" sz="2000" dirty="0">
                <a:latin typeface="Arial"/>
                <a:cs typeface="Arial"/>
              </a:rPr>
              <a:t>op het</a:t>
            </a:r>
            <a:r>
              <a:rPr lang="nl-NL" sz="2000" spc="-5" dirty="0">
                <a:latin typeface="Arial"/>
                <a:cs typeface="Arial"/>
              </a:rPr>
              <a:t> </a:t>
            </a:r>
            <a:r>
              <a:rPr lang="nl-NL" sz="2000" spc="-20" dirty="0">
                <a:latin typeface="Arial"/>
                <a:cs typeface="Arial"/>
              </a:rPr>
              <a:t>werk</a:t>
            </a:r>
            <a:endParaRPr lang="nl-NL" sz="2000" dirty="0">
              <a:latin typeface="Arial"/>
              <a:cs typeface="Arial"/>
            </a:endParaRPr>
          </a:p>
          <a:p>
            <a:pPr marL="315595" indent="-145415">
              <a:lnSpc>
                <a:spcPct val="100000"/>
              </a:lnSpc>
              <a:buAutoNum type="arabicParenR"/>
              <a:tabLst>
                <a:tab pos="315595" algn="l"/>
              </a:tabLst>
            </a:pPr>
            <a:r>
              <a:rPr lang="nl-NL" dirty="0">
                <a:latin typeface="Arial"/>
                <a:cs typeface="Arial"/>
              </a:rPr>
              <a:t>Een </a:t>
            </a:r>
            <a:r>
              <a:rPr lang="nl-NL" spc="-10" dirty="0">
                <a:latin typeface="Arial"/>
                <a:cs typeface="Arial"/>
              </a:rPr>
              <a:t>onderwijsinstelling:</a:t>
            </a:r>
            <a:endParaRPr lang="nl-NL" dirty="0">
              <a:latin typeface="Arial"/>
              <a:cs typeface="Arial"/>
            </a:endParaRPr>
          </a:p>
          <a:p>
            <a:pPr marL="587375" lvl="1" indent="-75565">
              <a:lnSpc>
                <a:spcPct val="100000"/>
              </a:lnSpc>
              <a:spcBef>
                <a:spcPts val="384"/>
              </a:spcBef>
              <a:buChar char="-"/>
              <a:tabLst>
                <a:tab pos="587375" algn="l"/>
              </a:tabLst>
            </a:pPr>
            <a:r>
              <a:rPr lang="nl-NL" sz="2000" dirty="0">
                <a:latin typeface="Arial"/>
                <a:cs typeface="Arial"/>
              </a:rPr>
              <a:t> Bedrijf</a:t>
            </a:r>
            <a:r>
              <a:rPr lang="nl-NL" sz="2000" spc="-45" dirty="0">
                <a:latin typeface="Arial"/>
                <a:cs typeface="Arial"/>
              </a:rPr>
              <a:t> </a:t>
            </a:r>
            <a:r>
              <a:rPr lang="nl-NL" sz="2000" dirty="0">
                <a:latin typeface="Arial"/>
                <a:cs typeface="Arial"/>
              </a:rPr>
              <a:t>met</a:t>
            </a:r>
            <a:r>
              <a:rPr lang="nl-NL" sz="2000" spc="-45" dirty="0">
                <a:latin typeface="Arial"/>
                <a:cs typeface="Arial"/>
              </a:rPr>
              <a:t> </a:t>
            </a:r>
            <a:r>
              <a:rPr lang="nl-NL" sz="2000" dirty="0">
                <a:latin typeface="Arial"/>
                <a:cs typeface="Arial"/>
              </a:rPr>
              <a:t>werknemers, de</a:t>
            </a:r>
            <a:r>
              <a:rPr lang="nl-NL" sz="2000" spc="-15" dirty="0">
                <a:latin typeface="Arial"/>
                <a:cs typeface="Arial"/>
              </a:rPr>
              <a:t> </a:t>
            </a:r>
            <a:r>
              <a:rPr lang="nl-NL" sz="2000" dirty="0">
                <a:latin typeface="Arial"/>
                <a:cs typeface="Arial"/>
              </a:rPr>
              <a:t>stageschool</a:t>
            </a:r>
            <a:r>
              <a:rPr lang="nl-NL" sz="2000" spc="10" dirty="0">
                <a:latin typeface="Arial"/>
                <a:cs typeface="Arial"/>
              </a:rPr>
              <a:t> </a:t>
            </a:r>
            <a:r>
              <a:rPr lang="nl-NL" sz="2000" dirty="0">
                <a:latin typeface="Arial"/>
                <a:cs typeface="Arial"/>
              </a:rPr>
              <a:t>is</a:t>
            </a:r>
            <a:r>
              <a:rPr lang="nl-NL" sz="2000" spc="-30" dirty="0">
                <a:latin typeface="Arial"/>
                <a:cs typeface="Arial"/>
              </a:rPr>
              <a:t> </a:t>
            </a:r>
            <a:r>
              <a:rPr lang="nl-NL" sz="2000" dirty="0">
                <a:latin typeface="Arial"/>
                <a:cs typeface="Arial"/>
              </a:rPr>
              <a:t>de</a:t>
            </a:r>
            <a:r>
              <a:rPr lang="nl-NL" sz="2000" spc="-15" dirty="0">
                <a:latin typeface="Arial"/>
                <a:cs typeface="Arial"/>
              </a:rPr>
              <a:t> </a:t>
            </a:r>
            <a:r>
              <a:rPr lang="nl-NL" sz="2000" spc="-10" dirty="0">
                <a:latin typeface="Arial"/>
                <a:cs typeface="Arial"/>
              </a:rPr>
              <a:t>werkgever;</a:t>
            </a:r>
            <a:endParaRPr lang="nl-NL" sz="2000" dirty="0">
              <a:latin typeface="Arial"/>
              <a:cs typeface="Arial"/>
            </a:endParaRPr>
          </a:p>
          <a:p>
            <a:pPr marL="511809" marR="858519" lvl="1" indent="75565">
              <a:lnSpc>
                <a:spcPct val="132000"/>
              </a:lnSpc>
              <a:buChar char="-"/>
              <a:tabLst>
                <a:tab pos="587375" algn="l"/>
              </a:tabLst>
            </a:pPr>
            <a:r>
              <a:rPr lang="nl-NL" sz="2000" dirty="0">
                <a:latin typeface="Arial"/>
                <a:cs typeface="Arial"/>
              </a:rPr>
              <a:t> De</a:t>
            </a:r>
            <a:r>
              <a:rPr lang="nl-NL" sz="2000" spc="-10" dirty="0">
                <a:latin typeface="Arial"/>
                <a:cs typeface="Arial"/>
              </a:rPr>
              <a:t> </a:t>
            </a:r>
            <a:r>
              <a:rPr lang="nl-NL" sz="2000" dirty="0">
                <a:latin typeface="Arial"/>
                <a:cs typeface="Arial"/>
              </a:rPr>
              <a:t>school</a:t>
            </a:r>
            <a:r>
              <a:rPr lang="nl-NL" sz="2000" spc="10" dirty="0">
                <a:latin typeface="Arial"/>
                <a:cs typeface="Arial"/>
              </a:rPr>
              <a:t> </a:t>
            </a:r>
            <a:r>
              <a:rPr lang="nl-NL" sz="2000" dirty="0">
                <a:latin typeface="Arial"/>
                <a:cs typeface="Arial"/>
              </a:rPr>
              <a:t>van</a:t>
            </a:r>
            <a:r>
              <a:rPr lang="nl-NL" sz="2000" spc="-55" dirty="0">
                <a:latin typeface="Arial"/>
                <a:cs typeface="Arial"/>
              </a:rPr>
              <a:t> </a:t>
            </a:r>
            <a:r>
              <a:rPr lang="nl-NL" sz="2000" dirty="0">
                <a:latin typeface="Arial"/>
                <a:cs typeface="Arial"/>
              </a:rPr>
              <a:t>de</a:t>
            </a:r>
            <a:r>
              <a:rPr lang="nl-NL" sz="2000" spc="-10" dirty="0">
                <a:latin typeface="Arial"/>
                <a:cs typeface="Arial"/>
              </a:rPr>
              <a:t> </a:t>
            </a:r>
            <a:r>
              <a:rPr lang="nl-NL" sz="2000" dirty="0">
                <a:latin typeface="Arial"/>
                <a:cs typeface="Arial"/>
              </a:rPr>
              <a:t>stagiair</a:t>
            </a:r>
            <a:r>
              <a:rPr lang="nl-NL" sz="2000" spc="-45" dirty="0">
                <a:latin typeface="Arial"/>
                <a:cs typeface="Arial"/>
              </a:rPr>
              <a:t> </a:t>
            </a:r>
            <a:r>
              <a:rPr lang="nl-NL" sz="2000" dirty="0">
                <a:latin typeface="Arial"/>
                <a:cs typeface="Arial"/>
              </a:rPr>
              <a:t>en</a:t>
            </a:r>
            <a:r>
              <a:rPr lang="nl-NL" sz="2000" spc="-10" dirty="0">
                <a:latin typeface="Arial"/>
                <a:cs typeface="Arial"/>
              </a:rPr>
              <a:t> </a:t>
            </a:r>
            <a:r>
              <a:rPr lang="nl-NL" sz="2000" dirty="0">
                <a:latin typeface="Arial"/>
                <a:cs typeface="Arial"/>
              </a:rPr>
              <a:t>de</a:t>
            </a:r>
            <a:r>
              <a:rPr lang="nl-NL" sz="2000" spc="-5" dirty="0">
                <a:latin typeface="Arial"/>
                <a:cs typeface="Arial"/>
              </a:rPr>
              <a:t> </a:t>
            </a:r>
            <a:r>
              <a:rPr lang="nl-NL" sz="2000" dirty="0">
                <a:latin typeface="Arial"/>
                <a:cs typeface="Arial"/>
              </a:rPr>
              <a:t>stageschool</a:t>
            </a:r>
            <a:r>
              <a:rPr lang="nl-NL" sz="2000" spc="35" dirty="0">
                <a:latin typeface="Arial"/>
                <a:cs typeface="Arial"/>
              </a:rPr>
              <a:t> </a:t>
            </a:r>
            <a:r>
              <a:rPr lang="nl-NL" sz="2000" dirty="0">
                <a:latin typeface="Arial"/>
                <a:cs typeface="Arial"/>
              </a:rPr>
              <a:t>hebben</a:t>
            </a:r>
            <a:r>
              <a:rPr lang="nl-NL" sz="2000" spc="-5" dirty="0">
                <a:latin typeface="Arial"/>
                <a:cs typeface="Arial"/>
              </a:rPr>
              <a:t> </a:t>
            </a:r>
            <a:r>
              <a:rPr lang="nl-NL" sz="2000" dirty="0">
                <a:latin typeface="Arial"/>
                <a:cs typeface="Arial"/>
              </a:rPr>
              <a:t>beide</a:t>
            </a:r>
            <a:r>
              <a:rPr lang="nl-NL" sz="2000" spc="-10" dirty="0">
                <a:latin typeface="Arial"/>
                <a:cs typeface="Arial"/>
              </a:rPr>
              <a:t> </a:t>
            </a:r>
            <a:r>
              <a:rPr lang="nl-NL" sz="2000" dirty="0">
                <a:latin typeface="Arial"/>
                <a:cs typeface="Arial"/>
              </a:rPr>
              <a:t>een</a:t>
            </a:r>
            <a:r>
              <a:rPr lang="nl-NL" sz="2000" spc="-10" dirty="0">
                <a:latin typeface="Arial"/>
                <a:cs typeface="Arial"/>
              </a:rPr>
              <a:t> </a:t>
            </a:r>
            <a:r>
              <a:rPr lang="nl-NL" sz="2000" dirty="0">
                <a:latin typeface="Arial"/>
                <a:cs typeface="Arial"/>
              </a:rPr>
              <a:t>externe</a:t>
            </a:r>
            <a:r>
              <a:rPr lang="nl-NL" sz="2000" spc="-55" dirty="0">
                <a:latin typeface="Arial"/>
                <a:cs typeface="Arial"/>
              </a:rPr>
              <a:t> </a:t>
            </a:r>
            <a:r>
              <a:rPr lang="nl-NL" sz="2000" dirty="0">
                <a:latin typeface="Arial"/>
                <a:cs typeface="Arial"/>
              </a:rPr>
              <a:t>dienst</a:t>
            </a:r>
            <a:r>
              <a:rPr lang="nl-NL" sz="2000" spc="5" dirty="0">
                <a:latin typeface="Arial"/>
                <a:cs typeface="Arial"/>
              </a:rPr>
              <a:t> </a:t>
            </a:r>
            <a:r>
              <a:rPr lang="nl-NL" sz="2000" spc="-20" dirty="0">
                <a:latin typeface="Arial"/>
                <a:cs typeface="Arial"/>
              </a:rPr>
              <a:t>voor </a:t>
            </a:r>
            <a:r>
              <a:rPr lang="nl-NL" sz="2000" dirty="0">
                <a:latin typeface="Arial"/>
                <a:cs typeface="Arial"/>
              </a:rPr>
              <a:t>preventie</a:t>
            </a:r>
            <a:r>
              <a:rPr lang="nl-NL" sz="2000" spc="-70" dirty="0">
                <a:latin typeface="Arial"/>
                <a:cs typeface="Arial"/>
              </a:rPr>
              <a:t> </a:t>
            </a:r>
            <a:r>
              <a:rPr lang="nl-NL" sz="2000" dirty="0">
                <a:latin typeface="Arial"/>
                <a:cs typeface="Arial"/>
              </a:rPr>
              <a:t>en</a:t>
            </a:r>
            <a:r>
              <a:rPr lang="nl-NL" sz="2000" spc="10" dirty="0">
                <a:latin typeface="Arial"/>
                <a:cs typeface="Arial"/>
              </a:rPr>
              <a:t> </a:t>
            </a:r>
            <a:r>
              <a:rPr lang="nl-NL" sz="2000" dirty="0">
                <a:latin typeface="Arial"/>
                <a:cs typeface="Arial"/>
              </a:rPr>
              <a:t>bescherming</a:t>
            </a:r>
            <a:r>
              <a:rPr lang="nl-NL" sz="2000" spc="-15" dirty="0">
                <a:latin typeface="Arial"/>
                <a:cs typeface="Arial"/>
              </a:rPr>
              <a:t> </a:t>
            </a:r>
            <a:r>
              <a:rPr lang="nl-NL" sz="2000" dirty="0">
                <a:latin typeface="Arial"/>
                <a:cs typeface="Arial"/>
              </a:rPr>
              <a:t>op</a:t>
            </a:r>
            <a:r>
              <a:rPr lang="nl-NL" sz="2000" spc="-20" dirty="0">
                <a:latin typeface="Arial"/>
                <a:cs typeface="Arial"/>
              </a:rPr>
              <a:t> </a:t>
            </a:r>
            <a:r>
              <a:rPr lang="nl-NL" sz="2000" dirty="0">
                <a:latin typeface="Arial"/>
                <a:cs typeface="Arial"/>
              </a:rPr>
              <a:t>het</a:t>
            </a:r>
            <a:r>
              <a:rPr lang="nl-NL" sz="2000" spc="20" dirty="0">
                <a:latin typeface="Arial"/>
                <a:cs typeface="Arial"/>
              </a:rPr>
              <a:t> </a:t>
            </a:r>
            <a:r>
              <a:rPr lang="nl-NL" sz="2000" spc="-10" dirty="0">
                <a:latin typeface="Arial"/>
                <a:cs typeface="Arial"/>
              </a:rPr>
              <a:t>werk.</a:t>
            </a:r>
            <a:endParaRPr lang="nl-NL" sz="2000" dirty="0">
              <a:latin typeface="Arial"/>
              <a:cs typeface="Arial"/>
            </a:endParaRPr>
          </a:p>
          <a:p>
            <a:endParaRPr lang="en-BE" dirty="0"/>
          </a:p>
        </p:txBody>
      </p:sp>
    </p:spTree>
    <p:extLst>
      <p:ext uri="{BB962C8B-B14F-4D97-AF65-F5344CB8AC3E}">
        <p14:creationId xmlns:p14="http://schemas.microsoft.com/office/powerpoint/2010/main" val="3497267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1F896-C9A4-7A69-836F-A97ADC4B99DD}"/>
            </a:ext>
          </a:extLst>
        </p:cNvPr>
        <p:cNvGrpSpPr/>
        <p:nvPr/>
      </p:nvGrpSpPr>
      <p:grpSpPr>
        <a:xfrm>
          <a:off x="0" y="0"/>
          <a:ext cx="0" cy="0"/>
          <a:chOff x="0" y="0"/>
          <a:chExt cx="0" cy="0"/>
        </a:xfrm>
      </p:grpSpPr>
      <p:grpSp>
        <p:nvGrpSpPr>
          <p:cNvPr id="2" name="object 3">
            <a:extLst>
              <a:ext uri="{FF2B5EF4-FFF2-40B4-BE49-F238E27FC236}">
                <a16:creationId xmlns:a16="http://schemas.microsoft.com/office/drawing/2014/main" id="{BA4D4260-3C92-E05F-4289-124AE312B118}"/>
              </a:ext>
            </a:extLst>
          </p:cNvPr>
          <p:cNvGrpSpPr/>
          <p:nvPr/>
        </p:nvGrpSpPr>
        <p:grpSpPr>
          <a:xfrm>
            <a:off x="0" y="0"/>
            <a:ext cx="12192000" cy="6858000"/>
            <a:chOff x="381000" y="868680"/>
            <a:chExt cx="6096000" cy="3429000"/>
          </a:xfrm>
        </p:grpSpPr>
        <p:sp>
          <p:nvSpPr>
            <p:cNvPr id="3" name="object 4">
              <a:extLst>
                <a:ext uri="{FF2B5EF4-FFF2-40B4-BE49-F238E27FC236}">
                  <a16:creationId xmlns:a16="http://schemas.microsoft.com/office/drawing/2014/main" id="{16FAB312-35CA-FA18-3714-55D0C2FE0DF1}"/>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5">
              <a:extLst>
                <a:ext uri="{FF2B5EF4-FFF2-40B4-BE49-F238E27FC236}">
                  <a16:creationId xmlns:a16="http://schemas.microsoft.com/office/drawing/2014/main" id="{3F03360E-4BEF-E773-F0FA-4FC10E26B097}"/>
                </a:ext>
              </a:extLst>
            </p:cNvPr>
            <p:cNvPicPr/>
            <p:nvPr/>
          </p:nvPicPr>
          <p:blipFill>
            <a:blip r:embed="rId2" cstate="print"/>
            <a:stretch>
              <a:fillRect/>
            </a:stretch>
          </p:blipFill>
          <p:spPr>
            <a:xfrm>
              <a:off x="5949696" y="3892296"/>
              <a:ext cx="429768" cy="313943"/>
            </a:xfrm>
            <a:prstGeom prst="rect">
              <a:avLst/>
            </a:prstGeom>
          </p:spPr>
        </p:pic>
        <p:pic>
          <p:nvPicPr>
            <p:cNvPr id="5" name="object 6">
              <a:extLst>
                <a:ext uri="{FF2B5EF4-FFF2-40B4-BE49-F238E27FC236}">
                  <a16:creationId xmlns:a16="http://schemas.microsoft.com/office/drawing/2014/main" id="{A34237E8-DE93-78C7-0485-D1DEB04C45EC}"/>
                </a:ext>
              </a:extLst>
            </p:cNvPr>
            <p:cNvPicPr/>
            <p:nvPr/>
          </p:nvPicPr>
          <p:blipFill>
            <a:blip r:embed="rId3" cstate="print"/>
            <a:stretch>
              <a:fillRect/>
            </a:stretch>
          </p:blipFill>
          <p:spPr>
            <a:xfrm>
              <a:off x="5301233" y="2851150"/>
              <a:ext cx="1175766" cy="1446428"/>
            </a:xfrm>
            <a:prstGeom prst="rect">
              <a:avLst/>
            </a:prstGeom>
          </p:spPr>
        </p:pic>
      </p:grpSp>
      <p:sp>
        <p:nvSpPr>
          <p:cNvPr id="7" name="object 8">
            <a:extLst>
              <a:ext uri="{FF2B5EF4-FFF2-40B4-BE49-F238E27FC236}">
                <a16:creationId xmlns:a16="http://schemas.microsoft.com/office/drawing/2014/main" id="{596BE380-9188-284D-DD2A-13F23C798069}"/>
              </a:ext>
            </a:extLst>
          </p:cNvPr>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dirty="0" err="1">
                <a:solidFill>
                  <a:srgbClr val="A9B804"/>
                </a:solidFill>
                <a:latin typeface="Arial"/>
                <a:cs typeface="Arial"/>
              </a:rPr>
              <a:t>Verplichtingen</a:t>
            </a:r>
            <a:r>
              <a:rPr dirty="0">
                <a:solidFill>
                  <a:srgbClr val="A9B804"/>
                </a:solidFill>
                <a:latin typeface="Arial"/>
                <a:cs typeface="Arial"/>
              </a:rPr>
              <a:t> van de stagegever</a:t>
            </a:r>
          </a:p>
        </p:txBody>
      </p:sp>
      <p:sp>
        <p:nvSpPr>
          <p:cNvPr id="8" name="Tijdelijke aanduiding voor inhoud 7">
            <a:extLst>
              <a:ext uri="{FF2B5EF4-FFF2-40B4-BE49-F238E27FC236}">
                <a16:creationId xmlns:a16="http://schemas.microsoft.com/office/drawing/2014/main" id="{443E5D4F-04AE-03FB-59CE-429B67D0913D}"/>
              </a:ext>
            </a:extLst>
          </p:cNvPr>
          <p:cNvSpPr>
            <a:spLocks noGrp="1"/>
          </p:cNvSpPr>
          <p:nvPr>
            <p:ph idx="1"/>
          </p:nvPr>
        </p:nvSpPr>
        <p:spPr/>
        <p:txBody>
          <a:bodyPr/>
          <a:lstStyle/>
          <a:p>
            <a:pPr marL="184785" indent="-172085">
              <a:lnSpc>
                <a:spcPct val="100000"/>
              </a:lnSpc>
              <a:spcBef>
                <a:spcPts val="455"/>
              </a:spcBef>
              <a:buSzPct val="109090"/>
              <a:buChar char="•"/>
              <a:tabLst>
                <a:tab pos="184785" algn="l"/>
              </a:tabLst>
            </a:pPr>
            <a:r>
              <a:rPr lang="nl-NL" sz="2000" spc="-10" dirty="0">
                <a:latin typeface="Arial"/>
                <a:cs typeface="Arial"/>
              </a:rPr>
              <a:t>Naleving</a:t>
            </a:r>
            <a:r>
              <a:rPr lang="nl-NL" sz="2000" spc="-20" dirty="0">
                <a:latin typeface="Arial"/>
                <a:cs typeface="Arial"/>
              </a:rPr>
              <a:t> </a:t>
            </a:r>
            <a:r>
              <a:rPr lang="nl-NL" sz="2000" dirty="0">
                <a:latin typeface="Arial"/>
                <a:cs typeface="Arial"/>
              </a:rPr>
              <a:t>en</a:t>
            </a:r>
            <a:r>
              <a:rPr lang="nl-NL" sz="2000" spc="5" dirty="0">
                <a:latin typeface="Arial"/>
                <a:cs typeface="Arial"/>
              </a:rPr>
              <a:t> </a:t>
            </a:r>
            <a:r>
              <a:rPr lang="nl-NL" sz="2000" dirty="0">
                <a:latin typeface="Arial"/>
                <a:cs typeface="Arial"/>
              </a:rPr>
              <a:t>nakomen</a:t>
            </a:r>
            <a:r>
              <a:rPr lang="nl-NL" sz="2000" spc="-20" dirty="0">
                <a:latin typeface="Arial"/>
                <a:cs typeface="Arial"/>
              </a:rPr>
              <a:t> </a:t>
            </a:r>
            <a:r>
              <a:rPr lang="nl-NL" sz="2000" spc="-10" dirty="0">
                <a:latin typeface="Arial"/>
                <a:cs typeface="Arial"/>
              </a:rPr>
              <a:t>welzijnsverplichtingen</a:t>
            </a:r>
            <a:endParaRPr lang="nl-NL" sz="2000" dirty="0">
              <a:latin typeface="Arial"/>
              <a:cs typeface="Arial"/>
            </a:endParaRPr>
          </a:p>
          <a:p>
            <a:pPr marL="184785" indent="-172085">
              <a:lnSpc>
                <a:spcPct val="100000"/>
              </a:lnSpc>
              <a:spcBef>
                <a:spcPts val="480"/>
              </a:spcBef>
              <a:buSzPct val="109090"/>
              <a:buChar char="•"/>
              <a:tabLst>
                <a:tab pos="184785" algn="l"/>
              </a:tabLst>
            </a:pPr>
            <a:r>
              <a:rPr lang="nl-NL" sz="2000" spc="-10" dirty="0">
                <a:latin typeface="Arial"/>
                <a:cs typeface="Arial"/>
              </a:rPr>
              <a:t>Risicoanalyses</a:t>
            </a:r>
            <a:r>
              <a:rPr lang="nl-NL" sz="2000" spc="-35" dirty="0">
                <a:latin typeface="Arial"/>
                <a:cs typeface="Arial"/>
              </a:rPr>
              <a:t> </a:t>
            </a:r>
            <a:r>
              <a:rPr lang="nl-NL" sz="2000" dirty="0">
                <a:latin typeface="Arial"/>
                <a:cs typeface="Arial"/>
              </a:rPr>
              <a:t>en</a:t>
            </a:r>
            <a:r>
              <a:rPr lang="nl-NL" sz="2000" spc="40" dirty="0">
                <a:latin typeface="Arial"/>
                <a:cs typeface="Arial"/>
              </a:rPr>
              <a:t> </a:t>
            </a:r>
            <a:r>
              <a:rPr lang="nl-NL" sz="2000" spc="-10" dirty="0">
                <a:latin typeface="Arial"/>
                <a:cs typeface="Arial"/>
              </a:rPr>
              <a:t>preventiemaatregelen</a:t>
            </a:r>
            <a:r>
              <a:rPr lang="nl-NL" sz="2000" spc="-50" dirty="0">
                <a:latin typeface="Arial"/>
                <a:cs typeface="Arial"/>
              </a:rPr>
              <a:t> </a:t>
            </a:r>
            <a:r>
              <a:rPr lang="nl-NL" sz="2000" dirty="0">
                <a:latin typeface="Arial"/>
                <a:cs typeface="Arial"/>
              </a:rPr>
              <a:t>opmaken</a:t>
            </a:r>
            <a:r>
              <a:rPr lang="nl-NL" sz="2000" spc="5" dirty="0">
                <a:latin typeface="Arial"/>
                <a:cs typeface="Arial"/>
              </a:rPr>
              <a:t> </a:t>
            </a:r>
            <a:r>
              <a:rPr lang="nl-NL" sz="2000" dirty="0">
                <a:latin typeface="Arial"/>
                <a:cs typeface="Arial"/>
              </a:rPr>
              <a:t>in</a:t>
            </a:r>
            <a:r>
              <a:rPr lang="nl-NL" sz="2000" spc="40" dirty="0">
                <a:latin typeface="Arial"/>
                <a:cs typeface="Arial"/>
              </a:rPr>
              <a:t> </a:t>
            </a:r>
            <a:r>
              <a:rPr lang="nl-NL" sz="2000" dirty="0">
                <a:latin typeface="Arial"/>
                <a:cs typeface="Arial"/>
              </a:rPr>
              <a:t>functie</a:t>
            </a:r>
            <a:r>
              <a:rPr lang="nl-NL" sz="2000" spc="-20" dirty="0">
                <a:latin typeface="Arial"/>
                <a:cs typeface="Arial"/>
              </a:rPr>
              <a:t> </a:t>
            </a:r>
            <a:r>
              <a:rPr lang="nl-NL" sz="2000" dirty="0">
                <a:latin typeface="Arial"/>
                <a:cs typeface="Arial"/>
              </a:rPr>
              <a:t>van</a:t>
            </a:r>
            <a:r>
              <a:rPr lang="nl-NL" sz="2000" spc="35" dirty="0">
                <a:latin typeface="Arial"/>
                <a:cs typeface="Arial"/>
              </a:rPr>
              <a:t> </a:t>
            </a:r>
            <a:r>
              <a:rPr lang="nl-NL" sz="2000" spc="-10" dirty="0">
                <a:latin typeface="Arial"/>
                <a:cs typeface="Arial"/>
              </a:rPr>
              <a:t>stagiairs</a:t>
            </a:r>
            <a:endParaRPr lang="nl-NL" sz="2000" dirty="0">
              <a:latin typeface="Arial"/>
              <a:cs typeface="Arial"/>
            </a:endParaRPr>
          </a:p>
          <a:p>
            <a:pPr marL="241300" indent="0">
              <a:lnSpc>
                <a:spcPct val="100000"/>
              </a:lnSpc>
              <a:spcBef>
                <a:spcPts val="605"/>
              </a:spcBef>
              <a:buNone/>
            </a:pPr>
            <a:r>
              <a:rPr lang="nl-NL" sz="2000" dirty="0">
                <a:latin typeface="Arial"/>
                <a:cs typeface="Arial"/>
              </a:rPr>
              <a:t>(rekening</a:t>
            </a:r>
            <a:r>
              <a:rPr lang="nl-NL" sz="2000" spc="-35" dirty="0">
                <a:latin typeface="Arial"/>
                <a:cs typeface="Arial"/>
              </a:rPr>
              <a:t> </a:t>
            </a:r>
            <a:r>
              <a:rPr lang="nl-NL" sz="2000" dirty="0">
                <a:latin typeface="Arial"/>
                <a:cs typeface="Arial"/>
              </a:rPr>
              <a:t>houden</a:t>
            </a:r>
            <a:r>
              <a:rPr lang="nl-NL" sz="2000" spc="20" dirty="0">
                <a:latin typeface="Arial"/>
                <a:cs typeface="Arial"/>
              </a:rPr>
              <a:t> </a:t>
            </a:r>
            <a:r>
              <a:rPr lang="nl-NL" sz="2000" dirty="0">
                <a:latin typeface="Arial"/>
                <a:cs typeface="Arial"/>
              </a:rPr>
              <a:t>met:</a:t>
            </a:r>
            <a:r>
              <a:rPr lang="nl-NL" sz="2000" spc="-60" dirty="0">
                <a:latin typeface="Arial"/>
                <a:cs typeface="Arial"/>
              </a:rPr>
              <a:t> </a:t>
            </a:r>
            <a:r>
              <a:rPr lang="nl-NL" sz="2000" dirty="0">
                <a:latin typeface="Arial"/>
                <a:cs typeface="Arial"/>
              </a:rPr>
              <a:t>gebrek</a:t>
            </a:r>
            <a:r>
              <a:rPr lang="nl-NL" sz="2000" spc="5" dirty="0">
                <a:latin typeface="Arial"/>
                <a:cs typeface="Arial"/>
              </a:rPr>
              <a:t> </a:t>
            </a:r>
            <a:r>
              <a:rPr lang="nl-NL" sz="2000" dirty="0">
                <a:latin typeface="Arial"/>
                <a:cs typeface="Arial"/>
              </a:rPr>
              <a:t>ervaring,</a:t>
            </a:r>
            <a:r>
              <a:rPr lang="nl-NL" sz="2000" spc="-80" dirty="0">
                <a:latin typeface="Arial"/>
                <a:cs typeface="Arial"/>
              </a:rPr>
              <a:t> </a:t>
            </a:r>
            <a:r>
              <a:rPr lang="nl-NL" sz="2000" dirty="0">
                <a:latin typeface="Arial"/>
                <a:cs typeface="Arial"/>
              </a:rPr>
              <a:t>beperkte</a:t>
            </a:r>
            <a:r>
              <a:rPr lang="nl-NL" sz="2000" spc="-5" dirty="0">
                <a:latin typeface="Arial"/>
                <a:cs typeface="Arial"/>
              </a:rPr>
              <a:t> </a:t>
            </a:r>
            <a:r>
              <a:rPr lang="nl-NL" sz="2000" dirty="0">
                <a:latin typeface="Arial"/>
                <a:cs typeface="Arial"/>
              </a:rPr>
              <a:t>kennis</a:t>
            </a:r>
            <a:r>
              <a:rPr lang="nl-NL" sz="2000" spc="-20" dirty="0">
                <a:latin typeface="Arial"/>
                <a:cs typeface="Arial"/>
              </a:rPr>
              <a:t> </a:t>
            </a:r>
            <a:r>
              <a:rPr lang="nl-NL" sz="2000" dirty="0">
                <a:latin typeface="Arial"/>
                <a:cs typeface="Arial"/>
              </a:rPr>
              <a:t>risico’s,</a:t>
            </a:r>
            <a:r>
              <a:rPr lang="nl-NL" sz="2000" spc="-15" dirty="0">
                <a:latin typeface="Arial"/>
                <a:cs typeface="Arial"/>
              </a:rPr>
              <a:t> </a:t>
            </a:r>
            <a:r>
              <a:rPr lang="nl-NL" sz="2000" dirty="0">
                <a:latin typeface="Arial"/>
                <a:cs typeface="Arial"/>
              </a:rPr>
              <a:t>nog</a:t>
            </a:r>
            <a:r>
              <a:rPr lang="nl-NL" sz="2000" spc="-5" dirty="0">
                <a:latin typeface="Arial"/>
                <a:cs typeface="Arial"/>
              </a:rPr>
              <a:t> </a:t>
            </a:r>
            <a:r>
              <a:rPr lang="nl-NL" sz="2000" dirty="0">
                <a:latin typeface="Arial"/>
                <a:cs typeface="Arial"/>
              </a:rPr>
              <a:t>in</a:t>
            </a:r>
            <a:r>
              <a:rPr lang="nl-NL" sz="2000" spc="-30" dirty="0">
                <a:latin typeface="Arial"/>
                <a:cs typeface="Arial"/>
              </a:rPr>
              <a:t> </a:t>
            </a:r>
            <a:r>
              <a:rPr lang="nl-NL" sz="2000" spc="-10" dirty="0">
                <a:latin typeface="Arial"/>
                <a:cs typeface="Arial"/>
              </a:rPr>
              <a:t>opleiding,…)</a:t>
            </a:r>
            <a:endParaRPr lang="nl-NL" sz="2000" dirty="0">
              <a:latin typeface="Arial"/>
              <a:cs typeface="Arial"/>
            </a:endParaRPr>
          </a:p>
          <a:p>
            <a:pPr marL="168275" marR="5080">
              <a:lnSpc>
                <a:spcPct val="138200"/>
              </a:lnSpc>
              <a:spcBef>
                <a:spcPts val="20"/>
              </a:spcBef>
            </a:pPr>
            <a:r>
              <a:rPr lang="nl-NL" sz="2000" dirty="0">
                <a:latin typeface="Arial"/>
                <a:cs typeface="Arial"/>
              </a:rPr>
              <a:t>De</a:t>
            </a:r>
            <a:r>
              <a:rPr lang="nl-NL" sz="2000" spc="-10" dirty="0">
                <a:latin typeface="Arial"/>
                <a:cs typeface="Arial"/>
              </a:rPr>
              <a:t> </a:t>
            </a:r>
            <a:r>
              <a:rPr lang="nl-NL" sz="2000" dirty="0">
                <a:latin typeface="Arial"/>
                <a:cs typeface="Arial"/>
              </a:rPr>
              <a:t>resultaten</a:t>
            </a:r>
            <a:r>
              <a:rPr lang="nl-NL" sz="2000" spc="-30" dirty="0">
                <a:latin typeface="Arial"/>
                <a:cs typeface="Arial"/>
              </a:rPr>
              <a:t> </a:t>
            </a:r>
            <a:r>
              <a:rPr lang="nl-NL" sz="2000" dirty="0">
                <a:latin typeface="Arial"/>
                <a:cs typeface="Arial"/>
              </a:rPr>
              <a:t>worden</a:t>
            </a:r>
            <a:r>
              <a:rPr lang="nl-NL" sz="2000" spc="-30" dirty="0">
                <a:latin typeface="Arial"/>
                <a:cs typeface="Arial"/>
              </a:rPr>
              <a:t> </a:t>
            </a:r>
            <a:r>
              <a:rPr lang="nl-NL" sz="2000" dirty="0">
                <a:latin typeface="Arial"/>
                <a:cs typeface="Arial"/>
              </a:rPr>
              <a:t>via</a:t>
            </a:r>
            <a:r>
              <a:rPr lang="nl-NL" sz="2000" spc="-10" dirty="0">
                <a:latin typeface="Arial"/>
                <a:cs typeface="Arial"/>
              </a:rPr>
              <a:t> </a:t>
            </a:r>
            <a:r>
              <a:rPr lang="nl-NL" sz="2000" dirty="0">
                <a:latin typeface="Arial"/>
                <a:cs typeface="Arial"/>
              </a:rPr>
              <a:t>een</a:t>
            </a:r>
            <a:r>
              <a:rPr lang="nl-NL" sz="2000" spc="-5" dirty="0">
                <a:latin typeface="Arial"/>
                <a:cs typeface="Arial"/>
              </a:rPr>
              <a:t> </a:t>
            </a:r>
            <a:r>
              <a:rPr lang="nl-NL" sz="2000" dirty="0">
                <a:latin typeface="Arial"/>
                <a:cs typeface="Arial"/>
              </a:rPr>
              <a:t>werkpostfiche</a:t>
            </a:r>
            <a:r>
              <a:rPr lang="nl-NL" sz="2000" spc="-85" dirty="0">
                <a:latin typeface="Arial"/>
                <a:cs typeface="Arial"/>
              </a:rPr>
              <a:t> </a:t>
            </a:r>
            <a:r>
              <a:rPr lang="nl-NL" sz="2000" dirty="0">
                <a:latin typeface="Arial"/>
                <a:cs typeface="Arial"/>
              </a:rPr>
              <a:t>kenbaar</a:t>
            </a:r>
            <a:r>
              <a:rPr lang="nl-NL" sz="2000" spc="-45" dirty="0">
                <a:latin typeface="Arial"/>
                <a:cs typeface="Arial"/>
              </a:rPr>
              <a:t> </a:t>
            </a:r>
            <a:r>
              <a:rPr lang="nl-NL" sz="2000" dirty="0">
                <a:latin typeface="Arial"/>
                <a:cs typeface="Arial"/>
              </a:rPr>
              <a:t>gemaakt</a:t>
            </a:r>
            <a:r>
              <a:rPr lang="nl-NL" sz="2000" spc="-60" dirty="0">
                <a:latin typeface="Arial"/>
                <a:cs typeface="Arial"/>
              </a:rPr>
              <a:t> </a:t>
            </a:r>
            <a:r>
              <a:rPr lang="nl-NL" sz="2000" dirty="0">
                <a:latin typeface="Arial"/>
                <a:cs typeface="Arial"/>
              </a:rPr>
              <a:t>aan</a:t>
            </a:r>
            <a:r>
              <a:rPr lang="nl-NL" sz="2000" spc="-10" dirty="0">
                <a:latin typeface="Arial"/>
                <a:cs typeface="Arial"/>
              </a:rPr>
              <a:t> </a:t>
            </a:r>
            <a:r>
              <a:rPr lang="nl-NL" sz="2000" dirty="0">
                <a:latin typeface="Arial"/>
                <a:cs typeface="Arial"/>
              </a:rPr>
              <a:t>de</a:t>
            </a:r>
            <a:r>
              <a:rPr lang="nl-NL" sz="2000" spc="-30" dirty="0">
                <a:latin typeface="Arial"/>
                <a:cs typeface="Arial"/>
              </a:rPr>
              <a:t> </a:t>
            </a:r>
            <a:r>
              <a:rPr lang="nl-NL" sz="2000" spc="-10" dirty="0">
                <a:latin typeface="Arial"/>
                <a:cs typeface="Arial"/>
              </a:rPr>
              <a:t>onderwijsinstelling </a:t>
            </a:r>
            <a:r>
              <a:rPr lang="nl-NL" sz="2000" dirty="0">
                <a:latin typeface="Arial"/>
                <a:cs typeface="Arial"/>
              </a:rPr>
              <a:t>en</a:t>
            </a:r>
            <a:r>
              <a:rPr lang="nl-NL" sz="2000" spc="-5" dirty="0">
                <a:latin typeface="Arial"/>
                <a:cs typeface="Arial"/>
              </a:rPr>
              <a:t> </a:t>
            </a:r>
            <a:r>
              <a:rPr lang="nl-NL" sz="2000" dirty="0">
                <a:latin typeface="Arial"/>
                <a:cs typeface="Arial"/>
              </a:rPr>
              <a:t>de</a:t>
            </a:r>
            <a:r>
              <a:rPr lang="nl-NL" sz="2000" spc="-5" dirty="0">
                <a:latin typeface="Arial"/>
                <a:cs typeface="Arial"/>
              </a:rPr>
              <a:t> </a:t>
            </a:r>
            <a:r>
              <a:rPr lang="nl-NL" sz="2000" spc="-10" dirty="0">
                <a:latin typeface="Arial"/>
                <a:cs typeface="Arial"/>
              </a:rPr>
              <a:t>stagiair.</a:t>
            </a:r>
            <a:endParaRPr lang="nl-NL" sz="2000" dirty="0">
              <a:latin typeface="Arial"/>
              <a:cs typeface="Arial"/>
            </a:endParaRPr>
          </a:p>
          <a:p>
            <a:pPr marL="184785" indent="-172085">
              <a:lnSpc>
                <a:spcPct val="100000"/>
              </a:lnSpc>
              <a:spcBef>
                <a:spcPts val="505"/>
              </a:spcBef>
              <a:buSzPct val="109090"/>
              <a:buChar char="•"/>
              <a:tabLst>
                <a:tab pos="184785" algn="l"/>
              </a:tabLst>
            </a:pPr>
            <a:r>
              <a:rPr lang="nl-NL" sz="2000" dirty="0">
                <a:latin typeface="Arial"/>
                <a:cs typeface="Arial"/>
              </a:rPr>
              <a:t>Zorgt</a:t>
            </a:r>
            <a:r>
              <a:rPr lang="nl-NL" sz="2000" spc="-5" dirty="0">
                <a:latin typeface="Arial"/>
                <a:cs typeface="Arial"/>
              </a:rPr>
              <a:t> </a:t>
            </a:r>
            <a:r>
              <a:rPr lang="nl-NL" sz="2000" dirty="0">
                <a:latin typeface="Arial"/>
                <a:cs typeface="Arial"/>
              </a:rPr>
              <a:t>voor</a:t>
            </a:r>
            <a:r>
              <a:rPr lang="nl-NL" sz="2000" spc="-20" dirty="0">
                <a:latin typeface="Arial"/>
                <a:cs typeface="Arial"/>
              </a:rPr>
              <a:t> </a:t>
            </a:r>
            <a:r>
              <a:rPr lang="nl-NL" sz="2000" dirty="0">
                <a:latin typeface="Arial"/>
                <a:cs typeface="Arial"/>
              </a:rPr>
              <a:t>onthaal</a:t>
            </a:r>
            <a:r>
              <a:rPr lang="nl-NL" sz="2000" spc="-65" dirty="0">
                <a:latin typeface="Arial"/>
                <a:cs typeface="Arial"/>
              </a:rPr>
              <a:t> </a:t>
            </a:r>
            <a:r>
              <a:rPr lang="nl-NL" sz="2000" dirty="0">
                <a:latin typeface="Arial"/>
                <a:cs typeface="Arial"/>
              </a:rPr>
              <a:t>en </a:t>
            </a:r>
            <a:r>
              <a:rPr lang="nl-NL" sz="2000" spc="-10" dirty="0">
                <a:latin typeface="Arial"/>
                <a:cs typeface="Arial"/>
              </a:rPr>
              <a:t>begeleiding</a:t>
            </a:r>
            <a:endParaRPr lang="nl-NL" sz="2000" dirty="0">
              <a:latin typeface="Arial"/>
              <a:cs typeface="Arial"/>
            </a:endParaRPr>
          </a:p>
          <a:p>
            <a:pPr marL="184785" indent="-172085">
              <a:lnSpc>
                <a:spcPct val="100000"/>
              </a:lnSpc>
              <a:spcBef>
                <a:spcPts val="505"/>
              </a:spcBef>
              <a:buSzPct val="109090"/>
              <a:buChar char="•"/>
              <a:tabLst>
                <a:tab pos="184785" algn="l"/>
              </a:tabLst>
            </a:pPr>
            <a:r>
              <a:rPr lang="nl-NL" sz="2000" dirty="0">
                <a:latin typeface="Arial"/>
                <a:cs typeface="Arial"/>
              </a:rPr>
              <a:t>Stagegever</a:t>
            </a:r>
            <a:r>
              <a:rPr lang="nl-NL" sz="2000" spc="-25" dirty="0">
                <a:latin typeface="Arial"/>
                <a:cs typeface="Arial"/>
              </a:rPr>
              <a:t> </a:t>
            </a:r>
            <a:r>
              <a:rPr lang="nl-NL" sz="2000" dirty="0">
                <a:latin typeface="Arial"/>
                <a:cs typeface="Arial"/>
              </a:rPr>
              <a:t>sluit</a:t>
            </a:r>
            <a:r>
              <a:rPr lang="nl-NL" sz="2000" spc="85" dirty="0">
                <a:latin typeface="Arial"/>
                <a:cs typeface="Arial"/>
              </a:rPr>
              <a:t> </a:t>
            </a:r>
            <a:r>
              <a:rPr lang="nl-NL" sz="2000" spc="-10" dirty="0">
                <a:latin typeface="Arial"/>
                <a:cs typeface="Arial"/>
              </a:rPr>
              <a:t>arbeidsongevallenverzekering</a:t>
            </a:r>
            <a:r>
              <a:rPr lang="nl-NL" sz="2000" spc="-35" dirty="0">
                <a:latin typeface="Arial"/>
                <a:cs typeface="Arial"/>
              </a:rPr>
              <a:t> </a:t>
            </a:r>
            <a:r>
              <a:rPr lang="nl-NL" sz="2000" spc="-25" dirty="0">
                <a:latin typeface="Arial"/>
                <a:cs typeface="Arial"/>
              </a:rPr>
              <a:t>af</a:t>
            </a:r>
            <a:endParaRPr lang="nl-NL" sz="2000" dirty="0">
              <a:latin typeface="Arial"/>
              <a:cs typeface="Arial"/>
            </a:endParaRPr>
          </a:p>
          <a:p>
            <a:pPr marL="553720" lvl="1" indent="-83820">
              <a:lnSpc>
                <a:spcPct val="100000"/>
              </a:lnSpc>
              <a:spcBef>
                <a:spcPts val="480"/>
              </a:spcBef>
              <a:buSzPct val="110000"/>
              <a:buChar char="-"/>
              <a:tabLst>
                <a:tab pos="553720" algn="l"/>
              </a:tabLst>
            </a:pPr>
            <a:r>
              <a:rPr lang="nl-NL" sz="2000" dirty="0">
                <a:latin typeface="Arial"/>
                <a:cs typeface="Arial"/>
              </a:rPr>
              <a:t> AO</a:t>
            </a:r>
            <a:r>
              <a:rPr lang="nl-NL" sz="2000" spc="-10" dirty="0">
                <a:latin typeface="Arial"/>
                <a:cs typeface="Arial"/>
              </a:rPr>
              <a:t> </a:t>
            </a:r>
            <a:r>
              <a:rPr lang="nl-NL" sz="2000" dirty="0">
                <a:latin typeface="Arial"/>
                <a:cs typeface="Arial"/>
              </a:rPr>
              <a:t>onderzoek</a:t>
            </a:r>
            <a:r>
              <a:rPr lang="nl-NL" sz="2000" spc="5" dirty="0">
                <a:latin typeface="Arial"/>
                <a:cs typeface="Arial"/>
              </a:rPr>
              <a:t> </a:t>
            </a:r>
            <a:r>
              <a:rPr lang="nl-NL" sz="2000" dirty="0">
                <a:latin typeface="Arial"/>
                <a:cs typeface="Arial"/>
              </a:rPr>
              <a:t>in</a:t>
            </a:r>
            <a:r>
              <a:rPr lang="nl-NL" sz="2000" spc="-25" dirty="0">
                <a:latin typeface="Arial"/>
                <a:cs typeface="Arial"/>
              </a:rPr>
              <a:t> </a:t>
            </a:r>
            <a:r>
              <a:rPr lang="nl-NL" sz="2000" dirty="0">
                <a:latin typeface="Arial"/>
                <a:cs typeface="Arial"/>
              </a:rPr>
              <a:t>samenwerking interne/externe</a:t>
            </a:r>
            <a:r>
              <a:rPr lang="nl-NL" sz="2000" spc="-75" dirty="0">
                <a:latin typeface="Arial"/>
                <a:cs typeface="Arial"/>
              </a:rPr>
              <a:t> </a:t>
            </a:r>
            <a:r>
              <a:rPr lang="nl-NL" sz="2000" dirty="0" err="1">
                <a:latin typeface="Arial"/>
                <a:cs typeface="Arial"/>
              </a:rPr>
              <a:t>preventiedienst</a:t>
            </a:r>
            <a:r>
              <a:rPr lang="nl-NL" sz="2000" spc="-55" dirty="0">
                <a:latin typeface="Arial"/>
                <a:cs typeface="Arial"/>
              </a:rPr>
              <a:t> </a:t>
            </a:r>
            <a:r>
              <a:rPr lang="nl-NL" sz="2000" dirty="0">
                <a:latin typeface="Arial"/>
                <a:cs typeface="Arial"/>
              </a:rPr>
              <a:t>van</a:t>
            </a:r>
            <a:r>
              <a:rPr lang="nl-NL" sz="2000" spc="-50" dirty="0">
                <a:latin typeface="Arial"/>
                <a:cs typeface="Arial"/>
              </a:rPr>
              <a:t> </a:t>
            </a:r>
            <a:r>
              <a:rPr lang="nl-NL" sz="2000" dirty="0">
                <a:latin typeface="Arial"/>
                <a:cs typeface="Arial"/>
              </a:rPr>
              <a:t>de</a:t>
            </a:r>
            <a:r>
              <a:rPr lang="nl-NL" sz="2000" spc="-25" dirty="0">
                <a:latin typeface="Arial"/>
                <a:cs typeface="Arial"/>
              </a:rPr>
              <a:t> </a:t>
            </a:r>
            <a:r>
              <a:rPr lang="nl-NL" sz="2000" spc="-10" dirty="0">
                <a:latin typeface="Arial"/>
                <a:cs typeface="Arial"/>
              </a:rPr>
              <a:t>stagegever</a:t>
            </a:r>
            <a:endParaRPr lang="nl-NL" sz="2000" dirty="0">
              <a:latin typeface="Arial"/>
              <a:cs typeface="Arial"/>
            </a:endParaRPr>
          </a:p>
          <a:p>
            <a:pPr marL="545465" lvl="1" indent="-75565">
              <a:lnSpc>
                <a:spcPct val="100000"/>
              </a:lnSpc>
              <a:spcBef>
                <a:spcPts val="509"/>
              </a:spcBef>
              <a:buChar char="-"/>
              <a:tabLst>
                <a:tab pos="545465" algn="l"/>
              </a:tabLst>
            </a:pPr>
            <a:r>
              <a:rPr lang="nl-NL" sz="2000" dirty="0">
                <a:latin typeface="Arial"/>
                <a:cs typeface="Arial"/>
              </a:rPr>
              <a:t> Bij </a:t>
            </a:r>
            <a:r>
              <a:rPr lang="nl-NL" sz="2000" dirty="0" err="1">
                <a:latin typeface="Arial"/>
                <a:cs typeface="Arial"/>
              </a:rPr>
              <a:t>eAO</a:t>
            </a:r>
            <a:r>
              <a:rPr lang="nl-NL" sz="2000" spc="-30" dirty="0">
                <a:latin typeface="Arial"/>
                <a:cs typeface="Arial"/>
              </a:rPr>
              <a:t> </a:t>
            </a:r>
            <a:r>
              <a:rPr lang="nl-NL" sz="2000" dirty="0">
                <a:latin typeface="Arial"/>
                <a:cs typeface="Arial"/>
              </a:rPr>
              <a:t>= opmaak</a:t>
            </a:r>
            <a:r>
              <a:rPr lang="nl-NL" sz="2000" spc="-10" dirty="0">
                <a:latin typeface="Arial"/>
                <a:cs typeface="Arial"/>
              </a:rPr>
              <a:t> </a:t>
            </a:r>
            <a:r>
              <a:rPr lang="nl-NL" sz="2000" dirty="0">
                <a:latin typeface="Arial"/>
                <a:cs typeface="Arial"/>
              </a:rPr>
              <a:t>omstandig</a:t>
            </a:r>
            <a:r>
              <a:rPr lang="nl-NL" sz="2000" spc="-45" dirty="0">
                <a:latin typeface="Arial"/>
                <a:cs typeface="Arial"/>
              </a:rPr>
              <a:t> </a:t>
            </a:r>
            <a:r>
              <a:rPr lang="nl-NL" sz="2000" spc="-10" dirty="0">
                <a:latin typeface="Arial"/>
                <a:cs typeface="Arial"/>
              </a:rPr>
              <a:t>verslag</a:t>
            </a:r>
            <a:endParaRPr lang="nl-NL" sz="2000" dirty="0">
              <a:latin typeface="Arial"/>
              <a:cs typeface="Arial"/>
            </a:endParaRPr>
          </a:p>
          <a:p>
            <a:pPr marL="469900">
              <a:lnSpc>
                <a:spcPct val="100000"/>
              </a:lnSpc>
              <a:spcBef>
                <a:spcPts val="505"/>
              </a:spcBef>
            </a:pPr>
            <a:r>
              <a:rPr lang="nl-NL" sz="2000" b="1" dirty="0">
                <a:solidFill>
                  <a:srgbClr val="C00000"/>
                </a:solidFill>
                <a:latin typeface="Arial"/>
                <a:cs typeface="Arial"/>
              </a:rPr>
              <a:t>!!!</a:t>
            </a:r>
            <a:r>
              <a:rPr lang="nl-NL" sz="2000" b="1" spc="-15" dirty="0">
                <a:solidFill>
                  <a:srgbClr val="C00000"/>
                </a:solidFill>
                <a:latin typeface="Arial"/>
                <a:cs typeface="Arial"/>
              </a:rPr>
              <a:t> </a:t>
            </a:r>
            <a:r>
              <a:rPr lang="nl-NL" sz="2000" b="1" dirty="0">
                <a:solidFill>
                  <a:srgbClr val="C00000"/>
                </a:solidFill>
                <a:latin typeface="Arial"/>
                <a:cs typeface="Arial"/>
              </a:rPr>
              <a:t>steeds</a:t>
            </a:r>
            <a:r>
              <a:rPr lang="nl-NL" sz="2000" b="1" spc="-20" dirty="0">
                <a:solidFill>
                  <a:srgbClr val="C00000"/>
                </a:solidFill>
                <a:latin typeface="Arial"/>
                <a:cs typeface="Arial"/>
              </a:rPr>
              <a:t> </a:t>
            </a:r>
            <a:r>
              <a:rPr lang="nl-NL" sz="2000" b="1" dirty="0">
                <a:solidFill>
                  <a:srgbClr val="C00000"/>
                </a:solidFill>
                <a:latin typeface="Arial"/>
                <a:cs typeface="Arial"/>
              </a:rPr>
              <a:t>de</a:t>
            </a:r>
            <a:r>
              <a:rPr lang="nl-NL" sz="2000" b="1" spc="5" dirty="0">
                <a:solidFill>
                  <a:srgbClr val="C00000"/>
                </a:solidFill>
                <a:latin typeface="Arial"/>
                <a:cs typeface="Arial"/>
              </a:rPr>
              <a:t> </a:t>
            </a:r>
            <a:r>
              <a:rPr lang="nl-NL" sz="2000" b="1" dirty="0">
                <a:solidFill>
                  <a:srgbClr val="C00000"/>
                </a:solidFill>
                <a:latin typeface="Arial"/>
                <a:cs typeface="Arial"/>
              </a:rPr>
              <a:t>preventieadviseur</a:t>
            </a:r>
            <a:r>
              <a:rPr lang="nl-NL" sz="2000" b="1" spc="-70" dirty="0">
                <a:solidFill>
                  <a:srgbClr val="C00000"/>
                </a:solidFill>
                <a:latin typeface="Arial"/>
                <a:cs typeface="Arial"/>
              </a:rPr>
              <a:t> </a:t>
            </a:r>
            <a:r>
              <a:rPr lang="nl-NL" sz="2000" b="1" dirty="0">
                <a:solidFill>
                  <a:srgbClr val="C00000"/>
                </a:solidFill>
                <a:latin typeface="Arial"/>
                <a:cs typeface="Arial"/>
              </a:rPr>
              <a:t>van</a:t>
            </a:r>
            <a:r>
              <a:rPr lang="nl-NL" sz="2000" b="1" spc="20" dirty="0">
                <a:solidFill>
                  <a:srgbClr val="C00000"/>
                </a:solidFill>
                <a:latin typeface="Arial"/>
                <a:cs typeface="Arial"/>
              </a:rPr>
              <a:t> </a:t>
            </a:r>
            <a:r>
              <a:rPr lang="nl-NL" sz="2000" b="1" dirty="0">
                <a:solidFill>
                  <a:srgbClr val="C00000"/>
                </a:solidFill>
                <a:latin typeface="Arial"/>
                <a:cs typeface="Arial"/>
              </a:rPr>
              <a:t>de</a:t>
            </a:r>
            <a:r>
              <a:rPr lang="nl-NL" sz="2000" b="1" spc="-15" dirty="0">
                <a:solidFill>
                  <a:srgbClr val="C00000"/>
                </a:solidFill>
                <a:latin typeface="Arial"/>
                <a:cs typeface="Arial"/>
              </a:rPr>
              <a:t> </a:t>
            </a:r>
            <a:r>
              <a:rPr lang="nl-NL" sz="2000" b="1" dirty="0">
                <a:solidFill>
                  <a:srgbClr val="C00000"/>
                </a:solidFill>
                <a:latin typeface="Arial"/>
                <a:cs typeface="Arial"/>
              </a:rPr>
              <a:t>scholengroep</a:t>
            </a:r>
            <a:r>
              <a:rPr lang="nl-NL" sz="2000" b="1" spc="-55" dirty="0">
                <a:solidFill>
                  <a:srgbClr val="C00000"/>
                </a:solidFill>
                <a:latin typeface="Arial"/>
                <a:cs typeface="Arial"/>
              </a:rPr>
              <a:t> </a:t>
            </a:r>
            <a:r>
              <a:rPr lang="nl-NL" sz="2000" b="1" dirty="0">
                <a:solidFill>
                  <a:srgbClr val="C00000"/>
                </a:solidFill>
                <a:latin typeface="Arial"/>
                <a:cs typeface="Arial"/>
              </a:rPr>
              <a:t>op</a:t>
            </a:r>
            <a:r>
              <a:rPr lang="nl-NL" sz="2000" b="1" spc="-30" dirty="0">
                <a:solidFill>
                  <a:srgbClr val="C00000"/>
                </a:solidFill>
                <a:latin typeface="Arial"/>
                <a:cs typeface="Arial"/>
              </a:rPr>
              <a:t> </a:t>
            </a:r>
            <a:r>
              <a:rPr lang="nl-NL" sz="2000" b="1" dirty="0">
                <a:solidFill>
                  <a:srgbClr val="C00000"/>
                </a:solidFill>
                <a:latin typeface="Arial"/>
                <a:cs typeface="Arial"/>
              </a:rPr>
              <a:t>de hoogte</a:t>
            </a:r>
            <a:r>
              <a:rPr lang="nl-NL" sz="2000" b="1" spc="-70" dirty="0">
                <a:solidFill>
                  <a:srgbClr val="C00000"/>
                </a:solidFill>
                <a:latin typeface="Arial"/>
                <a:cs typeface="Arial"/>
              </a:rPr>
              <a:t> </a:t>
            </a:r>
            <a:r>
              <a:rPr lang="nl-NL" sz="2000" b="1" dirty="0">
                <a:solidFill>
                  <a:srgbClr val="C00000"/>
                </a:solidFill>
                <a:latin typeface="Arial"/>
                <a:cs typeface="Arial"/>
              </a:rPr>
              <a:t>brengen</a:t>
            </a:r>
            <a:r>
              <a:rPr lang="nl-NL" sz="2000" b="1" spc="-25" dirty="0">
                <a:solidFill>
                  <a:srgbClr val="C00000"/>
                </a:solidFill>
                <a:latin typeface="Arial"/>
                <a:cs typeface="Arial"/>
              </a:rPr>
              <a:t> en</a:t>
            </a:r>
            <a:endParaRPr lang="nl-NL" sz="2000" dirty="0">
              <a:latin typeface="Arial"/>
              <a:cs typeface="Arial"/>
            </a:endParaRPr>
          </a:p>
          <a:p>
            <a:pPr marL="469900">
              <a:lnSpc>
                <a:spcPct val="100000"/>
              </a:lnSpc>
            </a:pPr>
            <a:r>
              <a:rPr lang="nl-NL" sz="2000" b="1" dirty="0">
                <a:solidFill>
                  <a:srgbClr val="C00000"/>
                </a:solidFill>
                <a:latin typeface="Arial"/>
                <a:cs typeface="Arial"/>
              </a:rPr>
              <a:t>betrekken</a:t>
            </a:r>
            <a:r>
              <a:rPr lang="nl-NL" sz="2000" b="1" spc="-15" dirty="0">
                <a:solidFill>
                  <a:srgbClr val="C00000"/>
                </a:solidFill>
                <a:latin typeface="Arial"/>
                <a:cs typeface="Arial"/>
              </a:rPr>
              <a:t> </a:t>
            </a:r>
            <a:r>
              <a:rPr lang="nl-NL" sz="2000" b="1" dirty="0">
                <a:solidFill>
                  <a:srgbClr val="C00000"/>
                </a:solidFill>
                <a:latin typeface="Arial"/>
                <a:cs typeface="Arial"/>
              </a:rPr>
              <a:t>bij</a:t>
            </a:r>
            <a:r>
              <a:rPr lang="nl-NL" sz="2000" b="1" spc="-40" dirty="0">
                <a:solidFill>
                  <a:srgbClr val="C00000"/>
                </a:solidFill>
                <a:latin typeface="Arial"/>
                <a:cs typeface="Arial"/>
              </a:rPr>
              <a:t> </a:t>
            </a:r>
            <a:r>
              <a:rPr lang="nl-NL" sz="2000" b="1" dirty="0">
                <a:solidFill>
                  <a:srgbClr val="C00000"/>
                </a:solidFill>
                <a:latin typeface="Arial"/>
                <a:cs typeface="Arial"/>
              </a:rPr>
              <a:t>de</a:t>
            </a:r>
            <a:r>
              <a:rPr lang="nl-NL" sz="2000" b="1" spc="-30" dirty="0">
                <a:solidFill>
                  <a:srgbClr val="C00000"/>
                </a:solidFill>
                <a:latin typeface="Arial"/>
                <a:cs typeface="Arial"/>
              </a:rPr>
              <a:t> </a:t>
            </a:r>
            <a:r>
              <a:rPr lang="nl-NL" sz="2000" b="1" dirty="0">
                <a:solidFill>
                  <a:srgbClr val="C00000"/>
                </a:solidFill>
                <a:latin typeface="Arial"/>
                <a:cs typeface="Arial"/>
              </a:rPr>
              <a:t>opmaak</a:t>
            </a:r>
            <a:r>
              <a:rPr lang="nl-NL" sz="2000" b="1" spc="-30" dirty="0">
                <a:solidFill>
                  <a:srgbClr val="C00000"/>
                </a:solidFill>
                <a:latin typeface="Arial"/>
                <a:cs typeface="Arial"/>
              </a:rPr>
              <a:t> </a:t>
            </a:r>
            <a:r>
              <a:rPr lang="nl-NL" sz="2000" b="1" dirty="0">
                <a:solidFill>
                  <a:srgbClr val="C00000"/>
                </a:solidFill>
                <a:latin typeface="Arial"/>
                <a:cs typeface="Arial"/>
              </a:rPr>
              <a:t>van</a:t>
            </a:r>
            <a:r>
              <a:rPr lang="nl-NL" sz="2000" b="1" spc="10" dirty="0">
                <a:solidFill>
                  <a:srgbClr val="C00000"/>
                </a:solidFill>
                <a:latin typeface="Arial"/>
                <a:cs typeface="Arial"/>
              </a:rPr>
              <a:t> </a:t>
            </a:r>
            <a:r>
              <a:rPr lang="nl-NL" sz="2000" b="1" dirty="0">
                <a:solidFill>
                  <a:srgbClr val="C00000"/>
                </a:solidFill>
                <a:latin typeface="Arial"/>
                <a:cs typeface="Arial"/>
              </a:rPr>
              <a:t>het</a:t>
            </a:r>
            <a:r>
              <a:rPr lang="nl-NL" sz="2000" b="1" spc="-20" dirty="0">
                <a:solidFill>
                  <a:srgbClr val="C00000"/>
                </a:solidFill>
                <a:latin typeface="Arial"/>
                <a:cs typeface="Arial"/>
              </a:rPr>
              <a:t> </a:t>
            </a:r>
            <a:r>
              <a:rPr lang="nl-NL" sz="2000" b="1" dirty="0">
                <a:solidFill>
                  <a:srgbClr val="C00000"/>
                </a:solidFill>
                <a:latin typeface="Arial"/>
                <a:cs typeface="Arial"/>
              </a:rPr>
              <a:t>omstandig</a:t>
            </a:r>
            <a:r>
              <a:rPr lang="nl-NL" sz="2000" b="1" spc="-55" dirty="0">
                <a:solidFill>
                  <a:srgbClr val="C00000"/>
                </a:solidFill>
                <a:latin typeface="Arial"/>
                <a:cs typeface="Arial"/>
              </a:rPr>
              <a:t> </a:t>
            </a:r>
            <a:r>
              <a:rPr lang="nl-NL" sz="2000" b="1" spc="-10" dirty="0">
                <a:solidFill>
                  <a:srgbClr val="C00000"/>
                </a:solidFill>
                <a:latin typeface="Arial"/>
                <a:cs typeface="Arial"/>
              </a:rPr>
              <a:t>verslag</a:t>
            </a:r>
            <a:endParaRPr lang="nl-NL" sz="2000" dirty="0">
              <a:latin typeface="Arial"/>
              <a:cs typeface="Arial"/>
            </a:endParaRPr>
          </a:p>
          <a:p>
            <a:endParaRPr lang="en-BE" dirty="0"/>
          </a:p>
        </p:txBody>
      </p:sp>
    </p:spTree>
    <p:extLst>
      <p:ext uri="{BB962C8B-B14F-4D97-AF65-F5344CB8AC3E}">
        <p14:creationId xmlns:p14="http://schemas.microsoft.com/office/powerpoint/2010/main" val="1029763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A0CEC-945F-168F-BFE8-F9746BB37D8B}"/>
            </a:ext>
          </a:extLst>
        </p:cNvPr>
        <p:cNvGrpSpPr/>
        <p:nvPr/>
      </p:nvGrpSpPr>
      <p:grpSpPr>
        <a:xfrm>
          <a:off x="0" y="0"/>
          <a:ext cx="0" cy="0"/>
          <a:chOff x="0" y="0"/>
          <a:chExt cx="0" cy="0"/>
        </a:xfrm>
      </p:grpSpPr>
      <p:grpSp>
        <p:nvGrpSpPr>
          <p:cNvPr id="2" name="object 9">
            <a:extLst>
              <a:ext uri="{FF2B5EF4-FFF2-40B4-BE49-F238E27FC236}">
                <a16:creationId xmlns:a16="http://schemas.microsoft.com/office/drawing/2014/main" id="{62E3EC17-A83C-47C1-9805-E9D327506BE2}"/>
              </a:ext>
            </a:extLst>
          </p:cNvPr>
          <p:cNvGrpSpPr/>
          <p:nvPr/>
        </p:nvGrpSpPr>
        <p:grpSpPr>
          <a:xfrm>
            <a:off x="0" y="0"/>
            <a:ext cx="12192000" cy="6858000"/>
            <a:chOff x="381000" y="4846320"/>
            <a:chExt cx="6096000" cy="3429000"/>
          </a:xfrm>
        </p:grpSpPr>
        <p:sp>
          <p:nvSpPr>
            <p:cNvPr id="3" name="object 10">
              <a:extLst>
                <a:ext uri="{FF2B5EF4-FFF2-40B4-BE49-F238E27FC236}">
                  <a16:creationId xmlns:a16="http://schemas.microsoft.com/office/drawing/2014/main" id="{83B1BC64-CE62-DD36-8297-81ECD0025DA6}"/>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1">
              <a:extLst>
                <a:ext uri="{FF2B5EF4-FFF2-40B4-BE49-F238E27FC236}">
                  <a16:creationId xmlns:a16="http://schemas.microsoft.com/office/drawing/2014/main" id="{2B73BF39-F846-53BB-07BF-CD56922FEEA7}"/>
                </a:ext>
              </a:extLst>
            </p:cNvPr>
            <p:cNvPicPr/>
            <p:nvPr/>
          </p:nvPicPr>
          <p:blipFill>
            <a:blip r:embed="rId2" cstate="print"/>
            <a:stretch>
              <a:fillRect/>
            </a:stretch>
          </p:blipFill>
          <p:spPr>
            <a:xfrm>
              <a:off x="5949696" y="7869936"/>
              <a:ext cx="429768" cy="313944"/>
            </a:xfrm>
            <a:prstGeom prst="rect">
              <a:avLst/>
            </a:prstGeom>
          </p:spPr>
        </p:pic>
        <p:pic>
          <p:nvPicPr>
            <p:cNvPr id="5" name="object 12">
              <a:extLst>
                <a:ext uri="{FF2B5EF4-FFF2-40B4-BE49-F238E27FC236}">
                  <a16:creationId xmlns:a16="http://schemas.microsoft.com/office/drawing/2014/main" id="{83B2F237-6A97-8439-9AD3-B247280068BD}"/>
                </a:ext>
              </a:extLst>
            </p:cNvPr>
            <p:cNvPicPr/>
            <p:nvPr/>
          </p:nvPicPr>
          <p:blipFill>
            <a:blip r:embed="rId3" cstate="print"/>
            <a:stretch>
              <a:fillRect/>
            </a:stretch>
          </p:blipFill>
          <p:spPr>
            <a:xfrm>
              <a:off x="5150358" y="4846320"/>
              <a:ext cx="1326641" cy="634618"/>
            </a:xfrm>
            <a:prstGeom prst="rect">
              <a:avLst/>
            </a:prstGeom>
          </p:spPr>
        </p:pic>
      </p:grpSp>
      <p:sp>
        <p:nvSpPr>
          <p:cNvPr id="6" name="object 13">
            <a:extLst>
              <a:ext uri="{FF2B5EF4-FFF2-40B4-BE49-F238E27FC236}">
                <a16:creationId xmlns:a16="http://schemas.microsoft.com/office/drawing/2014/main" id="{C75E0871-5F02-5553-E2C5-A36F84340AFB}"/>
              </a:ext>
            </a:extLst>
          </p:cNvPr>
          <p:cNvSpPr txBox="1"/>
          <p:nvPr/>
        </p:nvSpPr>
        <p:spPr>
          <a:xfrm>
            <a:off x="0" y="0"/>
            <a:ext cx="12192000" cy="478977"/>
          </a:xfrm>
          <a:prstGeom prst="rect">
            <a:avLst/>
          </a:prstGeom>
        </p:spPr>
        <p:txBody>
          <a:bodyPr vert="horz" wrap="square" lIns="0" tIns="169545" rIns="0" bIns="0" rtlCol="0">
            <a:spAutoFit/>
          </a:bodyPr>
          <a:lstStyle/>
          <a:p>
            <a:pPr marL="600709" indent="-342900">
              <a:lnSpc>
                <a:spcPct val="100000"/>
              </a:lnSpc>
              <a:spcBef>
                <a:spcPts val="1005"/>
              </a:spcBef>
              <a:buSzPct val="68181"/>
              <a:buFont typeface="Arial" panose="020B0604020202020204" pitchFamily="34" charset="0"/>
              <a:buChar char="•"/>
              <a:tabLst>
                <a:tab pos="486409" algn="l"/>
              </a:tabLst>
            </a:pPr>
            <a:endParaRPr lang="en-GB" sz="2000" dirty="0">
              <a:latin typeface="Arial"/>
              <a:cs typeface="Arial"/>
            </a:endParaRPr>
          </a:p>
        </p:txBody>
      </p:sp>
      <p:sp>
        <p:nvSpPr>
          <p:cNvPr id="7" name="object 14">
            <a:extLst>
              <a:ext uri="{FF2B5EF4-FFF2-40B4-BE49-F238E27FC236}">
                <a16:creationId xmlns:a16="http://schemas.microsoft.com/office/drawing/2014/main" id="{5680C183-83EC-F399-C316-74E2044AC271}"/>
              </a:ext>
            </a:extLst>
          </p:cNvPr>
          <p:cNvSpPr txBox="1">
            <a:spLocks/>
          </p:cNvSpPr>
          <p:nvPr/>
        </p:nvSpPr>
        <p:spPr>
          <a:xfrm>
            <a:off x="6512267" y="7206031"/>
            <a:ext cx="234315" cy="196215"/>
          </a:xfrm>
          <a:prstGeom prst="rect">
            <a:avLst/>
          </a:prstGeom>
        </p:spPr>
        <p:txBody>
          <a:bodyPr vert="horz" wrap="square" lIns="0" tIns="0" rIns="0" bIns="0" rtlCol="0">
            <a:spAutoFit/>
          </a:bodyPr>
          <a:ls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425"/>
              </a:lnSpc>
            </a:pPr>
            <a:fld id="{81D60167-4931-47E6-BA6A-407CBD079E47}" type="slidenum">
              <a:rPr lang="en-BE" spc="-25" smtClean="0"/>
              <a:pPr marL="12700">
                <a:lnSpc>
                  <a:spcPts val="1425"/>
                </a:lnSpc>
              </a:pPr>
              <a:t>12</a:t>
            </a:fld>
            <a:endParaRPr lang="en-BE" spc="-25" dirty="0"/>
          </a:p>
        </p:txBody>
      </p:sp>
      <p:sp>
        <p:nvSpPr>
          <p:cNvPr id="8" name="Titel 7">
            <a:extLst>
              <a:ext uri="{FF2B5EF4-FFF2-40B4-BE49-F238E27FC236}">
                <a16:creationId xmlns:a16="http://schemas.microsoft.com/office/drawing/2014/main" id="{542F33BF-4378-AA62-FB52-A512E4B6265B}"/>
              </a:ext>
            </a:extLst>
          </p:cNvPr>
          <p:cNvSpPr>
            <a:spLocks noGrp="1"/>
          </p:cNvSpPr>
          <p:nvPr>
            <p:ph type="title"/>
          </p:nvPr>
        </p:nvSpPr>
        <p:spPr/>
        <p:txBody>
          <a:bodyPr/>
          <a:lstStyle/>
          <a:p>
            <a:r>
              <a:rPr lang="en-GB" sz="4400" spc="-10" dirty="0" err="1">
                <a:solidFill>
                  <a:srgbClr val="A9B804"/>
                </a:solidFill>
                <a:latin typeface="Arial"/>
                <a:cs typeface="Arial"/>
              </a:rPr>
              <a:t>Arbeidsmiddelen</a:t>
            </a:r>
            <a:endParaRPr lang="en-BE" dirty="0"/>
          </a:p>
        </p:txBody>
      </p:sp>
      <p:sp>
        <p:nvSpPr>
          <p:cNvPr id="9" name="Tijdelijke aanduiding voor inhoud 8">
            <a:extLst>
              <a:ext uri="{FF2B5EF4-FFF2-40B4-BE49-F238E27FC236}">
                <a16:creationId xmlns:a16="http://schemas.microsoft.com/office/drawing/2014/main" id="{800E8F34-C97C-8905-D698-D4ED3623884F}"/>
              </a:ext>
            </a:extLst>
          </p:cNvPr>
          <p:cNvSpPr>
            <a:spLocks noGrp="1"/>
          </p:cNvSpPr>
          <p:nvPr>
            <p:ph idx="1"/>
          </p:nvPr>
        </p:nvSpPr>
        <p:spPr/>
        <p:txBody>
          <a:bodyPr>
            <a:normAutofit/>
          </a:bodyPr>
          <a:lstStyle/>
          <a:p>
            <a:pPr marL="600709" indent="-342900">
              <a:lnSpc>
                <a:spcPct val="100000"/>
              </a:lnSpc>
              <a:spcBef>
                <a:spcPts val="1005"/>
              </a:spcBef>
              <a:buSzPct val="68181"/>
              <a:buFont typeface="Arial" panose="020B0604020202020204" pitchFamily="34" charset="0"/>
              <a:buChar char="•"/>
              <a:tabLst>
                <a:tab pos="486409" algn="l"/>
              </a:tabLst>
            </a:pPr>
            <a:r>
              <a:rPr lang="nl-NL" sz="2000" dirty="0">
                <a:latin typeface="Arial"/>
                <a:cs typeface="Arial"/>
              </a:rPr>
              <a:t>Worden</a:t>
            </a:r>
            <a:r>
              <a:rPr lang="nl-NL" sz="2000" spc="-65" dirty="0">
                <a:latin typeface="Arial"/>
                <a:cs typeface="Arial"/>
              </a:rPr>
              <a:t> </a:t>
            </a:r>
            <a:r>
              <a:rPr lang="nl-NL" sz="2000" dirty="0">
                <a:latin typeface="Arial"/>
                <a:cs typeface="Arial"/>
              </a:rPr>
              <a:t>ter</a:t>
            </a:r>
            <a:r>
              <a:rPr lang="nl-NL" sz="2000" spc="25" dirty="0">
                <a:latin typeface="Arial"/>
                <a:cs typeface="Arial"/>
              </a:rPr>
              <a:t> </a:t>
            </a:r>
            <a:r>
              <a:rPr lang="nl-NL" sz="2000" spc="-10" dirty="0">
                <a:latin typeface="Arial"/>
                <a:cs typeface="Arial"/>
              </a:rPr>
              <a:t>beschikking</a:t>
            </a:r>
            <a:r>
              <a:rPr lang="nl-NL" sz="2000" spc="-30" dirty="0">
                <a:latin typeface="Arial"/>
                <a:cs typeface="Arial"/>
              </a:rPr>
              <a:t> </a:t>
            </a:r>
            <a:r>
              <a:rPr lang="nl-NL" sz="2000" dirty="0">
                <a:latin typeface="Arial"/>
                <a:cs typeface="Arial"/>
              </a:rPr>
              <a:t>gesteld</a:t>
            </a:r>
            <a:r>
              <a:rPr lang="nl-NL" sz="2000" spc="-10" dirty="0">
                <a:latin typeface="Arial"/>
                <a:cs typeface="Arial"/>
              </a:rPr>
              <a:t> </a:t>
            </a:r>
            <a:r>
              <a:rPr lang="nl-NL" sz="2000" dirty="0">
                <a:latin typeface="Arial"/>
                <a:cs typeface="Arial"/>
              </a:rPr>
              <a:t>door de</a:t>
            </a:r>
            <a:r>
              <a:rPr lang="nl-NL" sz="2000" spc="-5" dirty="0">
                <a:latin typeface="Arial"/>
                <a:cs typeface="Arial"/>
              </a:rPr>
              <a:t> </a:t>
            </a:r>
            <a:r>
              <a:rPr lang="nl-NL" sz="2000" spc="-10" dirty="0">
                <a:latin typeface="Arial"/>
                <a:cs typeface="Arial"/>
              </a:rPr>
              <a:t>stagegever</a:t>
            </a:r>
            <a:endParaRPr lang="nl-NL" sz="2000" dirty="0">
              <a:latin typeface="Arial"/>
              <a:cs typeface="Arial"/>
            </a:endParaRPr>
          </a:p>
          <a:p>
            <a:pPr marL="600709" indent="-342900">
              <a:lnSpc>
                <a:spcPct val="100000"/>
              </a:lnSpc>
              <a:spcBef>
                <a:spcPts val="770"/>
              </a:spcBef>
              <a:buSzPct val="68181"/>
              <a:buFont typeface="Arial" panose="020B0604020202020204" pitchFamily="34" charset="0"/>
              <a:buChar char="•"/>
              <a:tabLst>
                <a:tab pos="486409" algn="l"/>
              </a:tabLst>
            </a:pPr>
            <a:r>
              <a:rPr lang="nl-NL" sz="2000" dirty="0">
                <a:latin typeface="Arial"/>
                <a:cs typeface="Arial"/>
              </a:rPr>
              <a:t>Alle</a:t>
            </a:r>
            <a:r>
              <a:rPr lang="nl-NL" sz="2000" spc="10" dirty="0">
                <a:latin typeface="Arial"/>
                <a:cs typeface="Arial"/>
              </a:rPr>
              <a:t> </a:t>
            </a:r>
            <a:r>
              <a:rPr lang="nl-NL" sz="2000" spc="-10" dirty="0">
                <a:latin typeface="Arial"/>
                <a:cs typeface="Arial"/>
              </a:rPr>
              <a:t>verplichtingen</a:t>
            </a:r>
            <a:r>
              <a:rPr lang="nl-NL" sz="2000" spc="-45" dirty="0">
                <a:latin typeface="Arial"/>
                <a:cs typeface="Arial"/>
              </a:rPr>
              <a:t> </a:t>
            </a:r>
            <a:r>
              <a:rPr lang="nl-NL" sz="2000" dirty="0">
                <a:latin typeface="Arial"/>
                <a:cs typeface="Arial"/>
              </a:rPr>
              <a:t>berusten</a:t>
            </a:r>
            <a:r>
              <a:rPr lang="nl-NL" sz="2000" spc="-45" dirty="0">
                <a:latin typeface="Arial"/>
                <a:cs typeface="Arial"/>
              </a:rPr>
              <a:t> </a:t>
            </a:r>
            <a:r>
              <a:rPr lang="nl-NL" sz="2000" dirty="0">
                <a:latin typeface="Arial"/>
                <a:cs typeface="Arial"/>
              </a:rPr>
              <a:t>bij</a:t>
            </a:r>
            <a:r>
              <a:rPr lang="nl-NL" sz="2000" spc="20" dirty="0">
                <a:latin typeface="Arial"/>
                <a:cs typeface="Arial"/>
              </a:rPr>
              <a:t> </a:t>
            </a:r>
            <a:r>
              <a:rPr lang="nl-NL" sz="2000" dirty="0">
                <a:latin typeface="Arial"/>
                <a:cs typeface="Arial"/>
              </a:rPr>
              <a:t>de</a:t>
            </a:r>
            <a:r>
              <a:rPr lang="nl-NL" sz="2000" spc="10" dirty="0">
                <a:latin typeface="Arial"/>
                <a:cs typeface="Arial"/>
              </a:rPr>
              <a:t> </a:t>
            </a:r>
            <a:r>
              <a:rPr lang="nl-NL" sz="2000" spc="-10" dirty="0">
                <a:latin typeface="Arial"/>
                <a:cs typeface="Arial"/>
              </a:rPr>
              <a:t>stagegever:</a:t>
            </a:r>
            <a:endParaRPr lang="nl-NL" sz="2000" dirty="0">
              <a:latin typeface="Arial"/>
              <a:cs typeface="Arial"/>
            </a:endParaRPr>
          </a:p>
          <a:p>
            <a:pPr marL="1058545" lvl="1" indent="-342900">
              <a:lnSpc>
                <a:spcPct val="100000"/>
              </a:lnSpc>
              <a:spcBef>
                <a:spcPts val="530"/>
              </a:spcBef>
              <a:buSzPct val="68181"/>
              <a:buFont typeface="Arial" panose="020B0604020202020204" pitchFamily="34" charset="0"/>
              <a:buChar char="•"/>
              <a:tabLst>
                <a:tab pos="943610" algn="l"/>
              </a:tabLst>
            </a:pPr>
            <a:r>
              <a:rPr lang="nl-NL" sz="2000" spc="-10" dirty="0">
                <a:latin typeface="Arial"/>
                <a:cs typeface="Arial"/>
              </a:rPr>
              <a:t>opleiding/instructies</a:t>
            </a:r>
            <a:endParaRPr lang="nl-NL" sz="2000" dirty="0">
              <a:latin typeface="Arial"/>
              <a:cs typeface="Arial"/>
            </a:endParaRPr>
          </a:p>
          <a:p>
            <a:pPr marL="1058545" lvl="1" indent="-342900">
              <a:lnSpc>
                <a:spcPct val="100000"/>
              </a:lnSpc>
              <a:spcBef>
                <a:spcPts val="500"/>
              </a:spcBef>
              <a:buSzPct val="68181"/>
              <a:buFont typeface="Arial" panose="020B0604020202020204" pitchFamily="34" charset="0"/>
              <a:buChar char="•"/>
              <a:tabLst>
                <a:tab pos="943610" algn="l"/>
              </a:tabLst>
            </a:pPr>
            <a:r>
              <a:rPr lang="nl-NL" sz="2000" spc="-10" dirty="0">
                <a:latin typeface="Arial"/>
                <a:cs typeface="Arial"/>
              </a:rPr>
              <a:t>veiligheidsinstructiekaarten</a:t>
            </a:r>
            <a:endParaRPr lang="nl-NL" sz="2000" dirty="0">
              <a:latin typeface="Arial"/>
              <a:cs typeface="Arial"/>
            </a:endParaRPr>
          </a:p>
          <a:p>
            <a:pPr marL="600710" marR="879475" indent="-342900">
              <a:lnSpc>
                <a:spcPct val="120000"/>
              </a:lnSpc>
              <a:spcBef>
                <a:spcPts val="505"/>
              </a:spcBef>
              <a:buSzPct val="68181"/>
              <a:buFont typeface="Arial" panose="020B0604020202020204" pitchFamily="34" charset="0"/>
              <a:buChar char="•"/>
              <a:tabLst>
                <a:tab pos="487045" algn="l"/>
              </a:tabLst>
            </a:pPr>
            <a:r>
              <a:rPr lang="nl-NL" sz="2000" dirty="0">
                <a:latin typeface="Arial"/>
                <a:cs typeface="Arial"/>
              </a:rPr>
              <a:t>Verbod</a:t>
            </a:r>
            <a:r>
              <a:rPr lang="nl-NL" sz="2000" spc="-25" dirty="0">
                <a:latin typeface="Arial"/>
                <a:cs typeface="Arial"/>
              </a:rPr>
              <a:t> </a:t>
            </a:r>
            <a:r>
              <a:rPr lang="nl-NL" sz="2000" dirty="0">
                <a:latin typeface="Arial"/>
                <a:cs typeface="Arial"/>
              </a:rPr>
              <a:t>inzake</a:t>
            </a:r>
            <a:r>
              <a:rPr lang="nl-NL" sz="2000" spc="-20" dirty="0">
                <a:latin typeface="Arial"/>
                <a:cs typeface="Arial"/>
              </a:rPr>
              <a:t> </a:t>
            </a:r>
            <a:r>
              <a:rPr lang="nl-NL" sz="2000" dirty="0">
                <a:latin typeface="Arial"/>
                <a:cs typeface="Arial"/>
              </a:rPr>
              <a:t>het gebruik</a:t>
            </a:r>
            <a:r>
              <a:rPr lang="nl-NL" sz="2000" spc="-35" dirty="0">
                <a:latin typeface="Arial"/>
                <a:cs typeface="Arial"/>
              </a:rPr>
              <a:t> </a:t>
            </a:r>
            <a:r>
              <a:rPr lang="nl-NL" sz="2000" dirty="0">
                <a:latin typeface="Arial"/>
                <a:cs typeface="Arial"/>
              </a:rPr>
              <a:t>van</a:t>
            </a:r>
            <a:r>
              <a:rPr lang="nl-NL" sz="2000" spc="5" dirty="0">
                <a:latin typeface="Arial"/>
                <a:cs typeface="Arial"/>
              </a:rPr>
              <a:t> </a:t>
            </a:r>
            <a:r>
              <a:rPr lang="nl-NL" sz="2000" dirty="0">
                <a:latin typeface="Arial"/>
                <a:cs typeface="Arial"/>
              </a:rPr>
              <a:t>bepaalde</a:t>
            </a:r>
            <a:r>
              <a:rPr lang="nl-NL" sz="2000" spc="-70" dirty="0">
                <a:latin typeface="Arial"/>
                <a:cs typeface="Arial"/>
              </a:rPr>
              <a:t> </a:t>
            </a:r>
            <a:r>
              <a:rPr lang="nl-NL" sz="2000" spc="-10" dirty="0">
                <a:latin typeface="Arial"/>
                <a:cs typeface="Arial"/>
              </a:rPr>
              <a:t>arbeidsmiddelen</a:t>
            </a:r>
            <a:r>
              <a:rPr lang="nl-NL" sz="2000" spc="-50" dirty="0">
                <a:latin typeface="Arial"/>
                <a:cs typeface="Arial"/>
              </a:rPr>
              <a:t> </a:t>
            </a:r>
            <a:r>
              <a:rPr lang="nl-NL" sz="2000" dirty="0">
                <a:latin typeface="Arial"/>
                <a:cs typeface="Arial"/>
              </a:rPr>
              <a:t>op</a:t>
            </a:r>
            <a:r>
              <a:rPr lang="nl-NL" sz="2000" spc="-20" dirty="0">
                <a:latin typeface="Arial"/>
                <a:cs typeface="Arial"/>
              </a:rPr>
              <a:t> </a:t>
            </a:r>
            <a:r>
              <a:rPr lang="nl-NL" sz="2000" dirty="0">
                <a:latin typeface="Arial"/>
                <a:cs typeface="Arial"/>
              </a:rPr>
              <a:t>te</a:t>
            </a:r>
            <a:r>
              <a:rPr lang="nl-NL" sz="2000" spc="5" dirty="0">
                <a:latin typeface="Arial"/>
                <a:cs typeface="Arial"/>
              </a:rPr>
              <a:t> </a:t>
            </a:r>
            <a:r>
              <a:rPr lang="nl-NL" sz="2000" dirty="0">
                <a:latin typeface="Arial"/>
                <a:cs typeface="Arial"/>
              </a:rPr>
              <a:t>nemen</a:t>
            </a:r>
            <a:r>
              <a:rPr lang="nl-NL" sz="2000" spc="5" dirty="0">
                <a:latin typeface="Arial"/>
                <a:cs typeface="Arial"/>
              </a:rPr>
              <a:t> </a:t>
            </a:r>
            <a:r>
              <a:rPr lang="nl-NL" sz="2000" dirty="0">
                <a:latin typeface="Arial"/>
                <a:cs typeface="Arial"/>
              </a:rPr>
              <a:t>in</a:t>
            </a:r>
            <a:r>
              <a:rPr lang="nl-NL" sz="2000" spc="5" dirty="0">
                <a:latin typeface="Arial"/>
                <a:cs typeface="Arial"/>
              </a:rPr>
              <a:t> </a:t>
            </a:r>
            <a:r>
              <a:rPr lang="nl-NL" sz="2000" spc="-25" dirty="0">
                <a:latin typeface="Arial"/>
                <a:cs typeface="Arial"/>
              </a:rPr>
              <a:t>de </a:t>
            </a:r>
            <a:r>
              <a:rPr lang="nl-NL" sz="2000" spc="-10" dirty="0">
                <a:latin typeface="Arial"/>
                <a:cs typeface="Arial"/>
              </a:rPr>
              <a:t>werkpostfiche</a:t>
            </a:r>
            <a:endParaRPr lang="nl-NL" sz="2000" dirty="0">
              <a:latin typeface="Arial"/>
              <a:cs typeface="Arial"/>
            </a:endParaRPr>
          </a:p>
          <a:p>
            <a:pPr marL="600709" indent="-342900">
              <a:lnSpc>
                <a:spcPct val="100000"/>
              </a:lnSpc>
              <a:buSzPct val="68181"/>
              <a:buFont typeface="Arial" panose="020B0604020202020204" pitchFamily="34" charset="0"/>
              <a:buChar char="•"/>
              <a:tabLst>
                <a:tab pos="486409" algn="l"/>
              </a:tabLst>
            </a:pPr>
            <a:r>
              <a:rPr lang="nl-NL" sz="2000" dirty="0" err="1">
                <a:latin typeface="Arial"/>
                <a:cs typeface="Arial"/>
              </a:rPr>
              <a:t>PBM’s</a:t>
            </a:r>
            <a:r>
              <a:rPr lang="nl-NL" sz="2000" spc="-25" dirty="0">
                <a:latin typeface="Arial"/>
                <a:cs typeface="Arial"/>
              </a:rPr>
              <a:t> </a:t>
            </a:r>
            <a:r>
              <a:rPr lang="nl-NL" sz="2000" dirty="0">
                <a:latin typeface="Arial"/>
                <a:cs typeface="Arial"/>
              </a:rPr>
              <a:t>en</a:t>
            </a:r>
            <a:r>
              <a:rPr lang="nl-NL" sz="2000" spc="-30" dirty="0">
                <a:latin typeface="Arial"/>
                <a:cs typeface="Arial"/>
              </a:rPr>
              <a:t> </a:t>
            </a:r>
            <a:r>
              <a:rPr lang="nl-NL" sz="2000" spc="-10" dirty="0">
                <a:latin typeface="Arial"/>
                <a:cs typeface="Arial"/>
              </a:rPr>
              <a:t>werkkledij:</a:t>
            </a:r>
            <a:endParaRPr lang="nl-NL" sz="2000" dirty="0">
              <a:latin typeface="Arial"/>
              <a:cs typeface="Arial"/>
            </a:endParaRPr>
          </a:p>
          <a:p>
            <a:pPr marL="1058545" lvl="1" indent="-342900">
              <a:lnSpc>
                <a:spcPct val="100000"/>
              </a:lnSpc>
              <a:spcBef>
                <a:spcPts val="505"/>
              </a:spcBef>
              <a:buSzPct val="68181"/>
              <a:buFont typeface="Arial" panose="020B0604020202020204" pitchFamily="34" charset="0"/>
              <a:buChar char="•"/>
              <a:tabLst>
                <a:tab pos="943610" algn="l"/>
              </a:tabLst>
            </a:pPr>
            <a:r>
              <a:rPr lang="nl-NL" sz="2000" dirty="0">
                <a:latin typeface="Arial"/>
                <a:cs typeface="Arial"/>
              </a:rPr>
              <a:t>gratis</a:t>
            </a:r>
            <a:r>
              <a:rPr lang="nl-NL" sz="2000" spc="-20" dirty="0">
                <a:latin typeface="Arial"/>
                <a:cs typeface="Arial"/>
              </a:rPr>
              <a:t> </a:t>
            </a:r>
            <a:r>
              <a:rPr lang="nl-NL" sz="2000" dirty="0">
                <a:latin typeface="Arial"/>
                <a:cs typeface="Arial"/>
              </a:rPr>
              <a:t>ter</a:t>
            </a:r>
            <a:r>
              <a:rPr lang="nl-NL" sz="2000" spc="-30" dirty="0">
                <a:latin typeface="Arial"/>
                <a:cs typeface="Arial"/>
              </a:rPr>
              <a:t> </a:t>
            </a:r>
            <a:r>
              <a:rPr lang="nl-NL" sz="2000" dirty="0">
                <a:latin typeface="Arial"/>
                <a:cs typeface="Arial"/>
              </a:rPr>
              <a:t>beschikking</a:t>
            </a:r>
            <a:r>
              <a:rPr lang="nl-NL" sz="2000" spc="-35" dirty="0">
                <a:latin typeface="Arial"/>
                <a:cs typeface="Arial"/>
              </a:rPr>
              <a:t> </a:t>
            </a:r>
            <a:r>
              <a:rPr lang="nl-NL" sz="2000" dirty="0">
                <a:latin typeface="Arial"/>
                <a:cs typeface="Arial"/>
              </a:rPr>
              <a:t>gesteld</a:t>
            </a:r>
            <a:r>
              <a:rPr lang="nl-NL" sz="2000" spc="-60" dirty="0">
                <a:latin typeface="Arial"/>
                <a:cs typeface="Arial"/>
              </a:rPr>
              <a:t> </a:t>
            </a:r>
            <a:r>
              <a:rPr lang="nl-NL" sz="2000" dirty="0">
                <a:latin typeface="Arial"/>
                <a:cs typeface="Arial"/>
              </a:rPr>
              <a:t>door</a:t>
            </a:r>
            <a:r>
              <a:rPr lang="nl-NL" sz="2000" spc="-30" dirty="0">
                <a:latin typeface="Arial"/>
                <a:cs typeface="Arial"/>
              </a:rPr>
              <a:t> </a:t>
            </a:r>
            <a:r>
              <a:rPr lang="nl-NL" sz="2000" dirty="0">
                <a:latin typeface="Arial"/>
                <a:cs typeface="Arial"/>
              </a:rPr>
              <a:t>de</a:t>
            </a:r>
            <a:r>
              <a:rPr lang="nl-NL" sz="2000" spc="-10" dirty="0">
                <a:latin typeface="Arial"/>
                <a:cs typeface="Arial"/>
              </a:rPr>
              <a:t> stagegever</a:t>
            </a:r>
            <a:endParaRPr lang="nl-NL" sz="2000" dirty="0">
              <a:latin typeface="Arial"/>
              <a:cs typeface="Arial"/>
            </a:endParaRPr>
          </a:p>
          <a:p>
            <a:pPr marL="1058545" lvl="1" indent="-342900">
              <a:lnSpc>
                <a:spcPct val="100000"/>
              </a:lnSpc>
              <a:spcBef>
                <a:spcPts val="505"/>
              </a:spcBef>
              <a:buSzPct val="68181"/>
              <a:buFont typeface="Arial" panose="020B0604020202020204" pitchFamily="34" charset="0"/>
              <a:buChar char="•"/>
              <a:tabLst>
                <a:tab pos="943610" algn="l"/>
              </a:tabLst>
            </a:pPr>
            <a:r>
              <a:rPr lang="nl-NL" sz="2000" dirty="0">
                <a:latin typeface="Arial"/>
                <a:cs typeface="Arial"/>
              </a:rPr>
              <a:t>onderhoud</a:t>
            </a:r>
            <a:r>
              <a:rPr lang="nl-NL" sz="2000" spc="-80" dirty="0">
                <a:latin typeface="Arial"/>
                <a:cs typeface="Arial"/>
              </a:rPr>
              <a:t> </a:t>
            </a:r>
            <a:r>
              <a:rPr lang="nl-NL" sz="2000" dirty="0">
                <a:latin typeface="Arial"/>
                <a:cs typeface="Arial"/>
              </a:rPr>
              <a:t>verplicht</a:t>
            </a:r>
            <a:r>
              <a:rPr lang="nl-NL" sz="2000" spc="-10" dirty="0">
                <a:latin typeface="Arial"/>
                <a:cs typeface="Arial"/>
              </a:rPr>
              <a:t> </a:t>
            </a:r>
            <a:r>
              <a:rPr lang="nl-NL" sz="2000" dirty="0">
                <a:latin typeface="Arial"/>
                <a:cs typeface="Arial"/>
              </a:rPr>
              <a:t>door</a:t>
            </a:r>
            <a:r>
              <a:rPr lang="nl-NL" sz="2000" spc="-20" dirty="0">
                <a:latin typeface="Arial"/>
                <a:cs typeface="Arial"/>
              </a:rPr>
              <a:t> </a:t>
            </a:r>
            <a:r>
              <a:rPr lang="nl-NL" sz="2000" spc="-10" dirty="0">
                <a:latin typeface="Arial"/>
                <a:cs typeface="Arial"/>
              </a:rPr>
              <a:t>stagegever</a:t>
            </a:r>
            <a:endParaRPr lang="nl-NL" sz="2000" dirty="0">
              <a:latin typeface="Arial"/>
              <a:cs typeface="Arial"/>
            </a:endParaRPr>
          </a:p>
          <a:p>
            <a:pPr marL="1058545" lvl="1" indent="-342900">
              <a:lnSpc>
                <a:spcPct val="100000"/>
              </a:lnSpc>
              <a:spcBef>
                <a:spcPts val="625"/>
              </a:spcBef>
              <a:buSzPct val="68181"/>
              <a:buFont typeface="Arial" panose="020B0604020202020204" pitchFamily="34" charset="0"/>
              <a:buChar char="•"/>
              <a:tabLst>
                <a:tab pos="943610" algn="l"/>
              </a:tabLst>
            </a:pPr>
            <a:r>
              <a:rPr lang="nl-NL" sz="2000" dirty="0">
                <a:latin typeface="Arial"/>
                <a:cs typeface="Arial"/>
              </a:rPr>
              <a:t>stagiair</a:t>
            </a:r>
            <a:r>
              <a:rPr lang="nl-NL" sz="2000" spc="-35" dirty="0">
                <a:latin typeface="Arial"/>
                <a:cs typeface="Arial"/>
              </a:rPr>
              <a:t> </a:t>
            </a:r>
            <a:r>
              <a:rPr lang="nl-NL" sz="2000" dirty="0">
                <a:latin typeface="Arial"/>
                <a:cs typeface="Arial"/>
              </a:rPr>
              <a:t>verplicht</a:t>
            </a:r>
            <a:r>
              <a:rPr lang="nl-NL" sz="2000" spc="-40" dirty="0">
                <a:latin typeface="Arial"/>
                <a:cs typeface="Arial"/>
              </a:rPr>
              <a:t> </a:t>
            </a:r>
            <a:r>
              <a:rPr lang="nl-NL" sz="2000" dirty="0">
                <a:latin typeface="Arial"/>
                <a:cs typeface="Arial"/>
              </a:rPr>
              <a:t>om</a:t>
            </a:r>
            <a:r>
              <a:rPr lang="nl-NL" sz="2000" spc="-10" dirty="0">
                <a:latin typeface="Arial"/>
                <a:cs typeface="Arial"/>
              </a:rPr>
              <a:t> </a:t>
            </a:r>
            <a:r>
              <a:rPr lang="nl-NL" sz="2000" dirty="0" err="1">
                <a:latin typeface="Arial"/>
                <a:cs typeface="Arial"/>
              </a:rPr>
              <a:t>PBM’s</a:t>
            </a:r>
            <a:r>
              <a:rPr lang="nl-NL" sz="2000" spc="5" dirty="0">
                <a:latin typeface="Arial"/>
                <a:cs typeface="Arial"/>
              </a:rPr>
              <a:t> </a:t>
            </a:r>
            <a:r>
              <a:rPr lang="nl-NL" sz="2000" dirty="0">
                <a:latin typeface="Arial"/>
                <a:cs typeface="Arial"/>
              </a:rPr>
              <a:t>en</a:t>
            </a:r>
            <a:r>
              <a:rPr lang="nl-NL" sz="2000" spc="-10" dirty="0">
                <a:latin typeface="Arial"/>
                <a:cs typeface="Arial"/>
              </a:rPr>
              <a:t> werkkledij</a:t>
            </a:r>
            <a:r>
              <a:rPr lang="nl-NL" sz="2000" spc="-30" dirty="0">
                <a:latin typeface="Arial"/>
                <a:cs typeface="Arial"/>
              </a:rPr>
              <a:t> </a:t>
            </a:r>
            <a:r>
              <a:rPr lang="nl-NL" sz="2000" dirty="0">
                <a:latin typeface="Arial"/>
                <a:cs typeface="Arial"/>
              </a:rPr>
              <a:t>te</a:t>
            </a:r>
            <a:r>
              <a:rPr lang="nl-NL" sz="2000" spc="-10" dirty="0">
                <a:latin typeface="Arial"/>
                <a:cs typeface="Arial"/>
              </a:rPr>
              <a:t> </a:t>
            </a:r>
            <a:r>
              <a:rPr lang="nl-NL" sz="2000" dirty="0">
                <a:latin typeface="Arial"/>
                <a:cs typeface="Arial"/>
              </a:rPr>
              <a:t>dragen</a:t>
            </a:r>
            <a:r>
              <a:rPr lang="nl-NL" sz="2000" spc="-35" dirty="0">
                <a:latin typeface="Arial"/>
                <a:cs typeface="Arial"/>
              </a:rPr>
              <a:t> </a:t>
            </a:r>
            <a:r>
              <a:rPr lang="nl-NL" sz="2000" dirty="0">
                <a:latin typeface="Arial"/>
                <a:cs typeface="Arial"/>
              </a:rPr>
              <a:t>volgens</a:t>
            </a:r>
            <a:r>
              <a:rPr lang="nl-NL" sz="2000" spc="-75" dirty="0">
                <a:latin typeface="Arial"/>
                <a:cs typeface="Arial"/>
              </a:rPr>
              <a:t> </a:t>
            </a:r>
            <a:r>
              <a:rPr lang="nl-NL" sz="2000" spc="-10" dirty="0">
                <a:latin typeface="Arial"/>
                <a:cs typeface="Arial"/>
              </a:rPr>
              <a:t>instructies</a:t>
            </a:r>
            <a:endParaRPr lang="nl-NL" sz="2000" dirty="0">
              <a:latin typeface="Arial"/>
              <a:cs typeface="Arial"/>
            </a:endParaRPr>
          </a:p>
          <a:p>
            <a:endParaRPr lang="en-BE" dirty="0"/>
          </a:p>
        </p:txBody>
      </p:sp>
    </p:spTree>
    <p:extLst>
      <p:ext uri="{BB962C8B-B14F-4D97-AF65-F5344CB8AC3E}">
        <p14:creationId xmlns:p14="http://schemas.microsoft.com/office/powerpoint/2010/main" val="2766203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54389-652E-80F5-AA51-9C84C1C03445}"/>
            </a:ext>
          </a:extLst>
        </p:cNvPr>
        <p:cNvGrpSpPr/>
        <p:nvPr/>
      </p:nvGrpSpPr>
      <p:grpSpPr>
        <a:xfrm>
          <a:off x="0" y="0"/>
          <a:ext cx="0" cy="0"/>
          <a:chOff x="0" y="0"/>
          <a:chExt cx="0" cy="0"/>
        </a:xfrm>
      </p:grpSpPr>
      <p:grpSp>
        <p:nvGrpSpPr>
          <p:cNvPr id="3" name="object 3"/>
          <p:cNvGrpSpPr/>
          <p:nvPr/>
        </p:nvGrpSpPr>
        <p:grpSpPr>
          <a:xfrm>
            <a:off x="0" y="0"/>
            <a:ext cx="12192000" cy="6858000"/>
            <a:chOff x="381000" y="868680"/>
            <a:chExt cx="6096000" cy="3429000"/>
          </a:xfrm>
        </p:grpSpPr>
        <p:sp>
          <p:nvSpPr>
            <p:cNvPr id="4" name="object 4"/>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5" name="object 5"/>
            <p:cNvPicPr/>
            <p:nvPr/>
          </p:nvPicPr>
          <p:blipFill>
            <a:blip r:embed="rId2" cstate="print"/>
            <a:stretch>
              <a:fillRect/>
            </a:stretch>
          </p:blipFill>
          <p:spPr>
            <a:xfrm>
              <a:off x="5949696" y="3892296"/>
              <a:ext cx="429768" cy="313943"/>
            </a:xfrm>
            <a:prstGeom prst="rect">
              <a:avLst/>
            </a:prstGeom>
          </p:spPr>
        </p:pic>
        <p:pic>
          <p:nvPicPr>
            <p:cNvPr id="6" name="object 6"/>
            <p:cNvPicPr/>
            <p:nvPr/>
          </p:nvPicPr>
          <p:blipFill>
            <a:blip r:embed="rId3" cstate="print"/>
            <a:stretch>
              <a:fillRect/>
            </a:stretch>
          </p:blipFill>
          <p:spPr>
            <a:xfrm>
              <a:off x="5301233" y="2851150"/>
              <a:ext cx="1175766" cy="1446428"/>
            </a:xfrm>
            <a:prstGeom prst="rect">
              <a:avLst/>
            </a:prstGeom>
          </p:spPr>
        </p:pic>
      </p:grpSp>
      <p:sp>
        <p:nvSpPr>
          <p:cNvPr id="8" name="object 8"/>
          <p:cNvSpPr txBox="1">
            <a:spLocks noGrp="1"/>
          </p:cNvSpPr>
          <p:nvPr>
            <p:ph type="title"/>
          </p:nvPr>
        </p:nvSpPr>
        <p:spPr>
          <a:xfrm>
            <a:off x="838200" y="715160"/>
            <a:ext cx="10515600" cy="625492"/>
          </a:xfrm>
          <a:prstGeom prst="rect">
            <a:avLst/>
          </a:prstGeom>
        </p:spPr>
        <p:txBody>
          <a:bodyPr vert="horz" wrap="square" lIns="0" tIns="12065" rIns="0" bIns="0" rtlCol="0">
            <a:spAutoFit/>
          </a:bodyPr>
          <a:lstStyle/>
          <a:p>
            <a:pPr marL="12700"/>
            <a:r>
              <a:rPr spc="-10" dirty="0">
                <a:solidFill>
                  <a:srgbClr val="A9B804"/>
                </a:solidFill>
                <a:latin typeface="Arial"/>
                <a:cs typeface="Arial"/>
              </a:rPr>
              <a:t>Werkpostfiche</a:t>
            </a:r>
          </a:p>
        </p:txBody>
      </p:sp>
      <p:sp>
        <p:nvSpPr>
          <p:cNvPr id="2" name="Tijdelijke aanduiding voor inhoud 1">
            <a:extLst>
              <a:ext uri="{FF2B5EF4-FFF2-40B4-BE49-F238E27FC236}">
                <a16:creationId xmlns:a16="http://schemas.microsoft.com/office/drawing/2014/main" id="{473CC1F3-8ACC-7FDB-E3D8-F74D606FA4FA}"/>
              </a:ext>
            </a:extLst>
          </p:cNvPr>
          <p:cNvSpPr>
            <a:spLocks noGrp="1"/>
          </p:cNvSpPr>
          <p:nvPr>
            <p:ph idx="1"/>
          </p:nvPr>
        </p:nvSpPr>
        <p:spPr/>
        <p:txBody>
          <a:bodyPr>
            <a:normAutofit fontScale="77500" lnSpcReduction="20000"/>
          </a:bodyPr>
          <a:lstStyle/>
          <a:p>
            <a:pPr marL="466725" marR="5080" indent="-457200">
              <a:lnSpc>
                <a:spcPct val="135000"/>
              </a:lnSpc>
              <a:spcBef>
                <a:spcPts val="100"/>
              </a:spcBef>
              <a:buSzPct val="91666"/>
              <a:tabLst>
                <a:tab pos="180340" algn="l"/>
              </a:tabLst>
            </a:pPr>
            <a:r>
              <a:rPr lang="nl-NL" sz="2800" b="1" dirty="0">
                <a:solidFill>
                  <a:srgbClr val="666666"/>
                </a:solidFill>
                <a:latin typeface="Arial"/>
                <a:cs typeface="Arial"/>
              </a:rPr>
              <a:t>Beschrijving</a:t>
            </a:r>
            <a:r>
              <a:rPr lang="nl-NL" sz="2800" b="1" spc="5" dirty="0">
                <a:solidFill>
                  <a:srgbClr val="666666"/>
                </a:solidFill>
                <a:latin typeface="Arial"/>
                <a:cs typeface="Arial"/>
              </a:rPr>
              <a:t> </a:t>
            </a:r>
            <a:r>
              <a:rPr lang="nl-NL" sz="2800" b="1" dirty="0">
                <a:solidFill>
                  <a:srgbClr val="666666"/>
                </a:solidFill>
                <a:latin typeface="Arial"/>
                <a:cs typeface="Arial"/>
              </a:rPr>
              <a:t>van</a:t>
            </a:r>
            <a:r>
              <a:rPr lang="nl-NL" sz="2800" b="1" spc="-15" dirty="0">
                <a:solidFill>
                  <a:srgbClr val="666666"/>
                </a:solidFill>
                <a:latin typeface="Arial"/>
                <a:cs typeface="Arial"/>
              </a:rPr>
              <a:t> </a:t>
            </a:r>
            <a:r>
              <a:rPr lang="nl-NL" sz="2800" b="1" dirty="0">
                <a:solidFill>
                  <a:srgbClr val="666666"/>
                </a:solidFill>
                <a:latin typeface="Arial"/>
                <a:cs typeface="Arial"/>
              </a:rPr>
              <a:t>de</a:t>
            </a:r>
            <a:r>
              <a:rPr lang="nl-NL" sz="2800" b="1" spc="-40" dirty="0">
                <a:solidFill>
                  <a:srgbClr val="666666"/>
                </a:solidFill>
                <a:latin typeface="Arial"/>
                <a:cs typeface="Arial"/>
              </a:rPr>
              <a:t> </a:t>
            </a:r>
            <a:r>
              <a:rPr lang="nl-NL" sz="2800" b="1" dirty="0">
                <a:solidFill>
                  <a:srgbClr val="666666"/>
                </a:solidFill>
                <a:latin typeface="Arial"/>
                <a:cs typeface="Arial"/>
              </a:rPr>
              <a:t>functie</a:t>
            </a:r>
            <a:r>
              <a:rPr lang="nl-NL" sz="2800" b="1" spc="-20" dirty="0">
                <a:solidFill>
                  <a:srgbClr val="666666"/>
                </a:solidFill>
                <a:latin typeface="Arial"/>
                <a:cs typeface="Arial"/>
              </a:rPr>
              <a:t> </a:t>
            </a:r>
            <a:r>
              <a:rPr lang="nl-NL" sz="2800" b="1" dirty="0">
                <a:solidFill>
                  <a:srgbClr val="666666"/>
                </a:solidFill>
                <a:latin typeface="Arial"/>
                <a:cs typeface="Arial"/>
              </a:rPr>
              <a:t>of</a:t>
            </a:r>
            <a:r>
              <a:rPr lang="nl-NL" sz="2800" b="1" spc="-60" dirty="0">
                <a:solidFill>
                  <a:srgbClr val="666666"/>
                </a:solidFill>
                <a:latin typeface="Arial"/>
                <a:cs typeface="Arial"/>
              </a:rPr>
              <a:t> </a:t>
            </a:r>
            <a:r>
              <a:rPr lang="nl-NL" sz="2800" b="1" dirty="0">
                <a:solidFill>
                  <a:srgbClr val="666666"/>
                </a:solidFill>
                <a:latin typeface="Arial"/>
                <a:cs typeface="Arial"/>
              </a:rPr>
              <a:t>activiteit</a:t>
            </a:r>
            <a:r>
              <a:rPr lang="nl-NL" sz="2800" b="1" spc="-5" dirty="0">
                <a:solidFill>
                  <a:srgbClr val="666666"/>
                </a:solidFill>
                <a:latin typeface="Arial"/>
                <a:cs typeface="Arial"/>
              </a:rPr>
              <a:t> </a:t>
            </a:r>
            <a:r>
              <a:rPr lang="nl-NL" sz="2800" dirty="0">
                <a:solidFill>
                  <a:srgbClr val="666666"/>
                </a:solidFill>
                <a:latin typeface="Arial"/>
                <a:cs typeface="Arial"/>
              </a:rPr>
              <a:t>die</a:t>
            </a:r>
            <a:r>
              <a:rPr lang="nl-NL" sz="2800" spc="-40" dirty="0">
                <a:solidFill>
                  <a:srgbClr val="666666"/>
                </a:solidFill>
                <a:latin typeface="Arial"/>
                <a:cs typeface="Arial"/>
              </a:rPr>
              <a:t> </a:t>
            </a:r>
            <a:r>
              <a:rPr lang="nl-NL" sz="2800" dirty="0">
                <a:solidFill>
                  <a:srgbClr val="666666"/>
                </a:solidFill>
                <a:latin typeface="Arial"/>
                <a:cs typeface="Arial"/>
              </a:rPr>
              <a:t>een</a:t>
            </a:r>
            <a:r>
              <a:rPr lang="nl-NL" sz="2800" spc="-45" dirty="0">
                <a:solidFill>
                  <a:srgbClr val="666666"/>
                </a:solidFill>
                <a:latin typeface="Arial"/>
                <a:cs typeface="Arial"/>
              </a:rPr>
              <a:t> </a:t>
            </a:r>
            <a:r>
              <a:rPr lang="nl-NL" sz="2800" dirty="0">
                <a:solidFill>
                  <a:srgbClr val="666666"/>
                </a:solidFill>
                <a:latin typeface="Arial"/>
                <a:cs typeface="Arial"/>
              </a:rPr>
              <a:t>passend</a:t>
            </a:r>
            <a:r>
              <a:rPr lang="nl-NL" sz="2800" spc="-40" dirty="0">
                <a:solidFill>
                  <a:srgbClr val="666666"/>
                </a:solidFill>
                <a:latin typeface="Arial"/>
                <a:cs typeface="Arial"/>
              </a:rPr>
              <a:t> </a:t>
            </a:r>
            <a:r>
              <a:rPr lang="nl-NL" sz="2800" spc="-10" dirty="0">
                <a:solidFill>
                  <a:srgbClr val="666666"/>
                </a:solidFill>
                <a:latin typeface="Arial"/>
                <a:cs typeface="Arial"/>
              </a:rPr>
              <a:t>gezondheidstoezicht </a:t>
            </a:r>
            <a:r>
              <a:rPr lang="nl-NL" sz="2800" dirty="0">
                <a:solidFill>
                  <a:srgbClr val="666666"/>
                </a:solidFill>
                <a:latin typeface="Arial"/>
                <a:cs typeface="Arial"/>
              </a:rPr>
              <a:t>vereist</a:t>
            </a:r>
            <a:r>
              <a:rPr lang="nl-NL" sz="2800" spc="-10" dirty="0">
                <a:solidFill>
                  <a:srgbClr val="666666"/>
                </a:solidFill>
                <a:latin typeface="Arial"/>
                <a:cs typeface="Arial"/>
              </a:rPr>
              <a:t> </a:t>
            </a:r>
            <a:r>
              <a:rPr lang="nl-NL" sz="1600" spc="-10" dirty="0">
                <a:solidFill>
                  <a:srgbClr val="666666"/>
                </a:solidFill>
                <a:latin typeface="Arial"/>
                <a:cs typeface="Arial"/>
              </a:rPr>
              <a:t>(veiligheidsfunctie,</a:t>
            </a:r>
            <a:r>
              <a:rPr lang="nl-NL" sz="1600" spc="-25" dirty="0">
                <a:solidFill>
                  <a:srgbClr val="666666"/>
                </a:solidFill>
                <a:latin typeface="Arial"/>
                <a:cs typeface="Arial"/>
              </a:rPr>
              <a:t> </a:t>
            </a:r>
            <a:r>
              <a:rPr lang="nl-NL" sz="1600" dirty="0">
                <a:solidFill>
                  <a:srgbClr val="666666"/>
                </a:solidFill>
                <a:latin typeface="Arial"/>
                <a:cs typeface="Arial"/>
              </a:rPr>
              <a:t>functie</a:t>
            </a:r>
            <a:r>
              <a:rPr lang="nl-NL" sz="1600" spc="-45" dirty="0">
                <a:solidFill>
                  <a:srgbClr val="666666"/>
                </a:solidFill>
                <a:latin typeface="Arial"/>
                <a:cs typeface="Arial"/>
              </a:rPr>
              <a:t> </a:t>
            </a:r>
            <a:r>
              <a:rPr lang="nl-NL" sz="1600" dirty="0">
                <a:solidFill>
                  <a:srgbClr val="666666"/>
                </a:solidFill>
                <a:latin typeface="Arial"/>
                <a:cs typeface="Arial"/>
              </a:rPr>
              <a:t>met verhoogde</a:t>
            </a:r>
            <a:r>
              <a:rPr lang="nl-NL" sz="1600" spc="-15" dirty="0">
                <a:solidFill>
                  <a:srgbClr val="666666"/>
                </a:solidFill>
                <a:latin typeface="Arial"/>
                <a:cs typeface="Arial"/>
              </a:rPr>
              <a:t> </a:t>
            </a:r>
            <a:r>
              <a:rPr lang="nl-NL" sz="1600" dirty="0">
                <a:solidFill>
                  <a:srgbClr val="666666"/>
                </a:solidFill>
                <a:latin typeface="Arial"/>
                <a:cs typeface="Arial"/>
              </a:rPr>
              <a:t>waakzaamheid</a:t>
            </a:r>
            <a:r>
              <a:rPr lang="nl-NL" sz="1600" spc="-15" dirty="0">
                <a:solidFill>
                  <a:srgbClr val="666666"/>
                </a:solidFill>
                <a:latin typeface="Arial"/>
                <a:cs typeface="Arial"/>
              </a:rPr>
              <a:t> </a:t>
            </a:r>
            <a:r>
              <a:rPr lang="nl-NL" sz="1600" dirty="0">
                <a:solidFill>
                  <a:srgbClr val="666666"/>
                </a:solidFill>
                <a:latin typeface="Arial"/>
                <a:cs typeface="Arial"/>
              </a:rPr>
              <a:t>of activiteit</a:t>
            </a:r>
            <a:r>
              <a:rPr lang="nl-NL" sz="1600" spc="-55" dirty="0">
                <a:solidFill>
                  <a:srgbClr val="666666"/>
                </a:solidFill>
                <a:latin typeface="Arial"/>
                <a:cs typeface="Arial"/>
              </a:rPr>
              <a:t> </a:t>
            </a:r>
            <a:r>
              <a:rPr lang="nl-NL" sz="1600" dirty="0">
                <a:solidFill>
                  <a:srgbClr val="666666"/>
                </a:solidFill>
                <a:latin typeface="Arial"/>
                <a:cs typeface="Arial"/>
              </a:rPr>
              <a:t>met welbepaald</a:t>
            </a:r>
            <a:r>
              <a:rPr lang="nl-NL" sz="1600" spc="10" dirty="0">
                <a:solidFill>
                  <a:srgbClr val="666666"/>
                </a:solidFill>
                <a:latin typeface="Arial"/>
                <a:cs typeface="Arial"/>
              </a:rPr>
              <a:t> </a:t>
            </a:r>
            <a:r>
              <a:rPr lang="nl-NL" sz="1600" spc="-10" dirty="0">
                <a:solidFill>
                  <a:srgbClr val="666666"/>
                </a:solidFill>
                <a:latin typeface="Arial"/>
                <a:cs typeface="Arial"/>
              </a:rPr>
              <a:t>risico)</a:t>
            </a:r>
            <a:endParaRPr lang="nl-NL" sz="1600" dirty="0">
              <a:latin typeface="Arial"/>
              <a:cs typeface="Arial"/>
            </a:endParaRPr>
          </a:p>
          <a:p>
            <a:pPr marL="467360" indent="-457200">
              <a:lnSpc>
                <a:spcPct val="100000"/>
              </a:lnSpc>
              <a:spcBef>
                <a:spcPts val="505"/>
              </a:spcBef>
              <a:buSzPct val="91666"/>
              <a:tabLst>
                <a:tab pos="143510" algn="l"/>
              </a:tabLst>
            </a:pPr>
            <a:r>
              <a:rPr lang="nl-NL" sz="2800" dirty="0">
                <a:solidFill>
                  <a:srgbClr val="666666"/>
                </a:solidFill>
                <a:latin typeface="Arial"/>
                <a:cs typeface="Arial"/>
              </a:rPr>
              <a:t>De</a:t>
            </a:r>
            <a:r>
              <a:rPr lang="nl-NL" sz="2800" spc="15" dirty="0">
                <a:solidFill>
                  <a:srgbClr val="666666"/>
                </a:solidFill>
                <a:latin typeface="Arial"/>
                <a:cs typeface="Arial"/>
              </a:rPr>
              <a:t> </a:t>
            </a:r>
            <a:r>
              <a:rPr lang="nl-NL" sz="2800" dirty="0">
                <a:solidFill>
                  <a:srgbClr val="666666"/>
                </a:solidFill>
                <a:latin typeface="Arial"/>
                <a:cs typeface="Arial"/>
              </a:rPr>
              <a:t>aard van</a:t>
            </a:r>
            <a:r>
              <a:rPr lang="nl-NL" sz="2800" spc="-5" dirty="0">
                <a:solidFill>
                  <a:srgbClr val="666666"/>
                </a:solidFill>
                <a:latin typeface="Arial"/>
                <a:cs typeface="Arial"/>
              </a:rPr>
              <a:t> </a:t>
            </a:r>
            <a:r>
              <a:rPr lang="nl-NL" sz="2800" dirty="0">
                <a:solidFill>
                  <a:srgbClr val="666666"/>
                </a:solidFill>
                <a:latin typeface="Arial"/>
                <a:cs typeface="Arial"/>
              </a:rPr>
              <a:t>het</a:t>
            </a:r>
            <a:r>
              <a:rPr lang="nl-NL" sz="2800" spc="20" dirty="0">
                <a:solidFill>
                  <a:srgbClr val="666666"/>
                </a:solidFill>
                <a:latin typeface="Arial"/>
                <a:cs typeface="Arial"/>
              </a:rPr>
              <a:t> </a:t>
            </a:r>
            <a:r>
              <a:rPr lang="nl-NL" sz="2800" dirty="0">
                <a:solidFill>
                  <a:srgbClr val="666666"/>
                </a:solidFill>
                <a:latin typeface="Arial"/>
                <a:cs typeface="Arial"/>
              </a:rPr>
              <a:t>risico</a:t>
            </a:r>
            <a:r>
              <a:rPr lang="nl-NL" sz="2800" spc="-30" dirty="0">
                <a:solidFill>
                  <a:srgbClr val="666666"/>
                </a:solidFill>
                <a:latin typeface="Arial"/>
                <a:cs typeface="Arial"/>
              </a:rPr>
              <a:t> </a:t>
            </a:r>
            <a:r>
              <a:rPr lang="nl-NL" sz="2800" dirty="0">
                <a:solidFill>
                  <a:srgbClr val="666666"/>
                </a:solidFill>
                <a:latin typeface="Arial"/>
                <a:cs typeface="Arial"/>
              </a:rPr>
              <a:t>dat een</a:t>
            </a:r>
            <a:r>
              <a:rPr lang="nl-NL" sz="2800" spc="-5" dirty="0">
                <a:solidFill>
                  <a:srgbClr val="666666"/>
                </a:solidFill>
                <a:latin typeface="Arial"/>
                <a:cs typeface="Arial"/>
              </a:rPr>
              <a:t> </a:t>
            </a:r>
            <a:r>
              <a:rPr lang="nl-NL" sz="2800" dirty="0">
                <a:solidFill>
                  <a:srgbClr val="666666"/>
                </a:solidFill>
                <a:latin typeface="Arial"/>
                <a:cs typeface="Arial"/>
              </a:rPr>
              <a:t>specifiek </a:t>
            </a:r>
            <a:r>
              <a:rPr lang="nl-NL" sz="2800" b="1" spc="-10" dirty="0">
                <a:solidFill>
                  <a:srgbClr val="666666"/>
                </a:solidFill>
                <a:latin typeface="Arial"/>
                <a:cs typeface="Arial"/>
              </a:rPr>
              <a:t>gezondheidstoezicht</a:t>
            </a:r>
            <a:r>
              <a:rPr lang="nl-NL" sz="2800" b="1" spc="-40" dirty="0">
                <a:solidFill>
                  <a:srgbClr val="666666"/>
                </a:solidFill>
                <a:latin typeface="Arial"/>
                <a:cs typeface="Arial"/>
              </a:rPr>
              <a:t> </a:t>
            </a:r>
            <a:r>
              <a:rPr lang="nl-NL" sz="2800" dirty="0">
                <a:solidFill>
                  <a:srgbClr val="666666"/>
                </a:solidFill>
                <a:latin typeface="Arial"/>
                <a:cs typeface="Arial"/>
              </a:rPr>
              <a:t>vereist</a:t>
            </a:r>
            <a:r>
              <a:rPr lang="nl-NL" sz="2800" spc="-25" dirty="0">
                <a:solidFill>
                  <a:srgbClr val="666666"/>
                </a:solidFill>
                <a:latin typeface="Arial"/>
                <a:cs typeface="Arial"/>
              </a:rPr>
              <a:t> </a:t>
            </a:r>
            <a:r>
              <a:rPr lang="nl-NL" sz="1600" dirty="0">
                <a:solidFill>
                  <a:srgbClr val="666666"/>
                </a:solidFill>
                <a:latin typeface="Arial"/>
                <a:cs typeface="Arial"/>
              </a:rPr>
              <a:t>(&lt;</a:t>
            </a:r>
            <a:r>
              <a:rPr lang="nl-NL" sz="1600" spc="-5" dirty="0">
                <a:solidFill>
                  <a:srgbClr val="666666"/>
                </a:solidFill>
                <a:latin typeface="Arial"/>
                <a:cs typeface="Arial"/>
              </a:rPr>
              <a:t> </a:t>
            </a:r>
            <a:r>
              <a:rPr lang="nl-NL" sz="1600" dirty="0">
                <a:solidFill>
                  <a:srgbClr val="666666"/>
                </a:solidFill>
                <a:latin typeface="Arial"/>
                <a:cs typeface="Arial"/>
              </a:rPr>
              <a:t>18</a:t>
            </a:r>
            <a:r>
              <a:rPr lang="nl-NL" sz="1600" spc="-5" dirty="0">
                <a:solidFill>
                  <a:srgbClr val="666666"/>
                </a:solidFill>
                <a:latin typeface="Arial"/>
                <a:cs typeface="Arial"/>
              </a:rPr>
              <a:t> </a:t>
            </a:r>
            <a:r>
              <a:rPr lang="nl-NL" sz="1600" spc="-10" dirty="0">
                <a:solidFill>
                  <a:srgbClr val="666666"/>
                </a:solidFill>
                <a:latin typeface="Arial"/>
                <a:cs typeface="Arial"/>
              </a:rPr>
              <a:t>jaar)</a:t>
            </a:r>
            <a:endParaRPr lang="nl-NL" sz="1600" dirty="0">
              <a:latin typeface="Arial"/>
              <a:cs typeface="Arial"/>
            </a:endParaRPr>
          </a:p>
          <a:p>
            <a:pPr marL="467360" indent="-457200">
              <a:lnSpc>
                <a:spcPct val="100000"/>
              </a:lnSpc>
              <a:spcBef>
                <a:spcPts val="505"/>
              </a:spcBef>
              <a:buSzPct val="91666"/>
              <a:tabLst>
                <a:tab pos="143510" algn="l"/>
              </a:tabLst>
            </a:pPr>
            <a:r>
              <a:rPr lang="nl-NL" sz="2800" dirty="0">
                <a:solidFill>
                  <a:srgbClr val="666666"/>
                </a:solidFill>
                <a:latin typeface="Arial"/>
                <a:cs typeface="Arial"/>
              </a:rPr>
              <a:t>Alle</a:t>
            </a:r>
            <a:r>
              <a:rPr lang="nl-NL" sz="2800" spc="-45" dirty="0">
                <a:solidFill>
                  <a:srgbClr val="666666"/>
                </a:solidFill>
                <a:latin typeface="Arial"/>
                <a:cs typeface="Arial"/>
              </a:rPr>
              <a:t> </a:t>
            </a:r>
            <a:r>
              <a:rPr lang="nl-NL" sz="2800" dirty="0">
                <a:solidFill>
                  <a:srgbClr val="666666"/>
                </a:solidFill>
                <a:latin typeface="Arial"/>
                <a:cs typeface="Arial"/>
              </a:rPr>
              <a:t>toe</a:t>
            </a:r>
            <a:r>
              <a:rPr lang="nl-NL" sz="2800" spc="5" dirty="0">
                <a:solidFill>
                  <a:srgbClr val="666666"/>
                </a:solidFill>
                <a:latin typeface="Arial"/>
                <a:cs typeface="Arial"/>
              </a:rPr>
              <a:t> </a:t>
            </a:r>
            <a:r>
              <a:rPr lang="nl-NL" sz="2800" dirty="0">
                <a:solidFill>
                  <a:srgbClr val="666666"/>
                </a:solidFill>
                <a:latin typeface="Arial"/>
                <a:cs typeface="Arial"/>
              </a:rPr>
              <a:t>te</a:t>
            </a:r>
            <a:r>
              <a:rPr lang="nl-NL" sz="2800" spc="-15" dirty="0">
                <a:solidFill>
                  <a:srgbClr val="666666"/>
                </a:solidFill>
                <a:latin typeface="Arial"/>
                <a:cs typeface="Arial"/>
              </a:rPr>
              <a:t> </a:t>
            </a:r>
            <a:r>
              <a:rPr lang="nl-NL" sz="2800" dirty="0">
                <a:solidFill>
                  <a:srgbClr val="666666"/>
                </a:solidFill>
                <a:latin typeface="Arial"/>
                <a:cs typeface="Arial"/>
              </a:rPr>
              <a:t>passen </a:t>
            </a:r>
            <a:r>
              <a:rPr lang="nl-NL" sz="2800" b="1" spc="-10" dirty="0">
                <a:solidFill>
                  <a:srgbClr val="666666"/>
                </a:solidFill>
                <a:latin typeface="Arial"/>
                <a:cs typeface="Arial"/>
              </a:rPr>
              <a:t>preventiemaatregelen</a:t>
            </a:r>
            <a:endParaRPr lang="nl-NL" sz="2800" dirty="0">
              <a:latin typeface="Arial"/>
              <a:cs typeface="Arial"/>
            </a:endParaRPr>
          </a:p>
          <a:p>
            <a:pPr marL="466725" marR="55244" indent="-457200">
              <a:lnSpc>
                <a:spcPct val="135000"/>
              </a:lnSpc>
              <a:buSzPct val="91666"/>
              <a:tabLst>
                <a:tab pos="180340" algn="l"/>
              </a:tabLst>
            </a:pPr>
            <a:r>
              <a:rPr lang="nl-NL" sz="2800" b="1" dirty="0">
                <a:solidFill>
                  <a:srgbClr val="666666"/>
                </a:solidFill>
                <a:latin typeface="Arial"/>
                <a:cs typeface="Arial"/>
              </a:rPr>
              <a:t>Advies</a:t>
            </a:r>
            <a:r>
              <a:rPr lang="nl-NL" sz="2800" b="1" spc="10" dirty="0">
                <a:solidFill>
                  <a:srgbClr val="666666"/>
                </a:solidFill>
                <a:latin typeface="Arial"/>
                <a:cs typeface="Arial"/>
              </a:rPr>
              <a:t> </a:t>
            </a:r>
            <a:r>
              <a:rPr lang="nl-NL" sz="2800" b="1" dirty="0">
                <a:solidFill>
                  <a:srgbClr val="666666"/>
                </a:solidFill>
                <a:latin typeface="Arial"/>
                <a:cs typeface="Arial"/>
              </a:rPr>
              <a:t>van</a:t>
            </a:r>
            <a:r>
              <a:rPr lang="nl-NL" sz="2800" b="1" spc="-5" dirty="0">
                <a:solidFill>
                  <a:srgbClr val="666666"/>
                </a:solidFill>
                <a:latin typeface="Arial"/>
                <a:cs typeface="Arial"/>
              </a:rPr>
              <a:t> </a:t>
            </a:r>
            <a:r>
              <a:rPr lang="nl-NL" sz="2800" b="1" dirty="0">
                <a:solidFill>
                  <a:srgbClr val="666666"/>
                </a:solidFill>
                <a:latin typeface="Arial"/>
                <a:cs typeface="Arial"/>
              </a:rPr>
              <a:t>de</a:t>
            </a:r>
            <a:r>
              <a:rPr lang="nl-NL" sz="2800" b="1" spc="-30" dirty="0">
                <a:solidFill>
                  <a:srgbClr val="666666"/>
                </a:solidFill>
                <a:latin typeface="Arial"/>
                <a:cs typeface="Arial"/>
              </a:rPr>
              <a:t> </a:t>
            </a:r>
            <a:r>
              <a:rPr lang="nl-NL" sz="2800" b="1" dirty="0">
                <a:solidFill>
                  <a:srgbClr val="666666"/>
                </a:solidFill>
                <a:latin typeface="Arial"/>
                <a:cs typeface="Arial"/>
              </a:rPr>
              <a:t>arbeidsarts</a:t>
            </a:r>
            <a:r>
              <a:rPr lang="nl-NL" sz="2800" b="1" spc="-10" dirty="0">
                <a:solidFill>
                  <a:srgbClr val="666666"/>
                </a:solidFill>
                <a:latin typeface="Arial"/>
                <a:cs typeface="Arial"/>
              </a:rPr>
              <a:t> </a:t>
            </a:r>
            <a:r>
              <a:rPr lang="nl-NL" sz="2800" dirty="0">
                <a:solidFill>
                  <a:srgbClr val="666666"/>
                </a:solidFill>
                <a:latin typeface="Arial"/>
                <a:cs typeface="Arial"/>
              </a:rPr>
              <a:t>met</a:t>
            </a:r>
            <a:r>
              <a:rPr lang="nl-NL" sz="2800" spc="15" dirty="0">
                <a:solidFill>
                  <a:srgbClr val="666666"/>
                </a:solidFill>
                <a:latin typeface="Arial"/>
                <a:cs typeface="Arial"/>
              </a:rPr>
              <a:t> </a:t>
            </a:r>
            <a:r>
              <a:rPr lang="nl-NL" sz="2800" dirty="0">
                <a:solidFill>
                  <a:srgbClr val="666666"/>
                </a:solidFill>
                <a:latin typeface="Arial"/>
                <a:cs typeface="Arial"/>
              </a:rPr>
              <a:t>betrekking</a:t>
            </a:r>
            <a:r>
              <a:rPr lang="nl-NL" sz="2800" spc="-55" dirty="0">
                <a:solidFill>
                  <a:srgbClr val="666666"/>
                </a:solidFill>
                <a:latin typeface="Arial"/>
                <a:cs typeface="Arial"/>
              </a:rPr>
              <a:t> </a:t>
            </a:r>
            <a:r>
              <a:rPr lang="nl-NL" sz="2800" dirty="0">
                <a:solidFill>
                  <a:srgbClr val="666666"/>
                </a:solidFill>
                <a:latin typeface="Arial"/>
                <a:cs typeface="Arial"/>
              </a:rPr>
              <a:t>tot</a:t>
            </a:r>
            <a:r>
              <a:rPr lang="nl-NL" sz="2800" spc="-30" dirty="0">
                <a:solidFill>
                  <a:srgbClr val="666666"/>
                </a:solidFill>
                <a:latin typeface="Arial"/>
                <a:cs typeface="Arial"/>
              </a:rPr>
              <a:t> </a:t>
            </a:r>
            <a:r>
              <a:rPr lang="nl-NL" sz="2800" dirty="0">
                <a:solidFill>
                  <a:srgbClr val="666666"/>
                </a:solidFill>
                <a:latin typeface="Arial"/>
                <a:cs typeface="Arial"/>
              </a:rPr>
              <a:t>gezondheidstoezicht,</a:t>
            </a:r>
            <a:r>
              <a:rPr lang="nl-NL" sz="2800" spc="-80" dirty="0">
                <a:solidFill>
                  <a:srgbClr val="666666"/>
                </a:solidFill>
                <a:latin typeface="Arial"/>
                <a:cs typeface="Arial"/>
              </a:rPr>
              <a:t> </a:t>
            </a:r>
            <a:r>
              <a:rPr lang="nl-NL" sz="2800" spc="-10" dirty="0">
                <a:solidFill>
                  <a:srgbClr val="666666"/>
                </a:solidFill>
                <a:latin typeface="Arial"/>
                <a:cs typeface="Arial"/>
              </a:rPr>
              <a:t>inentingen </a:t>
            </a:r>
            <a:r>
              <a:rPr lang="nl-NL" sz="2800" dirty="0">
                <a:solidFill>
                  <a:srgbClr val="666666"/>
                </a:solidFill>
                <a:latin typeface="Arial"/>
                <a:cs typeface="Arial"/>
              </a:rPr>
              <a:t>en/of</a:t>
            </a:r>
            <a:r>
              <a:rPr lang="nl-NL" sz="2800" spc="-20" dirty="0">
                <a:solidFill>
                  <a:srgbClr val="666666"/>
                </a:solidFill>
                <a:latin typeface="Arial"/>
                <a:cs typeface="Arial"/>
              </a:rPr>
              <a:t> </a:t>
            </a:r>
            <a:r>
              <a:rPr lang="nl-NL" sz="2800" dirty="0">
                <a:solidFill>
                  <a:srgbClr val="666666"/>
                </a:solidFill>
                <a:latin typeface="Arial"/>
                <a:cs typeface="Arial"/>
              </a:rPr>
              <a:t>technische</a:t>
            </a:r>
            <a:r>
              <a:rPr lang="nl-NL" sz="2800" spc="-45" dirty="0">
                <a:solidFill>
                  <a:srgbClr val="666666"/>
                </a:solidFill>
                <a:latin typeface="Arial"/>
                <a:cs typeface="Arial"/>
              </a:rPr>
              <a:t> </a:t>
            </a:r>
            <a:r>
              <a:rPr lang="nl-NL" sz="2800" spc="-10" dirty="0">
                <a:solidFill>
                  <a:srgbClr val="666666"/>
                </a:solidFill>
                <a:latin typeface="Arial"/>
                <a:cs typeface="Arial"/>
              </a:rPr>
              <a:t>onderzoeken</a:t>
            </a:r>
            <a:endParaRPr lang="nl-NL" sz="2800" dirty="0">
              <a:latin typeface="Arial"/>
              <a:cs typeface="Arial"/>
            </a:endParaRPr>
          </a:p>
          <a:p>
            <a:pPr marL="467360" indent="-457200">
              <a:lnSpc>
                <a:spcPct val="100000"/>
              </a:lnSpc>
              <a:spcBef>
                <a:spcPts val="480"/>
              </a:spcBef>
              <a:buSzPct val="91666"/>
              <a:tabLst>
                <a:tab pos="143510" algn="l"/>
              </a:tabLst>
            </a:pPr>
            <a:r>
              <a:rPr lang="nl-NL" sz="2800" dirty="0">
                <a:solidFill>
                  <a:srgbClr val="666666"/>
                </a:solidFill>
                <a:latin typeface="Arial"/>
                <a:cs typeface="Arial"/>
              </a:rPr>
              <a:t>Aangepaste</a:t>
            </a:r>
            <a:r>
              <a:rPr lang="nl-NL" sz="2800" spc="-25" dirty="0">
                <a:solidFill>
                  <a:srgbClr val="666666"/>
                </a:solidFill>
                <a:latin typeface="Arial"/>
                <a:cs typeface="Arial"/>
              </a:rPr>
              <a:t> </a:t>
            </a:r>
            <a:r>
              <a:rPr lang="nl-NL" sz="2800" b="1" spc="-10" dirty="0">
                <a:solidFill>
                  <a:srgbClr val="666666"/>
                </a:solidFill>
                <a:latin typeface="Arial"/>
                <a:cs typeface="Arial"/>
              </a:rPr>
              <a:t>opleiding</a:t>
            </a:r>
            <a:r>
              <a:rPr lang="nl-NL" sz="2800" b="1" spc="-60" dirty="0">
                <a:solidFill>
                  <a:srgbClr val="666666"/>
                </a:solidFill>
                <a:latin typeface="Arial"/>
                <a:cs typeface="Arial"/>
              </a:rPr>
              <a:t> </a:t>
            </a:r>
            <a:r>
              <a:rPr lang="nl-NL" sz="2800" dirty="0">
                <a:solidFill>
                  <a:srgbClr val="666666"/>
                </a:solidFill>
                <a:latin typeface="Arial"/>
                <a:cs typeface="Arial"/>
              </a:rPr>
              <a:t>met</a:t>
            </a:r>
            <a:r>
              <a:rPr lang="nl-NL" sz="2800" spc="45" dirty="0">
                <a:solidFill>
                  <a:srgbClr val="666666"/>
                </a:solidFill>
                <a:latin typeface="Arial"/>
                <a:cs typeface="Arial"/>
              </a:rPr>
              <a:t> </a:t>
            </a:r>
            <a:r>
              <a:rPr lang="nl-NL" sz="2800" dirty="0">
                <a:solidFill>
                  <a:srgbClr val="666666"/>
                </a:solidFill>
                <a:latin typeface="Arial"/>
                <a:cs typeface="Arial"/>
              </a:rPr>
              <a:t>het</a:t>
            </a:r>
            <a:r>
              <a:rPr lang="nl-NL" sz="2800" spc="-25" dirty="0">
                <a:solidFill>
                  <a:srgbClr val="666666"/>
                </a:solidFill>
                <a:latin typeface="Arial"/>
                <a:cs typeface="Arial"/>
              </a:rPr>
              <a:t> </a:t>
            </a:r>
            <a:r>
              <a:rPr lang="nl-NL" sz="2800" dirty="0">
                <a:solidFill>
                  <a:srgbClr val="666666"/>
                </a:solidFill>
                <a:latin typeface="Arial"/>
                <a:cs typeface="Arial"/>
              </a:rPr>
              <a:t>oog</a:t>
            </a:r>
            <a:r>
              <a:rPr lang="nl-NL" sz="2800" spc="-25" dirty="0">
                <a:solidFill>
                  <a:srgbClr val="666666"/>
                </a:solidFill>
                <a:latin typeface="Arial"/>
                <a:cs typeface="Arial"/>
              </a:rPr>
              <a:t> </a:t>
            </a:r>
            <a:r>
              <a:rPr lang="nl-NL" sz="2800" dirty="0">
                <a:solidFill>
                  <a:srgbClr val="666666"/>
                </a:solidFill>
                <a:latin typeface="Arial"/>
                <a:cs typeface="Arial"/>
              </a:rPr>
              <a:t>op de</a:t>
            </a:r>
            <a:r>
              <a:rPr lang="nl-NL" sz="2800" spc="-25" dirty="0">
                <a:solidFill>
                  <a:srgbClr val="666666"/>
                </a:solidFill>
                <a:latin typeface="Arial"/>
                <a:cs typeface="Arial"/>
              </a:rPr>
              <a:t> </a:t>
            </a:r>
            <a:r>
              <a:rPr lang="nl-NL" sz="2800" dirty="0">
                <a:solidFill>
                  <a:srgbClr val="666666"/>
                </a:solidFill>
                <a:latin typeface="Arial"/>
                <a:cs typeface="Arial"/>
              </a:rPr>
              <a:t>toepassing</a:t>
            </a:r>
            <a:r>
              <a:rPr lang="nl-NL" sz="2800" spc="-45" dirty="0">
                <a:solidFill>
                  <a:srgbClr val="666666"/>
                </a:solidFill>
                <a:latin typeface="Arial"/>
                <a:cs typeface="Arial"/>
              </a:rPr>
              <a:t> </a:t>
            </a:r>
            <a:r>
              <a:rPr lang="nl-NL" sz="2800" dirty="0">
                <a:solidFill>
                  <a:srgbClr val="666666"/>
                </a:solidFill>
                <a:latin typeface="Arial"/>
                <a:cs typeface="Arial"/>
              </a:rPr>
              <a:t>van</a:t>
            </a:r>
            <a:r>
              <a:rPr lang="nl-NL" sz="2800" spc="-5" dirty="0">
                <a:solidFill>
                  <a:srgbClr val="666666"/>
                </a:solidFill>
                <a:latin typeface="Arial"/>
                <a:cs typeface="Arial"/>
              </a:rPr>
              <a:t> </a:t>
            </a:r>
            <a:r>
              <a:rPr lang="nl-NL" sz="2800" spc="-25" dirty="0">
                <a:solidFill>
                  <a:srgbClr val="666666"/>
                </a:solidFill>
                <a:latin typeface="Arial"/>
                <a:cs typeface="Arial"/>
              </a:rPr>
              <a:t>de</a:t>
            </a:r>
            <a:r>
              <a:rPr lang="nl-NL" dirty="0">
                <a:latin typeface="Arial"/>
                <a:cs typeface="Arial"/>
              </a:rPr>
              <a:t> </a:t>
            </a:r>
            <a:r>
              <a:rPr lang="nl-NL" sz="2800" spc="-10" dirty="0">
                <a:solidFill>
                  <a:srgbClr val="666666"/>
                </a:solidFill>
                <a:latin typeface="Arial"/>
                <a:cs typeface="Arial"/>
              </a:rPr>
              <a:t>preventiemaatregelen</a:t>
            </a:r>
            <a:endParaRPr lang="nl-NL" sz="2800" dirty="0">
              <a:latin typeface="Arial"/>
              <a:cs typeface="Arial"/>
            </a:endParaRPr>
          </a:p>
          <a:p>
            <a:pPr marL="466725" marR="503555" indent="-457200">
              <a:lnSpc>
                <a:spcPct val="135000"/>
              </a:lnSpc>
              <a:buSzPct val="91666"/>
              <a:tabLst>
                <a:tab pos="180340" algn="l"/>
              </a:tabLst>
            </a:pPr>
            <a:r>
              <a:rPr lang="nl-NL" sz="2800" dirty="0">
                <a:solidFill>
                  <a:srgbClr val="666666"/>
                </a:solidFill>
                <a:latin typeface="Arial"/>
                <a:cs typeface="Arial"/>
              </a:rPr>
              <a:t>Verplichtingen</a:t>
            </a:r>
            <a:r>
              <a:rPr lang="nl-NL" sz="2800" spc="-90" dirty="0">
                <a:solidFill>
                  <a:srgbClr val="666666"/>
                </a:solidFill>
                <a:latin typeface="Arial"/>
                <a:cs typeface="Arial"/>
              </a:rPr>
              <a:t> </a:t>
            </a:r>
            <a:r>
              <a:rPr lang="nl-NL" sz="2800" dirty="0">
                <a:solidFill>
                  <a:srgbClr val="666666"/>
                </a:solidFill>
                <a:latin typeface="Arial"/>
                <a:cs typeface="Arial"/>
              </a:rPr>
              <a:t>die</a:t>
            </a:r>
            <a:r>
              <a:rPr lang="nl-NL" sz="2800" spc="-15" dirty="0">
                <a:solidFill>
                  <a:srgbClr val="666666"/>
                </a:solidFill>
                <a:latin typeface="Arial"/>
                <a:cs typeface="Arial"/>
              </a:rPr>
              <a:t> </a:t>
            </a:r>
            <a:r>
              <a:rPr lang="nl-NL" sz="2800" dirty="0">
                <a:solidFill>
                  <a:srgbClr val="666666"/>
                </a:solidFill>
                <a:latin typeface="Arial"/>
                <a:cs typeface="Arial"/>
              </a:rPr>
              <a:t>de</a:t>
            </a:r>
            <a:r>
              <a:rPr lang="nl-NL" sz="2800" spc="10" dirty="0">
                <a:solidFill>
                  <a:srgbClr val="666666"/>
                </a:solidFill>
                <a:latin typeface="Arial"/>
                <a:cs typeface="Arial"/>
              </a:rPr>
              <a:t> </a:t>
            </a:r>
            <a:r>
              <a:rPr lang="nl-NL" sz="2800" dirty="0">
                <a:solidFill>
                  <a:srgbClr val="666666"/>
                </a:solidFill>
                <a:latin typeface="Arial"/>
                <a:cs typeface="Arial"/>
              </a:rPr>
              <a:t>stagiair</a:t>
            </a:r>
            <a:r>
              <a:rPr lang="nl-NL" sz="2800" spc="-65" dirty="0">
                <a:solidFill>
                  <a:srgbClr val="666666"/>
                </a:solidFill>
                <a:latin typeface="Arial"/>
                <a:cs typeface="Arial"/>
              </a:rPr>
              <a:t> </a:t>
            </a:r>
            <a:r>
              <a:rPr lang="nl-NL" sz="2800" dirty="0">
                <a:solidFill>
                  <a:srgbClr val="666666"/>
                </a:solidFill>
                <a:latin typeface="Arial"/>
                <a:cs typeface="Arial"/>
              </a:rPr>
              <a:t>moet</a:t>
            </a:r>
            <a:r>
              <a:rPr lang="nl-NL" sz="2800" spc="35" dirty="0">
                <a:solidFill>
                  <a:srgbClr val="666666"/>
                </a:solidFill>
                <a:latin typeface="Arial"/>
                <a:cs typeface="Arial"/>
              </a:rPr>
              <a:t> </a:t>
            </a:r>
            <a:r>
              <a:rPr lang="nl-NL" sz="2800" dirty="0">
                <a:solidFill>
                  <a:srgbClr val="666666"/>
                </a:solidFill>
                <a:latin typeface="Arial"/>
                <a:cs typeface="Arial"/>
              </a:rPr>
              <a:t>naleven</a:t>
            </a:r>
            <a:r>
              <a:rPr lang="nl-NL" sz="2800" spc="-40" dirty="0">
                <a:solidFill>
                  <a:srgbClr val="666666"/>
                </a:solidFill>
                <a:latin typeface="Arial"/>
                <a:cs typeface="Arial"/>
              </a:rPr>
              <a:t> </a:t>
            </a:r>
            <a:r>
              <a:rPr lang="nl-NL" sz="2800" dirty="0">
                <a:solidFill>
                  <a:srgbClr val="666666"/>
                </a:solidFill>
                <a:latin typeface="Arial"/>
                <a:cs typeface="Arial"/>
              </a:rPr>
              <a:t>in</a:t>
            </a:r>
            <a:r>
              <a:rPr lang="nl-NL" sz="2800" spc="-15" dirty="0">
                <a:solidFill>
                  <a:srgbClr val="666666"/>
                </a:solidFill>
                <a:latin typeface="Arial"/>
                <a:cs typeface="Arial"/>
              </a:rPr>
              <a:t> </a:t>
            </a:r>
            <a:r>
              <a:rPr lang="nl-NL" sz="2800" dirty="0">
                <a:solidFill>
                  <a:srgbClr val="666666"/>
                </a:solidFill>
                <a:latin typeface="Arial"/>
                <a:cs typeface="Arial"/>
              </a:rPr>
              <a:t>verband</a:t>
            </a:r>
            <a:r>
              <a:rPr lang="nl-NL" sz="2800" spc="-15" dirty="0">
                <a:solidFill>
                  <a:srgbClr val="666666"/>
                </a:solidFill>
                <a:latin typeface="Arial"/>
                <a:cs typeface="Arial"/>
              </a:rPr>
              <a:t> </a:t>
            </a:r>
            <a:r>
              <a:rPr lang="nl-NL" sz="2800" dirty="0">
                <a:solidFill>
                  <a:srgbClr val="666666"/>
                </a:solidFill>
                <a:latin typeface="Arial"/>
                <a:cs typeface="Arial"/>
              </a:rPr>
              <a:t>met</a:t>
            </a:r>
            <a:r>
              <a:rPr lang="nl-NL" sz="2800" spc="30" dirty="0">
                <a:solidFill>
                  <a:srgbClr val="666666"/>
                </a:solidFill>
                <a:latin typeface="Arial"/>
                <a:cs typeface="Arial"/>
              </a:rPr>
              <a:t> </a:t>
            </a:r>
            <a:r>
              <a:rPr lang="nl-NL" sz="2800" dirty="0">
                <a:solidFill>
                  <a:srgbClr val="666666"/>
                </a:solidFill>
                <a:latin typeface="Arial"/>
                <a:cs typeface="Arial"/>
              </a:rPr>
              <a:t>de</a:t>
            </a:r>
            <a:r>
              <a:rPr lang="nl-NL" sz="2800" spc="-15" dirty="0">
                <a:solidFill>
                  <a:srgbClr val="666666"/>
                </a:solidFill>
                <a:latin typeface="Arial"/>
                <a:cs typeface="Arial"/>
              </a:rPr>
              <a:t> </a:t>
            </a:r>
            <a:r>
              <a:rPr lang="nl-NL" sz="2800" dirty="0">
                <a:solidFill>
                  <a:srgbClr val="666666"/>
                </a:solidFill>
                <a:latin typeface="Arial"/>
                <a:cs typeface="Arial"/>
              </a:rPr>
              <a:t>risico’s</a:t>
            </a:r>
            <a:r>
              <a:rPr lang="nl-NL" sz="2800" spc="-45" dirty="0">
                <a:solidFill>
                  <a:srgbClr val="666666"/>
                </a:solidFill>
                <a:latin typeface="Arial"/>
                <a:cs typeface="Arial"/>
              </a:rPr>
              <a:t> </a:t>
            </a:r>
            <a:r>
              <a:rPr lang="nl-NL" sz="2800" spc="-25" dirty="0">
                <a:solidFill>
                  <a:srgbClr val="666666"/>
                </a:solidFill>
                <a:latin typeface="Arial"/>
                <a:cs typeface="Arial"/>
              </a:rPr>
              <a:t>die </a:t>
            </a:r>
            <a:r>
              <a:rPr lang="nl-NL" sz="2800" dirty="0">
                <a:solidFill>
                  <a:srgbClr val="666666"/>
                </a:solidFill>
                <a:latin typeface="Arial"/>
                <a:cs typeface="Arial"/>
              </a:rPr>
              <a:t>specifiek</a:t>
            </a:r>
            <a:r>
              <a:rPr lang="nl-NL" sz="2800" spc="-60" dirty="0">
                <a:solidFill>
                  <a:srgbClr val="666666"/>
                </a:solidFill>
                <a:latin typeface="Arial"/>
                <a:cs typeface="Arial"/>
              </a:rPr>
              <a:t> </a:t>
            </a:r>
            <a:r>
              <a:rPr lang="nl-NL" sz="2800" dirty="0">
                <a:solidFill>
                  <a:srgbClr val="666666"/>
                </a:solidFill>
                <a:latin typeface="Arial"/>
                <a:cs typeface="Arial"/>
              </a:rPr>
              <a:t>zijn</a:t>
            </a:r>
            <a:r>
              <a:rPr lang="nl-NL" sz="2800" spc="-5" dirty="0">
                <a:solidFill>
                  <a:srgbClr val="666666"/>
                </a:solidFill>
                <a:latin typeface="Arial"/>
                <a:cs typeface="Arial"/>
              </a:rPr>
              <a:t> </a:t>
            </a:r>
            <a:r>
              <a:rPr lang="nl-NL" sz="2800" dirty="0">
                <a:solidFill>
                  <a:srgbClr val="666666"/>
                </a:solidFill>
                <a:latin typeface="Arial"/>
                <a:cs typeface="Arial"/>
              </a:rPr>
              <a:t>voor</a:t>
            </a:r>
            <a:r>
              <a:rPr lang="nl-NL" sz="2800" spc="-20" dirty="0">
                <a:solidFill>
                  <a:srgbClr val="666666"/>
                </a:solidFill>
                <a:latin typeface="Arial"/>
                <a:cs typeface="Arial"/>
              </a:rPr>
              <a:t> </a:t>
            </a:r>
            <a:r>
              <a:rPr lang="nl-NL" sz="2800" dirty="0">
                <a:solidFill>
                  <a:srgbClr val="666666"/>
                </a:solidFill>
                <a:latin typeface="Arial"/>
                <a:cs typeface="Arial"/>
              </a:rPr>
              <a:t>de</a:t>
            </a:r>
            <a:r>
              <a:rPr lang="nl-NL" sz="2800" spc="-5" dirty="0">
                <a:solidFill>
                  <a:srgbClr val="666666"/>
                </a:solidFill>
                <a:latin typeface="Arial"/>
                <a:cs typeface="Arial"/>
              </a:rPr>
              <a:t> </a:t>
            </a:r>
            <a:r>
              <a:rPr lang="nl-NL" sz="2800" dirty="0">
                <a:solidFill>
                  <a:srgbClr val="666666"/>
                </a:solidFill>
                <a:latin typeface="Arial"/>
                <a:cs typeface="Arial"/>
              </a:rPr>
              <a:t>werkpost</a:t>
            </a:r>
            <a:r>
              <a:rPr lang="nl-NL" sz="2800" spc="-10" dirty="0">
                <a:solidFill>
                  <a:srgbClr val="666666"/>
                </a:solidFill>
                <a:latin typeface="Arial"/>
                <a:cs typeface="Arial"/>
              </a:rPr>
              <a:t> </a:t>
            </a:r>
            <a:r>
              <a:rPr lang="nl-NL" sz="2800" dirty="0">
                <a:solidFill>
                  <a:srgbClr val="666666"/>
                </a:solidFill>
                <a:latin typeface="Arial"/>
                <a:cs typeface="Arial"/>
              </a:rPr>
              <a:t>of</a:t>
            </a:r>
            <a:r>
              <a:rPr lang="nl-NL" sz="2800" spc="-25" dirty="0">
                <a:solidFill>
                  <a:srgbClr val="666666"/>
                </a:solidFill>
                <a:latin typeface="Arial"/>
                <a:cs typeface="Arial"/>
              </a:rPr>
              <a:t> </a:t>
            </a:r>
            <a:r>
              <a:rPr lang="nl-NL" sz="2800" spc="-10" dirty="0">
                <a:solidFill>
                  <a:srgbClr val="666666"/>
                </a:solidFill>
                <a:latin typeface="Arial"/>
                <a:cs typeface="Arial"/>
              </a:rPr>
              <a:t>activiteit.</a:t>
            </a:r>
            <a:endParaRPr lang="nl-NL" sz="2800" dirty="0">
              <a:latin typeface="Arial"/>
              <a:cs typeface="Arial"/>
            </a:endParaRPr>
          </a:p>
          <a:p>
            <a:endParaRPr lang="en-BE" dirty="0"/>
          </a:p>
        </p:txBody>
      </p:sp>
    </p:spTree>
    <p:extLst>
      <p:ext uri="{BB962C8B-B14F-4D97-AF65-F5344CB8AC3E}">
        <p14:creationId xmlns:p14="http://schemas.microsoft.com/office/powerpoint/2010/main" val="3777183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3EEE6-0705-E6BA-DD06-7464CD71F396}"/>
            </a:ext>
          </a:extLst>
        </p:cNvPr>
        <p:cNvGrpSpPr/>
        <p:nvPr/>
      </p:nvGrpSpPr>
      <p:grpSpPr>
        <a:xfrm>
          <a:off x="0" y="0"/>
          <a:ext cx="0" cy="0"/>
          <a:chOff x="0" y="0"/>
          <a:chExt cx="0" cy="0"/>
        </a:xfrm>
      </p:grpSpPr>
      <p:grpSp>
        <p:nvGrpSpPr>
          <p:cNvPr id="2" name="object 9">
            <a:extLst>
              <a:ext uri="{FF2B5EF4-FFF2-40B4-BE49-F238E27FC236}">
                <a16:creationId xmlns:a16="http://schemas.microsoft.com/office/drawing/2014/main" id="{4B6B3F01-0EB0-A2E6-FCBA-EF7731954AD1}"/>
              </a:ext>
            </a:extLst>
          </p:cNvPr>
          <p:cNvGrpSpPr/>
          <p:nvPr/>
        </p:nvGrpSpPr>
        <p:grpSpPr>
          <a:xfrm>
            <a:off x="0" y="0"/>
            <a:ext cx="12192000" cy="6858000"/>
            <a:chOff x="381000" y="4846320"/>
            <a:chExt cx="6096000" cy="3429000"/>
          </a:xfrm>
        </p:grpSpPr>
        <p:sp>
          <p:nvSpPr>
            <p:cNvPr id="3" name="object 10">
              <a:extLst>
                <a:ext uri="{FF2B5EF4-FFF2-40B4-BE49-F238E27FC236}">
                  <a16:creationId xmlns:a16="http://schemas.microsoft.com/office/drawing/2014/main" id="{A8F4BEBD-C4F6-DC58-58AD-8C990EDDD87E}"/>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1">
              <a:extLst>
                <a:ext uri="{FF2B5EF4-FFF2-40B4-BE49-F238E27FC236}">
                  <a16:creationId xmlns:a16="http://schemas.microsoft.com/office/drawing/2014/main" id="{20782CDC-80CC-F42A-0C54-4088B842A01A}"/>
                </a:ext>
              </a:extLst>
            </p:cNvPr>
            <p:cNvPicPr/>
            <p:nvPr/>
          </p:nvPicPr>
          <p:blipFill>
            <a:blip r:embed="rId2" cstate="print"/>
            <a:stretch>
              <a:fillRect/>
            </a:stretch>
          </p:blipFill>
          <p:spPr>
            <a:xfrm>
              <a:off x="5949696" y="7869936"/>
              <a:ext cx="429768" cy="313944"/>
            </a:xfrm>
            <a:prstGeom prst="rect">
              <a:avLst/>
            </a:prstGeom>
          </p:spPr>
        </p:pic>
        <p:pic>
          <p:nvPicPr>
            <p:cNvPr id="5" name="object 12">
              <a:extLst>
                <a:ext uri="{FF2B5EF4-FFF2-40B4-BE49-F238E27FC236}">
                  <a16:creationId xmlns:a16="http://schemas.microsoft.com/office/drawing/2014/main" id="{5B6338B5-8B8A-9ABC-01A3-829F5024729E}"/>
                </a:ext>
              </a:extLst>
            </p:cNvPr>
            <p:cNvPicPr/>
            <p:nvPr/>
          </p:nvPicPr>
          <p:blipFill>
            <a:blip r:embed="rId3" cstate="print"/>
            <a:stretch>
              <a:fillRect/>
            </a:stretch>
          </p:blipFill>
          <p:spPr>
            <a:xfrm>
              <a:off x="3200654" y="7412227"/>
              <a:ext cx="2609469" cy="863092"/>
            </a:xfrm>
            <a:prstGeom prst="rect">
              <a:avLst/>
            </a:prstGeom>
          </p:spPr>
        </p:pic>
      </p:grpSp>
      <p:grpSp>
        <p:nvGrpSpPr>
          <p:cNvPr id="7" name="object 14">
            <a:extLst>
              <a:ext uri="{FF2B5EF4-FFF2-40B4-BE49-F238E27FC236}">
                <a16:creationId xmlns:a16="http://schemas.microsoft.com/office/drawing/2014/main" id="{5EA1FE0C-6EC4-FEE2-11D1-2F6E08FEDD73}"/>
              </a:ext>
            </a:extLst>
          </p:cNvPr>
          <p:cNvGrpSpPr/>
          <p:nvPr/>
        </p:nvGrpSpPr>
        <p:grpSpPr>
          <a:xfrm>
            <a:off x="3077210" y="2858770"/>
            <a:ext cx="6037580" cy="3999228"/>
            <a:chOff x="1097280" y="6205728"/>
            <a:chExt cx="3018790" cy="1999614"/>
          </a:xfrm>
        </p:grpSpPr>
        <p:pic>
          <p:nvPicPr>
            <p:cNvPr id="8" name="object 15">
              <a:extLst>
                <a:ext uri="{FF2B5EF4-FFF2-40B4-BE49-F238E27FC236}">
                  <a16:creationId xmlns:a16="http://schemas.microsoft.com/office/drawing/2014/main" id="{3A2B507D-82CA-2492-A699-2A10903879AA}"/>
                </a:ext>
              </a:extLst>
            </p:cNvPr>
            <p:cNvPicPr/>
            <p:nvPr/>
          </p:nvPicPr>
          <p:blipFill>
            <a:blip r:embed="rId4" cstate="print"/>
            <a:stretch>
              <a:fillRect/>
            </a:stretch>
          </p:blipFill>
          <p:spPr>
            <a:xfrm>
              <a:off x="1097280" y="6205728"/>
              <a:ext cx="2688336" cy="1999488"/>
            </a:xfrm>
            <a:prstGeom prst="rect">
              <a:avLst/>
            </a:prstGeom>
          </p:spPr>
        </p:pic>
        <p:sp>
          <p:nvSpPr>
            <p:cNvPr id="9" name="object 16">
              <a:extLst>
                <a:ext uri="{FF2B5EF4-FFF2-40B4-BE49-F238E27FC236}">
                  <a16:creationId xmlns:a16="http://schemas.microsoft.com/office/drawing/2014/main" id="{CFB07C43-4873-152F-9DF8-63F57E173A96}"/>
                </a:ext>
              </a:extLst>
            </p:cNvPr>
            <p:cNvSpPr/>
            <p:nvPr/>
          </p:nvSpPr>
          <p:spPr>
            <a:xfrm>
              <a:off x="3285109" y="6214110"/>
              <a:ext cx="824865" cy="774065"/>
            </a:xfrm>
            <a:custGeom>
              <a:avLst/>
              <a:gdLst/>
              <a:ahLst/>
              <a:cxnLst/>
              <a:rect l="l" t="t" r="r" b="b"/>
              <a:pathLst>
                <a:path w="824864" h="774065">
                  <a:moveTo>
                    <a:pt x="824611" y="773810"/>
                  </a:moveTo>
                  <a:lnTo>
                    <a:pt x="521335" y="471042"/>
                  </a:lnTo>
                  <a:lnTo>
                    <a:pt x="0" y="0"/>
                  </a:lnTo>
                </a:path>
              </a:pathLst>
            </a:custGeom>
            <a:ln w="12192">
              <a:solidFill>
                <a:srgbClr val="00829B"/>
              </a:solidFill>
            </a:ln>
          </p:spPr>
          <p:txBody>
            <a:bodyPr wrap="square" lIns="0" tIns="0" rIns="0" bIns="0" rtlCol="0"/>
            <a:lstStyle/>
            <a:p>
              <a:endParaRPr/>
            </a:p>
          </p:txBody>
        </p:sp>
      </p:grpSp>
      <p:sp>
        <p:nvSpPr>
          <p:cNvPr id="10" name="object 17">
            <a:extLst>
              <a:ext uri="{FF2B5EF4-FFF2-40B4-BE49-F238E27FC236}">
                <a16:creationId xmlns:a16="http://schemas.microsoft.com/office/drawing/2014/main" id="{86BCEE82-E967-44C4-0CA6-A66FD2D47ADD}"/>
              </a:ext>
            </a:extLst>
          </p:cNvPr>
          <p:cNvSpPr txBox="1"/>
          <p:nvPr/>
        </p:nvSpPr>
        <p:spPr>
          <a:xfrm>
            <a:off x="8496047" y="4183536"/>
            <a:ext cx="3700778" cy="711733"/>
          </a:xfrm>
          <a:prstGeom prst="rect">
            <a:avLst/>
          </a:prstGeom>
          <a:solidFill>
            <a:srgbClr val="00B3D4"/>
          </a:solidFill>
          <a:ln w="12192">
            <a:solidFill>
              <a:srgbClr val="00829B"/>
            </a:solidFill>
          </a:ln>
        </p:spPr>
        <p:txBody>
          <a:bodyPr vert="horz" wrap="square" lIns="0" tIns="95250" rIns="0" bIns="0" rtlCol="0">
            <a:spAutoFit/>
          </a:bodyPr>
          <a:lstStyle/>
          <a:p>
            <a:pPr marL="187960" indent="-142240">
              <a:lnSpc>
                <a:spcPct val="100000"/>
              </a:lnSpc>
              <a:spcBef>
                <a:spcPts val="750"/>
              </a:spcBef>
              <a:buClr>
                <a:srgbClr val="000000"/>
              </a:buClr>
              <a:buFont typeface="Calibri"/>
              <a:buChar char="▪"/>
              <a:tabLst>
                <a:tab pos="187960" algn="l"/>
              </a:tabLst>
            </a:pPr>
            <a:r>
              <a:rPr sz="1000" spc="-10" dirty="0">
                <a:solidFill>
                  <a:srgbClr val="FFFFFF"/>
                </a:solidFill>
                <a:latin typeface="Arial"/>
                <a:cs typeface="Arial"/>
              </a:rPr>
              <a:t>Preventiemaatregelen</a:t>
            </a:r>
            <a:endParaRPr sz="1000">
              <a:latin typeface="Arial"/>
              <a:cs typeface="Arial"/>
            </a:endParaRPr>
          </a:p>
          <a:p>
            <a:pPr marL="187960" indent="-142240">
              <a:lnSpc>
                <a:spcPct val="100000"/>
              </a:lnSpc>
              <a:buClr>
                <a:srgbClr val="000000"/>
              </a:buClr>
              <a:buFont typeface="Calibri"/>
              <a:buChar char="▪"/>
              <a:tabLst>
                <a:tab pos="187960" algn="l"/>
              </a:tabLst>
            </a:pPr>
            <a:r>
              <a:rPr sz="1000" dirty="0">
                <a:solidFill>
                  <a:srgbClr val="FFFFFF"/>
                </a:solidFill>
                <a:latin typeface="Arial"/>
                <a:cs typeface="Arial"/>
              </a:rPr>
              <a:t>Specifieke</a:t>
            </a:r>
            <a:r>
              <a:rPr sz="1000" spc="-35" dirty="0">
                <a:solidFill>
                  <a:srgbClr val="FFFFFF"/>
                </a:solidFill>
                <a:latin typeface="Arial"/>
                <a:cs typeface="Arial"/>
              </a:rPr>
              <a:t> </a:t>
            </a:r>
            <a:r>
              <a:rPr sz="1000" spc="-10" dirty="0">
                <a:solidFill>
                  <a:srgbClr val="FFFFFF"/>
                </a:solidFill>
                <a:latin typeface="Arial"/>
                <a:cs typeface="Arial"/>
              </a:rPr>
              <a:t>opleidingen</a:t>
            </a:r>
            <a:endParaRPr sz="1000">
              <a:latin typeface="Arial"/>
              <a:cs typeface="Arial"/>
            </a:endParaRPr>
          </a:p>
          <a:p>
            <a:pPr marL="187960" indent="-142240">
              <a:lnSpc>
                <a:spcPct val="100000"/>
              </a:lnSpc>
              <a:buClr>
                <a:srgbClr val="000000"/>
              </a:buClr>
              <a:buFont typeface="Calibri"/>
              <a:buChar char="▪"/>
              <a:tabLst>
                <a:tab pos="187960" algn="l"/>
              </a:tabLst>
            </a:pPr>
            <a:r>
              <a:rPr sz="1000" dirty="0">
                <a:solidFill>
                  <a:srgbClr val="FFFFFF"/>
                </a:solidFill>
                <a:latin typeface="Arial"/>
                <a:cs typeface="Arial"/>
              </a:rPr>
              <a:t>Verboden</a:t>
            </a:r>
            <a:r>
              <a:rPr sz="1000" spc="-30" dirty="0">
                <a:solidFill>
                  <a:srgbClr val="FFFFFF"/>
                </a:solidFill>
                <a:latin typeface="Arial"/>
                <a:cs typeface="Arial"/>
              </a:rPr>
              <a:t> </a:t>
            </a:r>
            <a:r>
              <a:rPr sz="1000" spc="-10" dirty="0">
                <a:solidFill>
                  <a:srgbClr val="FFFFFF"/>
                </a:solidFill>
                <a:latin typeface="Arial"/>
                <a:cs typeface="Arial"/>
              </a:rPr>
              <a:t>arbeidsmiddelen</a:t>
            </a:r>
            <a:endParaRPr sz="1000">
              <a:latin typeface="Arial"/>
              <a:cs typeface="Arial"/>
            </a:endParaRPr>
          </a:p>
          <a:p>
            <a:pPr marL="187960" indent="-142240">
              <a:lnSpc>
                <a:spcPct val="100000"/>
              </a:lnSpc>
              <a:buClr>
                <a:srgbClr val="000000"/>
              </a:buClr>
              <a:buFont typeface="Calibri"/>
              <a:buChar char="▪"/>
              <a:tabLst>
                <a:tab pos="187960" algn="l"/>
              </a:tabLst>
            </a:pPr>
            <a:r>
              <a:rPr sz="1000" spc="-50" dirty="0">
                <a:solidFill>
                  <a:srgbClr val="FFFFFF"/>
                </a:solidFill>
                <a:latin typeface="Arial"/>
                <a:cs typeface="Arial"/>
              </a:rPr>
              <a:t>…</a:t>
            </a:r>
            <a:endParaRPr sz="1000">
              <a:latin typeface="Arial"/>
              <a:cs typeface="Arial"/>
            </a:endParaRPr>
          </a:p>
        </p:txBody>
      </p:sp>
      <p:sp>
        <p:nvSpPr>
          <p:cNvPr id="12" name="Titel 11">
            <a:extLst>
              <a:ext uri="{FF2B5EF4-FFF2-40B4-BE49-F238E27FC236}">
                <a16:creationId xmlns:a16="http://schemas.microsoft.com/office/drawing/2014/main" id="{9FC6F5AF-C4AD-1919-469A-E051B6C42F66}"/>
              </a:ext>
            </a:extLst>
          </p:cNvPr>
          <p:cNvSpPr>
            <a:spLocks noGrp="1"/>
          </p:cNvSpPr>
          <p:nvPr>
            <p:ph type="title"/>
          </p:nvPr>
        </p:nvSpPr>
        <p:spPr/>
        <p:txBody>
          <a:bodyPr/>
          <a:lstStyle/>
          <a:p>
            <a:r>
              <a:rPr lang="en-GB" sz="4400" spc="-10" dirty="0" err="1">
                <a:solidFill>
                  <a:srgbClr val="A9B804"/>
                </a:solidFill>
                <a:latin typeface="Arial"/>
                <a:cs typeface="Arial"/>
              </a:rPr>
              <a:t>Werkpostfiche</a:t>
            </a:r>
            <a:endParaRPr lang="en-BE" dirty="0"/>
          </a:p>
        </p:txBody>
      </p:sp>
      <p:sp>
        <p:nvSpPr>
          <p:cNvPr id="13" name="Tijdelijke aanduiding voor inhoud 12">
            <a:extLst>
              <a:ext uri="{FF2B5EF4-FFF2-40B4-BE49-F238E27FC236}">
                <a16:creationId xmlns:a16="http://schemas.microsoft.com/office/drawing/2014/main" id="{5028607D-970A-733B-E14A-059759CF3862}"/>
              </a:ext>
            </a:extLst>
          </p:cNvPr>
          <p:cNvSpPr>
            <a:spLocks noGrp="1"/>
          </p:cNvSpPr>
          <p:nvPr>
            <p:ph idx="1"/>
          </p:nvPr>
        </p:nvSpPr>
        <p:spPr>
          <a:xfrm>
            <a:off x="838200" y="1825625"/>
            <a:ext cx="10515600" cy="1603375"/>
          </a:xfrm>
        </p:spPr>
        <p:txBody>
          <a:bodyPr/>
          <a:lstStyle/>
          <a:p>
            <a:pPr marL="0" indent="0">
              <a:lnSpc>
                <a:spcPct val="100000"/>
              </a:lnSpc>
              <a:spcBef>
                <a:spcPts val="900"/>
              </a:spcBef>
              <a:buNone/>
            </a:pPr>
            <a:r>
              <a:rPr lang="nl-NL" sz="2000" b="1" u="sng" dirty="0">
                <a:solidFill>
                  <a:srgbClr val="C00000"/>
                </a:solidFill>
                <a:uFill>
                  <a:solidFill>
                    <a:srgbClr val="C00000"/>
                  </a:solidFill>
                </a:uFill>
                <a:latin typeface="Arial"/>
                <a:cs typeface="Arial"/>
                <a:hlinkClick r:id="rId5"/>
              </a:rPr>
              <a:t>GO!</a:t>
            </a:r>
            <a:r>
              <a:rPr lang="nl-NL" sz="2000" b="1" u="sng" spc="-45" dirty="0">
                <a:solidFill>
                  <a:srgbClr val="C00000"/>
                </a:solidFill>
                <a:uFill>
                  <a:solidFill>
                    <a:srgbClr val="C00000"/>
                  </a:solidFill>
                </a:uFill>
                <a:latin typeface="Arial"/>
                <a:cs typeface="Arial"/>
                <a:hlinkClick r:id="rId5"/>
              </a:rPr>
              <a:t> </a:t>
            </a:r>
            <a:r>
              <a:rPr lang="nl-NL" sz="2000" b="1" u="sng" dirty="0">
                <a:solidFill>
                  <a:srgbClr val="C00000"/>
                </a:solidFill>
                <a:uFill>
                  <a:solidFill>
                    <a:srgbClr val="C00000"/>
                  </a:solidFill>
                </a:uFill>
                <a:latin typeface="Arial"/>
                <a:cs typeface="Arial"/>
                <a:hlinkClick r:id="rId5"/>
              </a:rPr>
              <a:t>Pro</a:t>
            </a:r>
            <a:r>
              <a:rPr lang="nl-NL" sz="2000" b="1" u="sng" spc="-5" dirty="0">
                <a:solidFill>
                  <a:srgbClr val="C00000"/>
                </a:solidFill>
                <a:uFill>
                  <a:solidFill>
                    <a:srgbClr val="C00000"/>
                  </a:solidFill>
                </a:uFill>
                <a:latin typeface="Arial"/>
                <a:cs typeface="Arial"/>
                <a:hlinkClick r:id="rId5"/>
              </a:rPr>
              <a:t> </a:t>
            </a:r>
            <a:r>
              <a:rPr lang="nl-NL" sz="2000" b="1" u="sng" dirty="0">
                <a:solidFill>
                  <a:srgbClr val="C00000"/>
                </a:solidFill>
                <a:uFill>
                  <a:solidFill>
                    <a:srgbClr val="C00000"/>
                  </a:solidFill>
                </a:uFill>
                <a:latin typeface="Arial"/>
                <a:cs typeface="Arial"/>
                <a:hlinkClick r:id="rId5"/>
              </a:rPr>
              <a:t>-</a:t>
            </a:r>
            <a:r>
              <a:rPr lang="nl-NL" sz="2000" b="1" u="sng" spc="-15" dirty="0">
                <a:solidFill>
                  <a:srgbClr val="C00000"/>
                </a:solidFill>
                <a:uFill>
                  <a:solidFill>
                    <a:srgbClr val="C00000"/>
                  </a:solidFill>
                </a:uFill>
                <a:latin typeface="Arial"/>
                <a:cs typeface="Arial"/>
                <a:hlinkClick r:id="rId5"/>
              </a:rPr>
              <a:t> </a:t>
            </a:r>
            <a:r>
              <a:rPr lang="nl-NL" sz="2000" b="1" u="sng" dirty="0">
                <a:solidFill>
                  <a:srgbClr val="C00000"/>
                </a:solidFill>
                <a:uFill>
                  <a:solidFill>
                    <a:srgbClr val="C00000"/>
                  </a:solidFill>
                </a:uFill>
                <a:latin typeface="Arial"/>
                <a:cs typeface="Arial"/>
                <a:hlinkClick r:id="rId5"/>
              </a:rPr>
              <a:t>A15</a:t>
            </a:r>
            <a:r>
              <a:rPr lang="nl-NL" sz="2000" b="1" u="sng" spc="20" dirty="0">
                <a:solidFill>
                  <a:srgbClr val="C00000"/>
                </a:solidFill>
                <a:uFill>
                  <a:solidFill>
                    <a:srgbClr val="C00000"/>
                  </a:solidFill>
                </a:uFill>
                <a:latin typeface="Arial"/>
                <a:cs typeface="Arial"/>
                <a:hlinkClick r:id="rId5"/>
              </a:rPr>
              <a:t> </a:t>
            </a:r>
            <a:r>
              <a:rPr lang="nl-NL" sz="2000" b="1" u="sng" dirty="0" err="1">
                <a:solidFill>
                  <a:srgbClr val="C00000"/>
                </a:solidFill>
                <a:uFill>
                  <a:solidFill>
                    <a:srgbClr val="C00000"/>
                  </a:solidFill>
                </a:uFill>
                <a:latin typeface="Arial"/>
                <a:cs typeface="Arial"/>
                <a:hlinkClick r:id="rId5"/>
              </a:rPr>
              <a:t>Stagedoende</a:t>
            </a:r>
            <a:r>
              <a:rPr lang="nl-NL" sz="2000" b="1" u="sng" spc="-50" dirty="0">
                <a:solidFill>
                  <a:srgbClr val="C00000"/>
                </a:solidFill>
                <a:uFill>
                  <a:solidFill>
                    <a:srgbClr val="C00000"/>
                  </a:solidFill>
                </a:uFill>
                <a:latin typeface="Arial"/>
                <a:cs typeface="Arial"/>
                <a:hlinkClick r:id="rId5"/>
              </a:rPr>
              <a:t> </a:t>
            </a:r>
            <a:r>
              <a:rPr lang="nl-NL" sz="2000" b="1" u="sng" dirty="0">
                <a:solidFill>
                  <a:srgbClr val="C00000"/>
                </a:solidFill>
                <a:uFill>
                  <a:solidFill>
                    <a:srgbClr val="C00000"/>
                  </a:solidFill>
                </a:uFill>
                <a:latin typeface="Arial"/>
                <a:cs typeface="Arial"/>
                <a:hlinkClick r:id="rId5"/>
              </a:rPr>
              <a:t>jongeren</a:t>
            </a:r>
            <a:r>
              <a:rPr lang="nl-NL" sz="2000" b="1" u="sng" spc="-45" dirty="0">
                <a:solidFill>
                  <a:srgbClr val="C00000"/>
                </a:solidFill>
                <a:uFill>
                  <a:solidFill>
                    <a:srgbClr val="C00000"/>
                  </a:solidFill>
                </a:uFill>
                <a:latin typeface="Arial"/>
                <a:cs typeface="Arial"/>
                <a:hlinkClick r:id="rId5"/>
              </a:rPr>
              <a:t> </a:t>
            </a:r>
            <a:r>
              <a:rPr lang="nl-NL" sz="2000" b="1" u="sng" dirty="0">
                <a:solidFill>
                  <a:srgbClr val="C00000"/>
                </a:solidFill>
                <a:uFill>
                  <a:solidFill>
                    <a:srgbClr val="C00000"/>
                  </a:solidFill>
                </a:uFill>
                <a:latin typeface="Arial"/>
                <a:cs typeface="Arial"/>
                <a:hlinkClick r:id="rId5"/>
              </a:rPr>
              <a:t>-</a:t>
            </a:r>
            <a:r>
              <a:rPr lang="nl-NL" sz="2000" b="1" u="sng" spc="-15" dirty="0">
                <a:solidFill>
                  <a:srgbClr val="C00000"/>
                </a:solidFill>
                <a:uFill>
                  <a:solidFill>
                    <a:srgbClr val="C00000"/>
                  </a:solidFill>
                </a:uFill>
                <a:latin typeface="Arial"/>
                <a:cs typeface="Arial"/>
                <a:hlinkClick r:id="rId5"/>
              </a:rPr>
              <a:t> </a:t>
            </a:r>
            <a:r>
              <a:rPr lang="nl-NL" sz="2000" b="1" u="sng" dirty="0">
                <a:solidFill>
                  <a:srgbClr val="C00000"/>
                </a:solidFill>
                <a:uFill>
                  <a:solidFill>
                    <a:srgbClr val="C00000"/>
                  </a:solidFill>
                </a:uFill>
                <a:latin typeface="Arial"/>
                <a:cs typeface="Arial"/>
                <a:hlinkClick r:id="rId5"/>
              </a:rPr>
              <a:t>Werkpostfiches</a:t>
            </a:r>
            <a:r>
              <a:rPr lang="nl-NL" sz="2000" b="1" u="sng" spc="-25" dirty="0">
                <a:solidFill>
                  <a:srgbClr val="C00000"/>
                </a:solidFill>
                <a:uFill>
                  <a:solidFill>
                    <a:srgbClr val="C00000"/>
                  </a:solidFill>
                </a:uFill>
                <a:latin typeface="Arial"/>
                <a:cs typeface="Arial"/>
                <a:hlinkClick r:id="rId5"/>
              </a:rPr>
              <a:t> </a:t>
            </a:r>
            <a:r>
              <a:rPr lang="nl-NL" sz="2000" b="1" u="sng" dirty="0">
                <a:solidFill>
                  <a:srgbClr val="C00000"/>
                </a:solidFill>
                <a:uFill>
                  <a:solidFill>
                    <a:srgbClr val="C00000"/>
                  </a:solidFill>
                </a:uFill>
                <a:latin typeface="Arial"/>
                <a:cs typeface="Arial"/>
                <a:hlinkClick r:id="rId5"/>
              </a:rPr>
              <a:t>(g-</a:t>
            </a:r>
            <a:r>
              <a:rPr lang="nl-NL" sz="2000" b="1" u="sng" spc="-10" dirty="0">
                <a:solidFill>
                  <a:srgbClr val="C00000"/>
                </a:solidFill>
                <a:uFill>
                  <a:solidFill>
                    <a:srgbClr val="C00000"/>
                  </a:solidFill>
                </a:uFill>
                <a:latin typeface="Arial"/>
                <a:cs typeface="Arial"/>
                <a:hlinkClick r:id="rId5"/>
              </a:rPr>
              <a:t>o.be)</a:t>
            </a:r>
            <a:endParaRPr lang="nl-NL" sz="2000" dirty="0">
              <a:latin typeface="Arial"/>
              <a:cs typeface="Arial"/>
            </a:endParaRPr>
          </a:p>
          <a:p>
            <a:pPr marL="0" indent="0">
              <a:lnSpc>
                <a:spcPct val="100000"/>
              </a:lnSpc>
              <a:spcBef>
                <a:spcPts val="5"/>
              </a:spcBef>
              <a:buNone/>
            </a:pPr>
            <a:r>
              <a:rPr lang="nl-NL" sz="2000" b="1" dirty="0">
                <a:solidFill>
                  <a:srgbClr val="00B3D4"/>
                </a:solidFill>
                <a:latin typeface="Arial"/>
                <a:cs typeface="Arial"/>
              </a:rPr>
              <a:t>Indien</a:t>
            </a:r>
            <a:r>
              <a:rPr lang="nl-NL" sz="2000" b="1" spc="-55" dirty="0">
                <a:solidFill>
                  <a:srgbClr val="00B3D4"/>
                </a:solidFill>
                <a:latin typeface="Arial"/>
                <a:cs typeface="Arial"/>
              </a:rPr>
              <a:t> </a:t>
            </a:r>
            <a:r>
              <a:rPr lang="nl-NL" sz="2000" b="1" dirty="0">
                <a:solidFill>
                  <a:srgbClr val="00B3D4"/>
                </a:solidFill>
                <a:latin typeface="Arial"/>
                <a:cs typeface="Arial"/>
              </a:rPr>
              <a:t>op</a:t>
            </a:r>
            <a:r>
              <a:rPr lang="nl-NL" sz="2000" b="1" spc="5" dirty="0">
                <a:solidFill>
                  <a:srgbClr val="00B3D4"/>
                </a:solidFill>
                <a:latin typeface="Arial"/>
                <a:cs typeface="Arial"/>
              </a:rPr>
              <a:t> </a:t>
            </a:r>
            <a:r>
              <a:rPr lang="nl-NL" sz="2000" b="1" dirty="0">
                <a:solidFill>
                  <a:srgbClr val="00B3D4"/>
                </a:solidFill>
                <a:latin typeface="Arial"/>
                <a:cs typeface="Arial"/>
              </a:rPr>
              <a:t>de</a:t>
            </a:r>
            <a:r>
              <a:rPr lang="nl-NL" sz="2000" b="1" spc="-15" dirty="0">
                <a:solidFill>
                  <a:srgbClr val="00B3D4"/>
                </a:solidFill>
                <a:latin typeface="Arial"/>
                <a:cs typeface="Arial"/>
              </a:rPr>
              <a:t> </a:t>
            </a:r>
            <a:r>
              <a:rPr lang="nl-NL" sz="2000" b="1" dirty="0">
                <a:solidFill>
                  <a:srgbClr val="00B3D4"/>
                </a:solidFill>
                <a:latin typeface="Arial"/>
                <a:cs typeface="Arial"/>
              </a:rPr>
              <a:t>stageplaats</a:t>
            </a:r>
            <a:r>
              <a:rPr lang="nl-NL" sz="2000" b="1" spc="-40" dirty="0">
                <a:solidFill>
                  <a:srgbClr val="00B3D4"/>
                </a:solidFill>
                <a:latin typeface="Arial"/>
                <a:cs typeface="Arial"/>
              </a:rPr>
              <a:t> </a:t>
            </a:r>
            <a:r>
              <a:rPr lang="nl-NL" sz="2000" b="1" dirty="0">
                <a:solidFill>
                  <a:srgbClr val="00B3D4"/>
                </a:solidFill>
                <a:latin typeface="Arial"/>
                <a:cs typeface="Arial"/>
              </a:rPr>
              <a:t>geen werkpostfiche</a:t>
            </a:r>
            <a:r>
              <a:rPr lang="nl-NL" sz="2000" b="1" spc="-40" dirty="0">
                <a:solidFill>
                  <a:srgbClr val="00B3D4"/>
                </a:solidFill>
                <a:latin typeface="Arial"/>
                <a:cs typeface="Arial"/>
              </a:rPr>
              <a:t> </a:t>
            </a:r>
            <a:r>
              <a:rPr lang="nl-NL" sz="2000" b="1" dirty="0">
                <a:solidFill>
                  <a:srgbClr val="00B3D4"/>
                </a:solidFill>
                <a:latin typeface="Arial"/>
                <a:cs typeface="Arial"/>
              </a:rPr>
              <a:t>aanwezig</a:t>
            </a:r>
            <a:r>
              <a:rPr lang="nl-NL" sz="2000" b="1" spc="-50" dirty="0">
                <a:solidFill>
                  <a:srgbClr val="00B3D4"/>
                </a:solidFill>
                <a:latin typeface="Arial"/>
                <a:cs typeface="Arial"/>
              </a:rPr>
              <a:t> </a:t>
            </a:r>
            <a:r>
              <a:rPr lang="nl-NL" sz="2000" b="1" dirty="0">
                <a:solidFill>
                  <a:srgbClr val="00B3D4"/>
                </a:solidFill>
                <a:latin typeface="Arial"/>
                <a:cs typeface="Arial"/>
              </a:rPr>
              <a:t>is, kunnen</a:t>
            </a:r>
            <a:r>
              <a:rPr lang="nl-NL" sz="2000" b="1" spc="-25" dirty="0">
                <a:solidFill>
                  <a:srgbClr val="00B3D4"/>
                </a:solidFill>
                <a:latin typeface="Arial"/>
                <a:cs typeface="Arial"/>
              </a:rPr>
              <a:t> </a:t>
            </a:r>
            <a:r>
              <a:rPr lang="nl-NL" sz="2000" b="1" dirty="0">
                <a:solidFill>
                  <a:srgbClr val="00B3D4"/>
                </a:solidFill>
                <a:latin typeface="Arial"/>
                <a:cs typeface="Arial"/>
              </a:rPr>
              <a:t>de</a:t>
            </a:r>
            <a:r>
              <a:rPr lang="nl-NL" sz="2000" b="1" spc="-10" dirty="0">
                <a:solidFill>
                  <a:srgbClr val="00B3D4"/>
                </a:solidFill>
                <a:latin typeface="Arial"/>
                <a:cs typeface="Arial"/>
              </a:rPr>
              <a:t> </a:t>
            </a:r>
            <a:r>
              <a:rPr lang="nl-NL" sz="2000" b="1" dirty="0">
                <a:solidFill>
                  <a:srgbClr val="00B3D4"/>
                </a:solidFill>
                <a:latin typeface="Arial"/>
                <a:cs typeface="Arial"/>
              </a:rPr>
              <a:t>werkpostfiches</a:t>
            </a:r>
            <a:r>
              <a:rPr lang="nl-NL" sz="2000" b="1" spc="-70" dirty="0">
                <a:solidFill>
                  <a:srgbClr val="00B3D4"/>
                </a:solidFill>
                <a:latin typeface="Arial"/>
                <a:cs typeface="Arial"/>
              </a:rPr>
              <a:t> </a:t>
            </a:r>
            <a:r>
              <a:rPr lang="nl-NL" sz="2000" b="1" dirty="0">
                <a:solidFill>
                  <a:srgbClr val="00B3D4"/>
                </a:solidFill>
                <a:latin typeface="Arial"/>
                <a:cs typeface="Arial"/>
              </a:rPr>
              <a:t>van</a:t>
            </a:r>
            <a:r>
              <a:rPr lang="nl-NL" sz="2000" b="1" spc="30" dirty="0">
                <a:solidFill>
                  <a:srgbClr val="00B3D4"/>
                </a:solidFill>
                <a:latin typeface="Arial"/>
                <a:cs typeface="Arial"/>
              </a:rPr>
              <a:t> </a:t>
            </a:r>
            <a:r>
              <a:rPr lang="nl-NL" sz="2000" b="1" spc="-25" dirty="0">
                <a:solidFill>
                  <a:srgbClr val="00B3D4"/>
                </a:solidFill>
                <a:latin typeface="Arial"/>
                <a:cs typeface="Arial"/>
              </a:rPr>
              <a:t>de</a:t>
            </a:r>
            <a:r>
              <a:rPr lang="nl-NL" sz="2000" spc="-25" dirty="0">
                <a:latin typeface="Arial"/>
                <a:cs typeface="Arial"/>
              </a:rPr>
              <a:t> </a:t>
            </a:r>
            <a:r>
              <a:rPr lang="nl-NL" sz="2000" b="1" dirty="0">
                <a:solidFill>
                  <a:srgbClr val="00B3D4"/>
                </a:solidFill>
                <a:latin typeface="Arial"/>
                <a:cs typeface="Arial"/>
              </a:rPr>
              <a:t>leerkrachten</a:t>
            </a:r>
            <a:r>
              <a:rPr lang="nl-NL" sz="2000" b="1" spc="-15" dirty="0">
                <a:solidFill>
                  <a:srgbClr val="00B3D4"/>
                </a:solidFill>
                <a:latin typeface="Arial"/>
                <a:cs typeface="Arial"/>
              </a:rPr>
              <a:t> </a:t>
            </a:r>
            <a:r>
              <a:rPr lang="nl-NL" sz="2000" b="1" dirty="0">
                <a:solidFill>
                  <a:srgbClr val="00B3D4"/>
                </a:solidFill>
                <a:latin typeface="Arial"/>
                <a:cs typeface="Arial"/>
              </a:rPr>
              <a:t>gebruikt</a:t>
            </a:r>
            <a:r>
              <a:rPr lang="nl-NL" sz="2000" b="1" spc="-40" dirty="0">
                <a:solidFill>
                  <a:srgbClr val="00B3D4"/>
                </a:solidFill>
                <a:latin typeface="Arial"/>
                <a:cs typeface="Arial"/>
              </a:rPr>
              <a:t> </a:t>
            </a:r>
            <a:r>
              <a:rPr lang="nl-NL" sz="2000" b="1" dirty="0">
                <a:solidFill>
                  <a:srgbClr val="00B3D4"/>
                </a:solidFill>
                <a:latin typeface="Arial"/>
                <a:cs typeface="Arial"/>
              </a:rPr>
              <a:t>worden,</a:t>
            </a:r>
            <a:r>
              <a:rPr lang="nl-NL" sz="2000" b="1" spc="-45" dirty="0">
                <a:solidFill>
                  <a:srgbClr val="00B3D4"/>
                </a:solidFill>
                <a:latin typeface="Arial"/>
                <a:cs typeface="Arial"/>
              </a:rPr>
              <a:t> </a:t>
            </a:r>
            <a:r>
              <a:rPr lang="nl-NL" sz="2000" b="1" u="sng" dirty="0">
                <a:solidFill>
                  <a:srgbClr val="00B3D4"/>
                </a:solidFill>
                <a:uFill>
                  <a:solidFill>
                    <a:srgbClr val="00B3D4"/>
                  </a:solidFill>
                </a:uFill>
                <a:latin typeface="Arial"/>
                <a:cs typeface="Arial"/>
              </a:rPr>
              <a:t>mits</a:t>
            </a:r>
            <a:r>
              <a:rPr lang="nl-NL" sz="2000" b="1" u="sng" spc="-25" dirty="0">
                <a:solidFill>
                  <a:srgbClr val="00B3D4"/>
                </a:solidFill>
                <a:uFill>
                  <a:solidFill>
                    <a:srgbClr val="00B3D4"/>
                  </a:solidFill>
                </a:uFill>
                <a:latin typeface="Arial"/>
                <a:cs typeface="Arial"/>
              </a:rPr>
              <a:t> </a:t>
            </a:r>
            <a:r>
              <a:rPr lang="nl-NL" sz="2000" b="1" u="sng" dirty="0">
                <a:solidFill>
                  <a:srgbClr val="00B3D4"/>
                </a:solidFill>
                <a:uFill>
                  <a:solidFill>
                    <a:srgbClr val="00B3D4"/>
                  </a:solidFill>
                </a:uFill>
                <a:latin typeface="Arial"/>
                <a:cs typeface="Arial"/>
              </a:rPr>
              <a:t>toevoeging(en)</a:t>
            </a:r>
            <a:r>
              <a:rPr lang="nl-NL" sz="2000" b="1" u="sng" spc="-90" dirty="0">
                <a:solidFill>
                  <a:srgbClr val="00B3D4"/>
                </a:solidFill>
                <a:uFill>
                  <a:solidFill>
                    <a:srgbClr val="00B3D4"/>
                  </a:solidFill>
                </a:uFill>
                <a:latin typeface="Arial"/>
                <a:cs typeface="Arial"/>
              </a:rPr>
              <a:t> </a:t>
            </a:r>
            <a:r>
              <a:rPr lang="nl-NL" sz="2000" b="1" u="sng" dirty="0">
                <a:solidFill>
                  <a:srgbClr val="00B3D4"/>
                </a:solidFill>
                <a:uFill>
                  <a:solidFill>
                    <a:srgbClr val="00B3D4"/>
                  </a:solidFill>
                </a:uFill>
                <a:latin typeface="Arial"/>
                <a:cs typeface="Arial"/>
              </a:rPr>
              <a:t>van</a:t>
            </a:r>
            <a:r>
              <a:rPr lang="nl-NL" sz="2000" b="1" u="sng" spc="-10" dirty="0">
                <a:solidFill>
                  <a:srgbClr val="00B3D4"/>
                </a:solidFill>
                <a:uFill>
                  <a:solidFill>
                    <a:srgbClr val="00B3D4"/>
                  </a:solidFill>
                </a:uFill>
                <a:latin typeface="Arial"/>
                <a:cs typeface="Arial"/>
              </a:rPr>
              <a:t> </a:t>
            </a:r>
            <a:r>
              <a:rPr lang="nl-NL" sz="2000" b="1" u="sng" dirty="0">
                <a:solidFill>
                  <a:srgbClr val="00B3D4"/>
                </a:solidFill>
                <a:uFill>
                  <a:solidFill>
                    <a:srgbClr val="00B3D4"/>
                  </a:solidFill>
                </a:uFill>
                <a:latin typeface="Arial"/>
                <a:cs typeface="Arial"/>
              </a:rPr>
              <a:t>de</a:t>
            </a:r>
            <a:r>
              <a:rPr lang="nl-NL" sz="2000" b="1" u="sng" spc="-5" dirty="0">
                <a:solidFill>
                  <a:srgbClr val="00B3D4"/>
                </a:solidFill>
                <a:uFill>
                  <a:solidFill>
                    <a:srgbClr val="00B3D4"/>
                  </a:solidFill>
                </a:uFill>
                <a:latin typeface="Arial"/>
                <a:cs typeface="Arial"/>
              </a:rPr>
              <a:t> </a:t>
            </a:r>
            <a:r>
              <a:rPr lang="nl-NL" sz="2000" b="1" u="sng" spc="-10" dirty="0">
                <a:solidFill>
                  <a:srgbClr val="00B3D4"/>
                </a:solidFill>
                <a:uFill>
                  <a:solidFill>
                    <a:srgbClr val="00B3D4"/>
                  </a:solidFill>
                </a:uFill>
                <a:latin typeface="Arial"/>
                <a:cs typeface="Arial"/>
              </a:rPr>
              <a:t>stagegever</a:t>
            </a:r>
            <a:endParaRPr lang="nl-NL" sz="2000" dirty="0">
              <a:latin typeface="Arial"/>
              <a:cs typeface="Arial"/>
            </a:endParaRPr>
          </a:p>
          <a:p>
            <a:endParaRPr lang="en-BE" dirty="0"/>
          </a:p>
        </p:txBody>
      </p:sp>
    </p:spTree>
    <p:extLst>
      <p:ext uri="{BB962C8B-B14F-4D97-AF65-F5344CB8AC3E}">
        <p14:creationId xmlns:p14="http://schemas.microsoft.com/office/powerpoint/2010/main" val="4101220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D1746-FE27-E6E5-6F3E-F724E2576072}"/>
            </a:ext>
          </a:extLst>
        </p:cNvPr>
        <p:cNvGrpSpPr/>
        <p:nvPr/>
      </p:nvGrpSpPr>
      <p:grpSpPr>
        <a:xfrm>
          <a:off x="0" y="0"/>
          <a:ext cx="0" cy="0"/>
          <a:chOff x="0" y="0"/>
          <a:chExt cx="0" cy="0"/>
        </a:xfrm>
      </p:grpSpPr>
      <p:grpSp>
        <p:nvGrpSpPr>
          <p:cNvPr id="2" name="object 3">
            <a:extLst>
              <a:ext uri="{FF2B5EF4-FFF2-40B4-BE49-F238E27FC236}">
                <a16:creationId xmlns:a16="http://schemas.microsoft.com/office/drawing/2014/main" id="{584277BD-4DBF-AE17-6AA5-2C8CACBACBB3}"/>
              </a:ext>
            </a:extLst>
          </p:cNvPr>
          <p:cNvGrpSpPr/>
          <p:nvPr/>
        </p:nvGrpSpPr>
        <p:grpSpPr>
          <a:xfrm>
            <a:off x="0" y="0"/>
            <a:ext cx="12192000" cy="6858000"/>
            <a:chOff x="381000" y="868680"/>
            <a:chExt cx="6096000" cy="3429000"/>
          </a:xfrm>
        </p:grpSpPr>
        <p:sp>
          <p:nvSpPr>
            <p:cNvPr id="3" name="object 4">
              <a:extLst>
                <a:ext uri="{FF2B5EF4-FFF2-40B4-BE49-F238E27FC236}">
                  <a16:creationId xmlns:a16="http://schemas.microsoft.com/office/drawing/2014/main" id="{2D15B147-08A8-92BB-40B0-327B31D2DE53}"/>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5">
              <a:extLst>
                <a:ext uri="{FF2B5EF4-FFF2-40B4-BE49-F238E27FC236}">
                  <a16:creationId xmlns:a16="http://schemas.microsoft.com/office/drawing/2014/main" id="{F0CD4AEB-251E-A6D0-5DD5-2F248328F22C}"/>
                </a:ext>
              </a:extLst>
            </p:cNvPr>
            <p:cNvPicPr/>
            <p:nvPr/>
          </p:nvPicPr>
          <p:blipFill>
            <a:blip r:embed="rId2" cstate="print"/>
            <a:stretch>
              <a:fillRect/>
            </a:stretch>
          </p:blipFill>
          <p:spPr>
            <a:xfrm>
              <a:off x="5949696" y="3892296"/>
              <a:ext cx="429768" cy="313943"/>
            </a:xfrm>
            <a:prstGeom prst="rect">
              <a:avLst/>
            </a:prstGeom>
          </p:spPr>
        </p:pic>
        <p:pic>
          <p:nvPicPr>
            <p:cNvPr id="5" name="object 6">
              <a:extLst>
                <a:ext uri="{FF2B5EF4-FFF2-40B4-BE49-F238E27FC236}">
                  <a16:creationId xmlns:a16="http://schemas.microsoft.com/office/drawing/2014/main" id="{342971E8-930A-8D0B-C403-0B609385552D}"/>
                </a:ext>
              </a:extLst>
            </p:cNvPr>
            <p:cNvPicPr/>
            <p:nvPr/>
          </p:nvPicPr>
          <p:blipFill>
            <a:blip r:embed="rId3" cstate="print"/>
            <a:stretch>
              <a:fillRect/>
            </a:stretch>
          </p:blipFill>
          <p:spPr>
            <a:xfrm>
              <a:off x="5301233" y="2851150"/>
              <a:ext cx="1175766" cy="1446428"/>
            </a:xfrm>
            <a:prstGeom prst="rect">
              <a:avLst/>
            </a:prstGeom>
          </p:spPr>
        </p:pic>
        <p:pic>
          <p:nvPicPr>
            <p:cNvPr id="6" name="object 7">
              <a:extLst>
                <a:ext uri="{FF2B5EF4-FFF2-40B4-BE49-F238E27FC236}">
                  <a16:creationId xmlns:a16="http://schemas.microsoft.com/office/drawing/2014/main" id="{8D289806-AE5C-6CC6-3008-308F5389EDA6}"/>
                </a:ext>
              </a:extLst>
            </p:cNvPr>
            <p:cNvPicPr/>
            <p:nvPr/>
          </p:nvPicPr>
          <p:blipFill>
            <a:blip r:embed="rId4" cstate="print"/>
            <a:stretch>
              <a:fillRect/>
            </a:stretch>
          </p:blipFill>
          <p:spPr>
            <a:xfrm>
              <a:off x="2243327" y="868680"/>
              <a:ext cx="2502407" cy="3429000"/>
            </a:xfrm>
            <a:prstGeom prst="rect">
              <a:avLst/>
            </a:prstGeom>
          </p:spPr>
        </p:pic>
      </p:grpSp>
    </p:spTree>
    <p:extLst>
      <p:ext uri="{BB962C8B-B14F-4D97-AF65-F5344CB8AC3E}">
        <p14:creationId xmlns:p14="http://schemas.microsoft.com/office/powerpoint/2010/main" val="1311367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9B888-E21F-0A81-54B2-BC25FB62965E}"/>
            </a:ext>
          </a:extLst>
        </p:cNvPr>
        <p:cNvGrpSpPr/>
        <p:nvPr/>
      </p:nvGrpSpPr>
      <p:grpSpPr>
        <a:xfrm>
          <a:off x="0" y="0"/>
          <a:ext cx="0" cy="0"/>
          <a:chOff x="0" y="0"/>
          <a:chExt cx="0" cy="0"/>
        </a:xfrm>
      </p:grpSpPr>
      <p:grpSp>
        <p:nvGrpSpPr>
          <p:cNvPr id="2" name="object 8">
            <a:extLst>
              <a:ext uri="{FF2B5EF4-FFF2-40B4-BE49-F238E27FC236}">
                <a16:creationId xmlns:a16="http://schemas.microsoft.com/office/drawing/2014/main" id="{ED2002F9-3704-04E6-771E-0F387468747D}"/>
              </a:ext>
            </a:extLst>
          </p:cNvPr>
          <p:cNvGrpSpPr/>
          <p:nvPr/>
        </p:nvGrpSpPr>
        <p:grpSpPr>
          <a:xfrm>
            <a:off x="0" y="0"/>
            <a:ext cx="12192000" cy="6858000"/>
            <a:chOff x="381000" y="4846320"/>
            <a:chExt cx="6096000" cy="3429000"/>
          </a:xfrm>
        </p:grpSpPr>
        <p:sp>
          <p:nvSpPr>
            <p:cNvPr id="3" name="object 9">
              <a:extLst>
                <a:ext uri="{FF2B5EF4-FFF2-40B4-BE49-F238E27FC236}">
                  <a16:creationId xmlns:a16="http://schemas.microsoft.com/office/drawing/2014/main" id="{54B0D5CF-EA09-A949-6304-F8BABFA2EAEC}"/>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0">
              <a:extLst>
                <a:ext uri="{FF2B5EF4-FFF2-40B4-BE49-F238E27FC236}">
                  <a16:creationId xmlns:a16="http://schemas.microsoft.com/office/drawing/2014/main" id="{3784580D-E24F-1D1B-98D4-8D34BFE8DCED}"/>
                </a:ext>
              </a:extLst>
            </p:cNvPr>
            <p:cNvPicPr/>
            <p:nvPr/>
          </p:nvPicPr>
          <p:blipFill>
            <a:blip r:embed="rId2" cstate="print"/>
            <a:stretch>
              <a:fillRect/>
            </a:stretch>
          </p:blipFill>
          <p:spPr>
            <a:xfrm>
              <a:off x="5949696" y="7869936"/>
              <a:ext cx="429768" cy="313944"/>
            </a:xfrm>
            <a:prstGeom prst="rect">
              <a:avLst/>
            </a:prstGeom>
          </p:spPr>
        </p:pic>
        <p:pic>
          <p:nvPicPr>
            <p:cNvPr id="5" name="object 11">
              <a:extLst>
                <a:ext uri="{FF2B5EF4-FFF2-40B4-BE49-F238E27FC236}">
                  <a16:creationId xmlns:a16="http://schemas.microsoft.com/office/drawing/2014/main" id="{91157309-D99D-6C33-FBFD-B0C61D61966A}"/>
                </a:ext>
              </a:extLst>
            </p:cNvPr>
            <p:cNvPicPr/>
            <p:nvPr/>
          </p:nvPicPr>
          <p:blipFill>
            <a:blip r:embed="rId3" cstate="print"/>
            <a:stretch>
              <a:fillRect/>
            </a:stretch>
          </p:blipFill>
          <p:spPr>
            <a:xfrm>
              <a:off x="5301233" y="6828790"/>
              <a:ext cx="1175766" cy="1446428"/>
            </a:xfrm>
            <a:prstGeom prst="rect">
              <a:avLst/>
            </a:prstGeom>
          </p:spPr>
        </p:pic>
        <p:pic>
          <p:nvPicPr>
            <p:cNvPr id="6" name="object 12">
              <a:extLst>
                <a:ext uri="{FF2B5EF4-FFF2-40B4-BE49-F238E27FC236}">
                  <a16:creationId xmlns:a16="http://schemas.microsoft.com/office/drawing/2014/main" id="{998EC041-CD5E-4729-A01E-C5E861BCF8B9}"/>
                </a:ext>
              </a:extLst>
            </p:cNvPr>
            <p:cNvPicPr/>
            <p:nvPr/>
          </p:nvPicPr>
          <p:blipFill>
            <a:blip r:embed="rId4" cstate="print"/>
            <a:stretch>
              <a:fillRect/>
            </a:stretch>
          </p:blipFill>
          <p:spPr>
            <a:xfrm>
              <a:off x="2060448" y="4846320"/>
              <a:ext cx="2529840" cy="3343655"/>
            </a:xfrm>
            <a:prstGeom prst="rect">
              <a:avLst/>
            </a:prstGeom>
          </p:spPr>
        </p:pic>
      </p:grpSp>
    </p:spTree>
    <p:extLst>
      <p:ext uri="{BB962C8B-B14F-4D97-AF65-F5344CB8AC3E}">
        <p14:creationId xmlns:p14="http://schemas.microsoft.com/office/powerpoint/2010/main" val="9653791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084EB-0FAB-87A2-605D-615800A361E1}"/>
            </a:ext>
          </a:extLst>
        </p:cNvPr>
        <p:cNvGrpSpPr/>
        <p:nvPr/>
      </p:nvGrpSpPr>
      <p:grpSpPr>
        <a:xfrm>
          <a:off x="0" y="0"/>
          <a:ext cx="0" cy="0"/>
          <a:chOff x="0" y="0"/>
          <a:chExt cx="0" cy="0"/>
        </a:xfrm>
      </p:grpSpPr>
      <p:grpSp>
        <p:nvGrpSpPr>
          <p:cNvPr id="2" name="object 3">
            <a:extLst>
              <a:ext uri="{FF2B5EF4-FFF2-40B4-BE49-F238E27FC236}">
                <a16:creationId xmlns:a16="http://schemas.microsoft.com/office/drawing/2014/main" id="{C232A7CA-E5CF-73EF-2D32-AA5479FCC4CD}"/>
              </a:ext>
            </a:extLst>
          </p:cNvPr>
          <p:cNvGrpSpPr/>
          <p:nvPr/>
        </p:nvGrpSpPr>
        <p:grpSpPr>
          <a:xfrm>
            <a:off x="0" y="0"/>
            <a:ext cx="12192000" cy="6858000"/>
            <a:chOff x="381000" y="868680"/>
            <a:chExt cx="6096000" cy="3429000"/>
          </a:xfrm>
        </p:grpSpPr>
        <p:sp>
          <p:nvSpPr>
            <p:cNvPr id="3" name="object 4">
              <a:extLst>
                <a:ext uri="{FF2B5EF4-FFF2-40B4-BE49-F238E27FC236}">
                  <a16:creationId xmlns:a16="http://schemas.microsoft.com/office/drawing/2014/main" id="{D2B9C08B-3C04-6695-FDB2-921C2049C8A2}"/>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5">
              <a:extLst>
                <a:ext uri="{FF2B5EF4-FFF2-40B4-BE49-F238E27FC236}">
                  <a16:creationId xmlns:a16="http://schemas.microsoft.com/office/drawing/2014/main" id="{0C0BF2F2-01CE-B13D-A91E-C223C1855F88}"/>
                </a:ext>
              </a:extLst>
            </p:cNvPr>
            <p:cNvPicPr/>
            <p:nvPr/>
          </p:nvPicPr>
          <p:blipFill>
            <a:blip r:embed="rId2" cstate="print"/>
            <a:stretch>
              <a:fillRect/>
            </a:stretch>
          </p:blipFill>
          <p:spPr>
            <a:xfrm>
              <a:off x="5949696" y="3892296"/>
              <a:ext cx="429768" cy="313943"/>
            </a:xfrm>
            <a:prstGeom prst="rect">
              <a:avLst/>
            </a:prstGeom>
          </p:spPr>
        </p:pic>
        <p:pic>
          <p:nvPicPr>
            <p:cNvPr id="5" name="object 6">
              <a:extLst>
                <a:ext uri="{FF2B5EF4-FFF2-40B4-BE49-F238E27FC236}">
                  <a16:creationId xmlns:a16="http://schemas.microsoft.com/office/drawing/2014/main" id="{5AC25847-275F-EB80-3E88-06E0024BF36B}"/>
                </a:ext>
              </a:extLst>
            </p:cNvPr>
            <p:cNvPicPr/>
            <p:nvPr/>
          </p:nvPicPr>
          <p:blipFill>
            <a:blip r:embed="rId3" cstate="print"/>
            <a:stretch>
              <a:fillRect/>
            </a:stretch>
          </p:blipFill>
          <p:spPr>
            <a:xfrm>
              <a:off x="5301233" y="2851150"/>
              <a:ext cx="1175766" cy="1446428"/>
            </a:xfrm>
            <a:prstGeom prst="rect">
              <a:avLst/>
            </a:prstGeom>
          </p:spPr>
        </p:pic>
        <p:pic>
          <p:nvPicPr>
            <p:cNvPr id="6" name="object 7">
              <a:extLst>
                <a:ext uri="{FF2B5EF4-FFF2-40B4-BE49-F238E27FC236}">
                  <a16:creationId xmlns:a16="http://schemas.microsoft.com/office/drawing/2014/main" id="{746E2564-EAD5-903D-2E96-C94530778599}"/>
                </a:ext>
              </a:extLst>
            </p:cNvPr>
            <p:cNvPicPr/>
            <p:nvPr/>
          </p:nvPicPr>
          <p:blipFill>
            <a:blip r:embed="rId4" cstate="print"/>
            <a:stretch>
              <a:fillRect/>
            </a:stretch>
          </p:blipFill>
          <p:spPr>
            <a:xfrm>
              <a:off x="2002536" y="1011936"/>
              <a:ext cx="2852928" cy="3142487"/>
            </a:xfrm>
            <a:prstGeom prst="rect">
              <a:avLst/>
            </a:prstGeom>
          </p:spPr>
        </p:pic>
      </p:grpSp>
    </p:spTree>
    <p:extLst>
      <p:ext uri="{BB962C8B-B14F-4D97-AF65-F5344CB8AC3E}">
        <p14:creationId xmlns:p14="http://schemas.microsoft.com/office/powerpoint/2010/main" val="3795809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A8757-E738-95ED-F210-968578FE5966}"/>
            </a:ext>
          </a:extLst>
        </p:cNvPr>
        <p:cNvGrpSpPr/>
        <p:nvPr/>
      </p:nvGrpSpPr>
      <p:grpSpPr>
        <a:xfrm>
          <a:off x="0" y="0"/>
          <a:ext cx="0" cy="0"/>
          <a:chOff x="0" y="0"/>
          <a:chExt cx="0" cy="0"/>
        </a:xfrm>
      </p:grpSpPr>
      <p:grpSp>
        <p:nvGrpSpPr>
          <p:cNvPr id="2" name="object 8">
            <a:extLst>
              <a:ext uri="{FF2B5EF4-FFF2-40B4-BE49-F238E27FC236}">
                <a16:creationId xmlns:a16="http://schemas.microsoft.com/office/drawing/2014/main" id="{382F5520-74BD-F5D7-D9FB-A126EA2858A2}"/>
              </a:ext>
            </a:extLst>
          </p:cNvPr>
          <p:cNvGrpSpPr/>
          <p:nvPr/>
        </p:nvGrpSpPr>
        <p:grpSpPr>
          <a:xfrm>
            <a:off x="0" y="0"/>
            <a:ext cx="12192000" cy="6858000"/>
            <a:chOff x="381000" y="4846320"/>
            <a:chExt cx="6096000" cy="3429000"/>
          </a:xfrm>
        </p:grpSpPr>
        <p:sp>
          <p:nvSpPr>
            <p:cNvPr id="3" name="object 9">
              <a:extLst>
                <a:ext uri="{FF2B5EF4-FFF2-40B4-BE49-F238E27FC236}">
                  <a16:creationId xmlns:a16="http://schemas.microsoft.com/office/drawing/2014/main" id="{3FFAA2FB-0AB0-0B36-63C8-327A6A3E290D}"/>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0">
              <a:extLst>
                <a:ext uri="{FF2B5EF4-FFF2-40B4-BE49-F238E27FC236}">
                  <a16:creationId xmlns:a16="http://schemas.microsoft.com/office/drawing/2014/main" id="{3ADA8EE4-0C1F-8C5B-1152-075ED0AC8CCC}"/>
                </a:ext>
              </a:extLst>
            </p:cNvPr>
            <p:cNvPicPr/>
            <p:nvPr/>
          </p:nvPicPr>
          <p:blipFill>
            <a:blip r:embed="rId2" cstate="print"/>
            <a:stretch>
              <a:fillRect/>
            </a:stretch>
          </p:blipFill>
          <p:spPr>
            <a:xfrm>
              <a:off x="5949696" y="7869936"/>
              <a:ext cx="429768" cy="313944"/>
            </a:xfrm>
            <a:prstGeom prst="rect">
              <a:avLst/>
            </a:prstGeom>
          </p:spPr>
        </p:pic>
        <p:pic>
          <p:nvPicPr>
            <p:cNvPr id="5" name="object 11">
              <a:extLst>
                <a:ext uri="{FF2B5EF4-FFF2-40B4-BE49-F238E27FC236}">
                  <a16:creationId xmlns:a16="http://schemas.microsoft.com/office/drawing/2014/main" id="{699858E0-5E66-C9D9-8078-900E09F3A40E}"/>
                </a:ext>
              </a:extLst>
            </p:cNvPr>
            <p:cNvPicPr/>
            <p:nvPr/>
          </p:nvPicPr>
          <p:blipFill>
            <a:blip r:embed="rId3" cstate="print"/>
            <a:stretch>
              <a:fillRect/>
            </a:stretch>
          </p:blipFill>
          <p:spPr>
            <a:xfrm>
              <a:off x="4456176" y="7638796"/>
              <a:ext cx="1516761" cy="636523"/>
            </a:xfrm>
            <a:prstGeom prst="rect">
              <a:avLst/>
            </a:prstGeom>
          </p:spPr>
        </p:pic>
        <p:pic>
          <p:nvPicPr>
            <p:cNvPr id="6" name="object 12">
              <a:extLst>
                <a:ext uri="{FF2B5EF4-FFF2-40B4-BE49-F238E27FC236}">
                  <a16:creationId xmlns:a16="http://schemas.microsoft.com/office/drawing/2014/main" id="{E004D55D-6C19-D117-F1FA-99325520066E}"/>
                </a:ext>
              </a:extLst>
            </p:cNvPr>
            <p:cNvPicPr/>
            <p:nvPr/>
          </p:nvPicPr>
          <p:blipFill>
            <a:blip r:embed="rId4" cstate="print"/>
            <a:stretch>
              <a:fillRect/>
            </a:stretch>
          </p:blipFill>
          <p:spPr>
            <a:xfrm>
              <a:off x="2606039" y="5836920"/>
              <a:ext cx="3215640" cy="2026919"/>
            </a:xfrm>
            <a:prstGeom prst="rect">
              <a:avLst/>
            </a:prstGeom>
          </p:spPr>
        </p:pic>
      </p:grpSp>
      <p:sp>
        <p:nvSpPr>
          <p:cNvPr id="8" name="Titel 7">
            <a:extLst>
              <a:ext uri="{FF2B5EF4-FFF2-40B4-BE49-F238E27FC236}">
                <a16:creationId xmlns:a16="http://schemas.microsoft.com/office/drawing/2014/main" id="{AF01354C-1B34-DC7F-F42F-2A997B6611A3}"/>
              </a:ext>
            </a:extLst>
          </p:cNvPr>
          <p:cNvSpPr>
            <a:spLocks noGrp="1"/>
          </p:cNvSpPr>
          <p:nvPr>
            <p:ph type="title"/>
          </p:nvPr>
        </p:nvSpPr>
        <p:spPr/>
        <p:txBody>
          <a:bodyPr>
            <a:normAutofit/>
          </a:bodyPr>
          <a:lstStyle/>
          <a:p>
            <a:r>
              <a:rPr lang="nl-NL" sz="4400" dirty="0">
                <a:solidFill>
                  <a:srgbClr val="A9B804"/>
                </a:solidFill>
                <a:latin typeface="Arial"/>
                <a:cs typeface="Arial"/>
              </a:rPr>
              <a:t>Risicobeoordeling</a:t>
            </a:r>
            <a:r>
              <a:rPr lang="nl-NL" sz="4400" spc="-60" dirty="0">
                <a:solidFill>
                  <a:srgbClr val="A9B804"/>
                </a:solidFill>
                <a:latin typeface="Arial"/>
                <a:cs typeface="Arial"/>
              </a:rPr>
              <a:t> </a:t>
            </a:r>
            <a:r>
              <a:rPr lang="nl-NL" sz="4400" dirty="0">
                <a:solidFill>
                  <a:srgbClr val="A9B804"/>
                </a:solidFill>
                <a:latin typeface="Arial"/>
                <a:cs typeface="Arial"/>
              </a:rPr>
              <a:t>op</a:t>
            </a:r>
            <a:r>
              <a:rPr lang="nl-NL" sz="4400" spc="-5" dirty="0">
                <a:solidFill>
                  <a:srgbClr val="A9B804"/>
                </a:solidFill>
                <a:latin typeface="Arial"/>
                <a:cs typeface="Arial"/>
              </a:rPr>
              <a:t> </a:t>
            </a:r>
            <a:r>
              <a:rPr lang="nl-NL" sz="4400" dirty="0">
                <a:solidFill>
                  <a:srgbClr val="A9B804"/>
                </a:solidFill>
                <a:latin typeface="Arial"/>
                <a:cs typeface="Arial"/>
              </a:rPr>
              <a:t>basis</a:t>
            </a:r>
            <a:r>
              <a:rPr lang="nl-NL" sz="4400" spc="-25" dirty="0">
                <a:solidFill>
                  <a:srgbClr val="A9B804"/>
                </a:solidFill>
                <a:latin typeface="Arial"/>
                <a:cs typeface="Arial"/>
              </a:rPr>
              <a:t> </a:t>
            </a:r>
            <a:r>
              <a:rPr lang="nl-NL" sz="4400" dirty="0">
                <a:solidFill>
                  <a:srgbClr val="A9B804"/>
                </a:solidFill>
                <a:latin typeface="Arial"/>
                <a:cs typeface="Arial"/>
              </a:rPr>
              <a:t>van</a:t>
            </a:r>
            <a:r>
              <a:rPr lang="nl-NL" sz="4400" spc="-5" dirty="0">
                <a:solidFill>
                  <a:srgbClr val="A9B804"/>
                </a:solidFill>
                <a:latin typeface="Arial"/>
                <a:cs typeface="Arial"/>
              </a:rPr>
              <a:t> </a:t>
            </a:r>
            <a:r>
              <a:rPr lang="nl-NL" sz="4400" dirty="0">
                <a:solidFill>
                  <a:srgbClr val="A9B804"/>
                </a:solidFill>
                <a:latin typeface="Arial"/>
                <a:cs typeface="Arial"/>
              </a:rPr>
              <a:t>de</a:t>
            </a:r>
            <a:r>
              <a:rPr lang="nl-NL" sz="4400" spc="20" dirty="0">
                <a:solidFill>
                  <a:srgbClr val="A9B804"/>
                </a:solidFill>
                <a:latin typeface="Arial"/>
                <a:cs typeface="Arial"/>
              </a:rPr>
              <a:t> </a:t>
            </a:r>
            <a:r>
              <a:rPr lang="nl-NL" sz="4400" spc="-10" dirty="0">
                <a:solidFill>
                  <a:srgbClr val="A9B804"/>
                </a:solidFill>
                <a:latin typeface="Arial"/>
                <a:cs typeface="Arial"/>
              </a:rPr>
              <a:t>RISICOGRAAF</a:t>
            </a:r>
            <a:endParaRPr lang="en-BE" dirty="0"/>
          </a:p>
        </p:txBody>
      </p:sp>
      <p:sp>
        <p:nvSpPr>
          <p:cNvPr id="9" name="Tijdelijke aanduiding voor inhoud 8">
            <a:extLst>
              <a:ext uri="{FF2B5EF4-FFF2-40B4-BE49-F238E27FC236}">
                <a16:creationId xmlns:a16="http://schemas.microsoft.com/office/drawing/2014/main" id="{22A68861-E2A3-32B3-97CA-7E374BF66F48}"/>
              </a:ext>
            </a:extLst>
          </p:cNvPr>
          <p:cNvSpPr>
            <a:spLocks noGrp="1"/>
          </p:cNvSpPr>
          <p:nvPr>
            <p:ph idx="1"/>
          </p:nvPr>
        </p:nvSpPr>
        <p:spPr>
          <a:xfrm>
            <a:off x="838200" y="1635125"/>
            <a:ext cx="10515600" cy="4351338"/>
          </a:xfrm>
        </p:spPr>
        <p:txBody>
          <a:bodyPr>
            <a:normAutofit/>
          </a:bodyPr>
          <a:lstStyle/>
          <a:p>
            <a:pPr marL="252095">
              <a:lnSpc>
                <a:spcPct val="100000"/>
              </a:lnSpc>
              <a:spcBef>
                <a:spcPts val="1795"/>
              </a:spcBef>
            </a:pPr>
            <a:r>
              <a:rPr lang="nl-NL" sz="2000" dirty="0">
                <a:solidFill>
                  <a:srgbClr val="666666"/>
                </a:solidFill>
                <a:latin typeface="Arial"/>
                <a:cs typeface="Arial"/>
              </a:rPr>
              <a:t>Bepaling</a:t>
            </a:r>
            <a:r>
              <a:rPr lang="nl-NL" sz="2000" spc="-70" dirty="0">
                <a:solidFill>
                  <a:srgbClr val="666666"/>
                </a:solidFill>
                <a:latin typeface="Arial"/>
                <a:cs typeface="Arial"/>
              </a:rPr>
              <a:t> </a:t>
            </a:r>
            <a:r>
              <a:rPr lang="nl-NL" sz="2000" dirty="0">
                <a:solidFill>
                  <a:srgbClr val="666666"/>
                </a:solidFill>
                <a:latin typeface="Arial"/>
                <a:cs typeface="Arial"/>
              </a:rPr>
              <a:t>door</a:t>
            </a:r>
            <a:r>
              <a:rPr lang="nl-NL" sz="2000" spc="-35" dirty="0">
                <a:solidFill>
                  <a:srgbClr val="666666"/>
                </a:solidFill>
                <a:latin typeface="Arial"/>
                <a:cs typeface="Arial"/>
              </a:rPr>
              <a:t> </a:t>
            </a:r>
            <a:r>
              <a:rPr lang="nl-NL" sz="2000" dirty="0">
                <a:solidFill>
                  <a:srgbClr val="666666"/>
                </a:solidFill>
                <a:latin typeface="Arial"/>
                <a:cs typeface="Arial"/>
              </a:rPr>
              <a:t>middel</a:t>
            </a:r>
            <a:r>
              <a:rPr lang="nl-NL" sz="2000" spc="-60" dirty="0">
                <a:solidFill>
                  <a:srgbClr val="666666"/>
                </a:solidFill>
                <a:latin typeface="Arial"/>
                <a:cs typeface="Arial"/>
              </a:rPr>
              <a:t> </a:t>
            </a:r>
            <a:r>
              <a:rPr lang="nl-NL" sz="2000" dirty="0">
                <a:solidFill>
                  <a:srgbClr val="666666"/>
                </a:solidFill>
                <a:latin typeface="Arial"/>
                <a:cs typeface="Arial"/>
              </a:rPr>
              <a:t>van</a:t>
            </a:r>
            <a:r>
              <a:rPr lang="nl-NL" sz="2000" spc="-60" dirty="0">
                <a:solidFill>
                  <a:srgbClr val="666666"/>
                </a:solidFill>
                <a:latin typeface="Arial"/>
                <a:cs typeface="Arial"/>
              </a:rPr>
              <a:t> </a:t>
            </a:r>
            <a:r>
              <a:rPr lang="nl-NL" sz="2000" dirty="0">
                <a:solidFill>
                  <a:srgbClr val="666666"/>
                </a:solidFill>
                <a:latin typeface="Arial"/>
                <a:cs typeface="Arial"/>
              </a:rPr>
              <a:t>keuze</a:t>
            </a:r>
            <a:r>
              <a:rPr lang="nl-NL" sz="2000" spc="-10" dirty="0">
                <a:solidFill>
                  <a:srgbClr val="666666"/>
                </a:solidFill>
                <a:latin typeface="Arial"/>
                <a:cs typeface="Arial"/>
              </a:rPr>
              <a:t> mogelijkheid</a:t>
            </a:r>
            <a:r>
              <a:rPr lang="nl-NL" sz="2000" spc="-85" dirty="0">
                <a:solidFill>
                  <a:srgbClr val="666666"/>
                </a:solidFill>
                <a:latin typeface="Arial"/>
                <a:cs typeface="Arial"/>
              </a:rPr>
              <a:t> </a:t>
            </a:r>
            <a:r>
              <a:rPr lang="nl-NL" sz="2000" dirty="0">
                <a:solidFill>
                  <a:srgbClr val="666666"/>
                </a:solidFill>
                <a:latin typeface="Arial"/>
                <a:cs typeface="Arial"/>
              </a:rPr>
              <a:t>met</a:t>
            </a:r>
            <a:r>
              <a:rPr lang="nl-NL" sz="2000" spc="-50" dirty="0">
                <a:solidFill>
                  <a:srgbClr val="666666"/>
                </a:solidFill>
                <a:latin typeface="Arial"/>
                <a:cs typeface="Arial"/>
              </a:rPr>
              <a:t> </a:t>
            </a:r>
            <a:r>
              <a:rPr lang="nl-NL" sz="2000" dirty="0">
                <a:solidFill>
                  <a:srgbClr val="666666"/>
                </a:solidFill>
                <a:latin typeface="Arial"/>
                <a:cs typeface="Arial"/>
              </a:rPr>
              <a:t>4</a:t>
            </a:r>
            <a:r>
              <a:rPr lang="nl-NL" sz="2000" spc="-5" dirty="0">
                <a:solidFill>
                  <a:srgbClr val="666666"/>
                </a:solidFill>
                <a:latin typeface="Arial"/>
                <a:cs typeface="Arial"/>
              </a:rPr>
              <a:t> </a:t>
            </a:r>
            <a:r>
              <a:rPr lang="nl-NL" sz="2000" spc="-10" dirty="0">
                <a:solidFill>
                  <a:srgbClr val="666666"/>
                </a:solidFill>
                <a:latin typeface="Arial"/>
                <a:cs typeface="Arial"/>
              </a:rPr>
              <a:t>regelfactoren</a:t>
            </a:r>
            <a:endParaRPr lang="nl-NL" sz="2000" dirty="0">
              <a:latin typeface="Arial"/>
              <a:cs typeface="Arial"/>
            </a:endParaRPr>
          </a:p>
          <a:p>
            <a:pPr>
              <a:lnSpc>
                <a:spcPct val="100000"/>
              </a:lnSpc>
            </a:pPr>
            <a:endParaRPr lang="nl-NL" sz="2000" dirty="0">
              <a:latin typeface="Arial"/>
              <a:cs typeface="Arial"/>
            </a:endParaRPr>
          </a:p>
          <a:p>
            <a:pPr>
              <a:lnSpc>
                <a:spcPct val="100000"/>
              </a:lnSpc>
            </a:pPr>
            <a:endParaRPr lang="nl-NL" sz="2000" dirty="0">
              <a:latin typeface="Arial"/>
              <a:cs typeface="Arial"/>
            </a:endParaRPr>
          </a:p>
          <a:p>
            <a:pPr>
              <a:lnSpc>
                <a:spcPct val="100000"/>
              </a:lnSpc>
              <a:spcBef>
                <a:spcPts val="390"/>
              </a:spcBef>
            </a:pPr>
            <a:endParaRPr lang="nl-NL" sz="2000" dirty="0">
              <a:latin typeface="Arial"/>
              <a:cs typeface="Arial"/>
            </a:endParaRPr>
          </a:p>
          <a:p>
            <a:pPr marL="403225" indent="-151130">
              <a:lnSpc>
                <a:spcPct val="100000"/>
              </a:lnSpc>
              <a:spcBef>
                <a:spcPts val="5"/>
              </a:spcBef>
              <a:buChar char="◊"/>
              <a:tabLst>
                <a:tab pos="403225" algn="l"/>
              </a:tabLst>
            </a:pPr>
            <a:r>
              <a:rPr lang="nl-NL" sz="2000" spc="-10" dirty="0">
                <a:solidFill>
                  <a:srgbClr val="666666"/>
                </a:solidFill>
                <a:latin typeface="Arial"/>
                <a:cs typeface="Arial"/>
              </a:rPr>
              <a:t>Effect</a:t>
            </a:r>
            <a:endParaRPr lang="nl-NL" sz="2000" dirty="0">
              <a:latin typeface="Arial"/>
              <a:cs typeface="Arial"/>
            </a:endParaRPr>
          </a:p>
          <a:p>
            <a:pPr marL="403225" indent="-151130">
              <a:lnSpc>
                <a:spcPts val="1855"/>
              </a:lnSpc>
              <a:spcBef>
                <a:spcPts val="10"/>
              </a:spcBef>
              <a:buChar char="◊"/>
              <a:tabLst>
                <a:tab pos="403225" algn="l"/>
              </a:tabLst>
            </a:pPr>
            <a:r>
              <a:rPr lang="nl-NL" sz="2000" spc="-10" dirty="0">
                <a:solidFill>
                  <a:srgbClr val="666666"/>
                </a:solidFill>
                <a:latin typeface="Arial"/>
                <a:cs typeface="Arial"/>
              </a:rPr>
              <a:t>Blootstelling</a:t>
            </a:r>
            <a:endParaRPr lang="nl-NL" sz="2000" dirty="0">
              <a:latin typeface="Arial"/>
              <a:cs typeface="Arial"/>
            </a:endParaRPr>
          </a:p>
          <a:p>
            <a:pPr marL="403225" indent="-151130">
              <a:lnSpc>
                <a:spcPts val="1855"/>
              </a:lnSpc>
              <a:buChar char="◊"/>
              <a:tabLst>
                <a:tab pos="403225" algn="l"/>
              </a:tabLst>
            </a:pPr>
            <a:r>
              <a:rPr lang="nl-NL" sz="2000" spc="-10" dirty="0">
                <a:solidFill>
                  <a:srgbClr val="666666"/>
                </a:solidFill>
                <a:latin typeface="Arial"/>
                <a:cs typeface="Arial"/>
              </a:rPr>
              <a:t>Waarschijnlijkheid</a:t>
            </a:r>
            <a:endParaRPr lang="nl-NL" sz="2000" dirty="0">
              <a:latin typeface="Arial"/>
              <a:cs typeface="Arial"/>
            </a:endParaRPr>
          </a:p>
          <a:p>
            <a:pPr marL="403225" indent="-151130">
              <a:lnSpc>
                <a:spcPct val="100000"/>
              </a:lnSpc>
              <a:spcBef>
                <a:spcPts val="10"/>
              </a:spcBef>
              <a:buChar char="◊"/>
              <a:tabLst>
                <a:tab pos="403225" algn="l"/>
              </a:tabLst>
            </a:pPr>
            <a:r>
              <a:rPr lang="nl-NL" sz="2000" spc="-10" dirty="0" err="1">
                <a:solidFill>
                  <a:srgbClr val="666666"/>
                </a:solidFill>
                <a:latin typeface="Arial"/>
                <a:cs typeface="Arial"/>
              </a:rPr>
              <a:t>Gevaarsafwending</a:t>
            </a:r>
            <a:endParaRPr lang="en-BE" sz="2000" dirty="0"/>
          </a:p>
        </p:txBody>
      </p:sp>
    </p:spTree>
    <p:extLst>
      <p:ext uri="{BB962C8B-B14F-4D97-AF65-F5344CB8AC3E}">
        <p14:creationId xmlns:p14="http://schemas.microsoft.com/office/powerpoint/2010/main" val="4017320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463E2-BEDE-107A-E0CB-721A68CAB911}"/>
            </a:ext>
          </a:extLst>
        </p:cNvPr>
        <p:cNvGrpSpPr/>
        <p:nvPr/>
      </p:nvGrpSpPr>
      <p:grpSpPr>
        <a:xfrm>
          <a:off x="0" y="0"/>
          <a:ext cx="0" cy="0"/>
          <a:chOff x="0" y="0"/>
          <a:chExt cx="0" cy="0"/>
        </a:xfrm>
      </p:grpSpPr>
      <p:grpSp>
        <p:nvGrpSpPr>
          <p:cNvPr id="2" name="object 3">
            <a:extLst>
              <a:ext uri="{FF2B5EF4-FFF2-40B4-BE49-F238E27FC236}">
                <a16:creationId xmlns:a16="http://schemas.microsoft.com/office/drawing/2014/main" id="{9E4CAE05-19E0-E272-CB58-47BEC145A670}"/>
              </a:ext>
            </a:extLst>
          </p:cNvPr>
          <p:cNvGrpSpPr/>
          <p:nvPr/>
        </p:nvGrpSpPr>
        <p:grpSpPr>
          <a:xfrm>
            <a:off x="0" y="-254"/>
            <a:ext cx="12192000" cy="6858253"/>
            <a:chOff x="381000" y="868680"/>
            <a:chExt cx="6096000" cy="3429000"/>
          </a:xfrm>
        </p:grpSpPr>
        <p:sp>
          <p:nvSpPr>
            <p:cNvPr id="3" name="object 4">
              <a:extLst>
                <a:ext uri="{FF2B5EF4-FFF2-40B4-BE49-F238E27FC236}">
                  <a16:creationId xmlns:a16="http://schemas.microsoft.com/office/drawing/2014/main" id="{E10460A7-26C6-AD5D-99BD-0EFF019DF473}"/>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5">
              <a:extLst>
                <a:ext uri="{FF2B5EF4-FFF2-40B4-BE49-F238E27FC236}">
                  <a16:creationId xmlns:a16="http://schemas.microsoft.com/office/drawing/2014/main" id="{1200AF76-078B-2821-670F-BE5417C42517}"/>
                </a:ext>
              </a:extLst>
            </p:cNvPr>
            <p:cNvPicPr/>
            <p:nvPr/>
          </p:nvPicPr>
          <p:blipFill>
            <a:blip r:embed="rId2" cstate="print"/>
            <a:stretch>
              <a:fillRect/>
            </a:stretch>
          </p:blipFill>
          <p:spPr>
            <a:xfrm>
              <a:off x="5949696" y="3892296"/>
              <a:ext cx="429768" cy="313943"/>
            </a:xfrm>
            <a:prstGeom prst="rect">
              <a:avLst/>
            </a:prstGeom>
          </p:spPr>
        </p:pic>
        <p:pic>
          <p:nvPicPr>
            <p:cNvPr id="5" name="object 6">
              <a:extLst>
                <a:ext uri="{FF2B5EF4-FFF2-40B4-BE49-F238E27FC236}">
                  <a16:creationId xmlns:a16="http://schemas.microsoft.com/office/drawing/2014/main" id="{0737540A-AE58-D4BD-48BE-01B508FB6605}"/>
                </a:ext>
              </a:extLst>
            </p:cNvPr>
            <p:cNvPicPr/>
            <p:nvPr/>
          </p:nvPicPr>
          <p:blipFill>
            <a:blip r:embed="rId3" cstate="print"/>
            <a:stretch>
              <a:fillRect/>
            </a:stretch>
          </p:blipFill>
          <p:spPr>
            <a:xfrm>
              <a:off x="5150358" y="868680"/>
              <a:ext cx="1326641" cy="634619"/>
            </a:xfrm>
            <a:prstGeom prst="rect">
              <a:avLst/>
            </a:prstGeom>
          </p:spPr>
        </p:pic>
      </p:grpSp>
      <p:sp>
        <p:nvSpPr>
          <p:cNvPr id="6" name="object 7">
            <a:extLst>
              <a:ext uri="{FF2B5EF4-FFF2-40B4-BE49-F238E27FC236}">
                <a16:creationId xmlns:a16="http://schemas.microsoft.com/office/drawing/2014/main" id="{B9ED13EE-8602-B2BC-727B-EC7B0C0C8FA4}"/>
              </a:ext>
            </a:extLst>
          </p:cNvPr>
          <p:cNvSpPr txBox="1"/>
          <p:nvPr/>
        </p:nvSpPr>
        <p:spPr>
          <a:xfrm>
            <a:off x="0" y="-254"/>
            <a:ext cx="12192000" cy="530273"/>
          </a:xfrm>
          <a:prstGeom prst="rect">
            <a:avLst/>
          </a:prstGeom>
        </p:spPr>
        <p:txBody>
          <a:bodyPr vert="horz" wrap="square" lIns="0" tIns="250825" rIns="0" bIns="0" rtlCol="0">
            <a:spAutoFit/>
          </a:bodyPr>
          <a:lstStyle/>
          <a:p>
            <a:pPr marL="167640">
              <a:lnSpc>
                <a:spcPct val="100000"/>
              </a:lnSpc>
              <a:spcBef>
                <a:spcPts val="1975"/>
              </a:spcBef>
            </a:pPr>
            <a:endParaRPr sz="1800" dirty="0">
              <a:latin typeface="Arial"/>
              <a:cs typeface="Arial"/>
            </a:endParaRPr>
          </a:p>
        </p:txBody>
      </p:sp>
      <p:sp>
        <p:nvSpPr>
          <p:cNvPr id="7" name="object 8">
            <a:extLst>
              <a:ext uri="{FF2B5EF4-FFF2-40B4-BE49-F238E27FC236}">
                <a16:creationId xmlns:a16="http://schemas.microsoft.com/office/drawing/2014/main" id="{70DF26F5-2244-1D98-B3A4-2018C2830B94}"/>
              </a:ext>
            </a:extLst>
          </p:cNvPr>
          <p:cNvSpPr txBox="1"/>
          <p:nvPr/>
        </p:nvSpPr>
        <p:spPr>
          <a:xfrm>
            <a:off x="638811" y="1820885"/>
            <a:ext cx="5267960" cy="3022493"/>
          </a:xfrm>
          <a:prstGeom prst="rect">
            <a:avLst/>
          </a:prstGeom>
          <a:solidFill>
            <a:srgbClr val="F4F4F4"/>
          </a:solidFill>
          <a:ln w="6096">
            <a:solidFill>
              <a:srgbClr val="666666"/>
            </a:solidFill>
          </a:ln>
        </p:spPr>
        <p:txBody>
          <a:bodyPr vert="horz" wrap="square" lIns="0" tIns="61594" rIns="0" bIns="0" rtlCol="0">
            <a:spAutoFit/>
          </a:bodyPr>
          <a:lstStyle/>
          <a:p>
            <a:pPr marL="635">
              <a:lnSpc>
                <a:spcPct val="100000"/>
              </a:lnSpc>
              <a:spcBef>
                <a:spcPts val="484"/>
              </a:spcBef>
            </a:pPr>
            <a:r>
              <a:rPr sz="1400" b="1" dirty="0">
                <a:solidFill>
                  <a:srgbClr val="666666"/>
                </a:solidFill>
                <a:latin typeface="Arial"/>
                <a:cs typeface="Arial"/>
              </a:rPr>
              <a:t>VOORDELEN</a:t>
            </a:r>
            <a:r>
              <a:rPr sz="1400" b="1" spc="-40" dirty="0">
                <a:solidFill>
                  <a:srgbClr val="666666"/>
                </a:solidFill>
                <a:latin typeface="Arial"/>
                <a:cs typeface="Arial"/>
              </a:rPr>
              <a:t> </a:t>
            </a:r>
            <a:r>
              <a:rPr sz="1400" b="1" dirty="0">
                <a:solidFill>
                  <a:srgbClr val="666666"/>
                </a:solidFill>
                <a:latin typeface="Arial"/>
                <a:cs typeface="Arial"/>
              </a:rPr>
              <a:t>-</a:t>
            </a:r>
            <a:r>
              <a:rPr sz="1400" b="1" spc="-20" dirty="0">
                <a:solidFill>
                  <a:srgbClr val="666666"/>
                </a:solidFill>
                <a:latin typeface="Arial"/>
                <a:cs typeface="Arial"/>
              </a:rPr>
              <a:t> </a:t>
            </a:r>
            <a:r>
              <a:rPr sz="1400" b="1" spc="-10" dirty="0">
                <a:solidFill>
                  <a:srgbClr val="666666"/>
                </a:solidFill>
                <a:latin typeface="Arial"/>
                <a:cs typeface="Arial"/>
              </a:rPr>
              <a:t>OPPORTUNITEITEN</a:t>
            </a:r>
            <a:endParaRPr sz="1400" dirty="0">
              <a:latin typeface="Arial"/>
              <a:cs typeface="Arial"/>
            </a:endParaRPr>
          </a:p>
          <a:p>
            <a:pPr>
              <a:lnSpc>
                <a:spcPct val="100000"/>
              </a:lnSpc>
              <a:spcBef>
                <a:spcPts val="810"/>
              </a:spcBef>
            </a:pPr>
            <a:endParaRPr sz="1400" dirty="0">
              <a:latin typeface="Arial"/>
              <a:cs typeface="Arial"/>
            </a:endParaRPr>
          </a:p>
          <a:p>
            <a:pPr marL="226695" indent="-180340">
              <a:lnSpc>
                <a:spcPts val="1250"/>
              </a:lnSpc>
              <a:buChar char="●"/>
              <a:tabLst>
                <a:tab pos="226695" algn="l"/>
              </a:tabLst>
            </a:pPr>
            <a:r>
              <a:rPr sz="1400" dirty="0">
                <a:solidFill>
                  <a:srgbClr val="666666"/>
                </a:solidFill>
                <a:latin typeface="Arial"/>
                <a:cs typeface="Arial"/>
              </a:rPr>
              <a:t>Kan</a:t>
            </a:r>
            <a:r>
              <a:rPr sz="1400" spc="-35" dirty="0">
                <a:solidFill>
                  <a:srgbClr val="666666"/>
                </a:solidFill>
                <a:latin typeface="Arial"/>
                <a:cs typeface="Arial"/>
              </a:rPr>
              <a:t> </a:t>
            </a:r>
            <a:r>
              <a:rPr sz="1400" dirty="0">
                <a:solidFill>
                  <a:srgbClr val="666666"/>
                </a:solidFill>
                <a:latin typeface="Arial"/>
                <a:cs typeface="Arial"/>
              </a:rPr>
              <a:t>gebruikt</a:t>
            </a:r>
            <a:r>
              <a:rPr sz="1400" spc="-40" dirty="0">
                <a:solidFill>
                  <a:srgbClr val="666666"/>
                </a:solidFill>
                <a:latin typeface="Arial"/>
                <a:cs typeface="Arial"/>
              </a:rPr>
              <a:t> </a:t>
            </a:r>
            <a:r>
              <a:rPr sz="1400" dirty="0">
                <a:solidFill>
                  <a:srgbClr val="666666"/>
                </a:solidFill>
                <a:latin typeface="Arial"/>
                <a:cs typeface="Arial"/>
              </a:rPr>
              <a:t>worden</a:t>
            </a:r>
            <a:r>
              <a:rPr sz="1400" spc="-10" dirty="0">
                <a:solidFill>
                  <a:srgbClr val="666666"/>
                </a:solidFill>
                <a:latin typeface="Arial"/>
                <a:cs typeface="Arial"/>
              </a:rPr>
              <a:t> </a:t>
            </a:r>
            <a:r>
              <a:rPr sz="1400" spc="-20" dirty="0">
                <a:solidFill>
                  <a:srgbClr val="666666"/>
                </a:solidFill>
                <a:latin typeface="Arial"/>
                <a:cs typeface="Arial"/>
              </a:rPr>
              <a:t>voor</a:t>
            </a:r>
            <a:endParaRPr sz="1400" dirty="0">
              <a:latin typeface="Arial"/>
              <a:cs typeface="Arial"/>
            </a:endParaRPr>
          </a:p>
          <a:p>
            <a:pPr marL="683895" lvl="1" indent="-180340">
              <a:lnSpc>
                <a:spcPts val="1190"/>
              </a:lnSpc>
              <a:buChar char="■"/>
              <a:tabLst>
                <a:tab pos="683895" algn="l"/>
              </a:tabLst>
            </a:pPr>
            <a:r>
              <a:rPr sz="1400" dirty="0">
                <a:solidFill>
                  <a:srgbClr val="666666"/>
                </a:solidFill>
                <a:latin typeface="Arial"/>
                <a:cs typeface="Arial"/>
              </a:rPr>
              <a:t>ISO </a:t>
            </a:r>
            <a:r>
              <a:rPr sz="1400" spc="-10" dirty="0">
                <a:solidFill>
                  <a:srgbClr val="666666"/>
                </a:solidFill>
                <a:latin typeface="Arial"/>
                <a:cs typeface="Arial"/>
              </a:rPr>
              <a:t>12100</a:t>
            </a:r>
            <a:endParaRPr sz="1400" dirty="0">
              <a:latin typeface="Arial"/>
              <a:cs typeface="Arial"/>
            </a:endParaRPr>
          </a:p>
          <a:p>
            <a:pPr marL="683895" lvl="1" indent="-180340">
              <a:lnSpc>
                <a:spcPts val="1190"/>
              </a:lnSpc>
              <a:buChar char="■"/>
              <a:tabLst>
                <a:tab pos="683895" algn="l"/>
              </a:tabLst>
            </a:pPr>
            <a:r>
              <a:rPr sz="1400" spc="-10" dirty="0">
                <a:solidFill>
                  <a:srgbClr val="666666"/>
                </a:solidFill>
                <a:latin typeface="Arial"/>
                <a:cs typeface="Arial"/>
              </a:rPr>
              <a:t>taakrisicoanalyse</a:t>
            </a:r>
            <a:endParaRPr sz="1400" dirty="0">
              <a:latin typeface="Arial"/>
              <a:cs typeface="Arial"/>
            </a:endParaRPr>
          </a:p>
          <a:p>
            <a:pPr marL="683895" lvl="1" indent="-180340">
              <a:lnSpc>
                <a:spcPts val="1250"/>
              </a:lnSpc>
              <a:buChar char="■"/>
              <a:tabLst>
                <a:tab pos="683895" algn="l"/>
              </a:tabLst>
            </a:pPr>
            <a:r>
              <a:rPr sz="1400" spc="-50" dirty="0">
                <a:solidFill>
                  <a:srgbClr val="666666"/>
                </a:solidFill>
                <a:latin typeface="Arial"/>
                <a:cs typeface="Arial"/>
              </a:rPr>
              <a:t>…</a:t>
            </a:r>
            <a:endParaRPr sz="1400" dirty="0">
              <a:latin typeface="Arial"/>
              <a:cs typeface="Arial"/>
            </a:endParaRPr>
          </a:p>
          <a:p>
            <a:pPr lvl="1">
              <a:lnSpc>
                <a:spcPct val="100000"/>
              </a:lnSpc>
              <a:spcBef>
                <a:spcPts val="930"/>
              </a:spcBef>
              <a:buClr>
                <a:srgbClr val="666666"/>
              </a:buClr>
              <a:buFont typeface="Arial"/>
              <a:buChar char="■"/>
            </a:pPr>
            <a:endParaRPr sz="1400" dirty="0">
              <a:latin typeface="Arial"/>
              <a:cs typeface="Arial"/>
            </a:endParaRPr>
          </a:p>
          <a:p>
            <a:pPr marL="226060" marR="166370" indent="-180340">
              <a:lnSpc>
                <a:spcPct val="90000"/>
              </a:lnSpc>
              <a:spcBef>
                <a:spcPts val="5"/>
              </a:spcBef>
              <a:buChar char="●"/>
              <a:tabLst>
                <a:tab pos="229235" algn="l"/>
              </a:tabLst>
            </a:pPr>
            <a:r>
              <a:rPr sz="1400" dirty="0">
                <a:solidFill>
                  <a:srgbClr val="666666"/>
                </a:solidFill>
                <a:latin typeface="Arial"/>
                <a:cs typeface="Arial"/>
              </a:rPr>
              <a:t>Door</a:t>
            </a:r>
            <a:r>
              <a:rPr sz="1400" spc="-35" dirty="0">
                <a:solidFill>
                  <a:srgbClr val="666666"/>
                </a:solidFill>
                <a:latin typeface="Arial"/>
                <a:cs typeface="Arial"/>
              </a:rPr>
              <a:t> </a:t>
            </a:r>
            <a:r>
              <a:rPr sz="1400" dirty="0">
                <a:solidFill>
                  <a:srgbClr val="666666"/>
                </a:solidFill>
                <a:latin typeface="Arial"/>
                <a:cs typeface="Arial"/>
              </a:rPr>
              <a:t>de</a:t>
            </a:r>
            <a:r>
              <a:rPr sz="1400" spc="-15" dirty="0">
                <a:solidFill>
                  <a:srgbClr val="666666"/>
                </a:solidFill>
                <a:latin typeface="Arial"/>
                <a:cs typeface="Arial"/>
              </a:rPr>
              <a:t> </a:t>
            </a:r>
            <a:r>
              <a:rPr sz="1400" dirty="0">
                <a:solidFill>
                  <a:srgbClr val="666666"/>
                </a:solidFill>
                <a:latin typeface="Arial"/>
                <a:cs typeface="Arial"/>
              </a:rPr>
              <a:t>beperking</a:t>
            </a:r>
            <a:r>
              <a:rPr sz="1400" spc="-65" dirty="0">
                <a:solidFill>
                  <a:srgbClr val="666666"/>
                </a:solidFill>
                <a:latin typeface="Arial"/>
                <a:cs typeface="Arial"/>
              </a:rPr>
              <a:t> </a:t>
            </a:r>
            <a:r>
              <a:rPr sz="1400" dirty="0">
                <a:solidFill>
                  <a:srgbClr val="666666"/>
                </a:solidFill>
                <a:latin typeface="Arial"/>
                <a:cs typeface="Arial"/>
              </a:rPr>
              <a:t>in</a:t>
            </a:r>
            <a:r>
              <a:rPr sz="1400" spc="5" dirty="0">
                <a:solidFill>
                  <a:srgbClr val="666666"/>
                </a:solidFill>
                <a:latin typeface="Arial"/>
                <a:cs typeface="Arial"/>
              </a:rPr>
              <a:t> </a:t>
            </a:r>
            <a:r>
              <a:rPr sz="1400" spc="-25" dirty="0">
                <a:solidFill>
                  <a:srgbClr val="666666"/>
                </a:solidFill>
                <a:latin typeface="Arial"/>
                <a:cs typeface="Arial"/>
              </a:rPr>
              <a:t>de 	</a:t>
            </a:r>
            <a:r>
              <a:rPr sz="1400" spc="-10" dirty="0">
                <a:solidFill>
                  <a:srgbClr val="666666"/>
                </a:solidFill>
                <a:latin typeface="Arial"/>
                <a:cs typeface="Arial"/>
              </a:rPr>
              <a:t>keuzemogelijkheden</a:t>
            </a:r>
            <a:r>
              <a:rPr sz="1400" spc="-40" dirty="0">
                <a:solidFill>
                  <a:srgbClr val="666666"/>
                </a:solidFill>
                <a:latin typeface="Arial"/>
                <a:cs typeface="Arial"/>
              </a:rPr>
              <a:t> </a:t>
            </a:r>
            <a:r>
              <a:rPr sz="1400" dirty="0">
                <a:solidFill>
                  <a:srgbClr val="666666"/>
                </a:solidFill>
                <a:latin typeface="Arial"/>
                <a:cs typeface="Arial"/>
              </a:rPr>
              <a:t>per</a:t>
            </a:r>
            <a:r>
              <a:rPr sz="1400" spc="30" dirty="0">
                <a:solidFill>
                  <a:srgbClr val="666666"/>
                </a:solidFill>
                <a:latin typeface="Arial"/>
                <a:cs typeface="Arial"/>
              </a:rPr>
              <a:t> </a:t>
            </a:r>
            <a:r>
              <a:rPr sz="1400" dirty="0">
                <a:solidFill>
                  <a:srgbClr val="666666"/>
                </a:solidFill>
                <a:latin typeface="Arial"/>
                <a:cs typeface="Arial"/>
              </a:rPr>
              <a:t>effect</a:t>
            </a:r>
            <a:r>
              <a:rPr sz="1400" spc="-40" dirty="0">
                <a:solidFill>
                  <a:srgbClr val="666666"/>
                </a:solidFill>
                <a:latin typeface="Arial"/>
                <a:cs typeface="Arial"/>
              </a:rPr>
              <a:t> </a:t>
            </a:r>
            <a:r>
              <a:rPr sz="1400" dirty="0">
                <a:solidFill>
                  <a:srgbClr val="666666"/>
                </a:solidFill>
                <a:latin typeface="Arial"/>
                <a:cs typeface="Arial"/>
              </a:rPr>
              <a:t>is</a:t>
            </a:r>
            <a:r>
              <a:rPr sz="1400" spc="70" dirty="0">
                <a:solidFill>
                  <a:srgbClr val="666666"/>
                </a:solidFill>
                <a:latin typeface="Arial"/>
                <a:cs typeface="Arial"/>
              </a:rPr>
              <a:t> </a:t>
            </a:r>
            <a:r>
              <a:rPr sz="1400" spc="-25" dirty="0">
                <a:solidFill>
                  <a:srgbClr val="666666"/>
                </a:solidFill>
                <a:latin typeface="Arial"/>
                <a:cs typeface="Arial"/>
              </a:rPr>
              <a:t>de 	</a:t>
            </a:r>
            <a:r>
              <a:rPr sz="1400" spc="-10" dirty="0">
                <a:solidFill>
                  <a:srgbClr val="666666"/>
                </a:solidFill>
                <a:latin typeface="Arial"/>
                <a:cs typeface="Arial"/>
              </a:rPr>
              <a:t>subjectiviteit</a:t>
            </a:r>
            <a:r>
              <a:rPr sz="1400" spc="40" dirty="0">
                <a:solidFill>
                  <a:srgbClr val="666666"/>
                </a:solidFill>
                <a:latin typeface="Arial"/>
                <a:cs typeface="Arial"/>
              </a:rPr>
              <a:t> </a:t>
            </a:r>
            <a:r>
              <a:rPr sz="1400" spc="-10" dirty="0">
                <a:solidFill>
                  <a:srgbClr val="666666"/>
                </a:solidFill>
                <a:latin typeface="Arial"/>
                <a:cs typeface="Arial"/>
              </a:rPr>
              <a:t>beperkt</a:t>
            </a:r>
            <a:endParaRPr sz="1400" dirty="0">
              <a:latin typeface="Arial"/>
              <a:cs typeface="Arial"/>
            </a:endParaRPr>
          </a:p>
          <a:p>
            <a:pPr>
              <a:lnSpc>
                <a:spcPct val="100000"/>
              </a:lnSpc>
              <a:spcBef>
                <a:spcPts val="770"/>
              </a:spcBef>
              <a:buClr>
                <a:srgbClr val="666666"/>
              </a:buClr>
              <a:buFont typeface="Arial"/>
              <a:buChar char="●"/>
            </a:pPr>
            <a:endParaRPr sz="1400" dirty="0">
              <a:latin typeface="Arial"/>
              <a:cs typeface="Arial"/>
            </a:endParaRPr>
          </a:p>
          <a:p>
            <a:pPr marL="226695" indent="-180340">
              <a:lnSpc>
                <a:spcPct val="100000"/>
              </a:lnSpc>
              <a:spcBef>
                <a:spcPts val="5"/>
              </a:spcBef>
              <a:buChar char="●"/>
              <a:tabLst>
                <a:tab pos="226695" algn="l"/>
              </a:tabLst>
            </a:pPr>
            <a:r>
              <a:rPr sz="1400" dirty="0">
                <a:solidFill>
                  <a:srgbClr val="666666"/>
                </a:solidFill>
                <a:latin typeface="Arial"/>
                <a:cs typeface="Arial"/>
              </a:rPr>
              <a:t>Eenvoudig</a:t>
            </a:r>
            <a:r>
              <a:rPr sz="1400" spc="-85" dirty="0">
                <a:solidFill>
                  <a:srgbClr val="666666"/>
                </a:solidFill>
                <a:latin typeface="Arial"/>
                <a:cs typeface="Arial"/>
              </a:rPr>
              <a:t> </a:t>
            </a:r>
            <a:r>
              <a:rPr sz="1400" dirty="0">
                <a:solidFill>
                  <a:srgbClr val="666666"/>
                </a:solidFill>
                <a:latin typeface="Arial"/>
                <a:cs typeface="Arial"/>
              </a:rPr>
              <a:t>te</a:t>
            </a:r>
            <a:r>
              <a:rPr sz="1400" spc="-10" dirty="0">
                <a:solidFill>
                  <a:srgbClr val="666666"/>
                </a:solidFill>
                <a:latin typeface="Arial"/>
                <a:cs typeface="Arial"/>
              </a:rPr>
              <a:t> </a:t>
            </a:r>
            <a:r>
              <a:rPr sz="1400" dirty="0">
                <a:solidFill>
                  <a:srgbClr val="666666"/>
                </a:solidFill>
                <a:latin typeface="Arial"/>
                <a:cs typeface="Arial"/>
              </a:rPr>
              <a:t>gebruiken</a:t>
            </a:r>
            <a:r>
              <a:rPr sz="1400" spc="-30" dirty="0">
                <a:solidFill>
                  <a:srgbClr val="666666"/>
                </a:solidFill>
                <a:latin typeface="Arial"/>
                <a:cs typeface="Arial"/>
              </a:rPr>
              <a:t> </a:t>
            </a:r>
            <a:r>
              <a:rPr sz="1400" spc="-20" dirty="0">
                <a:solidFill>
                  <a:srgbClr val="666666"/>
                </a:solidFill>
                <a:latin typeface="Arial"/>
                <a:cs typeface="Arial"/>
              </a:rPr>
              <a:t>tool</a:t>
            </a:r>
            <a:endParaRPr sz="1400" dirty="0">
              <a:latin typeface="Arial"/>
              <a:cs typeface="Arial"/>
            </a:endParaRPr>
          </a:p>
          <a:p>
            <a:pPr>
              <a:lnSpc>
                <a:spcPct val="100000"/>
              </a:lnSpc>
              <a:spcBef>
                <a:spcPts val="800"/>
              </a:spcBef>
              <a:buClr>
                <a:srgbClr val="666666"/>
              </a:buClr>
              <a:buFont typeface="Arial"/>
              <a:buChar char="●"/>
            </a:pPr>
            <a:endParaRPr sz="1400" dirty="0">
              <a:latin typeface="Arial"/>
              <a:cs typeface="Arial"/>
            </a:endParaRPr>
          </a:p>
          <a:p>
            <a:pPr marL="226695" indent="-180340">
              <a:lnSpc>
                <a:spcPct val="100000"/>
              </a:lnSpc>
              <a:buChar char="●"/>
              <a:tabLst>
                <a:tab pos="226695" algn="l"/>
              </a:tabLst>
            </a:pPr>
            <a:r>
              <a:rPr sz="1400" spc="-10" dirty="0">
                <a:solidFill>
                  <a:srgbClr val="666666"/>
                </a:solidFill>
                <a:latin typeface="Arial"/>
                <a:cs typeface="Arial"/>
              </a:rPr>
              <a:t>Vergelijkbaar</a:t>
            </a:r>
            <a:r>
              <a:rPr sz="1400" spc="-45" dirty="0">
                <a:solidFill>
                  <a:srgbClr val="666666"/>
                </a:solidFill>
                <a:latin typeface="Arial"/>
                <a:cs typeface="Arial"/>
              </a:rPr>
              <a:t> </a:t>
            </a:r>
            <a:r>
              <a:rPr sz="1400" dirty="0">
                <a:solidFill>
                  <a:srgbClr val="666666"/>
                </a:solidFill>
                <a:latin typeface="Arial"/>
                <a:cs typeface="Arial"/>
              </a:rPr>
              <a:t>met</a:t>
            </a:r>
            <a:r>
              <a:rPr sz="1400" spc="60" dirty="0">
                <a:solidFill>
                  <a:srgbClr val="666666"/>
                </a:solidFill>
                <a:latin typeface="Arial"/>
                <a:cs typeface="Arial"/>
              </a:rPr>
              <a:t> </a:t>
            </a:r>
            <a:r>
              <a:rPr sz="1400" dirty="0">
                <a:solidFill>
                  <a:srgbClr val="666666"/>
                </a:solidFill>
                <a:latin typeface="Arial"/>
                <a:cs typeface="Arial"/>
              </a:rPr>
              <a:t>de</a:t>
            </a:r>
            <a:r>
              <a:rPr sz="1400" spc="35" dirty="0">
                <a:solidFill>
                  <a:srgbClr val="666666"/>
                </a:solidFill>
                <a:latin typeface="Arial"/>
                <a:cs typeface="Arial"/>
              </a:rPr>
              <a:t> </a:t>
            </a:r>
            <a:r>
              <a:rPr sz="1400" dirty="0">
                <a:solidFill>
                  <a:srgbClr val="666666"/>
                </a:solidFill>
                <a:latin typeface="Arial"/>
                <a:cs typeface="Arial"/>
              </a:rPr>
              <a:t>Kinney-</a:t>
            </a:r>
            <a:r>
              <a:rPr sz="1400" spc="-10" dirty="0">
                <a:solidFill>
                  <a:srgbClr val="666666"/>
                </a:solidFill>
                <a:latin typeface="Arial"/>
                <a:cs typeface="Arial"/>
              </a:rPr>
              <a:t>methode</a:t>
            </a:r>
            <a:endParaRPr sz="1400" dirty="0">
              <a:latin typeface="Arial"/>
              <a:cs typeface="Arial"/>
            </a:endParaRPr>
          </a:p>
        </p:txBody>
      </p:sp>
      <p:sp>
        <p:nvSpPr>
          <p:cNvPr id="8" name="object 9">
            <a:extLst>
              <a:ext uri="{FF2B5EF4-FFF2-40B4-BE49-F238E27FC236}">
                <a16:creationId xmlns:a16="http://schemas.microsoft.com/office/drawing/2014/main" id="{C3DE3EFE-779A-8614-9074-05F3548BE3FA}"/>
              </a:ext>
            </a:extLst>
          </p:cNvPr>
          <p:cNvSpPr txBox="1"/>
          <p:nvPr/>
        </p:nvSpPr>
        <p:spPr>
          <a:xfrm>
            <a:off x="6285230" y="1820885"/>
            <a:ext cx="5078730" cy="1723676"/>
          </a:xfrm>
          <a:prstGeom prst="rect">
            <a:avLst/>
          </a:prstGeom>
          <a:solidFill>
            <a:srgbClr val="F4F4F4"/>
          </a:solidFill>
          <a:ln w="6096">
            <a:solidFill>
              <a:srgbClr val="666666"/>
            </a:solidFill>
          </a:ln>
        </p:spPr>
        <p:txBody>
          <a:bodyPr vert="horz" wrap="square" lIns="0" tIns="61594" rIns="0" bIns="0" rtlCol="0">
            <a:spAutoFit/>
          </a:bodyPr>
          <a:lstStyle/>
          <a:p>
            <a:pPr marL="635">
              <a:lnSpc>
                <a:spcPct val="100000"/>
              </a:lnSpc>
              <a:spcBef>
                <a:spcPts val="484"/>
              </a:spcBef>
            </a:pPr>
            <a:r>
              <a:rPr sz="1400" b="1" dirty="0">
                <a:solidFill>
                  <a:srgbClr val="666666"/>
                </a:solidFill>
                <a:latin typeface="Arial"/>
                <a:cs typeface="Arial"/>
              </a:rPr>
              <a:t>NADELEN</a:t>
            </a:r>
            <a:r>
              <a:rPr sz="1400" b="1" spc="15" dirty="0">
                <a:solidFill>
                  <a:srgbClr val="666666"/>
                </a:solidFill>
                <a:latin typeface="Arial"/>
                <a:cs typeface="Arial"/>
              </a:rPr>
              <a:t> </a:t>
            </a:r>
            <a:r>
              <a:rPr sz="1400" b="1" dirty="0">
                <a:solidFill>
                  <a:srgbClr val="666666"/>
                </a:solidFill>
                <a:latin typeface="Arial"/>
                <a:cs typeface="Arial"/>
              </a:rPr>
              <a:t>-</a:t>
            </a:r>
            <a:r>
              <a:rPr sz="1400" b="1" spc="-40" dirty="0">
                <a:solidFill>
                  <a:srgbClr val="666666"/>
                </a:solidFill>
                <a:latin typeface="Arial"/>
                <a:cs typeface="Arial"/>
              </a:rPr>
              <a:t> </a:t>
            </a:r>
            <a:r>
              <a:rPr sz="1400" b="1" spc="-10" dirty="0">
                <a:solidFill>
                  <a:srgbClr val="666666"/>
                </a:solidFill>
                <a:latin typeface="Arial"/>
                <a:cs typeface="Arial"/>
              </a:rPr>
              <a:t>VALKUILEN</a:t>
            </a:r>
            <a:endParaRPr sz="1400" dirty="0">
              <a:latin typeface="Arial"/>
              <a:cs typeface="Arial"/>
            </a:endParaRPr>
          </a:p>
          <a:p>
            <a:pPr>
              <a:lnSpc>
                <a:spcPct val="100000"/>
              </a:lnSpc>
              <a:spcBef>
                <a:spcPts val="810"/>
              </a:spcBef>
            </a:pPr>
            <a:endParaRPr sz="1400" dirty="0">
              <a:latin typeface="Arial"/>
              <a:cs typeface="Arial"/>
            </a:endParaRPr>
          </a:p>
          <a:p>
            <a:pPr marL="226695" indent="-180340">
              <a:lnSpc>
                <a:spcPct val="100000"/>
              </a:lnSpc>
              <a:buChar char="●"/>
              <a:tabLst>
                <a:tab pos="226695" algn="l"/>
              </a:tabLst>
            </a:pPr>
            <a:r>
              <a:rPr sz="1400" dirty="0">
                <a:solidFill>
                  <a:srgbClr val="666666"/>
                </a:solidFill>
                <a:latin typeface="Arial"/>
                <a:cs typeface="Arial"/>
              </a:rPr>
              <a:t>Niet</a:t>
            </a:r>
            <a:r>
              <a:rPr sz="1400" spc="-30" dirty="0">
                <a:solidFill>
                  <a:srgbClr val="666666"/>
                </a:solidFill>
                <a:latin typeface="Arial"/>
                <a:cs typeface="Arial"/>
              </a:rPr>
              <a:t> </a:t>
            </a:r>
            <a:r>
              <a:rPr sz="1400" dirty="0">
                <a:solidFill>
                  <a:srgbClr val="666666"/>
                </a:solidFill>
                <a:latin typeface="Arial"/>
                <a:cs typeface="Arial"/>
              </a:rPr>
              <a:t>voor</a:t>
            </a:r>
            <a:r>
              <a:rPr sz="1400" spc="-40" dirty="0">
                <a:solidFill>
                  <a:srgbClr val="666666"/>
                </a:solidFill>
                <a:latin typeface="Arial"/>
                <a:cs typeface="Arial"/>
              </a:rPr>
              <a:t> </a:t>
            </a:r>
            <a:r>
              <a:rPr sz="1400" dirty="0">
                <a:solidFill>
                  <a:srgbClr val="666666"/>
                </a:solidFill>
                <a:latin typeface="Arial"/>
                <a:cs typeface="Arial"/>
              </a:rPr>
              <a:t>alles</a:t>
            </a:r>
            <a:r>
              <a:rPr sz="1400" spc="-30" dirty="0">
                <a:solidFill>
                  <a:srgbClr val="666666"/>
                </a:solidFill>
                <a:latin typeface="Arial"/>
                <a:cs typeface="Arial"/>
              </a:rPr>
              <a:t> </a:t>
            </a:r>
            <a:r>
              <a:rPr sz="1400" spc="-10" dirty="0">
                <a:solidFill>
                  <a:srgbClr val="666666"/>
                </a:solidFill>
                <a:latin typeface="Arial"/>
                <a:cs typeface="Arial"/>
              </a:rPr>
              <a:t>toepasbaar</a:t>
            </a:r>
            <a:endParaRPr sz="1400" dirty="0">
              <a:latin typeface="Arial"/>
              <a:cs typeface="Arial"/>
            </a:endParaRPr>
          </a:p>
          <a:p>
            <a:pPr>
              <a:lnSpc>
                <a:spcPct val="100000"/>
              </a:lnSpc>
              <a:spcBef>
                <a:spcPts val="900"/>
              </a:spcBef>
              <a:buClr>
                <a:srgbClr val="666666"/>
              </a:buClr>
              <a:buFont typeface="Arial"/>
              <a:buChar char="●"/>
            </a:pPr>
            <a:endParaRPr sz="1400" dirty="0">
              <a:latin typeface="Arial"/>
              <a:cs typeface="Arial"/>
            </a:endParaRPr>
          </a:p>
          <a:p>
            <a:pPr marL="227329" marR="132080" indent="-180340">
              <a:lnSpc>
                <a:spcPct val="90400"/>
              </a:lnSpc>
              <a:buChar char="●"/>
              <a:tabLst>
                <a:tab pos="229870" algn="l"/>
              </a:tabLst>
            </a:pPr>
            <a:r>
              <a:rPr sz="1400" dirty="0">
                <a:solidFill>
                  <a:srgbClr val="666666"/>
                </a:solidFill>
                <a:latin typeface="Arial"/>
                <a:cs typeface="Arial"/>
              </a:rPr>
              <a:t>Het</a:t>
            </a:r>
            <a:r>
              <a:rPr sz="1400" spc="-25" dirty="0">
                <a:solidFill>
                  <a:srgbClr val="666666"/>
                </a:solidFill>
                <a:latin typeface="Arial"/>
                <a:cs typeface="Arial"/>
              </a:rPr>
              <a:t> </a:t>
            </a:r>
            <a:r>
              <a:rPr sz="1400" dirty="0">
                <a:solidFill>
                  <a:srgbClr val="666666"/>
                </a:solidFill>
                <a:latin typeface="Arial"/>
                <a:cs typeface="Arial"/>
              </a:rPr>
              <a:t>is</a:t>
            </a:r>
            <a:r>
              <a:rPr sz="1400" spc="-5" dirty="0">
                <a:solidFill>
                  <a:srgbClr val="666666"/>
                </a:solidFill>
                <a:latin typeface="Arial"/>
                <a:cs typeface="Arial"/>
              </a:rPr>
              <a:t> </a:t>
            </a:r>
            <a:r>
              <a:rPr sz="1400" dirty="0">
                <a:solidFill>
                  <a:srgbClr val="666666"/>
                </a:solidFill>
                <a:latin typeface="Arial"/>
                <a:cs typeface="Arial"/>
              </a:rPr>
              <a:t>belangrijk</a:t>
            </a:r>
            <a:r>
              <a:rPr sz="1400" spc="-55" dirty="0">
                <a:solidFill>
                  <a:srgbClr val="666666"/>
                </a:solidFill>
                <a:latin typeface="Arial"/>
                <a:cs typeface="Arial"/>
              </a:rPr>
              <a:t> </a:t>
            </a:r>
            <a:r>
              <a:rPr sz="1400" dirty="0">
                <a:solidFill>
                  <a:srgbClr val="666666"/>
                </a:solidFill>
                <a:latin typeface="Arial"/>
                <a:cs typeface="Arial"/>
              </a:rPr>
              <a:t>dat</a:t>
            </a:r>
            <a:r>
              <a:rPr sz="1400" spc="-25" dirty="0">
                <a:solidFill>
                  <a:srgbClr val="666666"/>
                </a:solidFill>
                <a:latin typeface="Arial"/>
                <a:cs typeface="Arial"/>
              </a:rPr>
              <a:t> </a:t>
            </a:r>
            <a:r>
              <a:rPr sz="1400" dirty="0">
                <a:solidFill>
                  <a:srgbClr val="666666"/>
                </a:solidFill>
                <a:latin typeface="Arial"/>
                <a:cs typeface="Arial"/>
              </a:rPr>
              <a:t>je</a:t>
            </a:r>
            <a:r>
              <a:rPr sz="1400" spc="-20" dirty="0">
                <a:solidFill>
                  <a:srgbClr val="666666"/>
                </a:solidFill>
                <a:latin typeface="Arial"/>
                <a:cs typeface="Arial"/>
              </a:rPr>
              <a:t> </a:t>
            </a:r>
            <a:r>
              <a:rPr sz="1400" spc="-25" dirty="0" err="1">
                <a:solidFill>
                  <a:srgbClr val="666666"/>
                </a:solidFill>
                <a:latin typeface="Arial"/>
                <a:cs typeface="Arial"/>
              </a:rPr>
              <a:t>een</a:t>
            </a:r>
            <a:r>
              <a:rPr sz="1400" spc="-25" dirty="0">
                <a:solidFill>
                  <a:srgbClr val="666666"/>
                </a:solidFill>
                <a:latin typeface="Arial"/>
                <a:cs typeface="Arial"/>
              </a:rPr>
              <a:t> </a:t>
            </a:r>
            <a:r>
              <a:rPr sz="1400" spc="-10" dirty="0" err="1">
                <a:solidFill>
                  <a:srgbClr val="666666"/>
                </a:solidFill>
                <a:latin typeface="Arial"/>
                <a:cs typeface="Arial"/>
              </a:rPr>
              <a:t>risicoanalyse</a:t>
            </a:r>
            <a:r>
              <a:rPr sz="1400" spc="-5" dirty="0">
                <a:solidFill>
                  <a:srgbClr val="666666"/>
                </a:solidFill>
                <a:latin typeface="Arial"/>
                <a:cs typeface="Arial"/>
              </a:rPr>
              <a:t> </a:t>
            </a:r>
            <a:r>
              <a:rPr sz="1400" dirty="0">
                <a:solidFill>
                  <a:srgbClr val="666666"/>
                </a:solidFill>
                <a:latin typeface="Arial"/>
                <a:cs typeface="Arial"/>
              </a:rPr>
              <a:t>steeds</a:t>
            </a:r>
            <a:r>
              <a:rPr sz="1400" spc="-15" dirty="0">
                <a:solidFill>
                  <a:srgbClr val="666666"/>
                </a:solidFill>
                <a:latin typeface="Arial"/>
                <a:cs typeface="Arial"/>
              </a:rPr>
              <a:t> </a:t>
            </a:r>
            <a:r>
              <a:rPr sz="1400" dirty="0">
                <a:solidFill>
                  <a:srgbClr val="666666"/>
                </a:solidFill>
                <a:latin typeface="Arial"/>
                <a:cs typeface="Arial"/>
              </a:rPr>
              <a:t>met</a:t>
            </a:r>
            <a:r>
              <a:rPr sz="1400" spc="25" dirty="0">
                <a:solidFill>
                  <a:srgbClr val="666666"/>
                </a:solidFill>
                <a:latin typeface="Arial"/>
                <a:cs typeface="Arial"/>
              </a:rPr>
              <a:t> </a:t>
            </a:r>
            <a:r>
              <a:rPr sz="1400" spc="-10" dirty="0" err="1">
                <a:solidFill>
                  <a:srgbClr val="666666"/>
                </a:solidFill>
                <a:latin typeface="Arial"/>
                <a:cs typeface="Arial"/>
              </a:rPr>
              <a:t>meerdere</a:t>
            </a:r>
            <a:r>
              <a:rPr sz="1400" spc="-10" dirty="0">
                <a:solidFill>
                  <a:srgbClr val="666666"/>
                </a:solidFill>
                <a:latin typeface="Arial"/>
                <a:cs typeface="Arial"/>
              </a:rPr>
              <a:t>	</a:t>
            </a:r>
            <a:r>
              <a:rPr sz="1400" dirty="0">
                <a:solidFill>
                  <a:srgbClr val="666666"/>
                </a:solidFill>
                <a:latin typeface="Arial"/>
                <a:cs typeface="Arial"/>
              </a:rPr>
              <a:t>mensen</a:t>
            </a:r>
            <a:r>
              <a:rPr sz="1400" spc="-30" dirty="0">
                <a:solidFill>
                  <a:srgbClr val="666666"/>
                </a:solidFill>
                <a:latin typeface="Arial"/>
                <a:cs typeface="Arial"/>
              </a:rPr>
              <a:t> </a:t>
            </a:r>
            <a:r>
              <a:rPr sz="1400" dirty="0">
                <a:solidFill>
                  <a:srgbClr val="666666"/>
                </a:solidFill>
                <a:latin typeface="Arial"/>
                <a:cs typeface="Arial"/>
              </a:rPr>
              <a:t>doet</a:t>
            </a:r>
            <a:r>
              <a:rPr sz="1400" spc="-35" dirty="0">
                <a:solidFill>
                  <a:srgbClr val="666666"/>
                </a:solidFill>
                <a:latin typeface="Arial"/>
                <a:cs typeface="Arial"/>
              </a:rPr>
              <a:t> </a:t>
            </a:r>
            <a:r>
              <a:rPr sz="1400" dirty="0">
                <a:solidFill>
                  <a:srgbClr val="666666"/>
                </a:solidFill>
                <a:latin typeface="Arial"/>
                <a:cs typeface="Arial"/>
              </a:rPr>
              <a:t>om de</a:t>
            </a:r>
            <a:r>
              <a:rPr sz="1400" spc="-25" dirty="0">
                <a:solidFill>
                  <a:srgbClr val="666666"/>
                </a:solidFill>
                <a:latin typeface="Arial"/>
                <a:cs typeface="Arial"/>
              </a:rPr>
              <a:t> </a:t>
            </a:r>
            <a:r>
              <a:rPr sz="1400" dirty="0" err="1">
                <a:solidFill>
                  <a:srgbClr val="666666"/>
                </a:solidFill>
                <a:latin typeface="Arial"/>
                <a:cs typeface="Arial"/>
              </a:rPr>
              <a:t>objectiviteit</a:t>
            </a:r>
            <a:r>
              <a:rPr sz="1400" spc="-35" dirty="0">
                <a:solidFill>
                  <a:srgbClr val="666666"/>
                </a:solidFill>
                <a:latin typeface="Arial"/>
                <a:cs typeface="Arial"/>
              </a:rPr>
              <a:t> </a:t>
            </a:r>
            <a:r>
              <a:rPr sz="1400" spc="-25" dirty="0" err="1">
                <a:solidFill>
                  <a:srgbClr val="666666"/>
                </a:solidFill>
                <a:latin typeface="Arial"/>
                <a:cs typeface="Arial"/>
              </a:rPr>
              <a:t>te</a:t>
            </a:r>
            <a:r>
              <a:rPr lang="en-GB" sz="1400" spc="-25" dirty="0">
                <a:solidFill>
                  <a:srgbClr val="666666"/>
                </a:solidFill>
                <a:latin typeface="Arial"/>
                <a:cs typeface="Arial"/>
              </a:rPr>
              <a:t> </a:t>
            </a:r>
            <a:r>
              <a:rPr sz="1400" spc="-10" dirty="0" err="1">
                <a:solidFill>
                  <a:srgbClr val="666666"/>
                </a:solidFill>
                <a:latin typeface="Arial"/>
                <a:cs typeface="Arial"/>
              </a:rPr>
              <a:t>behouden</a:t>
            </a:r>
            <a:endParaRPr sz="1400" dirty="0">
              <a:latin typeface="Arial"/>
              <a:cs typeface="Arial"/>
            </a:endParaRPr>
          </a:p>
        </p:txBody>
      </p:sp>
      <p:sp>
        <p:nvSpPr>
          <p:cNvPr id="9" name="Titel 8">
            <a:extLst>
              <a:ext uri="{FF2B5EF4-FFF2-40B4-BE49-F238E27FC236}">
                <a16:creationId xmlns:a16="http://schemas.microsoft.com/office/drawing/2014/main" id="{9C518B44-EDBB-80DA-F7D6-D8182FEBE3A7}"/>
              </a:ext>
            </a:extLst>
          </p:cNvPr>
          <p:cNvSpPr>
            <a:spLocks noGrp="1"/>
          </p:cNvSpPr>
          <p:nvPr>
            <p:ph type="title"/>
          </p:nvPr>
        </p:nvSpPr>
        <p:spPr/>
        <p:txBody>
          <a:bodyPr>
            <a:normAutofit/>
          </a:bodyPr>
          <a:lstStyle/>
          <a:p>
            <a:r>
              <a:rPr lang="nl-NL" sz="4400" dirty="0">
                <a:solidFill>
                  <a:srgbClr val="A9B804"/>
                </a:solidFill>
                <a:latin typeface="Arial"/>
                <a:cs typeface="Arial"/>
              </a:rPr>
              <a:t>Risicobeoordeling</a:t>
            </a:r>
            <a:r>
              <a:rPr lang="nl-NL" sz="4400" spc="-65" dirty="0">
                <a:solidFill>
                  <a:srgbClr val="A9B804"/>
                </a:solidFill>
                <a:latin typeface="Arial"/>
                <a:cs typeface="Arial"/>
              </a:rPr>
              <a:t> </a:t>
            </a:r>
            <a:r>
              <a:rPr lang="nl-NL" sz="4400" dirty="0">
                <a:solidFill>
                  <a:srgbClr val="A9B804"/>
                </a:solidFill>
                <a:latin typeface="Arial"/>
                <a:cs typeface="Arial"/>
              </a:rPr>
              <a:t>op</a:t>
            </a:r>
            <a:r>
              <a:rPr lang="nl-NL" sz="4400" spc="-10" dirty="0">
                <a:solidFill>
                  <a:srgbClr val="A9B804"/>
                </a:solidFill>
                <a:latin typeface="Arial"/>
                <a:cs typeface="Arial"/>
              </a:rPr>
              <a:t> </a:t>
            </a:r>
            <a:r>
              <a:rPr lang="nl-NL" sz="4400" dirty="0">
                <a:solidFill>
                  <a:srgbClr val="A9B804"/>
                </a:solidFill>
                <a:latin typeface="Arial"/>
                <a:cs typeface="Arial"/>
              </a:rPr>
              <a:t>basis</a:t>
            </a:r>
            <a:r>
              <a:rPr lang="nl-NL" sz="4400" spc="-30" dirty="0">
                <a:solidFill>
                  <a:srgbClr val="A9B804"/>
                </a:solidFill>
                <a:latin typeface="Arial"/>
                <a:cs typeface="Arial"/>
              </a:rPr>
              <a:t> </a:t>
            </a:r>
            <a:r>
              <a:rPr lang="nl-NL" sz="4400" dirty="0">
                <a:solidFill>
                  <a:srgbClr val="A9B804"/>
                </a:solidFill>
                <a:latin typeface="Arial"/>
                <a:cs typeface="Arial"/>
              </a:rPr>
              <a:t>van</a:t>
            </a:r>
            <a:r>
              <a:rPr lang="nl-NL" sz="4400" spc="-10" dirty="0">
                <a:solidFill>
                  <a:srgbClr val="A9B804"/>
                </a:solidFill>
                <a:latin typeface="Arial"/>
                <a:cs typeface="Arial"/>
              </a:rPr>
              <a:t> </a:t>
            </a:r>
            <a:r>
              <a:rPr lang="nl-NL" sz="4400" dirty="0">
                <a:solidFill>
                  <a:srgbClr val="A9B804"/>
                </a:solidFill>
                <a:latin typeface="Arial"/>
                <a:cs typeface="Arial"/>
              </a:rPr>
              <a:t>de</a:t>
            </a:r>
            <a:r>
              <a:rPr lang="nl-NL" sz="4400" spc="10" dirty="0">
                <a:solidFill>
                  <a:srgbClr val="A9B804"/>
                </a:solidFill>
                <a:latin typeface="Arial"/>
                <a:cs typeface="Arial"/>
              </a:rPr>
              <a:t> </a:t>
            </a:r>
            <a:r>
              <a:rPr lang="nl-NL" sz="4400" spc="-10" dirty="0">
                <a:solidFill>
                  <a:srgbClr val="A9B804"/>
                </a:solidFill>
                <a:latin typeface="Arial"/>
                <a:cs typeface="Arial"/>
              </a:rPr>
              <a:t>RISICOGRAAF</a:t>
            </a:r>
            <a:endParaRPr lang="en-BE" dirty="0"/>
          </a:p>
        </p:txBody>
      </p:sp>
    </p:spTree>
    <p:extLst>
      <p:ext uri="{BB962C8B-B14F-4D97-AF65-F5344CB8AC3E}">
        <p14:creationId xmlns:p14="http://schemas.microsoft.com/office/powerpoint/2010/main" val="4206358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CC78B-9CA9-8EFF-3CA4-77BD39EF75EC}"/>
            </a:ext>
          </a:extLst>
        </p:cNvPr>
        <p:cNvGrpSpPr/>
        <p:nvPr/>
      </p:nvGrpSpPr>
      <p:grpSpPr>
        <a:xfrm>
          <a:off x="0" y="0"/>
          <a:ext cx="0" cy="0"/>
          <a:chOff x="0" y="0"/>
          <a:chExt cx="0" cy="0"/>
        </a:xfrm>
      </p:grpSpPr>
      <p:grpSp>
        <p:nvGrpSpPr>
          <p:cNvPr id="2" name="object 10">
            <a:extLst>
              <a:ext uri="{FF2B5EF4-FFF2-40B4-BE49-F238E27FC236}">
                <a16:creationId xmlns:a16="http://schemas.microsoft.com/office/drawing/2014/main" id="{DDDED9B1-A2A0-B6F7-3402-E726B628095D}"/>
              </a:ext>
            </a:extLst>
          </p:cNvPr>
          <p:cNvGrpSpPr/>
          <p:nvPr/>
        </p:nvGrpSpPr>
        <p:grpSpPr>
          <a:xfrm>
            <a:off x="-46739" y="-39631"/>
            <a:ext cx="12192000" cy="6858000"/>
            <a:chOff x="381000" y="4846320"/>
            <a:chExt cx="6096000" cy="3429000"/>
          </a:xfrm>
        </p:grpSpPr>
        <p:sp>
          <p:nvSpPr>
            <p:cNvPr id="3" name="object 11">
              <a:extLst>
                <a:ext uri="{FF2B5EF4-FFF2-40B4-BE49-F238E27FC236}">
                  <a16:creationId xmlns:a16="http://schemas.microsoft.com/office/drawing/2014/main" id="{D46274EA-E996-64B0-8105-654BF3376B7C}"/>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4" name="object 12">
              <a:extLst>
                <a:ext uri="{FF2B5EF4-FFF2-40B4-BE49-F238E27FC236}">
                  <a16:creationId xmlns:a16="http://schemas.microsoft.com/office/drawing/2014/main" id="{E324EA37-DFA1-4D31-8B7D-E36DB7F2176E}"/>
                </a:ext>
              </a:extLst>
            </p:cNvPr>
            <p:cNvPicPr/>
            <p:nvPr/>
          </p:nvPicPr>
          <p:blipFill>
            <a:blip r:embed="rId2" cstate="print"/>
            <a:stretch>
              <a:fillRect/>
            </a:stretch>
          </p:blipFill>
          <p:spPr>
            <a:xfrm>
              <a:off x="5949696" y="7869936"/>
              <a:ext cx="429768" cy="313944"/>
            </a:xfrm>
            <a:prstGeom prst="rect">
              <a:avLst/>
            </a:prstGeom>
          </p:spPr>
        </p:pic>
        <p:pic>
          <p:nvPicPr>
            <p:cNvPr id="5" name="object 13">
              <a:extLst>
                <a:ext uri="{FF2B5EF4-FFF2-40B4-BE49-F238E27FC236}">
                  <a16:creationId xmlns:a16="http://schemas.microsoft.com/office/drawing/2014/main" id="{B2BA583A-4610-6366-6031-25BC2BC2098C}"/>
                </a:ext>
              </a:extLst>
            </p:cNvPr>
            <p:cNvPicPr/>
            <p:nvPr/>
          </p:nvPicPr>
          <p:blipFill>
            <a:blip r:embed="rId3" cstate="print"/>
            <a:stretch>
              <a:fillRect/>
            </a:stretch>
          </p:blipFill>
          <p:spPr>
            <a:xfrm>
              <a:off x="5301233" y="6828790"/>
              <a:ext cx="1175766" cy="1446428"/>
            </a:xfrm>
            <a:prstGeom prst="rect">
              <a:avLst/>
            </a:prstGeom>
          </p:spPr>
        </p:pic>
      </p:grpSp>
      <p:sp>
        <p:nvSpPr>
          <p:cNvPr id="11" name="Tijdelijke aanduiding voor inhoud 10">
            <a:extLst>
              <a:ext uri="{FF2B5EF4-FFF2-40B4-BE49-F238E27FC236}">
                <a16:creationId xmlns:a16="http://schemas.microsoft.com/office/drawing/2014/main" id="{D97AE0FF-BA6B-24EE-F5EB-92CB6C3A0A30}"/>
              </a:ext>
            </a:extLst>
          </p:cNvPr>
          <p:cNvSpPr>
            <a:spLocks noGrp="1"/>
          </p:cNvSpPr>
          <p:nvPr>
            <p:ph idx="1"/>
          </p:nvPr>
        </p:nvSpPr>
        <p:spPr/>
        <p:txBody>
          <a:bodyPr>
            <a:normAutofit fontScale="92500" lnSpcReduction="20000"/>
          </a:bodyPr>
          <a:lstStyle/>
          <a:p>
            <a:pPr marL="182245" indent="-169545">
              <a:lnSpc>
                <a:spcPct val="100000"/>
              </a:lnSpc>
              <a:spcBef>
                <a:spcPts val="605"/>
              </a:spcBef>
              <a:spcAft>
                <a:spcPts val="600"/>
              </a:spcAft>
              <a:buSzPct val="95833"/>
              <a:buFont typeface="Segoe UI Symbol"/>
              <a:buChar char="⮚"/>
              <a:tabLst>
                <a:tab pos="182245" algn="l"/>
              </a:tabLst>
            </a:pPr>
            <a:r>
              <a:rPr lang="nl-NL" sz="2800" dirty="0">
                <a:solidFill>
                  <a:srgbClr val="666666"/>
                </a:solidFill>
                <a:latin typeface="Arial"/>
                <a:cs typeface="Arial"/>
              </a:rPr>
              <a:t>Toezien</a:t>
            </a:r>
            <a:r>
              <a:rPr lang="nl-NL" sz="2800" spc="-50" dirty="0">
                <a:solidFill>
                  <a:srgbClr val="666666"/>
                </a:solidFill>
                <a:latin typeface="Arial"/>
                <a:cs typeface="Arial"/>
              </a:rPr>
              <a:t> </a:t>
            </a:r>
            <a:r>
              <a:rPr lang="nl-NL" sz="2800" dirty="0">
                <a:solidFill>
                  <a:srgbClr val="666666"/>
                </a:solidFill>
                <a:latin typeface="Arial"/>
                <a:cs typeface="Arial"/>
              </a:rPr>
              <a:t>op</a:t>
            </a:r>
            <a:r>
              <a:rPr lang="nl-NL" sz="2800" spc="-20" dirty="0">
                <a:solidFill>
                  <a:srgbClr val="666666"/>
                </a:solidFill>
                <a:latin typeface="Arial"/>
                <a:cs typeface="Arial"/>
              </a:rPr>
              <a:t> </a:t>
            </a:r>
            <a:r>
              <a:rPr lang="nl-NL" sz="2800" dirty="0">
                <a:solidFill>
                  <a:srgbClr val="666666"/>
                </a:solidFill>
                <a:latin typeface="Arial"/>
                <a:cs typeface="Arial"/>
              </a:rPr>
              <a:t>ontvangst </a:t>
            </a:r>
            <a:r>
              <a:rPr lang="nl-NL" sz="2800" b="1" i="1" spc="-10" dirty="0">
                <a:solidFill>
                  <a:srgbClr val="666666"/>
                </a:solidFill>
                <a:latin typeface="Arial"/>
                <a:cs typeface="Arial"/>
              </a:rPr>
              <a:t>risicoanalyse</a:t>
            </a:r>
            <a:endParaRPr lang="nl-NL" sz="2800" dirty="0">
              <a:latin typeface="Arial"/>
              <a:cs typeface="Arial"/>
            </a:endParaRPr>
          </a:p>
          <a:p>
            <a:pPr marL="143510" indent="-137795">
              <a:lnSpc>
                <a:spcPct val="100000"/>
              </a:lnSpc>
              <a:spcBef>
                <a:spcPts val="500"/>
              </a:spcBef>
              <a:buSzPct val="95833"/>
              <a:buFont typeface="Segoe UI Symbol"/>
              <a:buChar char="⮚"/>
              <a:tabLst>
                <a:tab pos="143510" algn="l"/>
              </a:tabLst>
            </a:pPr>
            <a:r>
              <a:rPr lang="nl-NL" sz="2800" dirty="0">
                <a:solidFill>
                  <a:srgbClr val="666666"/>
                </a:solidFill>
                <a:latin typeface="Arial"/>
                <a:cs typeface="Arial"/>
              </a:rPr>
              <a:t>Toezien</a:t>
            </a:r>
            <a:r>
              <a:rPr lang="nl-NL" sz="2800" spc="-50" dirty="0">
                <a:solidFill>
                  <a:srgbClr val="666666"/>
                </a:solidFill>
                <a:latin typeface="Arial"/>
                <a:cs typeface="Arial"/>
              </a:rPr>
              <a:t> </a:t>
            </a:r>
            <a:r>
              <a:rPr lang="nl-NL" sz="2800" dirty="0">
                <a:solidFill>
                  <a:srgbClr val="666666"/>
                </a:solidFill>
                <a:latin typeface="Arial"/>
                <a:cs typeface="Arial"/>
              </a:rPr>
              <a:t>op</a:t>
            </a:r>
            <a:r>
              <a:rPr lang="nl-NL" sz="2800" spc="-20" dirty="0">
                <a:solidFill>
                  <a:srgbClr val="666666"/>
                </a:solidFill>
                <a:latin typeface="Arial"/>
                <a:cs typeface="Arial"/>
              </a:rPr>
              <a:t> </a:t>
            </a:r>
            <a:r>
              <a:rPr lang="nl-NL" sz="2800" dirty="0">
                <a:solidFill>
                  <a:srgbClr val="666666"/>
                </a:solidFill>
                <a:latin typeface="Arial"/>
                <a:cs typeface="Arial"/>
              </a:rPr>
              <a:t>ontvangst </a:t>
            </a:r>
            <a:r>
              <a:rPr lang="nl-NL" sz="2800" b="1" i="1" spc="-10" dirty="0">
                <a:solidFill>
                  <a:srgbClr val="666666"/>
                </a:solidFill>
                <a:latin typeface="Arial"/>
                <a:cs typeface="Arial"/>
              </a:rPr>
              <a:t>werkpostfiche</a:t>
            </a:r>
            <a:endParaRPr lang="nl-NL" sz="2800" dirty="0">
              <a:latin typeface="Arial"/>
              <a:cs typeface="Arial"/>
            </a:endParaRPr>
          </a:p>
          <a:p>
            <a:pPr marL="143510" indent="-137795">
              <a:lnSpc>
                <a:spcPct val="100000"/>
              </a:lnSpc>
              <a:spcBef>
                <a:spcPts val="505"/>
              </a:spcBef>
              <a:buSzPct val="95833"/>
              <a:buFont typeface="Segoe UI Symbol"/>
              <a:buChar char="⮚"/>
              <a:tabLst>
                <a:tab pos="143510" algn="l"/>
              </a:tabLst>
            </a:pPr>
            <a:r>
              <a:rPr lang="nl-NL" sz="2800" dirty="0">
                <a:solidFill>
                  <a:srgbClr val="666666"/>
                </a:solidFill>
                <a:latin typeface="Arial"/>
                <a:cs typeface="Arial"/>
              </a:rPr>
              <a:t>Toezien</a:t>
            </a:r>
            <a:r>
              <a:rPr lang="nl-NL" sz="2800" spc="-40" dirty="0">
                <a:solidFill>
                  <a:srgbClr val="666666"/>
                </a:solidFill>
                <a:latin typeface="Arial"/>
                <a:cs typeface="Arial"/>
              </a:rPr>
              <a:t> </a:t>
            </a:r>
            <a:r>
              <a:rPr lang="nl-NL" sz="2800" dirty="0">
                <a:solidFill>
                  <a:srgbClr val="666666"/>
                </a:solidFill>
                <a:latin typeface="Arial"/>
                <a:cs typeface="Arial"/>
              </a:rPr>
              <a:t>op</a:t>
            </a:r>
            <a:r>
              <a:rPr lang="nl-NL" sz="2800" spc="-5" dirty="0">
                <a:solidFill>
                  <a:srgbClr val="666666"/>
                </a:solidFill>
                <a:latin typeface="Arial"/>
                <a:cs typeface="Arial"/>
              </a:rPr>
              <a:t> </a:t>
            </a:r>
            <a:r>
              <a:rPr lang="nl-NL" sz="2800" b="1" i="1" spc="-10" dirty="0">
                <a:solidFill>
                  <a:srgbClr val="666666"/>
                </a:solidFill>
                <a:latin typeface="Arial"/>
                <a:cs typeface="Arial"/>
              </a:rPr>
              <a:t>gezondheidstoezicht</a:t>
            </a:r>
            <a:endParaRPr lang="nl-NL" sz="2800" dirty="0">
              <a:latin typeface="Arial"/>
              <a:cs typeface="Arial"/>
            </a:endParaRPr>
          </a:p>
          <a:p>
            <a:pPr marL="469900">
              <a:lnSpc>
                <a:spcPct val="100000"/>
              </a:lnSpc>
              <a:spcBef>
                <a:spcPts val="505"/>
              </a:spcBef>
            </a:pPr>
            <a:r>
              <a:rPr lang="nl-NL" sz="2800" dirty="0">
                <a:solidFill>
                  <a:srgbClr val="666666"/>
                </a:solidFill>
                <a:latin typeface="Arial"/>
                <a:cs typeface="Arial"/>
              </a:rPr>
              <a:t>bijhouden</a:t>
            </a:r>
            <a:r>
              <a:rPr lang="nl-NL" sz="2800" spc="-35" dirty="0">
                <a:solidFill>
                  <a:srgbClr val="666666"/>
                </a:solidFill>
                <a:latin typeface="Arial"/>
                <a:cs typeface="Arial"/>
              </a:rPr>
              <a:t> </a:t>
            </a:r>
            <a:r>
              <a:rPr lang="nl-NL" sz="2800" dirty="0">
                <a:solidFill>
                  <a:srgbClr val="666666"/>
                </a:solidFill>
                <a:latin typeface="Arial"/>
                <a:cs typeface="Arial"/>
              </a:rPr>
              <a:t>lijst:</a:t>
            </a:r>
            <a:r>
              <a:rPr lang="nl-NL" sz="2800" spc="-70" dirty="0">
                <a:solidFill>
                  <a:srgbClr val="666666"/>
                </a:solidFill>
                <a:latin typeface="Arial"/>
                <a:cs typeface="Arial"/>
              </a:rPr>
              <a:t> </a:t>
            </a:r>
            <a:r>
              <a:rPr lang="nl-NL" sz="1800" dirty="0">
                <a:solidFill>
                  <a:srgbClr val="666666"/>
                </a:solidFill>
                <a:latin typeface="Arial"/>
                <a:cs typeface="Arial"/>
              </a:rPr>
              <a:t>onderworpen</a:t>
            </a:r>
            <a:r>
              <a:rPr lang="nl-NL" sz="1800" spc="35" dirty="0">
                <a:solidFill>
                  <a:srgbClr val="666666"/>
                </a:solidFill>
                <a:latin typeface="Arial"/>
                <a:cs typeface="Arial"/>
              </a:rPr>
              <a:t> </a:t>
            </a:r>
            <a:r>
              <a:rPr lang="nl-NL" sz="1800" dirty="0">
                <a:solidFill>
                  <a:srgbClr val="666666"/>
                </a:solidFill>
                <a:latin typeface="Arial"/>
                <a:cs typeface="Arial"/>
              </a:rPr>
              <a:t>stagiaires,</a:t>
            </a:r>
            <a:r>
              <a:rPr lang="nl-NL" sz="1800" spc="-20" dirty="0">
                <a:solidFill>
                  <a:srgbClr val="666666"/>
                </a:solidFill>
                <a:latin typeface="Arial"/>
                <a:cs typeface="Arial"/>
              </a:rPr>
              <a:t> </a:t>
            </a:r>
            <a:r>
              <a:rPr lang="nl-NL" sz="1800" dirty="0">
                <a:solidFill>
                  <a:srgbClr val="666666"/>
                </a:solidFill>
                <a:latin typeface="Arial"/>
                <a:cs typeface="Arial"/>
              </a:rPr>
              <a:t>gegevens</a:t>
            </a:r>
            <a:r>
              <a:rPr lang="nl-NL" sz="1800" spc="-50" dirty="0">
                <a:solidFill>
                  <a:srgbClr val="666666"/>
                </a:solidFill>
                <a:latin typeface="Arial"/>
                <a:cs typeface="Arial"/>
              </a:rPr>
              <a:t> </a:t>
            </a:r>
            <a:r>
              <a:rPr lang="nl-NL" sz="1800" dirty="0">
                <a:solidFill>
                  <a:srgbClr val="666666"/>
                </a:solidFill>
                <a:latin typeface="Arial"/>
                <a:cs typeface="Arial"/>
              </a:rPr>
              <a:t>stagiaires,</a:t>
            </a:r>
            <a:r>
              <a:rPr lang="nl-NL" sz="1800" spc="-20" dirty="0">
                <a:solidFill>
                  <a:srgbClr val="666666"/>
                </a:solidFill>
                <a:latin typeface="Arial"/>
                <a:cs typeface="Arial"/>
              </a:rPr>
              <a:t> </a:t>
            </a:r>
            <a:r>
              <a:rPr lang="nl-NL" sz="1800" dirty="0">
                <a:solidFill>
                  <a:srgbClr val="666666"/>
                </a:solidFill>
                <a:latin typeface="Arial"/>
                <a:cs typeface="Arial"/>
              </a:rPr>
              <a:t>specificaties</a:t>
            </a:r>
            <a:r>
              <a:rPr lang="nl-NL" sz="1800" spc="-65" dirty="0">
                <a:solidFill>
                  <a:srgbClr val="666666"/>
                </a:solidFill>
                <a:latin typeface="Arial"/>
                <a:cs typeface="Arial"/>
              </a:rPr>
              <a:t> </a:t>
            </a:r>
            <a:r>
              <a:rPr lang="nl-NL" sz="1800" spc="-10" dirty="0">
                <a:solidFill>
                  <a:srgbClr val="666666"/>
                </a:solidFill>
                <a:latin typeface="Arial"/>
                <a:cs typeface="Arial"/>
              </a:rPr>
              <a:t>stage</a:t>
            </a:r>
            <a:endParaRPr lang="nl-NL" sz="1800" dirty="0">
              <a:latin typeface="Arial"/>
              <a:cs typeface="Arial"/>
            </a:endParaRPr>
          </a:p>
          <a:p>
            <a:pPr marL="143510" indent="-137795">
              <a:lnSpc>
                <a:spcPct val="100000"/>
              </a:lnSpc>
              <a:spcBef>
                <a:spcPts val="505"/>
              </a:spcBef>
              <a:buSzPct val="95833"/>
              <a:buFont typeface="Segoe UI Symbol"/>
              <a:buChar char="⮚"/>
              <a:tabLst>
                <a:tab pos="143510" algn="l"/>
              </a:tabLst>
            </a:pPr>
            <a:r>
              <a:rPr lang="nl-NL" sz="2800" b="1" i="1" spc="-10" dirty="0">
                <a:solidFill>
                  <a:srgbClr val="666666"/>
                </a:solidFill>
                <a:latin typeface="Arial"/>
                <a:cs typeface="Arial"/>
              </a:rPr>
              <a:t>Stageovereenkomst</a:t>
            </a:r>
            <a:r>
              <a:rPr lang="nl-NL" sz="2800" b="1" i="1" spc="-20" dirty="0">
                <a:solidFill>
                  <a:srgbClr val="666666"/>
                </a:solidFill>
                <a:latin typeface="Arial"/>
                <a:cs typeface="Arial"/>
              </a:rPr>
              <a:t> </a:t>
            </a:r>
            <a:r>
              <a:rPr lang="nl-NL" sz="2800" dirty="0">
                <a:solidFill>
                  <a:srgbClr val="666666"/>
                </a:solidFill>
                <a:latin typeface="Arial"/>
                <a:cs typeface="Arial"/>
              </a:rPr>
              <a:t>voorzien</a:t>
            </a:r>
            <a:r>
              <a:rPr lang="nl-NL" sz="2800" spc="-20" dirty="0">
                <a:solidFill>
                  <a:srgbClr val="666666"/>
                </a:solidFill>
                <a:latin typeface="Arial"/>
                <a:cs typeface="Arial"/>
              </a:rPr>
              <a:t> </a:t>
            </a:r>
            <a:r>
              <a:rPr lang="nl-NL" sz="2800" dirty="0">
                <a:solidFill>
                  <a:srgbClr val="666666"/>
                </a:solidFill>
                <a:latin typeface="Arial"/>
                <a:cs typeface="Arial"/>
              </a:rPr>
              <a:t>met</a:t>
            </a:r>
            <a:r>
              <a:rPr lang="nl-NL" sz="2800" spc="80" dirty="0">
                <a:solidFill>
                  <a:srgbClr val="666666"/>
                </a:solidFill>
                <a:latin typeface="Arial"/>
                <a:cs typeface="Arial"/>
              </a:rPr>
              <a:t> </a:t>
            </a:r>
            <a:r>
              <a:rPr lang="nl-NL" sz="2800" dirty="0">
                <a:solidFill>
                  <a:srgbClr val="666666"/>
                </a:solidFill>
                <a:latin typeface="Arial"/>
                <a:cs typeface="Arial"/>
              </a:rPr>
              <a:t>duidelijke</a:t>
            </a:r>
            <a:r>
              <a:rPr lang="nl-NL" sz="2800" spc="-45" dirty="0">
                <a:solidFill>
                  <a:srgbClr val="666666"/>
                </a:solidFill>
                <a:latin typeface="Arial"/>
                <a:cs typeface="Arial"/>
              </a:rPr>
              <a:t> </a:t>
            </a:r>
            <a:r>
              <a:rPr lang="nl-NL" sz="2800" spc="-10" dirty="0">
                <a:solidFill>
                  <a:srgbClr val="666666"/>
                </a:solidFill>
                <a:latin typeface="Arial"/>
                <a:cs typeface="Arial"/>
              </a:rPr>
              <a:t>afspraken</a:t>
            </a:r>
            <a:endParaRPr lang="nl-NL" sz="2800" dirty="0">
              <a:latin typeface="Arial"/>
              <a:cs typeface="Arial"/>
            </a:endParaRPr>
          </a:p>
          <a:p>
            <a:pPr marL="143510" indent="-137795">
              <a:lnSpc>
                <a:spcPct val="100000"/>
              </a:lnSpc>
              <a:spcBef>
                <a:spcPts val="505"/>
              </a:spcBef>
              <a:buSzPct val="95833"/>
              <a:buFont typeface="Segoe UI Symbol"/>
              <a:buChar char="⮚"/>
              <a:tabLst>
                <a:tab pos="143510" algn="l"/>
              </a:tabLst>
            </a:pPr>
            <a:r>
              <a:rPr lang="nl-NL" sz="2800" dirty="0">
                <a:solidFill>
                  <a:srgbClr val="666666"/>
                </a:solidFill>
                <a:latin typeface="Arial"/>
                <a:cs typeface="Arial"/>
              </a:rPr>
              <a:t>Werkpostfiche</a:t>
            </a:r>
            <a:r>
              <a:rPr lang="nl-NL" sz="2800" spc="-75" dirty="0">
                <a:solidFill>
                  <a:srgbClr val="666666"/>
                </a:solidFill>
                <a:latin typeface="Arial"/>
                <a:cs typeface="Arial"/>
              </a:rPr>
              <a:t> </a:t>
            </a:r>
            <a:r>
              <a:rPr lang="nl-NL" sz="2800" dirty="0">
                <a:solidFill>
                  <a:srgbClr val="666666"/>
                </a:solidFill>
                <a:latin typeface="Arial"/>
                <a:cs typeface="Arial"/>
              </a:rPr>
              <a:t>voor</a:t>
            </a:r>
            <a:r>
              <a:rPr lang="nl-NL" sz="2800" spc="-25" dirty="0">
                <a:solidFill>
                  <a:srgbClr val="666666"/>
                </a:solidFill>
                <a:latin typeface="Arial"/>
                <a:cs typeface="Arial"/>
              </a:rPr>
              <a:t> </a:t>
            </a:r>
            <a:r>
              <a:rPr lang="nl-NL" sz="2800" dirty="0">
                <a:solidFill>
                  <a:srgbClr val="666666"/>
                </a:solidFill>
                <a:latin typeface="Arial"/>
                <a:cs typeface="Arial"/>
              </a:rPr>
              <a:t>aanvang</a:t>
            </a:r>
            <a:r>
              <a:rPr lang="nl-NL" sz="2800" spc="-30" dirty="0">
                <a:solidFill>
                  <a:srgbClr val="666666"/>
                </a:solidFill>
                <a:latin typeface="Arial"/>
                <a:cs typeface="Arial"/>
              </a:rPr>
              <a:t> </a:t>
            </a:r>
            <a:r>
              <a:rPr lang="nl-NL" sz="2800" dirty="0">
                <a:solidFill>
                  <a:srgbClr val="666666"/>
                </a:solidFill>
                <a:latin typeface="Arial"/>
                <a:cs typeface="Arial"/>
              </a:rPr>
              <a:t>van</a:t>
            </a:r>
            <a:r>
              <a:rPr lang="nl-NL" sz="2800" spc="-30" dirty="0">
                <a:solidFill>
                  <a:srgbClr val="666666"/>
                </a:solidFill>
                <a:latin typeface="Arial"/>
                <a:cs typeface="Arial"/>
              </a:rPr>
              <a:t> </a:t>
            </a:r>
            <a:r>
              <a:rPr lang="nl-NL" sz="2800" dirty="0">
                <a:solidFill>
                  <a:srgbClr val="666666"/>
                </a:solidFill>
                <a:latin typeface="Arial"/>
                <a:cs typeface="Arial"/>
              </a:rPr>
              <a:t>de</a:t>
            </a:r>
            <a:r>
              <a:rPr lang="nl-NL" sz="2800" spc="-10" dirty="0">
                <a:solidFill>
                  <a:srgbClr val="666666"/>
                </a:solidFill>
                <a:latin typeface="Arial"/>
                <a:cs typeface="Arial"/>
              </a:rPr>
              <a:t> </a:t>
            </a:r>
            <a:r>
              <a:rPr lang="nl-NL" sz="2800" dirty="0">
                <a:solidFill>
                  <a:srgbClr val="666666"/>
                </a:solidFill>
                <a:latin typeface="Arial"/>
                <a:cs typeface="Arial"/>
              </a:rPr>
              <a:t>stage</a:t>
            </a:r>
            <a:r>
              <a:rPr lang="nl-NL" sz="2800" spc="-30" dirty="0">
                <a:solidFill>
                  <a:srgbClr val="666666"/>
                </a:solidFill>
                <a:latin typeface="Arial"/>
                <a:cs typeface="Arial"/>
              </a:rPr>
              <a:t> </a:t>
            </a:r>
            <a:r>
              <a:rPr lang="nl-NL" sz="2800" dirty="0">
                <a:solidFill>
                  <a:srgbClr val="666666"/>
                </a:solidFill>
                <a:latin typeface="Arial"/>
                <a:cs typeface="Arial"/>
              </a:rPr>
              <a:t>bespreken</a:t>
            </a:r>
            <a:r>
              <a:rPr lang="nl-NL" sz="2800" spc="-30" dirty="0">
                <a:solidFill>
                  <a:srgbClr val="666666"/>
                </a:solidFill>
                <a:latin typeface="Arial"/>
                <a:cs typeface="Arial"/>
              </a:rPr>
              <a:t> </a:t>
            </a:r>
            <a:r>
              <a:rPr lang="nl-NL" sz="2800" dirty="0">
                <a:solidFill>
                  <a:srgbClr val="666666"/>
                </a:solidFill>
                <a:latin typeface="Arial"/>
                <a:cs typeface="Arial"/>
              </a:rPr>
              <a:t>met</a:t>
            </a:r>
            <a:r>
              <a:rPr lang="nl-NL" sz="2800" spc="10" dirty="0">
                <a:solidFill>
                  <a:srgbClr val="666666"/>
                </a:solidFill>
                <a:latin typeface="Arial"/>
                <a:cs typeface="Arial"/>
              </a:rPr>
              <a:t> </a:t>
            </a:r>
            <a:r>
              <a:rPr lang="nl-NL" sz="2800" dirty="0">
                <a:solidFill>
                  <a:srgbClr val="666666"/>
                </a:solidFill>
                <a:latin typeface="Arial"/>
                <a:cs typeface="Arial"/>
              </a:rPr>
              <a:t>de</a:t>
            </a:r>
            <a:r>
              <a:rPr lang="nl-NL" sz="2800" spc="-10" dirty="0">
                <a:solidFill>
                  <a:srgbClr val="666666"/>
                </a:solidFill>
                <a:latin typeface="Arial"/>
                <a:cs typeface="Arial"/>
              </a:rPr>
              <a:t> stagiair</a:t>
            </a:r>
            <a:endParaRPr lang="nl-NL" sz="2800" dirty="0">
              <a:latin typeface="Arial"/>
              <a:cs typeface="Arial"/>
            </a:endParaRPr>
          </a:p>
          <a:p>
            <a:pPr marL="143510" indent="-137795">
              <a:lnSpc>
                <a:spcPct val="100000"/>
              </a:lnSpc>
              <a:spcBef>
                <a:spcPts val="480"/>
              </a:spcBef>
              <a:buSzPct val="95833"/>
              <a:buFont typeface="Segoe UI Symbol"/>
              <a:buChar char="⮚"/>
              <a:tabLst>
                <a:tab pos="143510" algn="l"/>
              </a:tabLst>
            </a:pPr>
            <a:r>
              <a:rPr lang="nl-NL" sz="2800" dirty="0">
                <a:solidFill>
                  <a:srgbClr val="666666"/>
                </a:solidFill>
                <a:latin typeface="Arial"/>
                <a:cs typeface="Arial"/>
              </a:rPr>
              <a:t>DIMONA</a:t>
            </a:r>
            <a:r>
              <a:rPr lang="nl-NL" sz="2800" spc="5" dirty="0">
                <a:solidFill>
                  <a:srgbClr val="666666"/>
                </a:solidFill>
                <a:latin typeface="Arial"/>
                <a:cs typeface="Arial"/>
              </a:rPr>
              <a:t> </a:t>
            </a:r>
            <a:r>
              <a:rPr lang="nl-NL" sz="2800" dirty="0">
                <a:solidFill>
                  <a:srgbClr val="666666"/>
                </a:solidFill>
                <a:latin typeface="Arial"/>
                <a:cs typeface="Arial"/>
              </a:rPr>
              <a:t>aangifte</a:t>
            </a:r>
            <a:r>
              <a:rPr lang="nl-NL" sz="2800" spc="-50" dirty="0">
                <a:solidFill>
                  <a:srgbClr val="666666"/>
                </a:solidFill>
                <a:latin typeface="Arial"/>
                <a:cs typeface="Arial"/>
              </a:rPr>
              <a:t> </a:t>
            </a:r>
            <a:r>
              <a:rPr lang="nl-NL" sz="2800" dirty="0">
                <a:solidFill>
                  <a:srgbClr val="666666"/>
                </a:solidFill>
                <a:latin typeface="Arial"/>
                <a:cs typeface="Arial"/>
              </a:rPr>
              <a:t>door</a:t>
            </a:r>
            <a:r>
              <a:rPr lang="nl-NL" sz="2800" spc="-20" dirty="0">
                <a:solidFill>
                  <a:srgbClr val="666666"/>
                </a:solidFill>
                <a:latin typeface="Arial"/>
                <a:cs typeface="Arial"/>
              </a:rPr>
              <a:t> </a:t>
            </a:r>
            <a:r>
              <a:rPr lang="nl-NL" sz="2800" dirty="0">
                <a:solidFill>
                  <a:srgbClr val="666666"/>
                </a:solidFill>
                <a:latin typeface="Arial"/>
                <a:cs typeface="Arial"/>
              </a:rPr>
              <a:t>de</a:t>
            </a:r>
            <a:r>
              <a:rPr lang="nl-NL" sz="2800" spc="-25" dirty="0">
                <a:solidFill>
                  <a:srgbClr val="666666"/>
                </a:solidFill>
                <a:latin typeface="Arial"/>
                <a:cs typeface="Arial"/>
              </a:rPr>
              <a:t> </a:t>
            </a:r>
            <a:r>
              <a:rPr lang="nl-NL" sz="2800" dirty="0">
                <a:solidFill>
                  <a:srgbClr val="666666"/>
                </a:solidFill>
                <a:latin typeface="Arial"/>
                <a:cs typeface="Arial"/>
              </a:rPr>
              <a:t>onderwijsinstelling</a:t>
            </a:r>
            <a:r>
              <a:rPr lang="nl-NL" sz="2800" spc="-30" dirty="0">
                <a:solidFill>
                  <a:srgbClr val="666666"/>
                </a:solidFill>
                <a:latin typeface="Arial"/>
                <a:cs typeface="Arial"/>
              </a:rPr>
              <a:t> </a:t>
            </a:r>
            <a:r>
              <a:rPr lang="nl-NL" sz="1600" spc="-10" dirty="0">
                <a:solidFill>
                  <a:srgbClr val="666666"/>
                </a:solidFill>
                <a:latin typeface="Arial"/>
                <a:cs typeface="Arial"/>
              </a:rPr>
              <a:t>(</a:t>
            </a:r>
            <a:r>
              <a:rPr lang="nl-NL" sz="1600" spc="-10" dirty="0" err="1">
                <a:solidFill>
                  <a:srgbClr val="666666"/>
                </a:solidFill>
                <a:latin typeface="Arial"/>
                <a:cs typeface="Arial"/>
              </a:rPr>
              <a:t>Déclaration</a:t>
            </a:r>
            <a:r>
              <a:rPr lang="nl-NL" sz="1600" spc="110" dirty="0">
                <a:solidFill>
                  <a:srgbClr val="666666"/>
                </a:solidFill>
                <a:latin typeface="Arial"/>
                <a:cs typeface="Arial"/>
              </a:rPr>
              <a:t> </a:t>
            </a:r>
            <a:r>
              <a:rPr lang="nl-NL" sz="1600" spc="-10" dirty="0" err="1">
                <a:solidFill>
                  <a:srgbClr val="666666"/>
                </a:solidFill>
                <a:latin typeface="Arial"/>
                <a:cs typeface="Arial"/>
              </a:rPr>
              <a:t>Immédiate</a:t>
            </a:r>
            <a:r>
              <a:rPr lang="nl-NL" sz="1600" spc="-10" dirty="0">
                <a:solidFill>
                  <a:srgbClr val="666666"/>
                </a:solidFill>
                <a:latin typeface="Arial"/>
                <a:cs typeface="Arial"/>
              </a:rPr>
              <a:t>/</a:t>
            </a:r>
            <a:r>
              <a:rPr lang="nl-NL" sz="1600" spc="-10" dirty="0" err="1">
                <a:solidFill>
                  <a:srgbClr val="666666"/>
                </a:solidFill>
                <a:latin typeface="Arial"/>
                <a:cs typeface="Arial"/>
              </a:rPr>
              <a:t>ONmiddellijke</a:t>
            </a:r>
            <a:r>
              <a:rPr lang="nl-NL" sz="1600" spc="80" dirty="0">
                <a:solidFill>
                  <a:srgbClr val="666666"/>
                </a:solidFill>
                <a:latin typeface="Arial"/>
                <a:cs typeface="Arial"/>
              </a:rPr>
              <a:t> </a:t>
            </a:r>
            <a:r>
              <a:rPr lang="nl-NL" sz="1600" spc="-10" dirty="0">
                <a:solidFill>
                  <a:srgbClr val="666666"/>
                </a:solidFill>
                <a:latin typeface="Arial"/>
                <a:cs typeface="Arial"/>
              </a:rPr>
              <a:t>Aangifte)</a:t>
            </a:r>
            <a:endParaRPr lang="nl-NL" sz="1600" dirty="0">
              <a:latin typeface="Arial"/>
              <a:cs typeface="Arial"/>
            </a:endParaRPr>
          </a:p>
          <a:p>
            <a:pPr>
              <a:lnSpc>
                <a:spcPct val="100000"/>
              </a:lnSpc>
              <a:spcBef>
                <a:spcPts val="965"/>
              </a:spcBef>
            </a:pPr>
            <a:endParaRPr lang="nl-NL" sz="1600" dirty="0">
              <a:latin typeface="Arial"/>
              <a:cs typeface="Arial"/>
            </a:endParaRPr>
          </a:p>
          <a:p>
            <a:pPr marL="12700" marR="85725">
              <a:lnSpc>
                <a:spcPct val="108600"/>
              </a:lnSpc>
              <a:tabLst>
                <a:tab pos="314325" algn="l"/>
              </a:tabLst>
            </a:pPr>
            <a:r>
              <a:rPr lang="nl-NL" sz="2800" spc="-350" dirty="0">
                <a:solidFill>
                  <a:srgbClr val="666666"/>
                </a:solidFill>
                <a:latin typeface="Arial"/>
                <a:cs typeface="Arial"/>
              </a:rPr>
              <a:t>◻</a:t>
            </a:r>
            <a:r>
              <a:rPr lang="nl-NL" sz="2800" dirty="0">
                <a:solidFill>
                  <a:srgbClr val="666666"/>
                </a:solidFill>
                <a:latin typeface="Arial"/>
                <a:cs typeface="Arial"/>
              </a:rPr>
              <a:t>	</a:t>
            </a:r>
            <a:r>
              <a:rPr lang="nl-NL" sz="2400" dirty="0">
                <a:solidFill>
                  <a:srgbClr val="666666"/>
                </a:solidFill>
                <a:latin typeface="Arial"/>
                <a:cs typeface="Arial"/>
              </a:rPr>
              <a:t>Alle documenten</a:t>
            </a:r>
            <a:r>
              <a:rPr lang="nl-NL" sz="2400" spc="-70" dirty="0">
                <a:solidFill>
                  <a:srgbClr val="666666"/>
                </a:solidFill>
                <a:latin typeface="Arial"/>
                <a:cs typeface="Arial"/>
              </a:rPr>
              <a:t> </a:t>
            </a:r>
            <a:r>
              <a:rPr lang="nl-NL" sz="2400" dirty="0">
                <a:solidFill>
                  <a:srgbClr val="666666"/>
                </a:solidFill>
                <a:latin typeface="Arial"/>
                <a:cs typeface="Arial"/>
              </a:rPr>
              <a:t>met betrekking</a:t>
            </a:r>
            <a:r>
              <a:rPr lang="nl-NL" sz="2400" spc="-25" dirty="0">
                <a:solidFill>
                  <a:srgbClr val="666666"/>
                </a:solidFill>
                <a:latin typeface="Arial"/>
                <a:cs typeface="Arial"/>
              </a:rPr>
              <a:t> </a:t>
            </a:r>
            <a:r>
              <a:rPr lang="nl-NL" sz="2400" dirty="0">
                <a:solidFill>
                  <a:srgbClr val="666666"/>
                </a:solidFill>
                <a:latin typeface="Arial"/>
                <a:cs typeface="Arial"/>
              </a:rPr>
              <a:t>tot </a:t>
            </a:r>
            <a:r>
              <a:rPr lang="nl-NL" sz="2400" spc="-10" dirty="0">
                <a:solidFill>
                  <a:srgbClr val="666666"/>
                </a:solidFill>
                <a:latin typeface="Arial"/>
                <a:cs typeface="Arial"/>
              </a:rPr>
              <a:t>welzijnsbescherming</a:t>
            </a:r>
            <a:r>
              <a:rPr lang="nl-NL" sz="2400" spc="-45" dirty="0">
                <a:solidFill>
                  <a:srgbClr val="666666"/>
                </a:solidFill>
                <a:latin typeface="Arial"/>
                <a:cs typeface="Arial"/>
              </a:rPr>
              <a:t> </a:t>
            </a:r>
            <a:r>
              <a:rPr lang="nl-NL" sz="2400" dirty="0">
                <a:solidFill>
                  <a:srgbClr val="666666"/>
                </a:solidFill>
                <a:latin typeface="Arial"/>
                <a:cs typeface="Arial"/>
              </a:rPr>
              <a:t>moeten</a:t>
            </a:r>
            <a:r>
              <a:rPr lang="nl-NL" sz="2400" spc="-25" dirty="0">
                <a:solidFill>
                  <a:srgbClr val="666666"/>
                </a:solidFill>
                <a:latin typeface="Arial"/>
                <a:cs typeface="Arial"/>
              </a:rPr>
              <a:t> </a:t>
            </a:r>
            <a:r>
              <a:rPr lang="nl-NL" sz="2400" dirty="0">
                <a:solidFill>
                  <a:srgbClr val="666666"/>
                </a:solidFill>
                <a:latin typeface="Arial"/>
                <a:cs typeface="Arial"/>
              </a:rPr>
              <a:t>ter</a:t>
            </a:r>
            <a:r>
              <a:rPr lang="nl-NL" sz="2400" spc="-15" dirty="0">
                <a:solidFill>
                  <a:srgbClr val="666666"/>
                </a:solidFill>
                <a:latin typeface="Arial"/>
                <a:cs typeface="Arial"/>
              </a:rPr>
              <a:t> </a:t>
            </a:r>
            <a:r>
              <a:rPr lang="nl-NL" sz="2400" dirty="0">
                <a:solidFill>
                  <a:srgbClr val="666666"/>
                </a:solidFill>
                <a:latin typeface="Arial"/>
                <a:cs typeface="Arial"/>
              </a:rPr>
              <a:t>inzage</a:t>
            </a:r>
            <a:r>
              <a:rPr lang="nl-NL" sz="2400" spc="-20" dirty="0">
                <a:solidFill>
                  <a:srgbClr val="666666"/>
                </a:solidFill>
                <a:latin typeface="Arial"/>
                <a:cs typeface="Arial"/>
              </a:rPr>
              <a:t> </a:t>
            </a:r>
            <a:r>
              <a:rPr lang="nl-NL" sz="2400" spc="-10" dirty="0">
                <a:solidFill>
                  <a:srgbClr val="666666"/>
                </a:solidFill>
                <a:latin typeface="Arial"/>
                <a:cs typeface="Arial"/>
              </a:rPr>
              <a:t>liggen </a:t>
            </a:r>
            <a:r>
              <a:rPr lang="nl-NL" sz="2400" dirty="0">
                <a:solidFill>
                  <a:srgbClr val="666666"/>
                </a:solidFill>
                <a:latin typeface="Arial"/>
                <a:cs typeface="Arial"/>
              </a:rPr>
              <a:t>van</a:t>
            </a:r>
            <a:r>
              <a:rPr lang="nl-NL" sz="2400" spc="-15" dirty="0">
                <a:solidFill>
                  <a:srgbClr val="666666"/>
                </a:solidFill>
                <a:latin typeface="Arial"/>
                <a:cs typeface="Arial"/>
              </a:rPr>
              <a:t> </a:t>
            </a:r>
            <a:r>
              <a:rPr lang="nl-NL" sz="2400" dirty="0">
                <a:solidFill>
                  <a:srgbClr val="666666"/>
                </a:solidFill>
                <a:latin typeface="Arial"/>
                <a:cs typeface="Arial"/>
              </a:rPr>
              <a:t>de</a:t>
            </a:r>
            <a:r>
              <a:rPr lang="nl-NL" sz="2400" spc="-15" dirty="0">
                <a:solidFill>
                  <a:srgbClr val="666666"/>
                </a:solidFill>
                <a:latin typeface="Arial"/>
                <a:cs typeface="Arial"/>
              </a:rPr>
              <a:t> </a:t>
            </a:r>
            <a:r>
              <a:rPr lang="nl-NL" sz="2400" dirty="0">
                <a:solidFill>
                  <a:srgbClr val="666666"/>
                </a:solidFill>
                <a:latin typeface="Arial"/>
                <a:cs typeface="Arial"/>
              </a:rPr>
              <a:t>federale</a:t>
            </a:r>
            <a:r>
              <a:rPr lang="nl-NL" sz="2400" spc="-85" dirty="0">
                <a:solidFill>
                  <a:srgbClr val="666666"/>
                </a:solidFill>
                <a:latin typeface="Arial"/>
                <a:cs typeface="Arial"/>
              </a:rPr>
              <a:t> </a:t>
            </a:r>
            <a:r>
              <a:rPr lang="nl-NL" sz="2400" dirty="0">
                <a:solidFill>
                  <a:srgbClr val="666666"/>
                </a:solidFill>
                <a:latin typeface="Arial"/>
                <a:cs typeface="Arial"/>
              </a:rPr>
              <a:t>inspectie</a:t>
            </a:r>
            <a:r>
              <a:rPr lang="nl-NL" sz="2400" spc="-35" dirty="0">
                <a:solidFill>
                  <a:srgbClr val="666666"/>
                </a:solidFill>
                <a:latin typeface="Arial"/>
                <a:cs typeface="Arial"/>
              </a:rPr>
              <a:t> </a:t>
            </a:r>
            <a:r>
              <a:rPr lang="nl-NL" sz="2400" dirty="0">
                <a:solidFill>
                  <a:srgbClr val="666666"/>
                </a:solidFill>
                <a:latin typeface="Arial"/>
                <a:cs typeface="Arial"/>
              </a:rPr>
              <a:t>(</a:t>
            </a:r>
            <a:r>
              <a:rPr lang="nl-NL" sz="2400" b="1" dirty="0">
                <a:solidFill>
                  <a:srgbClr val="666666"/>
                </a:solidFill>
                <a:latin typeface="Arial"/>
                <a:cs typeface="Arial"/>
              </a:rPr>
              <a:t>FOD</a:t>
            </a:r>
            <a:r>
              <a:rPr lang="nl-NL" sz="2400" b="1" spc="-5" dirty="0">
                <a:solidFill>
                  <a:srgbClr val="666666"/>
                </a:solidFill>
                <a:latin typeface="Arial"/>
                <a:cs typeface="Arial"/>
              </a:rPr>
              <a:t> </a:t>
            </a:r>
            <a:r>
              <a:rPr lang="nl-NL" sz="2400" b="1" dirty="0">
                <a:solidFill>
                  <a:srgbClr val="666666"/>
                </a:solidFill>
                <a:latin typeface="Arial"/>
                <a:cs typeface="Arial"/>
              </a:rPr>
              <a:t>WASO</a:t>
            </a:r>
            <a:r>
              <a:rPr lang="nl-NL" sz="2400" b="1" spc="35" dirty="0">
                <a:solidFill>
                  <a:srgbClr val="666666"/>
                </a:solidFill>
                <a:latin typeface="Arial"/>
                <a:cs typeface="Arial"/>
              </a:rPr>
              <a:t> </a:t>
            </a:r>
            <a:r>
              <a:rPr lang="nl-NL" sz="2400" b="1" dirty="0">
                <a:solidFill>
                  <a:srgbClr val="666666"/>
                </a:solidFill>
                <a:latin typeface="Arial"/>
                <a:cs typeface="Arial"/>
              </a:rPr>
              <a:t>-</a:t>
            </a:r>
            <a:r>
              <a:rPr lang="nl-NL" sz="2400" b="1" spc="-10" dirty="0">
                <a:solidFill>
                  <a:srgbClr val="666666"/>
                </a:solidFill>
                <a:latin typeface="Arial"/>
                <a:cs typeface="Arial"/>
              </a:rPr>
              <a:t> </a:t>
            </a:r>
            <a:r>
              <a:rPr lang="nl-NL" sz="2400" b="1" spc="-20" dirty="0">
                <a:solidFill>
                  <a:srgbClr val="666666"/>
                </a:solidFill>
                <a:latin typeface="Arial"/>
                <a:cs typeface="Arial"/>
              </a:rPr>
              <a:t>TWW</a:t>
            </a:r>
            <a:r>
              <a:rPr lang="nl-NL" sz="2400" spc="-20" dirty="0">
                <a:solidFill>
                  <a:srgbClr val="666666"/>
                </a:solidFill>
                <a:latin typeface="Arial"/>
                <a:cs typeface="Arial"/>
              </a:rPr>
              <a:t>)</a:t>
            </a:r>
            <a:endParaRPr lang="nl-NL" sz="2400" dirty="0">
              <a:latin typeface="Arial"/>
              <a:cs typeface="Arial"/>
            </a:endParaRPr>
          </a:p>
          <a:p>
            <a:endParaRPr lang="en-BE" dirty="0"/>
          </a:p>
        </p:txBody>
      </p:sp>
      <p:sp>
        <p:nvSpPr>
          <p:cNvPr id="10" name="Titel 9">
            <a:extLst>
              <a:ext uri="{FF2B5EF4-FFF2-40B4-BE49-F238E27FC236}">
                <a16:creationId xmlns:a16="http://schemas.microsoft.com/office/drawing/2014/main" id="{6D81C3A5-421F-6AE4-7B6C-80361FC4389D}"/>
              </a:ext>
            </a:extLst>
          </p:cNvPr>
          <p:cNvSpPr>
            <a:spLocks noGrp="1"/>
          </p:cNvSpPr>
          <p:nvPr>
            <p:ph type="title"/>
          </p:nvPr>
        </p:nvSpPr>
        <p:spPr/>
        <p:txBody>
          <a:bodyPr/>
          <a:lstStyle/>
          <a:p>
            <a:r>
              <a:rPr lang="en-GB" sz="4400" dirty="0" err="1">
                <a:solidFill>
                  <a:srgbClr val="A9B804"/>
                </a:solidFill>
                <a:latin typeface="Arial"/>
                <a:cs typeface="Arial"/>
              </a:rPr>
              <a:t>Verplichtingen</a:t>
            </a:r>
            <a:r>
              <a:rPr lang="en-GB" sz="4400" spc="-120" dirty="0">
                <a:solidFill>
                  <a:srgbClr val="A9B804"/>
                </a:solidFill>
                <a:latin typeface="Arial"/>
                <a:cs typeface="Arial"/>
              </a:rPr>
              <a:t> </a:t>
            </a:r>
            <a:r>
              <a:rPr lang="en-GB" sz="4400" spc="-10" dirty="0" err="1">
                <a:solidFill>
                  <a:srgbClr val="A9B804"/>
                </a:solidFill>
                <a:latin typeface="Arial"/>
                <a:cs typeface="Arial"/>
              </a:rPr>
              <a:t>onderwijsinstelling</a:t>
            </a:r>
            <a:endParaRPr lang="en-BE" dirty="0"/>
          </a:p>
        </p:txBody>
      </p:sp>
      <p:sp>
        <p:nvSpPr>
          <p:cNvPr id="28" name="Boog 27">
            <a:extLst>
              <a:ext uri="{FF2B5EF4-FFF2-40B4-BE49-F238E27FC236}">
                <a16:creationId xmlns:a16="http://schemas.microsoft.com/office/drawing/2014/main" id="{D6AB39AA-DCFF-83F3-757D-CD56ABF053C3}"/>
              </a:ext>
            </a:extLst>
          </p:cNvPr>
          <p:cNvSpPr/>
          <p:nvPr/>
        </p:nvSpPr>
        <p:spPr>
          <a:xfrm>
            <a:off x="0" y="1968500"/>
            <a:ext cx="2044700" cy="1611313"/>
          </a:xfrm>
          <a:prstGeom prst="arc">
            <a:avLst>
              <a:gd name="adj1" fmla="val 5667080"/>
              <a:gd name="adj2" fmla="val 16496853"/>
            </a:avLst>
          </a:prstGeom>
          <a:ln w="44450">
            <a:solidFill>
              <a:srgbClr val="CD396F"/>
            </a:solidFill>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29" name="Boog 28">
            <a:extLst>
              <a:ext uri="{FF2B5EF4-FFF2-40B4-BE49-F238E27FC236}">
                <a16:creationId xmlns:a16="http://schemas.microsoft.com/office/drawing/2014/main" id="{DED257A3-60D2-3C85-1D0B-05CBBB388D5F}"/>
              </a:ext>
            </a:extLst>
          </p:cNvPr>
          <p:cNvSpPr/>
          <p:nvPr/>
        </p:nvSpPr>
        <p:spPr>
          <a:xfrm>
            <a:off x="89410" y="2463800"/>
            <a:ext cx="1955289" cy="1106488"/>
          </a:xfrm>
          <a:prstGeom prst="arc">
            <a:avLst>
              <a:gd name="adj1" fmla="val 5667080"/>
              <a:gd name="adj2" fmla="val 16195835"/>
            </a:avLst>
          </a:prstGeom>
          <a:ln w="44450">
            <a:solidFill>
              <a:srgbClr val="CD396F"/>
            </a:solidFill>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0" name="Boog 29">
            <a:extLst>
              <a:ext uri="{FF2B5EF4-FFF2-40B4-BE49-F238E27FC236}">
                <a16:creationId xmlns:a16="http://schemas.microsoft.com/office/drawing/2014/main" id="{5F827C83-4251-F4B4-2903-B7F742245205}"/>
              </a:ext>
            </a:extLst>
          </p:cNvPr>
          <p:cNvSpPr/>
          <p:nvPr/>
        </p:nvSpPr>
        <p:spPr>
          <a:xfrm>
            <a:off x="292100" y="2832100"/>
            <a:ext cx="1707894" cy="752476"/>
          </a:xfrm>
          <a:prstGeom prst="arc">
            <a:avLst>
              <a:gd name="adj1" fmla="val 7265902"/>
              <a:gd name="adj2" fmla="val 15744495"/>
            </a:avLst>
          </a:prstGeom>
          <a:ln w="44450">
            <a:solidFill>
              <a:srgbClr val="CD396F"/>
            </a:solidFill>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Tree>
    <p:extLst>
      <p:ext uri="{BB962C8B-B14F-4D97-AF65-F5344CB8AC3E}">
        <p14:creationId xmlns:p14="http://schemas.microsoft.com/office/powerpoint/2010/main" val="6766262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3">
            <a:extLst>
              <a:ext uri="{FF2B5EF4-FFF2-40B4-BE49-F238E27FC236}">
                <a16:creationId xmlns:a16="http://schemas.microsoft.com/office/drawing/2014/main" id="{D838B7B0-F6AA-6762-A5E3-328414D652A9}"/>
              </a:ext>
            </a:extLst>
          </p:cNvPr>
          <p:cNvGrpSpPr/>
          <p:nvPr/>
        </p:nvGrpSpPr>
        <p:grpSpPr>
          <a:xfrm>
            <a:off x="0" y="0"/>
            <a:ext cx="12192000" cy="6858000"/>
            <a:chOff x="381000" y="868680"/>
            <a:chExt cx="6096000" cy="3429000"/>
          </a:xfrm>
        </p:grpSpPr>
        <p:sp>
          <p:nvSpPr>
            <p:cNvPr id="7" name="object 4">
              <a:extLst>
                <a:ext uri="{FF2B5EF4-FFF2-40B4-BE49-F238E27FC236}">
                  <a16:creationId xmlns:a16="http://schemas.microsoft.com/office/drawing/2014/main" id="{97891A17-74F2-69DF-22E3-9426541B6AF9}"/>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8" name="object 5">
              <a:extLst>
                <a:ext uri="{FF2B5EF4-FFF2-40B4-BE49-F238E27FC236}">
                  <a16:creationId xmlns:a16="http://schemas.microsoft.com/office/drawing/2014/main" id="{DA63BF6E-813D-7A8A-3961-1FFBF2DC7D90}"/>
                </a:ext>
              </a:extLst>
            </p:cNvPr>
            <p:cNvPicPr/>
            <p:nvPr/>
          </p:nvPicPr>
          <p:blipFill>
            <a:blip r:embed="rId2" cstate="print"/>
            <a:stretch>
              <a:fillRect/>
            </a:stretch>
          </p:blipFill>
          <p:spPr>
            <a:xfrm>
              <a:off x="5949696" y="3892296"/>
              <a:ext cx="429768" cy="313943"/>
            </a:xfrm>
            <a:prstGeom prst="rect">
              <a:avLst/>
            </a:prstGeom>
          </p:spPr>
        </p:pic>
        <p:pic>
          <p:nvPicPr>
            <p:cNvPr id="9" name="object 6">
              <a:extLst>
                <a:ext uri="{FF2B5EF4-FFF2-40B4-BE49-F238E27FC236}">
                  <a16:creationId xmlns:a16="http://schemas.microsoft.com/office/drawing/2014/main" id="{9A231415-64AC-7E36-4359-2813B17624A7}"/>
                </a:ext>
              </a:extLst>
            </p:cNvPr>
            <p:cNvPicPr/>
            <p:nvPr/>
          </p:nvPicPr>
          <p:blipFill>
            <a:blip r:embed="rId3" cstate="print"/>
            <a:stretch>
              <a:fillRect/>
            </a:stretch>
          </p:blipFill>
          <p:spPr>
            <a:xfrm>
              <a:off x="5301233" y="2851150"/>
              <a:ext cx="1175766" cy="1446428"/>
            </a:xfrm>
            <a:prstGeom prst="rect">
              <a:avLst/>
            </a:prstGeom>
          </p:spPr>
        </p:pic>
      </p:grpSp>
      <p:sp>
        <p:nvSpPr>
          <p:cNvPr id="2" name="Titel 1">
            <a:extLst>
              <a:ext uri="{FF2B5EF4-FFF2-40B4-BE49-F238E27FC236}">
                <a16:creationId xmlns:a16="http://schemas.microsoft.com/office/drawing/2014/main" id="{6A0041E8-6DCE-4BE0-0FB0-C9AA8AC1CF4F}"/>
              </a:ext>
            </a:extLst>
          </p:cNvPr>
          <p:cNvSpPr>
            <a:spLocks noGrp="1"/>
          </p:cNvSpPr>
          <p:nvPr>
            <p:ph type="title"/>
          </p:nvPr>
        </p:nvSpPr>
        <p:spPr/>
        <p:txBody>
          <a:bodyPr/>
          <a:lstStyle/>
          <a:p>
            <a:r>
              <a:rPr lang="en-GB" dirty="0" err="1">
                <a:solidFill>
                  <a:srgbClr val="A9B804"/>
                </a:solidFill>
                <a:latin typeface="Arial"/>
                <a:cs typeface="Arial"/>
              </a:rPr>
              <a:t>Verplichtingen</a:t>
            </a:r>
            <a:r>
              <a:rPr lang="en-GB" dirty="0">
                <a:solidFill>
                  <a:srgbClr val="A9B804"/>
                </a:solidFill>
                <a:latin typeface="Arial"/>
                <a:cs typeface="Arial"/>
              </a:rPr>
              <a:t> </a:t>
            </a:r>
            <a:r>
              <a:rPr lang="en-GB" dirty="0" err="1">
                <a:solidFill>
                  <a:srgbClr val="A9B804"/>
                </a:solidFill>
                <a:latin typeface="Arial"/>
                <a:cs typeface="Arial"/>
              </a:rPr>
              <a:t>onderwijsinstellingen</a:t>
            </a:r>
            <a:endParaRPr lang="en-BE" dirty="0"/>
          </a:p>
        </p:txBody>
      </p:sp>
      <p:sp>
        <p:nvSpPr>
          <p:cNvPr id="3" name="Tijdelijke aanduiding voor inhoud 2">
            <a:extLst>
              <a:ext uri="{FF2B5EF4-FFF2-40B4-BE49-F238E27FC236}">
                <a16:creationId xmlns:a16="http://schemas.microsoft.com/office/drawing/2014/main" id="{32348006-76CF-B8F9-9654-01B9F4073147}"/>
              </a:ext>
            </a:extLst>
          </p:cNvPr>
          <p:cNvSpPr>
            <a:spLocks noGrp="1"/>
          </p:cNvSpPr>
          <p:nvPr>
            <p:ph idx="1"/>
          </p:nvPr>
        </p:nvSpPr>
        <p:spPr>
          <a:xfrm>
            <a:off x="838200" y="1690688"/>
            <a:ext cx="10515600" cy="4984429"/>
          </a:xfrm>
        </p:spPr>
        <p:txBody>
          <a:bodyPr>
            <a:normAutofit/>
          </a:bodyPr>
          <a:lstStyle/>
          <a:p>
            <a:r>
              <a:rPr lang="nl-NL" sz="2000" dirty="0"/>
              <a:t>Nagaan of stageplaats, werkpost, werkomgeving voldoende waarborg biedt voor het veilig organiseren van stages:</a:t>
            </a:r>
          </a:p>
          <a:p>
            <a:pPr lvl="1"/>
            <a:r>
              <a:rPr lang="nl-NL" sz="1600" dirty="0"/>
              <a:t>Quick scan stageplaats</a:t>
            </a:r>
          </a:p>
          <a:p>
            <a:pPr lvl="1"/>
            <a:r>
              <a:rPr lang="nl-NL" sz="1600" dirty="0"/>
              <a:t>bevraag de stagiairs op een actieve manier – maak van arbeidsveiligheid en andere </a:t>
            </a:r>
            <a:r>
              <a:rPr lang="nl-NL" sz="1600" dirty="0" err="1"/>
              <a:t>WoW</a:t>
            </a:r>
            <a:r>
              <a:rPr lang="nl-NL" sz="1600" dirty="0"/>
              <a:t>-aspecten een verplicht in te vullen rubriek op het stageverslag</a:t>
            </a:r>
          </a:p>
          <a:p>
            <a:r>
              <a:rPr lang="nl-NL" sz="2000" dirty="0"/>
              <a:t>Stagedoelstellingen = leerplandoelstellingen</a:t>
            </a:r>
          </a:p>
          <a:p>
            <a:r>
              <a:rPr lang="nl-NL" sz="2000" dirty="0" err="1"/>
              <a:t>Stageactiviteitenlijst</a:t>
            </a:r>
            <a:r>
              <a:rPr lang="nl-NL" sz="2000" dirty="0"/>
              <a:t> – stagereglement – werkpostfiche – stagedossier</a:t>
            </a:r>
          </a:p>
          <a:p>
            <a:r>
              <a:rPr lang="nl-NL" sz="2000" dirty="0"/>
              <a:t>De school is verplicht om voldoende kwaliteitsvolle stagebegeleiding te voorzien</a:t>
            </a:r>
          </a:p>
          <a:p>
            <a:r>
              <a:rPr lang="nl-NL" sz="2000" dirty="0"/>
              <a:t>Onbezoldigd karakter</a:t>
            </a:r>
          </a:p>
          <a:p>
            <a:r>
              <a:rPr lang="nl-NL" sz="2000" dirty="0"/>
              <a:t>School sluit arbeidsongevallenverzekering af</a:t>
            </a:r>
          </a:p>
          <a:p>
            <a:r>
              <a:rPr lang="nl-NL" sz="2000" dirty="0"/>
              <a:t>…</a:t>
            </a:r>
          </a:p>
          <a:p>
            <a:endParaRPr lang="en-BE"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8125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4FA23-6DC4-7D9D-E890-A24E65570B57}"/>
              </a:ext>
            </a:extLst>
          </p:cNvPr>
          <p:cNvSpPr>
            <a:spLocks noGrp="1"/>
          </p:cNvSpPr>
          <p:nvPr>
            <p:ph type="title"/>
          </p:nvPr>
        </p:nvSpPr>
        <p:spPr/>
        <p:txBody>
          <a:bodyPr/>
          <a:lstStyle/>
          <a:p>
            <a:endParaRPr lang="en-BE"/>
          </a:p>
        </p:txBody>
      </p:sp>
      <p:sp>
        <p:nvSpPr>
          <p:cNvPr id="3" name="Tijdelijke aanduiding voor inhoud 2">
            <a:extLst>
              <a:ext uri="{FF2B5EF4-FFF2-40B4-BE49-F238E27FC236}">
                <a16:creationId xmlns:a16="http://schemas.microsoft.com/office/drawing/2014/main" id="{673515C3-5682-C2E3-8A68-161F8CB455EE}"/>
              </a:ext>
            </a:extLst>
          </p:cNvPr>
          <p:cNvSpPr>
            <a:spLocks noGrp="1"/>
          </p:cNvSpPr>
          <p:nvPr>
            <p:ph idx="1"/>
          </p:nvPr>
        </p:nvSpPr>
        <p:spPr/>
        <p:txBody>
          <a:bodyPr/>
          <a:lstStyle/>
          <a:p>
            <a:endParaRPr lang="en-BE"/>
          </a:p>
        </p:txBody>
      </p:sp>
      <p:grpSp>
        <p:nvGrpSpPr>
          <p:cNvPr id="4" name="object 9">
            <a:extLst>
              <a:ext uri="{FF2B5EF4-FFF2-40B4-BE49-F238E27FC236}">
                <a16:creationId xmlns:a16="http://schemas.microsoft.com/office/drawing/2014/main" id="{32FB9621-0D95-5AB9-8A80-337EE6686F3E}"/>
              </a:ext>
            </a:extLst>
          </p:cNvPr>
          <p:cNvGrpSpPr/>
          <p:nvPr/>
        </p:nvGrpSpPr>
        <p:grpSpPr>
          <a:xfrm>
            <a:off x="0" y="-23812"/>
            <a:ext cx="12192000" cy="6881812"/>
            <a:chOff x="381000" y="4846320"/>
            <a:chExt cx="6096000" cy="3429000"/>
          </a:xfrm>
        </p:grpSpPr>
        <p:sp>
          <p:nvSpPr>
            <p:cNvPr id="5" name="object 10">
              <a:extLst>
                <a:ext uri="{FF2B5EF4-FFF2-40B4-BE49-F238E27FC236}">
                  <a16:creationId xmlns:a16="http://schemas.microsoft.com/office/drawing/2014/main" id="{BFA7BD50-6183-F1BD-3937-968E19CC049D}"/>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11">
              <a:extLst>
                <a:ext uri="{FF2B5EF4-FFF2-40B4-BE49-F238E27FC236}">
                  <a16:creationId xmlns:a16="http://schemas.microsoft.com/office/drawing/2014/main" id="{36E592AF-12B8-4B58-DA15-C0D0E904769E}"/>
                </a:ext>
              </a:extLst>
            </p:cNvPr>
            <p:cNvPicPr/>
            <p:nvPr/>
          </p:nvPicPr>
          <p:blipFill>
            <a:blip r:embed="rId2" cstate="print"/>
            <a:stretch>
              <a:fillRect/>
            </a:stretch>
          </p:blipFill>
          <p:spPr>
            <a:xfrm>
              <a:off x="5949696" y="7869936"/>
              <a:ext cx="429768" cy="313944"/>
            </a:xfrm>
            <a:prstGeom prst="rect">
              <a:avLst/>
            </a:prstGeom>
          </p:spPr>
        </p:pic>
        <p:pic>
          <p:nvPicPr>
            <p:cNvPr id="7" name="object 12">
              <a:extLst>
                <a:ext uri="{FF2B5EF4-FFF2-40B4-BE49-F238E27FC236}">
                  <a16:creationId xmlns:a16="http://schemas.microsoft.com/office/drawing/2014/main" id="{06757C43-2447-D751-D28F-2F91B2AEE27A}"/>
                </a:ext>
              </a:extLst>
            </p:cNvPr>
            <p:cNvPicPr/>
            <p:nvPr/>
          </p:nvPicPr>
          <p:blipFill>
            <a:blip r:embed="rId3" cstate="print"/>
            <a:stretch>
              <a:fillRect/>
            </a:stretch>
          </p:blipFill>
          <p:spPr>
            <a:xfrm>
              <a:off x="5301233" y="6828790"/>
              <a:ext cx="1175766" cy="1446428"/>
            </a:xfrm>
            <a:prstGeom prst="rect">
              <a:avLst/>
            </a:prstGeom>
          </p:spPr>
        </p:pic>
      </p:grpSp>
      <p:sp>
        <p:nvSpPr>
          <p:cNvPr id="8" name="object 13">
            <a:extLst>
              <a:ext uri="{FF2B5EF4-FFF2-40B4-BE49-F238E27FC236}">
                <a16:creationId xmlns:a16="http://schemas.microsoft.com/office/drawing/2014/main" id="{42761461-3E9D-AC12-816F-A7B39D59214A}"/>
              </a:ext>
            </a:extLst>
          </p:cNvPr>
          <p:cNvSpPr txBox="1"/>
          <p:nvPr/>
        </p:nvSpPr>
        <p:spPr>
          <a:xfrm>
            <a:off x="0" y="-23812"/>
            <a:ext cx="12192000" cy="649537"/>
          </a:xfrm>
          <a:prstGeom prst="rect">
            <a:avLst/>
          </a:prstGeom>
        </p:spPr>
        <p:txBody>
          <a:bodyPr vert="horz" wrap="square" lIns="0" tIns="173355" rIns="0" bIns="0" rtlCol="0">
            <a:spAutoFit/>
          </a:bodyPr>
          <a:lstStyle/>
          <a:p>
            <a:pPr marL="4686935">
              <a:lnSpc>
                <a:spcPts val="2085"/>
              </a:lnSpc>
              <a:spcBef>
                <a:spcPts val="1365"/>
              </a:spcBef>
            </a:pPr>
            <a:r>
              <a:rPr sz="1800" dirty="0">
                <a:solidFill>
                  <a:srgbClr val="A9B804"/>
                </a:solidFill>
                <a:latin typeface="Arial"/>
                <a:cs typeface="Arial"/>
              </a:rPr>
              <a:t>Quick</a:t>
            </a:r>
            <a:r>
              <a:rPr sz="1800" spc="-30" dirty="0">
                <a:solidFill>
                  <a:srgbClr val="A9B804"/>
                </a:solidFill>
                <a:latin typeface="Arial"/>
                <a:cs typeface="Arial"/>
              </a:rPr>
              <a:t> </a:t>
            </a:r>
            <a:r>
              <a:rPr sz="1800" spc="-20" dirty="0">
                <a:solidFill>
                  <a:srgbClr val="A9B804"/>
                </a:solidFill>
                <a:latin typeface="Arial"/>
                <a:cs typeface="Arial"/>
              </a:rPr>
              <a:t>scan</a:t>
            </a:r>
            <a:endParaRPr sz="1800">
              <a:latin typeface="Arial"/>
              <a:cs typeface="Arial"/>
            </a:endParaRPr>
          </a:p>
          <a:p>
            <a:pPr marL="4772025">
              <a:lnSpc>
                <a:spcPts val="1605"/>
              </a:lnSpc>
            </a:pPr>
            <a:r>
              <a:rPr sz="1400" dirty="0">
                <a:solidFill>
                  <a:srgbClr val="A9B804"/>
                </a:solidFill>
                <a:latin typeface="Arial"/>
                <a:cs typeface="Arial"/>
              </a:rPr>
              <a:t>procedure</a:t>
            </a:r>
            <a:r>
              <a:rPr sz="1400" spc="-25" dirty="0">
                <a:solidFill>
                  <a:srgbClr val="A9B804"/>
                </a:solidFill>
                <a:latin typeface="Arial"/>
                <a:cs typeface="Arial"/>
              </a:rPr>
              <a:t> 15</a:t>
            </a:r>
            <a:endParaRPr sz="1400">
              <a:latin typeface="Arial"/>
              <a:cs typeface="Arial"/>
            </a:endParaRPr>
          </a:p>
        </p:txBody>
      </p:sp>
      <p:pic>
        <p:nvPicPr>
          <p:cNvPr id="9" name="object 14">
            <a:extLst>
              <a:ext uri="{FF2B5EF4-FFF2-40B4-BE49-F238E27FC236}">
                <a16:creationId xmlns:a16="http://schemas.microsoft.com/office/drawing/2014/main" id="{F2D3D6B5-977B-9F4E-F6FC-48F0A3AF28A1}"/>
              </a:ext>
            </a:extLst>
          </p:cNvPr>
          <p:cNvPicPr/>
          <p:nvPr/>
        </p:nvPicPr>
        <p:blipFill>
          <a:blip r:embed="rId4" cstate="print"/>
          <a:stretch>
            <a:fillRect/>
          </a:stretch>
        </p:blipFill>
        <p:spPr>
          <a:xfrm>
            <a:off x="2889504" y="37146"/>
            <a:ext cx="6412992" cy="6759469"/>
          </a:xfrm>
          <a:prstGeom prst="rect">
            <a:avLst/>
          </a:prstGeom>
        </p:spPr>
      </p:pic>
    </p:spTree>
    <p:extLst>
      <p:ext uri="{BB962C8B-B14F-4D97-AF65-F5344CB8AC3E}">
        <p14:creationId xmlns:p14="http://schemas.microsoft.com/office/powerpoint/2010/main" val="26442598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3">
            <a:extLst>
              <a:ext uri="{FF2B5EF4-FFF2-40B4-BE49-F238E27FC236}">
                <a16:creationId xmlns:a16="http://schemas.microsoft.com/office/drawing/2014/main" id="{0C6DEAA1-6DA9-FBD7-3670-8ABFDB3CF86A}"/>
              </a:ext>
            </a:extLst>
          </p:cNvPr>
          <p:cNvGrpSpPr/>
          <p:nvPr/>
        </p:nvGrpSpPr>
        <p:grpSpPr>
          <a:xfrm>
            <a:off x="0" y="13494"/>
            <a:ext cx="12192000" cy="6844506"/>
            <a:chOff x="381000" y="868680"/>
            <a:chExt cx="6096000" cy="3429000"/>
          </a:xfrm>
        </p:grpSpPr>
        <p:sp>
          <p:nvSpPr>
            <p:cNvPr id="5" name="object 4">
              <a:extLst>
                <a:ext uri="{FF2B5EF4-FFF2-40B4-BE49-F238E27FC236}">
                  <a16:creationId xmlns:a16="http://schemas.microsoft.com/office/drawing/2014/main" id="{532BFCB9-9A02-4D35-AE72-533CF5D134D2}"/>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5">
              <a:extLst>
                <a:ext uri="{FF2B5EF4-FFF2-40B4-BE49-F238E27FC236}">
                  <a16:creationId xmlns:a16="http://schemas.microsoft.com/office/drawing/2014/main" id="{4DC8EE6B-8A37-79BA-D5C2-EFC0E6C9198A}"/>
                </a:ext>
              </a:extLst>
            </p:cNvPr>
            <p:cNvPicPr/>
            <p:nvPr/>
          </p:nvPicPr>
          <p:blipFill>
            <a:blip r:embed="rId2" cstate="print"/>
            <a:stretch>
              <a:fillRect/>
            </a:stretch>
          </p:blipFill>
          <p:spPr>
            <a:xfrm>
              <a:off x="5949696" y="3892296"/>
              <a:ext cx="429768" cy="313943"/>
            </a:xfrm>
            <a:prstGeom prst="rect">
              <a:avLst/>
            </a:prstGeom>
          </p:spPr>
        </p:pic>
        <p:pic>
          <p:nvPicPr>
            <p:cNvPr id="7" name="object 6">
              <a:extLst>
                <a:ext uri="{FF2B5EF4-FFF2-40B4-BE49-F238E27FC236}">
                  <a16:creationId xmlns:a16="http://schemas.microsoft.com/office/drawing/2014/main" id="{5FBF21E5-7271-D768-78F9-7634E55D5F3E}"/>
                </a:ext>
              </a:extLst>
            </p:cNvPr>
            <p:cNvPicPr/>
            <p:nvPr/>
          </p:nvPicPr>
          <p:blipFill>
            <a:blip r:embed="rId3" cstate="print"/>
            <a:stretch>
              <a:fillRect/>
            </a:stretch>
          </p:blipFill>
          <p:spPr>
            <a:xfrm>
              <a:off x="5301233" y="2851150"/>
              <a:ext cx="1175766" cy="1446428"/>
            </a:xfrm>
            <a:prstGeom prst="rect">
              <a:avLst/>
            </a:prstGeom>
          </p:spPr>
        </p:pic>
      </p:grpSp>
      <p:sp>
        <p:nvSpPr>
          <p:cNvPr id="11" name="Titel 10">
            <a:extLst>
              <a:ext uri="{FF2B5EF4-FFF2-40B4-BE49-F238E27FC236}">
                <a16:creationId xmlns:a16="http://schemas.microsoft.com/office/drawing/2014/main" id="{CB4207C9-4CED-9BBC-C64F-E3F0901B2907}"/>
              </a:ext>
            </a:extLst>
          </p:cNvPr>
          <p:cNvSpPr>
            <a:spLocks noGrp="1"/>
          </p:cNvSpPr>
          <p:nvPr>
            <p:ph type="title"/>
          </p:nvPr>
        </p:nvSpPr>
        <p:spPr/>
        <p:txBody>
          <a:bodyPr/>
          <a:lstStyle/>
          <a:p>
            <a:r>
              <a:rPr lang="en-GB" sz="4400" spc="-10" dirty="0" err="1">
                <a:solidFill>
                  <a:srgbClr val="A9B804"/>
                </a:solidFill>
                <a:latin typeface="Arial"/>
                <a:cs typeface="Arial"/>
              </a:rPr>
              <a:t>Gezondheidstoezicht</a:t>
            </a:r>
            <a:endParaRPr lang="en-BE" dirty="0"/>
          </a:p>
        </p:txBody>
      </p:sp>
      <p:sp>
        <p:nvSpPr>
          <p:cNvPr id="12" name="Tijdelijke aanduiding voor inhoud 11">
            <a:extLst>
              <a:ext uri="{FF2B5EF4-FFF2-40B4-BE49-F238E27FC236}">
                <a16:creationId xmlns:a16="http://schemas.microsoft.com/office/drawing/2014/main" id="{A006B569-F96C-336F-0895-E7F406AB88EF}"/>
              </a:ext>
            </a:extLst>
          </p:cNvPr>
          <p:cNvSpPr>
            <a:spLocks noGrp="1"/>
          </p:cNvSpPr>
          <p:nvPr>
            <p:ph idx="1"/>
          </p:nvPr>
        </p:nvSpPr>
        <p:spPr>
          <a:xfrm>
            <a:off x="838200" y="1295400"/>
            <a:ext cx="10515600" cy="4881563"/>
          </a:xfrm>
        </p:spPr>
        <p:txBody>
          <a:bodyPr>
            <a:noAutofit/>
          </a:bodyPr>
          <a:lstStyle/>
          <a:p>
            <a:pPr marL="510540" indent="-342900">
              <a:lnSpc>
                <a:spcPct val="100000"/>
              </a:lnSpc>
              <a:spcBef>
                <a:spcPts val="330"/>
              </a:spcBef>
              <a:buSzPct val="129411"/>
              <a:tabLst>
                <a:tab pos="337820" algn="l"/>
              </a:tabLst>
            </a:pPr>
            <a:r>
              <a:rPr lang="nl-NL" sz="2000" dirty="0">
                <a:latin typeface="Arial" panose="020B0604020202020204" pitchFamily="34" charset="0"/>
                <a:cs typeface="Arial" panose="020B0604020202020204" pitchFamily="34" charset="0"/>
              </a:rPr>
              <a:t>Bij</a:t>
            </a:r>
            <a:r>
              <a:rPr lang="nl-NL" sz="2000" spc="-2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stage (zie</a:t>
            </a:r>
            <a:r>
              <a:rPr lang="nl-NL" sz="2000" spc="-20" dirty="0">
                <a:latin typeface="Arial" panose="020B0604020202020204" pitchFamily="34" charset="0"/>
                <a:cs typeface="Arial" panose="020B0604020202020204" pitchFamily="34" charset="0"/>
              </a:rPr>
              <a:t> COPREV-</a:t>
            </a:r>
            <a:r>
              <a:rPr lang="nl-NL" sz="2000" dirty="0">
                <a:latin typeface="Arial" panose="020B0604020202020204" pitchFamily="34" charset="0"/>
                <a:cs typeface="Arial" panose="020B0604020202020204" pitchFamily="34" charset="0"/>
              </a:rPr>
              <a:t>richtlijn)</a:t>
            </a:r>
            <a:r>
              <a:rPr lang="nl-NL" sz="2000" spc="3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en </a:t>
            </a:r>
            <a:r>
              <a:rPr lang="nl-NL" sz="2000" spc="-10" dirty="0">
                <a:latin typeface="Arial" panose="020B0604020202020204" pitchFamily="34" charset="0"/>
                <a:cs typeface="Arial" panose="020B0604020202020204" pitchFamily="34" charset="0"/>
              </a:rPr>
              <a:t>indien</a:t>
            </a:r>
            <a:r>
              <a:rPr lang="nl-NL" sz="2000" spc="2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nodig</a:t>
            </a:r>
            <a:r>
              <a:rPr lang="nl-NL" sz="2000" spc="4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volgens</a:t>
            </a:r>
            <a:r>
              <a:rPr lang="nl-NL" sz="2000" spc="55"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risicoanalyse</a:t>
            </a:r>
            <a:endParaRPr lang="nl-NL" sz="2000" dirty="0">
              <a:latin typeface="Arial" panose="020B0604020202020204" pitchFamily="34" charset="0"/>
              <a:cs typeface="Arial" panose="020B0604020202020204" pitchFamily="34" charset="0"/>
            </a:endParaRPr>
          </a:p>
          <a:p>
            <a:pPr marL="396240" marR="3315335" indent="0">
              <a:lnSpc>
                <a:spcPct val="136000"/>
              </a:lnSpc>
              <a:spcBef>
                <a:spcPts val="5"/>
              </a:spcBef>
              <a:buNone/>
            </a:pPr>
            <a:r>
              <a:rPr lang="nl-NL" sz="1500" spc="-10" dirty="0">
                <a:latin typeface="Arial" panose="020B0604020202020204" pitchFamily="34" charset="0"/>
                <a:cs typeface="Arial" panose="020B0604020202020204" pitchFamily="34" charset="0"/>
              </a:rPr>
              <a:t>	(eventueel:</a:t>
            </a:r>
            <a:r>
              <a:rPr lang="nl-NL" sz="1500" spc="70"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inentingen</a:t>
            </a:r>
            <a:r>
              <a:rPr lang="nl-NL" sz="1500" spc="35"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en</a:t>
            </a:r>
            <a:r>
              <a:rPr lang="nl-NL" sz="1500" spc="-15"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technische</a:t>
            </a:r>
            <a:r>
              <a:rPr lang="nl-NL" sz="1500" spc="15" dirty="0">
                <a:latin typeface="Arial" panose="020B0604020202020204" pitchFamily="34" charset="0"/>
                <a:cs typeface="Arial" panose="020B0604020202020204" pitchFamily="34" charset="0"/>
              </a:rPr>
              <a:t> </a:t>
            </a:r>
            <a:r>
              <a:rPr lang="nl-NL" sz="1500" spc="-10" dirty="0">
                <a:latin typeface="Arial" panose="020B0604020202020204" pitchFamily="34" charset="0"/>
                <a:cs typeface="Arial" panose="020B0604020202020204" pitchFamily="34" charset="0"/>
              </a:rPr>
              <a:t>onderzoeken) 	</a:t>
            </a:r>
          </a:p>
          <a:p>
            <a:pPr marL="396240" marR="3315335" indent="0">
              <a:lnSpc>
                <a:spcPct val="136000"/>
              </a:lnSpc>
              <a:spcBef>
                <a:spcPts val="5"/>
              </a:spcBef>
              <a:buNone/>
            </a:pPr>
            <a:r>
              <a:rPr lang="nl-NL" sz="1500" spc="-10"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Stage</a:t>
            </a:r>
            <a:r>
              <a:rPr lang="nl-NL" sz="1500" spc="-20"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maximum</a:t>
            </a:r>
            <a:r>
              <a:rPr lang="nl-NL" sz="1500" spc="5"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60</a:t>
            </a:r>
            <a:r>
              <a:rPr lang="nl-NL" sz="1500" spc="-40"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dagen</a:t>
            </a:r>
            <a:r>
              <a:rPr lang="nl-NL" sz="1500" spc="40"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bij</a:t>
            </a:r>
            <a:r>
              <a:rPr lang="nl-NL" sz="1500" spc="-35" dirty="0">
                <a:latin typeface="Arial" panose="020B0604020202020204" pitchFamily="34" charset="0"/>
                <a:cs typeface="Arial" panose="020B0604020202020204" pitchFamily="34" charset="0"/>
              </a:rPr>
              <a:t> </a:t>
            </a:r>
            <a:r>
              <a:rPr lang="nl-NL" sz="1500" dirty="0">
                <a:latin typeface="Arial" panose="020B0604020202020204" pitchFamily="34" charset="0"/>
                <a:cs typeface="Arial" panose="020B0604020202020204" pitchFamily="34" charset="0"/>
              </a:rPr>
              <a:t>dezelfde</a:t>
            </a:r>
            <a:r>
              <a:rPr lang="nl-NL" sz="1500" spc="40" dirty="0">
                <a:latin typeface="Arial" panose="020B0604020202020204" pitchFamily="34" charset="0"/>
                <a:cs typeface="Arial" panose="020B0604020202020204" pitchFamily="34" charset="0"/>
              </a:rPr>
              <a:t> </a:t>
            </a:r>
            <a:r>
              <a:rPr lang="nl-NL" sz="1500" spc="-10" dirty="0">
                <a:latin typeface="Arial" panose="020B0604020202020204" pitchFamily="34" charset="0"/>
                <a:cs typeface="Arial" panose="020B0604020202020204" pitchFamily="34" charset="0"/>
              </a:rPr>
              <a:t>werkgever</a:t>
            </a:r>
            <a:endParaRPr lang="nl-NL" sz="1500" dirty="0">
              <a:latin typeface="Arial" panose="020B0604020202020204" pitchFamily="34" charset="0"/>
              <a:cs typeface="Arial" panose="020B0604020202020204" pitchFamily="34" charset="0"/>
            </a:endParaRPr>
          </a:p>
          <a:p>
            <a:pPr marL="0" indent="0">
              <a:lnSpc>
                <a:spcPct val="100000"/>
              </a:lnSpc>
              <a:buNone/>
            </a:pPr>
            <a:r>
              <a:rPr lang="nl-NL" sz="2000" b="1" spc="-25" dirty="0">
                <a:latin typeface="Arial" panose="020B0604020202020204" pitchFamily="34" charset="0"/>
                <a:cs typeface="Arial" panose="020B0604020202020204" pitchFamily="34" charset="0"/>
              </a:rPr>
              <a:t>VIA</a:t>
            </a:r>
            <a:endParaRPr lang="nl-NL" sz="2000" dirty="0">
              <a:latin typeface="Arial" panose="020B0604020202020204" pitchFamily="34" charset="0"/>
              <a:cs typeface="Arial" panose="020B0604020202020204" pitchFamily="34" charset="0"/>
            </a:endParaRPr>
          </a:p>
          <a:p>
            <a:pPr marL="510540" indent="-342900">
              <a:lnSpc>
                <a:spcPct val="100000"/>
              </a:lnSpc>
              <a:spcBef>
                <a:spcPts val="300"/>
              </a:spcBef>
              <a:buSzPct val="129411"/>
              <a:tabLst>
                <a:tab pos="395605" algn="l"/>
              </a:tabLst>
            </a:pPr>
            <a:r>
              <a:rPr lang="nl-NL" sz="2000" spc="-10" dirty="0">
                <a:latin typeface="Arial" panose="020B0604020202020204" pitchFamily="34" charset="0"/>
                <a:cs typeface="Arial" panose="020B0604020202020204" pitchFamily="34" charset="0"/>
              </a:rPr>
              <a:t>Arbeidsarts</a:t>
            </a:r>
            <a:r>
              <a:rPr lang="nl-NL" sz="2000" spc="2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interne</a:t>
            </a:r>
            <a:r>
              <a:rPr lang="nl-NL" sz="2000" spc="1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of</a:t>
            </a:r>
            <a:r>
              <a:rPr lang="nl-NL" sz="2000" spc="-3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externe</a:t>
            </a:r>
            <a:r>
              <a:rPr lang="nl-NL" sz="2000" spc="30" dirty="0">
                <a:latin typeface="Arial" panose="020B0604020202020204" pitchFamily="34" charset="0"/>
                <a:cs typeface="Arial" panose="020B0604020202020204" pitchFamily="34" charset="0"/>
              </a:rPr>
              <a:t> </a:t>
            </a:r>
            <a:r>
              <a:rPr lang="nl-NL" sz="2000" spc="-10" dirty="0" err="1">
                <a:latin typeface="Arial" panose="020B0604020202020204" pitchFamily="34" charset="0"/>
                <a:cs typeface="Arial" panose="020B0604020202020204" pitchFamily="34" charset="0"/>
              </a:rPr>
              <a:t>preventiedienst</a:t>
            </a:r>
            <a:r>
              <a:rPr lang="nl-NL" sz="2000" spc="4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van</a:t>
            </a:r>
            <a:r>
              <a:rPr lang="nl-NL" sz="2000" spc="-1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de</a:t>
            </a:r>
            <a:r>
              <a:rPr lang="nl-NL" sz="2000" spc="-4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stageplaats</a:t>
            </a:r>
            <a:r>
              <a:rPr lang="nl-NL" sz="2000" spc="75" dirty="0">
                <a:latin typeface="Arial" panose="020B0604020202020204" pitchFamily="34" charset="0"/>
                <a:cs typeface="Arial" panose="020B0604020202020204" pitchFamily="34" charset="0"/>
              </a:rPr>
              <a:t> </a:t>
            </a:r>
          </a:p>
          <a:p>
            <a:pPr marL="624840" lvl="1" indent="0">
              <a:lnSpc>
                <a:spcPct val="100000"/>
              </a:lnSpc>
              <a:spcBef>
                <a:spcPts val="300"/>
              </a:spcBef>
              <a:buSzPct val="129411"/>
              <a:buNone/>
              <a:tabLst>
                <a:tab pos="395605" algn="l"/>
              </a:tabLst>
            </a:pPr>
            <a:r>
              <a:rPr lang="nl-NL" sz="1600" dirty="0">
                <a:latin typeface="Arial" panose="020B0604020202020204" pitchFamily="34" charset="0"/>
                <a:cs typeface="Arial" panose="020B0604020202020204" pitchFamily="34" charset="0"/>
              </a:rPr>
              <a:t>	kosten</a:t>
            </a:r>
            <a:r>
              <a:rPr lang="nl-NL" sz="1600" spc="1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ten</a:t>
            </a:r>
            <a:r>
              <a:rPr lang="nl-NL" sz="1600" spc="-2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laste</a:t>
            </a:r>
            <a:r>
              <a:rPr lang="nl-NL" sz="1600" spc="-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van</a:t>
            </a:r>
            <a:r>
              <a:rPr lang="nl-NL" sz="1600" spc="-1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de</a:t>
            </a:r>
            <a:r>
              <a:rPr lang="nl-NL" sz="1600" spc="-40"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stageplaats</a:t>
            </a:r>
          </a:p>
          <a:p>
            <a:pPr marL="624840" lvl="1" indent="0">
              <a:lnSpc>
                <a:spcPct val="100000"/>
              </a:lnSpc>
              <a:spcBef>
                <a:spcPts val="300"/>
              </a:spcBef>
              <a:buSzPct val="129411"/>
              <a:buNone/>
              <a:tabLst>
                <a:tab pos="395605" algn="l"/>
              </a:tabLst>
            </a:pPr>
            <a:r>
              <a:rPr lang="nl-NL" sz="1600" dirty="0">
                <a:latin typeface="Arial" panose="020B0604020202020204" pitchFamily="34" charset="0"/>
                <a:cs typeface="Arial" panose="020B0604020202020204" pitchFamily="34" charset="0"/>
              </a:rPr>
              <a:t>	kopie</a:t>
            </a:r>
            <a:r>
              <a:rPr lang="nl-NL" sz="1600" spc="10"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beoordeling</a:t>
            </a:r>
            <a:r>
              <a:rPr lang="nl-NL" sz="1600" spc="2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aan</a:t>
            </a:r>
            <a:r>
              <a:rPr lang="nl-NL" sz="1600" spc="30"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onderwijsinstelling</a:t>
            </a:r>
            <a:r>
              <a:rPr lang="nl-NL" sz="1600" spc="2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en</a:t>
            </a:r>
            <a:r>
              <a:rPr lang="nl-NL" sz="1600" spc="-10" dirty="0">
                <a:latin typeface="Arial" panose="020B0604020202020204" pitchFamily="34" charset="0"/>
                <a:cs typeface="Arial" panose="020B0604020202020204" pitchFamily="34" charset="0"/>
              </a:rPr>
              <a:t> stagiair</a:t>
            </a:r>
            <a:endParaRPr lang="nl-NL" sz="1600" dirty="0">
              <a:latin typeface="Arial" panose="020B0604020202020204" pitchFamily="34" charset="0"/>
              <a:cs typeface="Arial" panose="020B0604020202020204" pitchFamily="34" charset="0"/>
            </a:endParaRPr>
          </a:p>
          <a:p>
            <a:pPr marL="510540" indent="-342900">
              <a:lnSpc>
                <a:spcPct val="100000"/>
              </a:lnSpc>
              <a:buSzPct val="129411"/>
              <a:tabLst>
                <a:tab pos="395605" algn="l"/>
              </a:tabLst>
            </a:pPr>
            <a:r>
              <a:rPr lang="nl-NL" sz="2000" b="1" dirty="0">
                <a:latin typeface="Arial" panose="020B0604020202020204" pitchFamily="34" charset="0"/>
                <a:cs typeface="Arial" panose="020B0604020202020204" pitchFamily="34" charset="0"/>
              </a:rPr>
              <a:t>In</a:t>
            </a:r>
            <a:r>
              <a:rPr lang="nl-NL" sz="2000" b="1" spc="-40" dirty="0">
                <a:latin typeface="Arial" panose="020B0604020202020204" pitchFamily="34" charset="0"/>
                <a:cs typeface="Arial" panose="020B0604020202020204" pitchFamily="34" charset="0"/>
              </a:rPr>
              <a:t> </a:t>
            </a:r>
            <a:r>
              <a:rPr lang="nl-NL" sz="2000" b="1" spc="-10" dirty="0">
                <a:latin typeface="Arial" panose="020B0604020202020204" pitchFamily="34" charset="0"/>
                <a:cs typeface="Arial" panose="020B0604020202020204" pitchFamily="34" charset="0"/>
              </a:rPr>
              <a:t>afwijking:</a:t>
            </a:r>
            <a:r>
              <a:rPr lang="nl-NL" sz="2000" b="1" spc="4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werkgever</a:t>
            </a:r>
            <a:r>
              <a:rPr lang="nl-NL" sz="2000" spc="3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kan</a:t>
            </a:r>
            <a:r>
              <a:rPr lang="nl-NL" sz="2000" spc="-25"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beroep</a:t>
            </a:r>
            <a:r>
              <a:rPr lang="nl-NL" sz="2000" spc="35"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doen</a:t>
            </a:r>
            <a:r>
              <a:rPr lang="nl-NL" sz="2000" spc="3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op de</a:t>
            </a:r>
            <a:r>
              <a:rPr lang="nl-NL" sz="2000" spc="-4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arbeidsarts</a:t>
            </a:r>
            <a:r>
              <a:rPr lang="nl-NL" sz="2000" spc="35"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bevoegde</a:t>
            </a:r>
            <a:r>
              <a:rPr lang="nl-NL" sz="2000" spc="3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EDPBW</a:t>
            </a:r>
            <a:r>
              <a:rPr lang="nl-NL" sz="2000" spc="-1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van</a:t>
            </a:r>
            <a:r>
              <a:rPr lang="nl-NL" sz="2000" spc="15" dirty="0">
                <a:latin typeface="Arial" panose="020B0604020202020204" pitchFamily="34" charset="0"/>
                <a:cs typeface="Arial" panose="020B0604020202020204" pitchFamily="34" charset="0"/>
              </a:rPr>
              <a:t> </a:t>
            </a:r>
            <a:r>
              <a:rPr lang="nl-NL" sz="2000" spc="-25" dirty="0">
                <a:latin typeface="Arial" panose="020B0604020202020204" pitchFamily="34" charset="0"/>
                <a:cs typeface="Arial" panose="020B0604020202020204" pitchFamily="34" charset="0"/>
              </a:rPr>
              <a:t>de</a:t>
            </a:r>
            <a:endParaRPr lang="nl-NL" sz="2000" dirty="0">
              <a:latin typeface="Arial" panose="020B0604020202020204" pitchFamily="34" charset="0"/>
              <a:cs typeface="Arial" panose="020B0604020202020204" pitchFamily="34" charset="0"/>
            </a:endParaRPr>
          </a:p>
          <a:p>
            <a:pPr marL="492125" indent="-342900">
              <a:lnSpc>
                <a:spcPct val="100000"/>
              </a:lnSpc>
              <a:spcBef>
                <a:spcPts val="275"/>
              </a:spcBef>
            </a:pPr>
            <a:r>
              <a:rPr lang="nl-NL" sz="2000" spc="-10" dirty="0">
                <a:latin typeface="Arial" panose="020B0604020202020204" pitchFamily="34" charset="0"/>
                <a:cs typeface="Arial" panose="020B0604020202020204" pitchFamily="34" charset="0"/>
              </a:rPr>
              <a:t>onderwijsinstelling</a:t>
            </a:r>
            <a:endParaRPr lang="nl-NL" sz="2000" dirty="0">
              <a:latin typeface="Arial" panose="020B0604020202020204" pitchFamily="34" charset="0"/>
              <a:cs typeface="Arial" panose="020B0604020202020204" pitchFamily="34" charset="0"/>
            </a:endParaRPr>
          </a:p>
          <a:p>
            <a:pPr marL="1425575" lvl="1" indent="-342900">
              <a:lnSpc>
                <a:spcPct val="100000"/>
              </a:lnSpc>
              <a:spcBef>
                <a:spcPts val="400"/>
              </a:spcBef>
              <a:tabLst>
                <a:tab pos="1252855" algn="l"/>
              </a:tabLst>
            </a:pPr>
            <a:r>
              <a:rPr lang="nl-NL" sz="1600" dirty="0">
                <a:latin typeface="Arial" panose="020B0604020202020204" pitchFamily="34" charset="0"/>
                <a:cs typeface="Arial" panose="020B0604020202020204" pitchFamily="34" charset="0"/>
              </a:rPr>
              <a:t>deze</a:t>
            </a:r>
            <a:r>
              <a:rPr lang="nl-NL" sz="1600" spc="5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regeling</a:t>
            </a:r>
            <a:r>
              <a:rPr lang="nl-NL" sz="1600" spc="5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op</a:t>
            </a:r>
            <a:r>
              <a:rPr lang="nl-NL" sz="1600" spc="1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te</a:t>
            </a:r>
            <a:r>
              <a:rPr lang="nl-NL" sz="1600" spc="-5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nemen</a:t>
            </a:r>
            <a:r>
              <a:rPr lang="nl-NL" sz="1600" spc="3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in</a:t>
            </a:r>
            <a:r>
              <a:rPr lang="nl-NL" sz="1600" spc="-3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de</a:t>
            </a:r>
            <a:r>
              <a:rPr lang="nl-NL" sz="1600" spc="-25"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stageovereenkomst!</a:t>
            </a:r>
            <a:endParaRPr lang="nl-NL" sz="1600" dirty="0">
              <a:latin typeface="Arial" panose="020B0604020202020204" pitchFamily="34" charset="0"/>
              <a:cs typeface="Arial" panose="020B0604020202020204" pitchFamily="34" charset="0"/>
            </a:endParaRPr>
          </a:p>
          <a:p>
            <a:pPr marL="1425575" lvl="1" indent="-342900">
              <a:lnSpc>
                <a:spcPct val="100000"/>
              </a:lnSpc>
              <a:spcBef>
                <a:spcPts val="350"/>
              </a:spcBef>
              <a:tabLst>
                <a:tab pos="1252855" algn="l"/>
              </a:tabLst>
            </a:pPr>
            <a:r>
              <a:rPr lang="nl-NL" sz="1600" dirty="0">
                <a:latin typeface="Arial" panose="020B0604020202020204" pitchFamily="34" charset="0"/>
                <a:cs typeface="Arial" panose="020B0604020202020204" pitchFamily="34" charset="0"/>
              </a:rPr>
              <a:t>regeling</a:t>
            </a:r>
            <a:r>
              <a:rPr lang="nl-NL" sz="1600" spc="2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via</a:t>
            </a:r>
            <a:r>
              <a:rPr lang="nl-NL" sz="1600" spc="-2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EDPBW</a:t>
            </a:r>
            <a:r>
              <a:rPr lang="nl-NL" sz="1600" spc="-4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en</a:t>
            </a:r>
            <a:r>
              <a:rPr lang="nl-NL" sz="1600" spc="-10" dirty="0">
                <a:latin typeface="Arial" panose="020B0604020202020204" pitchFamily="34" charset="0"/>
                <a:cs typeface="Arial" panose="020B0604020202020204" pitchFamily="34" charset="0"/>
              </a:rPr>
              <a:t> </a:t>
            </a:r>
            <a:r>
              <a:rPr lang="nl-NL" sz="1600" dirty="0" err="1">
                <a:latin typeface="Arial" panose="020B0604020202020204" pitchFamily="34" charset="0"/>
                <a:cs typeface="Arial" panose="020B0604020202020204" pitchFamily="34" charset="0"/>
              </a:rPr>
              <a:t>Fedris</a:t>
            </a:r>
            <a:r>
              <a:rPr lang="nl-NL" sz="1600" dirty="0">
                <a:latin typeface="Arial" panose="020B0604020202020204" pitchFamily="34" charset="0"/>
                <a:cs typeface="Arial" panose="020B0604020202020204" pitchFamily="34" charset="0"/>
              </a:rPr>
              <a:t> ◻</a:t>
            </a:r>
            <a:r>
              <a:rPr lang="nl-NL" sz="1600" spc="41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geen</a:t>
            </a:r>
            <a:r>
              <a:rPr lang="nl-NL" sz="1600" spc="1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kosten</a:t>
            </a:r>
            <a:r>
              <a:rPr lang="nl-NL" sz="1600" spc="3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voor</a:t>
            </a:r>
            <a:r>
              <a:rPr lang="nl-NL" sz="1600" spc="1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de</a:t>
            </a:r>
            <a:r>
              <a:rPr lang="nl-NL" sz="1600" spc="-2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onderwijsinstelling</a:t>
            </a:r>
            <a:r>
              <a:rPr lang="nl-NL" sz="1600" spc="3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noch</a:t>
            </a:r>
            <a:r>
              <a:rPr lang="nl-NL" sz="1600" spc="-1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voor</a:t>
            </a:r>
            <a:r>
              <a:rPr lang="nl-NL" sz="1600" spc="1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de</a:t>
            </a:r>
            <a:r>
              <a:rPr lang="nl-NL" sz="1600" spc="-25"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stageplaats</a:t>
            </a:r>
            <a:endParaRPr lang="nl-NL" sz="1600" dirty="0">
              <a:latin typeface="Arial" panose="020B0604020202020204" pitchFamily="34" charset="0"/>
              <a:cs typeface="Arial" panose="020B0604020202020204" pitchFamily="34" charset="0"/>
            </a:endParaRPr>
          </a:p>
          <a:p>
            <a:pPr marL="492125" indent="-342900">
              <a:lnSpc>
                <a:spcPct val="100000"/>
              </a:lnSpc>
            </a:pPr>
            <a:r>
              <a:rPr lang="nl-NL" sz="2000" spc="-10" dirty="0">
                <a:latin typeface="Arial" panose="020B0604020202020204" pitchFamily="34" charset="0"/>
                <a:cs typeface="Arial" panose="020B0604020202020204" pitchFamily="34" charset="0"/>
              </a:rPr>
              <a:t>Indien</a:t>
            </a:r>
            <a:r>
              <a:rPr lang="nl-NL" sz="2000" spc="5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het</a:t>
            </a:r>
            <a:r>
              <a:rPr lang="nl-NL" sz="2000" spc="5"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gezondheidstoezicht</a:t>
            </a:r>
            <a:r>
              <a:rPr lang="nl-NL" sz="2000" spc="6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via</a:t>
            </a:r>
            <a:r>
              <a:rPr lang="nl-NL" sz="2000" spc="-1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de</a:t>
            </a:r>
            <a:r>
              <a:rPr lang="nl-NL" sz="2000" spc="-1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EDPBW</a:t>
            </a:r>
            <a:r>
              <a:rPr lang="nl-NL" sz="2000" spc="2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van</a:t>
            </a:r>
            <a:r>
              <a:rPr lang="nl-NL" sz="2000" spc="1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de</a:t>
            </a:r>
            <a:r>
              <a:rPr lang="nl-NL" sz="2000" spc="-3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onderwijsinstelling</a:t>
            </a:r>
            <a:r>
              <a:rPr lang="nl-NL" sz="2000" spc="5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verloopt</a:t>
            </a:r>
            <a:endParaRPr lang="nl-NL" sz="2000" dirty="0">
              <a:latin typeface="Arial" panose="020B0604020202020204" pitchFamily="34" charset="0"/>
              <a:cs typeface="Arial" panose="020B0604020202020204" pitchFamily="34" charset="0"/>
            </a:endParaRPr>
          </a:p>
          <a:p>
            <a:pPr marL="1196975" indent="-342900">
              <a:lnSpc>
                <a:spcPct val="100000"/>
              </a:lnSpc>
              <a:spcBef>
                <a:spcPts val="300"/>
              </a:spcBef>
            </a:pPr>
            <a:r>
              <a:rPr lang="nl-NL" sz="1600" dirty="0">
                <a:latin typeface="Arial" panose="020B0604020202020204" pitchFamily="34" charset="0"/>
                <a:cs typeface="Arial" panose="020B0604020202020204" pitchFamily="34" charset="0"/>
              </a:rPr>
              <a:t>◻</a:t>
            </a:r>
            <a:r>
              <a:rPr lang="nl-NL" sz="1600" spc="409"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kopie</a:t>
            </a:r>
            <a:r>
              <a:rPr lang="nl-NL" sz="1600" spc="5"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beoordeling</a:t>
            </a:r>
            <a:r>
              <a:rPr lang="nl-NL" sz="1600" spc="15"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aan</a:t>
            </a:r>
            <a:r>
              <a:rPr lang="nl-NL" sz="1600" spc="15"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werkgever</a:t>
            </a:r>
            <a:r>
              <a:rPr lang="nl-NL" sz="1600" spc="30" dirty="0">
                <a:latin typeface="Arial" panose="020B0604020202020204" pitchFamily="34" charset="0"/>
                <a:cs typeface="Arial" panose="020B0604020202020204" pitchFamily="34" charset="0"/>
              </a:rPr>
              <a:t> </a:t>
            </a:r>
            <a:r>
              <a:rPr lang="nl-NL" sz="1600" dirty="0">
                <a:latin typeface="Arial" panose="020B0604020202020204" pitchFamily="34" charset="0"/>
                <a:cs typeface="Arial" panose="020B0604020202020204" pitchFamily="34" charset="0"/>
              </a:rPr>
              <a:t>en</a:t>
            </a:r>
            <a:r>
              <a:rPr lang="nl-NL" sz="1600" spc="-20" dirty="0">
                <a:latin typeface="Arial" panose="020B0604020202020204" pitchFamily="34" charset="0"/>
                <a:cs typeface="Arial" panose="020B0604020202020204" pitchFamily="34" charset="0"/>
              </a:rPr>
              <a:t> </a:t>
            </a:r>
            <a:r>
              <a:rPr lang="nl-NL" sz="1600" spc="-10" dirty="0">
                <a:latin typeface="Arial" panose="020B0604020202020204" pitchFamily="34" charset="0"/>
                <a:cs typeface="Arial" panose="020B0604020202020204" pitchFamily="34" charset="0"/>
              </a:rPr>
              <a:t>stagiair</a:t>
            </a:r>
            <a:endParaRPr lang="nl-NL" sz="1600" dirty="0">
              <a:latin typeface="Arial" panose="020B0604020202020204" pitchFamily="34" charset="0"/>
              <a:cs typeface="Arial" panose="020B0604020202020204" pitchFamily="34" charset="0"/>
            </a:endParaRPr>
          </a:p>
          <a:p>
            <a:pPr marL="510540" indent="-342900">
              <a:lnSpc>
                <a:spcPct val="100000"/>
              </a:lnSpc>
              <a:spcBef>
                <a:spcPts val="5"/>
              </a:spcBef>
              <a:buSzPct val="129411"/>
              <a:tabLst>
                <a:tab pos="337820" algn="l"/>
              </a:tabLst>
            </a:pPr>
            <a:r>
              <a:rPr lang="nl-NL" sz="2000" b="1" spc="-10" dirty="0">
                <a:latin typeface="Arial" panose="020B0604020202020204" pitchFamily="34" charset="0"/>
                <a:cs typeface="Arial" panose="020B0604020202020204" pitchFamily="34" charset="0"/>
              </a:rPr>
              <a:t>Nieuw</a:t>
            </a:r>
            <a:r>
              <a:rPr lang="nl-NL" sz="2000" b="1" spc="10" dirty="0">
                <a:latin typeface="Arial" panose="020B0604020202020204" pitchFamily="34" charset="0"/>
                <a:cs typeface="Arial" panose="020B0604020202020204" pitchFamily="34" charset="0"/>
              </a:rPr>
              <a:t> </a:t>
            </a:r>
            <a:r>
              <a:rPr lang="nl-NL" sz="2000" b="1" spc="-10" dirty="0">
                <a:latin typeface="Arial" panose="020B0604020202020204" pitchFamily="34" charset="0"/>
                <a:cs typeface="Arial" panose="020B0604020202020204" pitchFamily="34" charset="0"/>
              </a:rPr>
              <a:t>onderzoek:</a:t>
            </a:r>
            <a:r>
              <a:rPr lang="nl-NL" sz="2000" b="1" spc="3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nieuwe</a:t>
            </a:r>
            <a:r>
              <a:rPr lang="nl-NL" sz="2000" spc="3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risico’s,</a:t>
            </a:r>
            <a:r>
              <a:rPr lang="nl-NL" sz="2000" spc="-10" dirty="0">
                <a:latin typeface="Arial" panose="020B0604020202020204" pitchFamily="34" charset="0"/>
                <a:cs typeface="Arial" panose="020B0604020202020204" pitchFamily="34" charset="0"/>
              </a:rPr>
              <a:t> andere</a:t>
            </a:r>
            <a:r>
              <a:rPr lang="nl-NL" sz="2000" spc="1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werkpost</a:t>
            </a:r>
            <a:r>
              <a:rPr lang="nl-NL" sz="2000" spc="25"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waarvoor</a:t>
            </a:r>
            <a:r>
              <a:rPr lang="nl-NL" sz="2000" spc="45"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nog</a:t>
            </a:r>
            <a:r>
              <a:rPr lang="nl-NL" sz="2000" spc="-10" dirty="0">
                <a:latin typeface="Arial" panose="020B0604020202020204" pitchFamily="34" charset="0"/>
                <a:cs typeface="Arial" panose="020B0604020202020204" pitchFamily="34" charset="0"/>
              </a:rPr>
              <a:t> geen</a:t>
            </a:r>
            <a:r>
              <a:rPr lang="nl-NL" sz="2000" spc="30"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gezondheidsbeoordeling</a:t>
            </a:r>
            <a:r>
              <a:rPr lang="nl-NL" sz="2000" spc="30" dirty="0">
                <a:latin typeface="Arial" panose="020B0604020202020204" pitchFamily="34" charset="0"/>
                <a:cs typeface="Arial" panose="020B0604020202020204" pitchFamily="34" charset="0"/>
              </a:rPr>
              <a:t> </a:t>
            </a:r>
            <a:r>
              <a:rPr lang="nl-NL" sz="2000" dirty="0">
                <a:latin typeface="Arial" panose="020B0604020202020204" pitchFamily="34" charset="0"/>
                <a:cs typeface="Arial" panose="020B0604020202020204" pitchFamily="34" charset="0"/>
              </a:rPr>
              <a:t>is</a:t>
            </a:r>
            <a:r>
              <a:rPr lang="nl-NL" sz="2000" spc="-25" dirty="0">
                <a:latin typeface="Arial" panose="020B0604020202020204" pitchFamily="34" charset="0"/>
                <a:cs typeface="Arial" panose="020B0604020202020204" pitchFamily="34" charset="0"/>
              </a:rPr>
              <a:t> </a:t>
            </a:r>
            <a:r>
              <a:rPr lang="nl-NL" sz="2000" spc="-10" dirty="0">
                <a:latin typeface="Arial" panose="020B0604020202020204" pitchFamily="34" charset="0"/>
                <a:cs typeface="Arial" panose="020B0604020202020204" pitchFamily="34" charset="0"/>
              </a:rPr>
              <a:t>gebeurd.</a:t>
            </a:r>
            <a:endParaRPr lang="nl-NL" sz="2000" dirty="0">
              <a:latin typeface="Arial" panose="020B0604020202020204" pitchFamily="34" charset="0"/>
              <a:cs typeface="Arial" panose="020B0604020202020204" pitchFamily="34" charset="0"/>
            </a:endParaRPr>
          </a:p>
          <a:p>
            <a:endParaRPr lang="en-BE"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0920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8">
            <a:extLst>
              <a:ext uri="{FF2B5EF4-FFF2-40B4-BE49-F238E27FC236}">
                <a16:creationId xmlns:a16="http://schemas.microsoft.com/office/drawing/2014/main" id="{20F55072-DEA9-C89D-5792-C52E714FE658}"/>
              </a:ext>
            </a:extLst>
          </p:cNvPr>
          <p:cNvGrpSpPr/>
          <p:nvPr/>
        </p:nvGrpSpPr>
        <p:grpSpPr>
          <a:xfrm>
            <a:off x="0" y="0"/>
            <a:ext cx="12192000" cy="6858000"/>
            <a:chOff x="381000" y="4846320"/>
            <a:chExt cx="6096000" cy="3429000"/>
          </a:xfrm>
        </p:grpSpPr>
        <p:sp>
          <p:nvSpPr>
            <p:cNvPr id="5" name="object 9">
              <a:extLst>
                <a:ext uri="{FF2B5EF4-FFF2-40B4-BE49-F238E27FC236}">
                  <a16:creationId xmlns:a16="http://schemas.microsoft.com/office/drawing/2014/main" id="{71091AFD-6D6E-F48D-5B42-7F4649BE020F}"/>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10">
              <a:extLst>
                <a:ext uri="{FF2B5EF4-FFF2-40B4-BE49-F238E27FC236}">
                  <a16:creationId xmlns:a16="http://schemas.microsoft.com/office/drawing/2014/main" id="{9CE8FC60-F665-74B7-188B-763041C9F6AE}"/>
                </a:ext>
              </a:extLst>
            </p:cNvPr>
            <p:cNvPicPr/>
            <p:nvPr/>
          </p:nvPicPr>
          <p:blipFill>
            <a:blip r:embed="rId2" cstate="print"/>
            <a:stretch>
              <a:fillRect/>
            </a:stretch>
          </p:blipFill>
          <p:spPr>
            <a:xfrm>
              <a:off x="5949696" y="7869936"/>
              <a:ext cx="429768" cy="313944"/>
            </a:xfrm>
            <a:prstGeom prst="rect">
              <a:avLst/>
            </a:prstGeom>
          </p:spPr>
        </p:pic>
        <p:pic>
          <p:nvPicPr>
            <p:cNvPr id="7" name="object 11">
              <a:extLst>
                <a:ext uri="{FF2B5EF4-FFF2-40B4-BE49-F238E27FC236}">
                  <a16:creationId xmlns:a16="http://schemas.microsoft.com/office/drawing/2014/main" id="{A935F602-97BE-7CD8-BB80-B7C0EDC760A7}"/>
                </a:ext>
              </a:extLst>
            </p:cNvPr>
            <p:cNvPicPr/>
            <p:nvPr/>
          </p:nvPicPr>
          <p:blipFill>
            <a:blip r:embed="rId3" cstate="print"/>
            <a:stretch>
              <a:fillRect/>
            </a:stretch>
          </p:blipFill>
          <p:spPr>
            <a:xfrm>
              <a:off x="3200654" y="7412227"/>
              <a:ext cx="2609469" cy="863092"/>
            </a:xfrm>
            <a:prstGeom prst="rect">
              <a:avLst/>
            </a:prstGeom>
          </p:spPr>
        </p:pic>
      </p:grpSp>
      <p:sp>
        <p:nvSpPr>
          <p:cNvPr id="2" name="Titel 1">
            <a:extLst>
              <a:ext uri="{FF2B5EF4-FFF2-40B4-BE49-F238E27FC236}">
                <a16:creationId xmlns:a16="http://schemas.microsoft.com/office/drawing/2014/main" id="{9A107AA1-59E7-302D-0862-01C961017A6F}"/>
              </a:ext>
            </a:extLst>
          </p:cNvPr>
          <p:cNvSpPr>
            <a:spLocks noGrp="1"/>
          </p:cNvSpPr>
          <p:nvPr>
            <p:ph type="title"/>
          </p:nvPr>
        </p:nvSpPr>
        <p:spPr/>
        <p:txBody>
          <a:bodyPr/>
          <a:lstStyle/>
          <a:p>
            <a:r>
              <a:rPr lang="en-GB" sz="4400" dirty="0" err="1">
                <a:solidFill>
                  <a:srgbClr val="A9B804"/>
                </a:solidFill>
                <a:latin typeface="Arial"/>
                <a:cs typeface="Arial"/>
              </a:rPr>
              <a:t>Buitenlandse</a:t>
            </a:r>
            <a:r>
              <a:rPr lang="en-GB" sz="4400" spc="-90" dirty="0">
                <a:solidFill>
                  <a:srgbClr val="A9B804"/>
                </a:solidFill>
                <a:latin typeface="Arial"/>
                <a:cs typeface="Arial"/>
              </a:rPr>
              <a:t> </a:t>
            </a:r>
            <a:r>
              <a:rPr lang="en-GB" sz="4400" spc="-10" dirty="0" err="1">
                <a:solidFill>
                  <a:srgbClr val="A9B804"/>
                </a:solidFill>
                <a:latin typeface="Arial"/>
                <a:cs typeface="Arial"/>
              </a:rPr>
              <a:t>leerlingenstages</a:t>
            </a:r>
            <a:br>
              <a:rPr lang="en-GB" sz="4400" dirty="0">
                <a:latin typeface="Arial"/>
                <a:cs typeface="Arial"/>
              </a:rPr>
            </a:br>
            <a:endParaRPr lang="en-BE" dirty="0"/>
          </a:p>
        </p:txBody>
      </p:sp>
      <p:sp>
        <p:nvSpPr>
          <p:cNvPr id="3" name="Tijdelijke aanduiding voor inhoud 2">
            <a:extLst>
              <a:ext uri="{FF2B5EF4-FFF2-40B4-BE49-F238E27FC236}">
                <a16:creationId xmlns:a16="http://schemas.microsoft.com/office/drawing/2014/main" id="{FD603253-40F5-1E08-84CE-953BCDE62694}"/>
              </a:ext>
            </a:extLst>
          </p:cNvPr>
          <p:cNvSpPr>
            <a:spLocks noGrp="1"/>
          </p:cNvSpPr>
          <p:nvPr>
            <p:ph idx="1"/>
          </p:nvPr>
        </p:nvSpPr>
        <p:spPr/>
        <p:txBody>
          <a:bodyPr>
            <a:normAutofit fontScale="85000" lnSpcReduction="20000"/>
          </a:bodyPr>
          <a:lstStyle/>
          <a:p>
            <a:pPr marL="208279">
              <a:lnSpc>
                <a:spcPct val="100000"/>
              </a:lnSpc>
              <a:spcBef>
                <a:spcPts val="1750"/>
              </a:spcBef>
            </a:pPr>
            <a:r>
              <a:rPr lang="nl-NL" sz="2800" dirty="0">
                <a:solidFill>
                  <a:srgbClr val="00B3D4"/>
                </a:solidFill>
                <a:latin typeface="Arial"/>
                <a:cs typeface="Arial"/>
              </a:rPr>
              <a:t>Leerlingenstage</a:t>
            </a:r>
            <a:r>
              <a:rPr lang="nl-NL" sz="2800" spc="-80" dirty="0">
                <a:solidFill>
                  <a:srgbClr val="00B3D4"/>
                </a:solidFill>
                <a:latin typeface="Arial"/>
                <a:cs typeface="Arial"/>
              </a:rPr>
              <a:t> </a:t>
            </a:r>
            <a:r>
              <a:rPr lang="nl-NL" sz="2800" dirty="0">
                <a:solidFill>
                  <a:srgbClr val="00B3D4"/>
                </a:solidFill>
                <a:latin typeface="Arial"/>
                <a:cs typeface="Arial"/>
              </a:rPr>
              <a:t>is</a:t>
            </a:r>
            <a:r>
              <a:rPr lang="nl-NL" sz="2800" spc="-5" dirty="0">
                <a:solidFill>
                  <a:srgbClr val="00B3D4"/>
                </a:solidFill>
                <a:latin typeface="Arial"/>
                <a:cs typeface="Arial"/>
              </a:rPr>
              <a:t> </a:t>
            </a:r>
            <a:r>
              <a:rPr lang="nl-NL" sz="2800" dirty="0">
                <a:solidFill>
                  <a:srgbClr val="00B3D4"/>
                </a:solidFill>
                <a:latin typeface="Arial"/>
                <a:cs typeface="Arial"/>
              </a:rPr>
              <a:t>toegelaten</a:t>
            </a:r>
            <a:r>
              <a:rPr lang="nl-NL" sz="2800" spc="-25" dirty="0">
                <a:solidFill>
                  <a:srgbClr val="00B3D4"/>
                </a:solidFill>
                <a:latin typeface="Arial"/>
                <a:cs typeface="Arial"/>
              </a:rPr>
              <a:t> </a:t>
            </a:r>
            <a:r>
              <a:rPr lang="nl-NL" sz="2800" dirty="0">
                <a:solidFill>
                  <a:srgbClr val="00B3D4"/>
                </a:solidFill>
                <a:latin typeface="Arial"/>
                <a:cs typeface="Arial"/>
              </a:rPr>
              <a:t>in het</a:t>
            </a:r>
            <a:r>
              <a:rPr lang="nl-NL" sz="2800" spc="25" dirty="0">
                <a:solidFill>
                  <a:srgbClr val="00B3D4"/>
                </a:solidFill>
                <a:latin typeface="Arial"/>
                <a:cs typeface="Arial"/>
              </a:rPr>
              <a:t> </a:t>
            </a:r>
            <a:r>
              <a:rPr lang="nl-NL" sz="2800" b="1" spc="-10" dirty="0">
                <a:solidFill>
                  <a:srgbClr val="00B3D4"/>
                </a:solidFill>
                <a:latin typeface="Arial"/>
                <a:cs typeface="Arial"/>
              </a:rPr>
              <a:t>buitenland</a:t>
            </a:r>
            <a:r>
              <a:rPr lang="nl-NL" sz="2800" spc="-10" dirty="0">
                <a:solidFill>
                  <a:srgbClr val="00B3D4"/>
                </a:solidFill>
                <a:latin typeface="Arial"/>
                <a:cs typeface="Arial"/>
              </a:rPr>
              <a:t>.</a:t>
            </a:r>
            <a:endParaRPr lang="nl-NL" sz="2800" dirty="0">
              <a:latin typeface="Arial"/>
              <a:cs typeface="Arial"/>
            </a:endParaRPr>
          </a:p>
          <a:p>
            <a:pPr>
              <a:lnSpc>
                <a:spcPct val="100000"/>
              </a:lnSpc>
              <a:spcBef>
                <a:spcPts val="215"/>
              </a:spcBef>
            </a:pPr>
            <a:endParaRPr lang="nl-NL" sz="2800" dirty="0">
              <a:latin typeface="Arial"/>
              <a:cs typeface="Arial"/>
            </a:endParaRPr>
          </a:p>
          <a:p>
            <a:pPr marL="624840" marR="455930" indent="-228600">
              <a:lnSpc>
                <a:spcPct val="100000"/>
              </a:lnSpc>
              <a:buSzPct val="69230"/>
              <a:buChar char="-"/>
              <a:tabLst>
                <a:tab pos="624840" algn="l"/>
              </a:tabLst>
            </a:pPr>
            <a:r>
              <a:rPr lang="nl-NL" sz="3200" dirty="0">
                <a:latin typeface="Arial"/>
                <a:cs typeface="Arial"/>
              </a:rPr>
              <a:t>Rekening</a:t>
            </a:r>
            <a:r>
              <a:rPr lang="nl-NL" sz="3200" spc="-25" dirty="0">
                <a:latin typeface="Arial"/>
                <a:cs typeface="Arial"/>
              </a:rPr>
              <a:t> </a:t>
            </a:r>
            <a:r>
              <a:rPr lang="nl-NL" sz="3200" dirty="0">
                <a:latin typeface="Arial"/>
                <a:cs typeface="Arial"/>
              </a:rPr>
              <a:t>houden</a:t>
            </a:r>
            <a:r>
              <a:rPr lang="nl-NL" sz="3200" spc="20" dirty="0">
                <a:latin typeface="Arial"/>
                <a:cs typeface="Arial"/>
              </a:rPr>
              <a:t> </a:t>
            </a:r>
            <a:r>
              <a:rPr lang="nl-NL" sz="3200" dirty="0">
                <a:latin typeface="Arial"/>
                <a:cs typeface="Arial"/>
              </a:rPr>
              <a:t>met</a:t>
            </a:r>
            <a:r>
              <a:rPr lang="nl-NL" sz="3200" spc="-65" dirty="0">
                <a:latin typeface="Arial"/>
                <a:cs typeface="Arial"/>
              </a:rPr>
              <a:t> </a:t>
            </a:r>
            <a:r>
              <a:rPr lang="nl-NL" sz="3200" dirty="0">
                <a:latin typeface="Arial"/>
                <a:cs typeface="Arial"/>
              </a:rPr>
              <a:t>het</a:t>
            </a:r>
            <a:r>
              <a:rPr lang="nl-NL" sz="3200" spc="-20" dirty="0">
                <a:latin typeface="Arial"/>
                <a:cs typeface="Arial"/>
              </a:rPr>
              <a:t> </a:t>
            </a:r>
            <a:r>
              <a:rPr lang="nl-NL" sz="3200" dirty="0">
                <a:latin typeface="Arial"/>
                <a:cs typeface="Arial"/>
              </a:rPr>
              <a:t>gegeven</a:t>
            </a:r>
            <a:r>
              <a:rPr lang="nl-NL" sz="3200" spc="-45" dirty="0">
                <a:latin typeface="Arial"/>
                <a:cs typeface="Arial"/>
              </a:rPr>
              <a:t> </a:t>
            </a:r>
            <a:r>
              <a:rPr lang="nl-NL" sz="3200" dirty="0">
                <a:latin typeface="Arial"/>
                <a:cs typeface="Arial"/>
              </a:rPr>
              <a:t>dat</a:t>
            </a:r>
            <a:r>
              <a:rPr lang="nl-NL" sz="3200" spc="-40" dirty="0">
                <a:latin typeface="Arial"/>
                <a:cs typeface="Arial"/>
              </a:rPr>
              <a:t> </a:t>
            </a:r>
            <a:r>
              <a:rPr lang="nl-NL" sz="3200" dirty="0">
                <a:latin typeface="Arial"/>
                <a:cs typeface="Arial"/>
              </a:rPr>
              <a:t>de</a:t>
            </a:r>
            <a:r>
              <a:rPr lang="nl-NL" sz="3200" spc="-60" dirty="0">
                <a:latin typeface="Arial"/>
                <a:cs typeface="Arial"/>
              </a:rPr>
              <a:t> </a:t>
            </a:r>
            <a:r>
              <a:rPr lang="nl-NL" sz="3200" dirty="0">
                <a:latin typeface="Arial"/>
                <a:cs typeface="Arial"/>
              </a:rPr>
              <a:t>regelgeving</a:t>
            </a:r>
            <a:r>
              <a:rPr lang="nl-NL" sz="3200" spc="-40" dirty="0">
                <a:latin typeface="Arial"/>
                <a:cs typeface="Arial"/>
              </a:rPr>
              <a:t> </a:t>
            </a:r>
            <a:r>
              <a:rPr lang="nl-NL" sz="3200" dirty="0">
                <a:latin typeface="Arial"/>
                <a:cs typeface="Arial"/>
              </a:rPr>
              <a:t>rond</a:t>
            </a:r>
            <a:r>
              <a:rPr lang="nl-NL" sz="3200" spc="-25" dirty="0">
                <a:latin typeface="Arial"/>
                <a:cs typeface="Arial"/>
              </a:rPr>
              <a:t> </a:t>
            </a:r>
            <a:r>
              <a:rPr lang="nl-NL" sz="3200" spc="-10" dirty="0">
                <a:latin typeface="Arial"/>
                <a:cs typeface="Arial"/>
              </a:rPr>
              <a:t>arbeids- </a:t>
            </a:r>
            <a:r>
              <a:rPr lang="nl-NL" sz="3200" dirty="0">
                <a:latin typeface="Arial"/>
                <a:cs typeface="Arial"/>
              </a:rPr>
              <a:t>en</a:t>
            </a:r>
            <a:r>
              <a:rPr lang="nl-NL" sz="3200" spc="-10" dirty="0">
                <a:latin typeface="Arial"/>
                <a:cs typeface="Arial"/>
              </a:rPr>
              <a:t> welzijnsaspecten </a:t>
            </a:r>
            <a:r>
              <a:rPr lang="nl-NL" sz="3200" dirty="0">
                <a:latin typeface="Arial"/>
                <a:cs typeface="Arial"/>
              </a:rPr>
              <a:t>in</a:t>
            </a:r>
            <a:r>
              <a:rPr lang="nl-NL" sz="3200" spc="-50" dirty="0">
                <a:latin typeface="Arial"/>
                <a:cs typeface="Arial"/>
              </a:rPr>
              <a:t> </a:t>
            </a:r>
            <a:r>
              <a:rPr lang="nl-NL" sz="3200" dirty="0">
                <a:latin typeface="Arial"/>
                <a:cs typeface="Arial"/>
              </a:rPr>
              <a:t>het</a:t>
            </a:r>
            <a:r>
              <a:rPr lang="nl-NL" sz="3200" spc="-10" dirty="0">
                <a:latin typeface="Arial"/>
                <a:cs typeface="Arial"/>
              </a:rPr>
              <a:t> </a:t>
            </a:r>
            <a:r>
              <a:rPr lang="nl-NL" sz="3200" dirty="0">
                <a:latin typeface="Arial"/>
                <a:cs typeface="Arial"/>
              </a:rPr>
              <a:t>buitenland</a:t>
            </a:r>
            <a:r>
              <a:rPr lang="nl-NL" sz="3200" spc="35" dirty="0">
                <a:latin typeface="Arial"/>
                <a:cs typeface="Arial"/>
              </a:rPr>
              <a:t> </a:t>
            </a:r>
            <a:r>
              <a:rPr lang="nl-NL" sz="3200" dirty="0">
                <a:latin typeface="Arial"/>
                <a:cs typeface="Arial"/>
              </a:rPr>
              <a:t>anders</a:t>
            </a:r>
            <a:r>
              <a:rPr lang="nl-NL" sz="3200" spc="15" dirty="0">
                <a:latin typeface="Arial"/>
                <a:cs typeface="Arial"/>
              </a:rPr>
              <a:t> </a:t>
            </a:r>
            <a:r>
              <a:rPr lang="nl-NL" sz="3200" dirty="0">
                <a:latin typeface="Arial"/>
                <a:cs typeface="Arial"/>
              </a:rPr>
              <a:t>kan</a:t>
            </a:r>
            <a:r>
              <a:rPr lang="nl-NL" sz="3200" spc="-5" dirty="0">
                <a:latin typeface="Arial"/>
                <a:cs typeface="Arial"/>
              </a:rPr>
              <a:t> </a:t>
            </a:r>
            <a:r>
              <a:rPr lang="nl-NL" sz="3200" dirty="0">
                <a:latin typeface="Arial"/>
                <a:cs typeface="Arial"/>
              </a:rPr>
              <a:t>zijn</a:t>
            </a:r>
            <a:r>
              <a:rPr lang="nl-NL" sz="3200" spc="-55" dirty="0">
                <a:latin typeface="Arial"/>
                <a:cs typeface="Arial"/>
              </a:rPr>
              <a:t> </a:t>
            </a:r>
            <a:r>
              <a:rPr lang="nl-NL" sz="3200" dirty="0">
                <a:latin typeface="Arial"/>
                <a:cs typeface="Arial"/>
              </a:rPr>
              <a:t>dan</a:t>
            </a:r>
            <a:r>
              <a:rPr lang="nl-NL" sz="3200" spc="-10" dirty="0">
                <a:latin typeface="Arial"/>
                <a:cs typeface="Arial"/>
              </a:rPr>
              <a:t> </a:t>
            </a:r>
            <a:r>
              <a:rPr lang="nl-NL" sz="3200" dirty="0">
                <a:latin typeface="Arial"/>
                <a:cs typeface="Arial"/>
              </a:rPr>
              <a:t>in</a:t>
            </a:r>
            <a:r>
              <a:rPr lang="nl-NL" sz="3200" spc="-55" dirty="0">
                <a:latin typeface="Arial"/>
                <a:cs typeface="Arial"/>
              </a:rPr>
              <a:t> </a:t>
            </a:r>
            <a:r>
              <a:rPr lang="nl-NL" sz="3200" spc="-10" dirty="0">
                <a:latin typeface="Arial"/>
                <a:cs typeface="Arial"/>
              </a:rPr>
              <a:t>België.</a:t>
            </a:r>
            <a:endParaRPr lang="nl-NL" sz="3200" dirty="0">
              <a:latin typeface="Arial"/>
              <a:cs typeface="Arial"/>
            </a:endParaRPr>
          </a:p>
          <a:p>
            <a:pPr marL="624840" indent="-228600">
              <a:lnSpc>
                <a:spcPct val="100000"/>
              </a:lnSpc>
              <a:spcBef>
                <a:spcPts val="480"/>
              </a:spcBef>
              <a:buSzPct val="69230"/>
              <a:buChar char="-"/>
              <a:tabLst>
                <a:tab pos="624840" algn="l"/>
              </a:tabLst>
            </a:pPr>
            <a:r>
              <a:rPr lang="nl-NL" sz="3200" dirty="0">
                <a:latin typeface="Arial"/>
                <a:cs typeface="Arial"/>
              </a:rPr>
              <a:t>De</a:t>
            </a:r>
            <a:r>
              <a:rPr lang="nl-NL" sz="3200" spc="-25" dirty="0">
                <a:latin typeface="Arial"/>
                <a:cs typeface="Arial"/>
              </a:rPr>
              <a:t> </a:t>
            </a:r>
            <a:r>
              <a:rPr lang="nl-NL" sz="3200" spc="-10" dirty="0">
                <a:latin typeface="Arial"/>
                <a:cs typeface="Arial"/>
              </a:rPr>
              <a:t>welzijnswetgeving</a:t>
            </a:r>
            <a:r>
              <a:rPr lang="nl-NL" sz="3200" spc="5" dirty="0">
                <a:latin typeface="Arial"/>
                <a:cs typeface="Arial"/>
              </a:rPr>
              <a:t> </a:t>
            </a:r>
            <a:r>
              <a:rPr lang="nl-NL" sz="3200" dirty="0">
                <a:latin typeface="Arial"/>
                <a:cs typeface="Arial"/>
              </a:rPr>
              <a:t>van</a:t>
            </a:r>
            <a:r>
              <a:rPr lang="nl-NL" sz="3200" spc="5" dirty="0">
                <a:latin typeface="Arial"/>
                <a:cs typeface="Arial"/>
              </a:rPr>
              <a:t> </a:t>
            </a:r>
            <a:r>
              <a:rPr lang="nl-NL" sz="3200" dirty="0">
                <a:latin typeface="Arial"/>
                <a:cs typeface="Arial"/>
              </a:rPr>
              <a:t>het</a:t>
            </a:r>
            <a:r>
              <a:rPr lang="nl-NL" sz="3200" spc="20" dirty="0">
                <a:latin typeface="Arial"/>
                <a:cs typeface="Arial"/>
              </a:rPr>
              <a:t> </a:t>
            </a:r>
            <a:r>
              <a:rPr lang="nl-NL" sz="3200" dirty="0">
                <a:latin typeface="Arial"/>
                <a:cs typeface="Arial"/>
              </a:rPr>
              <a:t>land</a:t>
            </a:r>
            <a:r>
              <a:rPr lang="nl-NL" sz="3200" spc="-20" dirty="0">
                <a:latin typeface="Arial"/>
                <a:cs typeface="Arial"/>
              </a:rPr>
              <a:t> </a:t>
            </a:r>
            <a:r>
              <a:rPr lang="nl-NL" sz="3200" dirty="0">
                <a:latin typeface="Arial"/>
                <a:cs typeface="Arial"/>
              </a:rPr>
              <a:t>is</a:t>
            </a:r>
            <a:r>
              <a:rPr lang="nl-NL" sz="3200" spc="-45" dirty="0">
                <a:latin typeface="Arial"/>
                <a:cs typeface="Arial"/>
              </a:rPr>
              <a:t> </a:t>
            </a:r>
            <a:r>
              <a:rPr lang="nl-NL" sz="3200" dirty="0">
                <a:latin typeface="Arial"/>
                <a:cs typeface="Arial"/>
              </a:rPr>
              <a:t>van</a:t>
            </a:r>
            <a:r>
              <a:rPr lang="nl-NL" sz="3200" spc="5" dirty="0">
                <a:latin typeface="Arial"/>
                <a:cs typeface="Arial"/>
              </a:rPr>
              <a:t> </a:t>
            </a:r>
            <a:r>
              <a:rPr lang="nl-NL" sz="3200" spc="-10" dirty="0">
                <a:latin typeface="Arial"/>
                <a:cs typeface="Arial"/>
              </a:rPr>
              <a:t>toepassing</a:t>
            </a:r>
            <a:endParaRPr lang="nl-NL" sz="3200" dirty="0">
              <a:latin typeface="Arial"/>
              <a:cs typeface="Arial"/>
            </a:endParaRPr>
          </a:p>
          <a:p>
            <a:pPr>
              <a:lnSpc>
                <a:spcPct val="100000"/>
              </a:lnSpc>
              <a:spcBef>
                <a:spcPts val="1075"/>
              </a:spcBef>
            </a:pPr>
            <a:endParaRPr lang="nl-NL" sz="3200" dirty="0">
              <a:latin typeface="Arial"/>
              <a:cs typeface="Arial"/>
            </a:endParaRPr>
          </a:p>
          <a:p>
            <a:pPr marL="396240" marR="385445">
              <a:lnSpc>
                <a:spcPct val="100000"/>
              </a:lnSpc>
            </a:pPr>
            <a:r>
              <a:rPr lang="nl-NL" sz="3200" dirty="0">
                <a:latin typeface="Arial"/>
                <a:cs typeface="Arial"/>
              </a:rPr>
              <a:t>MAAR…</a:t>
            </a:r>
            <a:r>
              <a:rPr lang="nl-NL" sz="3200" spc="-30" dirty="0">
                <a:latin typeface="Arial"/>
                <a:cs typeface="Arial"/>
              </a:rPr>
              <a:t> </a:t>
            </a:r>
            <a:r>
              <a:rPr lang="nl-NL" sz="3200" dirty="0">
                <a:latin typeface="Arial"/>
                <a:cs typeface="Arial"/>
              </a:rPr>
              <a:t>hier</a:t>
            </a:r>
            <a:r>
              <a:rPr lang="nl-NL" sz="3200" spc="-40" dirty="0">
                <a:latin typeface="Arial"/>
                <a:cs typeface="Arial"/>
              </a:rPr>
              <a:t> </a:t>
            </a:r>
            <a:r>
              <a:rPr lang="nl-NL" sz="3200" dirty="0">
                <a:latin typeface="Arial"/>
                <a:cs typeface="Arial"/>
              </a:rPr>
              <a:t>kan</a:t>
            </a:r>
            <a:r>
              <a:rPr lang="nl-NL" sz="3200" spc="-25" dirty="0">
                <a:latin typeface="Arial"/>
                <a:cs typeface="Arial"/>
              </a:rPr>
              <a:t> </a:t>
            </a:r>
            <a:r>
              <a:rPr lang="nl-NL" sz="3200" spc="-10" dirty="0">
                <a:latin typeface="Arial"/>
                <a:cs typeface="Arial"/>
              </a:rPr>
              <a:t>contractueel</a:t>
            </a:r>
            <a:r>
              <a:rPr lang="nl-NL" sz="3200" spc="35" dirty="0">
                <a:latin typeface="Arial"/>
                <a:cs typeface="Arial"/>
              </a:rPr>
              <a:t> </a:t>
            </a:r>
            <a:r>
              <a:rPr lang="nl-NL" sz="3200" dirty="0">
                <a:latin typeface="Arial"/>
                <a:cs typeface="Arial"/>
              </a:rPr>
              <a:t>van</a:t>
            </a:r>
            <a:r>
              <a:rPr lang="nl-NL" sz="3200" spc="-50" dirty="0">
                <a:latin typeface="Arial"/>
                <a:cs typeface="Arial"/>
              </a:rPr>
              <a:t> </a:t>
            </a:r>
            <a:r>
              <a:rPr lang="nl-NL" sz="3200" dirty="0">
                <a:latin typeface="Arial"/>
                <a:cs typeface="Arial"/>
              </a:rPr>
              <a:t>afgeweken worden</a:t>
            </a:r>
            <a:r>
              <a:rPr lang="nl-NL" sz="3200" spc="-5" dirty="0">
                <a:latin typeface="Arial"/>
                <a:cs typeface="Arial"/>
              </a:rPr>
              <a:t> </a:t>
            </a:r>
            <a:r>
              <a:rPr lang="nl-NL" sz="3200" dirty="0">
                <a:latin typeface="Arial"/>
                <a:cs typeface="Arial"/>
              </a:rPr>
              <a:t>–</a:t>
            </a:r>
            <a:r>
              <a:rPr lang="nl-NL" sz="3200" spc="-40" dirty="0">
                <a:latin typeface="Arial"/>
                <a:cs typeface="Arial"/>
              </a:rPr>
              <a:t> </a:t>
            </a:r>
            <a:r>
              <a:rPr lang="nl-NL" sz="3200" dirty="0">
                <a:latin typeface="Arial"/>
                <a:cs typeface="Arial"/>
              </a:rPr>
              <a:t>strenger</a:t>
            </a:r>
            <a:r>
              <a:rPr lang="nl-NL" sz="3200" spc="-5" dirty="0">
                <a:latin typeface="Arial"/>
                <a:cs typeface="Arial"/>
              </a:rPr>
              <a:t> </a:t>
            </a:r>
            <a:r>
              <a:rPr lang="nl-NL" sz="3200" dirty="0">
                <a:latin typeface="Arial"/>
                <a:cs typeface="Arial"/>
              </a:rPr>
              <a:t>–</a:t>
            </a:r>
            <a:r>
              <a:rPr lang="nl-NL" sz="3200" spc="-45" dirty="0">
                <a:latin typeface="Arial"/>
                <a:cs typeface="Arial"/>
              </a:rPr>
              <a:t> </a:t>
            </a:r>
            <a:r>
              <a:rPr lang="nl-NL" sz="3200" dirty="0">
                <a:latin typeface="Arial"/>
                <a:cs typeface="Arial"/>
              </a:rPr>
              <a:t>in</a:t>
            </a:r>
            <a:r>
              <a:rPr lang="nl-NL" sz="3200" spc="-40" dirty="0">
                <a:latin typeface="Arial"/>
                <a:cs typeface="Arial"/>
              </a:rPr>
              <a:t> </a:t>
            </a:r>
            <a:r>
              <a:rPr lang="nl-NL" sz="3200" spc="-25" dirty="0">
                <a:latin typeface="Arial"/>
                <a:cs typeface="Arial"/>
              </a:rPr>
              <a:t>de </a:t>
            </a:r>
            <a:r>
              <a:rPr lang="nl-NL" sz="3200" spc="-10" dirty="0">
                <a:latin typeface="Arial"/>
                <a:cs typeface="Arial"/>
              </a:rPr>
              <a:t>stageovereenkomst</a:t>
            </a:r>
            <a:r>
              <a:rPr lang="nl-NL" sz="3200" spc="30" dirty="0">
                <a:latin typeface="Arial"/>
                <a:cs typeface="Arial"/>
              </a:rPr>
              <a:t> </a:t>
            </a:r>
            <a:r>
              <a:rPr lang="nl-NL" sz="3200" dirty="0">
                <a:latin typeface="Arial"/>
                <a:cs typeface="Arial"/>
              </a:rPr>
              <a:t>wanneer</a:t>
            </a:r>
            <a:r>
              <a:rPr lang="nl-NL" sz="3200" spc="10" dirty="0">
                <a:latin typeface="Arial"/>
                <a:cs typeface="Arial"/>
              </a:rPr>
              <a:t> </a:t>
            </a:r>
            <a:r>
              <a:rPr lang="nl-NL" sz="3200" dirty="0">
                <a:latin typeface="Arial"/>
                <a:cs typeface="Arial"/>
              </a:rPr>
              <a:t>de</a:t>
            </a:r>
            <a:r>
              <a:rPr lang="nl-NL" sz="3200" spc="-50" dirty="0">
                <a:latin typeface="Arial"/>
                <a:cs typeface="Arial"/>
              </a:rPr>
              <a:t> </a:t>
            </a:r>
            <a:r>
              <a:rPr lang="nl-NL" sz="3200" dirty="0">
                <a:latin typeface="Arial"/>
                <a:cs typeface="Arial"/>
              </a:rPr>
              <a:t>buitenlandse</a:t>
            </a:r>
            <a:r>
              <a:rPr lang="nl-NL" sz="3200" spc="5" dirty="0">
                <a:latin typeface="Arial"/>
                <a:cs typeface="Arial"/>
              </a:rPr>
              <a:t> </a:t>
            </a:r>
            <a:r>
              <a:rPr lang="nl-NL" sz="3200" spc="-10" dirty="0">
                <a:latin typeface="Arial"/>
                <a:cs typeface="Arial"/>
              </a:rPr>
              <a:t>welzijnswetgeving</a:t>
            </a:r>
            <a:r>
              <a:rPr lang="nl-NL" sz="3200" spc="-25" dirty="0">
                <a:latin typeface="Arial"/>
                <a:cs typeface="Arial"/>
              </a:rPr>
              <a:t> </a:t>
            </a:r>
            <a:r>
              <a:rPr lang="nl-NL" sz="3200" spc="-10" dirty="0">
                <a:latin typeface="Arial"/>
                <a:cs typeface="Arial"/>
              </a:rPr>
              <a:t>minder </a:t>
            </a:r>
            <a:r>
              <a:rPr lang="nl-NL" sz="3200" dirty="0">
                <a:latin typeface="Arial"/>
                <a:cs typeface="Arial"/>
              </a:rPr>
              <a:t>bescherming biedt</a:t>
            </a:r>
            <a:r>
              <a:rPr lang="nl-NL" sz="3200" spc="-80" dirty="0">
                <a:latin typeface="Arial"/>
                <a:cs typeface="Arial"/>
              </a:rPr>
              <a:t> </a:t>
            </a:r>
            <a:r>
              <a:rPr lang="nl-NL" sz="3200" dirty="0">
                <a:latin typeface="Arial"/>
                <a:cs typeface="Arial"/>
              </a:rPr>
              <a:t>dan</a:t>
            </a:r>
            <a:r>
              <a:rPr lang="nl-NL" sz="3200" spc="-40" dirty="0">
                <a:latin typeface="Arial"/>
                <a:cs typeface="Arial"/>
              </a:rPr>
              <a:t> </a:t>
            </a:r>
            <a:r>
              <a:rPr lang="nl-NL" sz="3200" dirty="0">
                <a:latin typeface="Arial"/>
                <a:cs typeface="Arial"/>
              </a:rPr>
              <a:t>de</a:t>
            </a:r>
            <a:r>
              <a:rPr lang="nl-NL" sz="3200" spc="-40" dirty="0">
                <a:latin typeface="Arial"/>
                <a:cs typeface="Arial"/>
              </a:rPr>
              <a:t> </a:t>
            </a:r>
            <a:r>
              <a:rPr lang="nl-NL" sz="3200" dirty="0">
                <a:latin typeface="Arial"/>
                <a:cs typeface="Arial"/>
              </a:rPr>
              <a:t>Belgische</a:t>
            </a:r>
            <a:r>
              <a:rPr lang="nl-NL" sz="3200" spc="-60" dirty="0">
                <a:latin typeface="Arial"/>
                <a:cs typeface="Arial"/>
              </a:rPr>
              <a:t> </a:t>
            </a:r>
            <a:r>
              <a:rPr lang="nl-NL" sz="3200" spc="-10" dirty="0">
                <a:latin typeface="Arial"/>
                <a:cs typeface="Arial"/>
              </a:rPr>
              <a:t>wetgeving.</a:t>
            </a:r>
            <a:endParaRPr lang="nl-NL" sz="3200" dirty="0">
              <a:latin typeface="Arial"/>
              <a:cs typeface="Arial"/>
            </a:endParaRPr>
          </a:p>
          <a:p>
            <a:endParaRPr lang="en-BE" dirty="0"/>
          </a:p>
        </p:txBody>
      </p:sp>
      <p:sp>
        <p:nvSpPr>
          <p:cNvPr id="9" name="object 13">
            <a:extLst>
              <a:ext uri="{FF2B5EF4-FFF2-40B4-BE49-F238E27FC236}">
                <a16:creationId xmlns:a16="http://schemas.microsoft.com/office/drawing/2014/main" id="{1D96828C-542D-3D14-D409-356F85D47FF6}"/>
              </a:ext>
            </a:extLst>
          </p:cNvPr>
          <p:cNvSpPr/>
          <p:nvPr/>
        </p:nvSpPr>
        <p:spPr>
          <a:xfrm>
            <a:off x="1172970" y="4882896"/>
            <a:ext cx="1646683" cy="374904"/>
          </a:xfrm>
          <a:custGeom>
            <a:avLst/>
            <a:gdLst/>
            <a:ahLst/>
            <a:cxnLst/>
            <a:rect l="l" t="t" r="r" b="b"/>
            <a:pathLst>
              <a:path w="957579" h="234950">
                <a:moveTo>
                  <a:pt x="0" y="117347"/>
                </a:moveTo>
                <a:lnTo>
                  <a:pt x="20260" y="83470"/>
                </a:lnTo>
                <a:lnTo>
                  <a:pt x="77095" y="53468"/>
                </a:lnTo>
                <a:lnTo>
                  <a:pt x="117377" y="40375"/>
                </a:lnTo>
                <a:lnTo>
                  <a:pt x="164581" y="28796"/>
                </a:lnTo>
                <a:lnTo>
                  <a:pt x="217968" y="18915"/>
                </a:lnTo>
                <a:lnTo>
                  <a:pt x="276797" y="10913"/>
                </a:lnTo>
                <a:lnTo>
                  <a:pt x="340328" y="4971"/>
                </a:lnTo>
                <a:lnTo>
                  <a:pt x="407821" y="1273"/>
                </a:lnTo>
                <a:lnTo>
                  <a:pt x="478536" y="0"/>
                </a:lnTo>
                <a:lnTo>
                  <a:pt x="549250" y="1273"/>
                </a:lnTo>
                <a:lnTo>
                  <a:pt x="616743" y="4971"/>
                </a:lnTo>
                <a:lnTo>
                  <a:pt x="680274" y="10913"/>
                </a:lnTo>
                <a:lnTo>
                  <a:pt x="739103" y="18915"/>
                </a:lnTo>
                <a:lnTo>
                  <a:pt x="792490" y="28796"/>
                </a:lnTo>
                <a:lnTo>
                  <a:pt x="839694" y="40375"/>
                </a:lnTo>
                <a:lnTo>
                  <a:pt x="879976" y="53468"/>
                </a:lnTo>
                <a:lnTo>
                  <a:pt x="936811" y="83470"/>
                </a:lnTo>
                <a:lnTo>
                  <a:pt x="957072" y="117347"/>
                </a:lnTo>
                <a:lnTo>
                  <a:pt x="951883" y="134679"/>
                </a:lnTo>
                <a:lnTo>
                  <a:pt x="912595" y="166801"/>
                </a:lnTo>
                <a:lnTo>
                  <a:pt x="839694" y="194320"/>
                </a:lnTo>
                <a:lnTo>
                  <a:pt x="792490" y="205899"/>
                </a:lnTo>
                <a:lnTo>
                  <a:pt x="739103" y="215780"/>
                </a:lnTo>
                <a:lnTo>
                  <a:pt x="680274" y="223782"/>
                </a:lnTo>
                <a:lnTo>
                  <a:pt x="616743" y="229724"/>
                </a:lnTo>
                <a:lnTo>
                  <a:pt x="549250" y="233422"/>
                </a:lnTo>
                <a:lnTo>
                  <a:pt x="478536" y="234695"/>
                </a:lnTo>
                <a:lnTo>
                  <a:pt x="407821" y="233422"/>
                </a:lnTo>
                <a:lnTo>
                  <a:pt x="340328" y="229724"/>
                </a:lnTo>
                <a:lnTo>
                  <a:pt x="276797" y="223782"/>
                </a:lnTo>
                <a:lnTo>
                  <a:pt x="217968" y="215780"/>
                </a:lnTo>
                <a:lnTo>
                  <a:pt x="164581" y="205899"/>
                </a:lnTo>
                <a:lnTo>
                  <a:pt x="117377" y="194320"/>
                </a:lnTo>
                <a:lnTo>
                  <a:pt x="77095" y="181227"/>
                </a:lnTo>
                <a:lnTo>
                  <a:pt x="20260" y="151225"/>
                </a:lnTo>
                <a:lnTo>
                  <a:pt x="0" y="117347"/>
                </a:lnTo>
                <a:close/>
              </a:path>
            </a:pathLst>
          </a:custGeom>
          <a:ln w="38100">
            <a:solidFill>
              <a:srgbClr val="C00000"/>
            </a:solidFill>
          </a:ln>
        </p:spPr>
        <p:txBody>
          <a:bodyPr wrap="square" lIns="0" tIns="0" rIns="0" bIns="0" rtlCol="0"/>
          <a:lstStyle/>
          <a:p>
            <a:endParaRPr/>
          </a:p>
        </p:txBody>
      </p:sp>
    </p:spTree>
    <p:extLst>
      <p:ext uri="{BB962C8B-B14F-4D97-AF65-F5344CB8AC3E}">
        <p14:creationId xmlns:p14="http://schemas.microsoft.com/office/powerpoint/2010/main" val="29986411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3">
            <a:extLst>
              <a:ext uri="{FF2B5EF4-FFF2-40B4-BE49-F238E27FC236}">
                <a16:creationId xmlns:a16="http://schemas.microsoft.com/office/drawing/2014/main" id="{987F1C8B-E03A-DA68-7F23-5ABC80D575B9}"/>
              </a:ext>
            </a:extLst>
          </p:cNvPr>
          <p:cNvGrpSpPr/>
          <p:nvPr/>
        </p:nvGrpSpPr>
        <p:grpSpPr>
          <a:xfrm>
            <a:off x="0" y="0"/>
            <a:ext cx="12192000" cy="6858000"/>
            <a:chOff x="381000" y="868680"/>
            <a:chExt cx="6096000" cy="3429000"/>
          </a:xfrm>
        </p:grpSpPr>
        <p:sp>
          <p:nvSpPr>
            <p:cNvPr id="5" name="object 4">
              <a:extLst>
                <a:ext uri="{FF2B5EF4-FFF2-40B4-BE49-F238E27FC236}">
                  <a16:creationId xmlns:a16="http://schemas.microsoft.com/office/drawing/2014/main" id="{C6D81DC8-3925-C1E2-E33F-BED4C19B09A1}"/>
                </a:ext>
              </a:extLst>
            </p:cNvPr>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5">
              <a:extLst>
                <a:ext uri="{FF2B5EF4-FFF2-40B4-BE49-F238E27FC236}">
                  <a16:creationId xmlns:a16="http://schemas.microsoft.com/office/drawing/2014/main" id="{03079993-74BD-9AD7-E3FA-04A468E1D8E8}"/>
                </a:ext>
              </a:extLst>
            </p:cNvPr>
            <p:cNvPicPr/>
            <p:nvPr/>
          </p:nvPicPr>
          <p:blipFill>
            <a:blip r:embed="rId2" cstate="print"/>
            <a:stretch>
              <a:fillRect/>
            </a:stretch>
          </p:blipFill>
          <p:spPr>
            <a:xfrm>
              <a:off x="5949696" y="3892296"/>
              <a:ext cx="429768" cy="313943"/>
            </a:xfrm>
            <a:prstGeom prst="rect">
              <a:avLst/>
            </a:prstGeom>
          </p:spPr>
        </p:pic>
        <p:pic>
          <p:nvPicPr>
            <p:cNvPr id="7" name="object 6">
              <a:extLst>
                <a:ext uri="{FF2B5EF4-FFF2-40B4-BE49-F238E27FC236}">
                  <a16:creationId xmlns:a16="http://schemas.microsoft.com/office/drawing/2014/main" id="{09C71E0F-E87A-E46B-29DC-E836ED48C522}"/>
                </a:ext>
              </a:extLst>
            </p:cNvPr>
            <p:cNvPicPr/>
            <p:nvPr/>
          </p:nvPicPr>
          <p:blipFill>
            <a:blip r:embed="rId3" cstate="print"/>
            <a:stretch>
              <a:fillRect/>
            </a:stretch>
          </p:blipFill>
          <p:spPr>
            <a:xfrm>
              <a:off x="3200654" y="3434587"/>
              <a:ext cx="2609469" cy="863091"/>
            </a:xfrm>
            <a:prstGeom prst="rect">
              <a:avLst/>
            </a:prstGeom>
          </p:spPr>
        </p:pic>
      </p:grpSp>
      <p:sp>
        <p:nvSpPr>
          <p:cNvPr id="2" name="Titel 1">
            <a:extLst>
              <a:ext uri="{FF2B5EF4-FFF2-40B4-BE49-F238E27FC236}">
                <a16:creationId xmlns:a16="http://schemas.microsoft.com/office/drawing/2014/main" id="{FFFB74E7-45F9-C47B-E1C5-271681D11D1F}"/>
              </a:ext>
            </a:extLst>
          </p:cNvPr>
          <p:cNvSpPr>
            <a:spLocks noGrp="1"/>
          </p:cNvSpPr>
          <p:nvPr>
            <p:ph type="title"/>
          </p:nvPr>
        </p:nvSpPr>
        <p:spPr/>
        <p:txBody>
          <a:bodyPr>
            <a:normAutofit fontScale="90000"/>
          </a:bodyPr>
          <a:lstStyle/>
          <a:p>
            <a:pPr marL="167640">
              <a:lnSpc>
                <a:spcPct val="100000"/>
              </a:lnSpc>
              <a:spcBef>
                <a:spcPts val="1325"/>
              </a:spcBef>
            </a:pPr>
            <a:r>
              <a:rPr lang="en-GB" sz="4400" dirty="0" err="1">
                <a:solidFill>
                  <a:srgbClr val="A9B804"/>
                </a:solidFill>
                <a:latin typeface="Arial"/>
                <a:cs typeface="Arial"/>
              </a:rPr>
              <a:t>Duaal</a:t>
            </a:r>
            <a:r>
              <a:rPr lang="en-GB" sz="4400" spc="-50" dirty="0">
                <a:solidFill>
                  <a:srgbClr val="A9B804"/>
                </a:solidFill>
                <a:latin typeface="Arial"/>
                <a:cs typeface="Arial"/>
              </a:rPr>
              <a:t> </a:t>
            </a:r>
            <a:r>
              <a:rPr lang="en-GB" sz="4400" spc="-10" dirty="0" err="1">
                <a:solidFill>
                  <a:srgbClr val="A9B804"/>
                </a:solidFill>
                <a:latin typeface="Arial"/>
                <a:cs typeface="Arial"/>
              </a:rPr>
              <a:t>leren</a:t>
            </a:r>
            <a:br>
              <a:rPr lang="en-GB" sz="4400" dirty="0">
                <a:latin typeface="Arial"/>
                <a:cs typeface="Arial"/>
              </a:rPr>
            </a:br>
            <a:endParaRPr lang="en-BE" dirty="0"/>
          </a:p>
        </p:txBody>
      </p:sp>
      <p:sp>
        <p:nvSpPr>
          <p:cNvPr id="3" name="Tijdelijke aanduiding voor inhoud 2">
            <a:extLst>
              <a:ext uri="{FF2B5EF4-FFF2-40B4-BE49-F238E27FC236}">
                <a16:creationId xmlns:a16="http://schemas.microsoft.com/office/drawing/2014/main" id="{2B4980F0-EA2A-3F3E-587B-04B454D4685D}"/>
              </a:ext>
            </a:extLst>
          </p:cNvPr>
          <p:cNvSpPr>
            <a:spLocks noGrp="1"/>
          </p:cNvSpPr>
          <p:nvPr>
            <p:ph idx="1"/>
          </p:nvPr>
        </p:nvSpPr>
        <p:spPr/>
        <p:txBody>
          <a:bodyPr/>
          <a:lstStyle/>
          <a:p>
            <a:pPr marL="167640">
              <a:lnSpc>
                <a:spcPct val="100000"/>
              </a:lnSpc>
            </a:pPr>
            <a:r>
              <a:rPr lang="en-GB" sz="2800" b="1" spc="-10" dirty="0" err="1">
                <a:solidFill>
                  <a:srgbClr val="00B3D4"/>
                </a:solidFill>
                <a:latin typeface="Arial"/>
                <a:cs typeface="Arial"/>
              </a:rPr>
              <a:t>Voorwaarden</a:t>
            </a:r>
            <a:br>
              <a:rPr lang="en-GB" sz="2800" dirty="0">
                <a:latin typeface="Arial"/>
                <a:cs typeface="Arial"/>
              </a:rPr>
            </a:br>
            <a:r>
              <a:rPr lang="nl-NL" sz="2000" b="1" dirty="0">
                <a:solidFill>
                  <a:srgbClr val="666666"/>
                </a:solidFill>
                <a:latin typeface="Arial"/>
                <a:cs typeface="Arial"/>
              </a:rPr>
              <a:t>Is</a:t>
            </a:r>
            <a:r>
              <a:rPr lang="nl-NL" sz="2000" b="1" spc="-45" dirty="0">
                <a:solidFill>
                  <a:srgbClr val="666666"/>
                </a:solidFill>
                <a:latin typeface="Arial"/>
                <a:cs typeface="Arial"/>
              </a:rPr>
              <a:t> </a:t>
            </a:r>
            <a:r>
              <a:rPr lang="nl-NL" sz="2000" b="1" dirty="0">
                <a:solidFill>
                  <a:srgbClr val="666666"/>
                </a:solidFill>
                <a:latin typeface="Arial"/>
                <a:cs typeface="Arial"/>
              </a:rPr>
              <a:t>geen</a:t>
            </a:r>
            <a:r>
              <a:rPr lang="nl-NL" sz="2000" b="1" spc="-25" dirty="0">
                <a:solidFill>
                  <a:srgbClr val="666666"/>
                </a:solidFill>
                <a:latin typeface="Arial"/>
                <a:cs typeface="Arial"/>
              </a:rPr>
              <a:t> </a:t>
            </a:r>
            <a:r>
              <a:rPr lang="nl-NL" sz="2000" b="1" dirty="0">
                <a:solidFill>
                  <a:srgbClr val="666666"/>
                </a:solidFill>
                <a:latin typeface="Arial"/>
                <a:cs typeface="Arial"/>
              </a:rPr>
              <a:t>stage</a:t>
            </a:r>
            <a:r>
              <a:rPr lang="nl-NL" sz="2000" b="1" spc="-20" dirty="0">
                <a:solidFill>
                  <a:srgbClr val="666666"/>
                </a:solidFill>
                <a:latin typeface="Arial"/>
                <a:cs typeface="Arial"/>
              </a:rPr>
              <a:t> </a:t>
            </a:r>
            <a:r>
              <a:rPr lang="nl-NL" sz="2000" b="1" dirty="0">
                <a:solidFill>
                  <a:srgbClr val="666666"/>
                </a:solidFill>
                <a:latin typeface="Arial"/>
                <a:cs typeface="Arial"/>
              </a:rPr>
              <a:t>maar</a:t>
            </a:r>
            <a:r>
              <a:rPr lang="nl-NL" sz="2000" b="1" spc="-5" dirty="0">
                <a:solidFill>
                  <a:srgbClr val="666666"/>
                </a:solidFill>
                <a:latin typeface="Arial"/>
                <a:cs typeface="Arial"/>
              </a:rPr>
              <a:t> </a:t>
            </a:r>
            <a:r>
              <a:rPr lang="nl-NL" sz="2000" b="1" dirty="0">
                <a:solidFill>
                  <a:srgbClr val="666666"/>
                </a:solidFill>
                <a:latin typeface="Arial"/>
                <a:cs typeface="Arial"/>
              </a:rPr>
              <a:t>wel</a:t>
            </a:r>
            <a:r>
              <a:rPr lang="nl-NL" sz="2000" b="1" spc="-65" dirty="0">
                <a:solidFill>
                  <a:srgbClr val="666666"/>
                </a:solidFill>
                <a:latin typeface="Arial"/>
                <a:cs typeface="Arial"/>
              </a:rPr>
              <a:t> </a:t>
            </a:r>
            <a:r>
              <a:rPr lang="nl-NL" sz="2000" b="1" dirty="0">
                <a:solidFill>
                  <a:srgbClr val="666666"/>
                </a:solidFill>
                <a:latin typeface="Arial"/>
                <a:cs typeface="Arial"/>
              </a:rPr>
              <a:t>een</a:t>
            </a:r>
            <a:r>
              <a:rPr lang="nl-NL" sz="2000" b="1" spc="-20" dirty="0">
                <a:solidFill>
                  <a:srgbClr val="666666"/>
                </a:solidFill>
                <a:latin typeface="Arial"/>
                <a:cs typeface="Arial"/>
              </a:rPr>
              <a:t> </a:t>
            </a:r>
            <a:r>
              <a:rPr lang="nl-NL" sz="2000" b="1" dirty="0">
                <a:solidFill>
                  <a:srgbClr val="666666"/>
                </a:solidFill>
                <a:latin typeface="Arial"/>
                <a:cs typeface="Arial"/>
              </a:rPr>
              <a:t>vorm</a:t>
            </a:r>
            <a:r>
              <a:rPr lang="nl-NL" sz="2000" b="1" spc="-25" dirty="0">
                <a:solidFill>
                  <a:srgbClr val="666666"/>
                </a:solidFill>
                <a:latin typeface="Arial"/>
                <a:cs typeface="Arial"/>
              </a:rPr>
              <a:t> </a:t>
            </a:r>
            <a:r>
              <a:rPr lang="nl-NL" sz="2000" b="1" dirty="0">
                <a:solidFill>
                  <a:srgbClr val="666666"/>
                </a:solidFill>
                <a:latin typeface="Arial"/>
                <a:cs typeface="Arial"/>
              </a:rPr>
              <a:t>van </a:t>
            </a:r>
            <a:r>
              <a:rPr lang="nl-NL" sz="2000" b="1" spc="-10" dirty="0">
                <a:solidFill>
                  <a:srgbClr val="666666"/>
                </a:solidFill>
                <a:latin typeface="Arial"/>
                <a:cs typeface="Arial"/>
              </a:rPr>
              <a:t>werkplekleren</a:t>
            </a:r>
            <a:endParaRPr lang="nl-NL" sz="2000" dirty="0">
              <a:latin typeface="Arial"/>
              <a:cs typeface="Arial"/>
            </a:endParaRPr>
          </a:p>
          <a:p>
            <a:pPr marL="394970" marR="741045" indent="-200660">
              <a:lnSpc>
                <a:spcPct val="140200"/>
              </a:lnSpc>
              <a:spcBef>
                <a:spcPts val="254"/>
              </a:spcBef>
              <a:buChar char="●"/>
              <a:tabLst>
                <a:tab pos="396240" algn="l"/>
              </a:tabLst>
            </a:pPr>
            <a:r>
              <a:rPr lang="nl-NL" sz="2000" dirty="0">
                <a:solidFill>
                  <a:srgbClr val="5E5E5E"/>
                </a:solidFill>
                <a:latin typeface="Arial"/>
                <a:cs typeface="Arial"/>
              </a:rPr>
              <a:t>Minstens 16</a:t>
            </a:r>
            <a:r>
              <a:rPr lang="nl-NL" sz="2000" spc="-30" dirty="0">
                <a:solidFill>
                  <a:srgbClr val="5E5E5E"/>
                </a:solidFill>
                <a:latin typeface="Arial"/>
                <a:cs typeface="Arial"/>
              </a:rPr>
              <a:t> </a:t>
            </a:r>
            <a:r>
              <a:rPr lang="nl-NL" sz="2000" dirty="0">
                <a:solidFill>
                  <a:srgbClr val="5E5E5E"/>
                </a:solidFill>
                <a:latin typeface="Arial"/>
                <a:cs typeface="Arial"/>
              </a:rPr>
              <a:t>jaar </a:t>
            </a:r>
            <a:r>
              <a:rPr lang="nl-NL" sz="2000" b="1" u="sng" dirty="0">
                <a:solidFill>
                  <a:srgbClr val="5E5E5E"/>
                </a:solidFill>
                <a:uFill>
                  <a:solidFill>
                    <a:srgbClr val="5E5E5E"/>
                  </a:solidFill>
                </a:uFill>
                <a:latin typeface="Arial"/>
                <a:cs typeface="Arial"/>
              </a:rPr>
              <a:t>of</a:t>
            </a:r>
            <a:r>
              <a:rPr lang="nl-NL" sz="2000" b="1" spc="-15" dirty="0">
                <a:solidFill>
                  <a:srgbClr val="5E5E5E"/>
                </a:solidFill>
                <a:latin typeface="Arial"/>
                <a:cs typeface="Arial"/>
              </a:rPr>
              <a:t> </a:t>
            </a:r>
            <a:r>
              <a:rPr lang="nl-NL" sz="2000" dirty="0">
                <a:solidFill>
                  <a:srgbClr val="5E5E5E"/>
                </a:solidFill>
                <a:latin typeface="Arial"/>
                <a:cs typeface="Arial"/>
              </a:rPr>
              <a:t>15</a:t>
            </a:r>
            <a:r>
              <a:rPr lang="nl-NL" sz="2000" spc="-5" dirty="0">
                <a:solidFill>
                  <a:srgbClr val="5E5E5E"/>
                </a:solidFill>
                <a:latin typeface="Arial"/>
                <a:cs typeface="Arial"/>
              </a:rPr>
              <a:t> </a:t>
            </a:r>
            <a:r>
              <a:rPr lang="nl-NL" sz="2000" dirty="0">
                <a:solidFill>
                  <a:srgbClr val="5E5E5E"/>
                </a:solidFill>
                <a:latin typeface="Arial"/>
                <a:cs typeface="Arial"/>
              </a:rPr>
              <a:t>jaar</a:t>
            </a:r>
            <a:r>
              <a:rPr lang="nl-NL" sz="2000" spc="-25" dirty="0">
                <a:solidFill>
                  <a:srgbClr val="5E5E5E"/>
                </a:solidFill>
                <a:latin typeface="Arial"/>
                <a:cs typeface="Arial"/>
              </a:rPr>
              <a:t> </a:t>
            </a:r>
            <a:r>
              <a:rPr lang="nl-NL" sz="2000" dirty="0">
                <a:solidFill>
                  <a:srgbClr val="5E5E5E"/>
                </a:solidFill>
                <a:latin typeface="Arial"/>
                <a:cs typeface="Arial"/>
              </a:rPr>
              <a:t>én</a:t>
            </a:r>
            <a:r>
              <a:rPr lang="nl-NL" sz="2000" spc="-5" dirty="0">
                <a:solidFill>
                  <a:srgbClr val="5E5E5E"/>
                </a:solidFill>
                <a:latin typeface="Arial"/>
                <a:cs typeface="Arial"/>
              </a:rPr>
              <a:t> </a:t>
            </a:r>
            <a:r>
              <a:rPr lang="nl-NL" sz="2000" dirty="0">
                <a:solidFill>
                  <a:srgbClr val="5E5E5E"/>
                </a:solidFill>
                <a:latin typeface="Arial"/>
                <a:cs typeface="Arial"/>
              </a:rPr>
              <a:t>de</a:t>
            </a:r>
            <a:r>
              <a:rPr lang="nl-NL" sz="2000" spc="-30" dirty="0">
                <a:solidFill>
                  <a:srgbClr val="5E5E5E"/>
                </a:solidFill>
                <a:latin typeface="Arial"/>
                <a:cs typeface="Arial"/>
              </a:rPr>
              <a:t> </a:t>
            </a:r>
            <a:r>
              <a:rPr lang="nl-NL" sz="2000" dirty="0">
                <a:solidFill>
                  <a:srgbClr val="5E5E5E"/>
                </a:solidFill>
                <a:latin typeface="Arial"/>
                <a:cs typeface="Arial"/>
              </a:rPr>
              <a:t>1ste</a:t>
            </a:r>
            <a:r>
              <a:rPr lang="nl-NL" sz="2000" spc="-5" dirty="0">
                <a:solidFill>
                  <a:srgbClr val="5E5E5E"/>
                </a:solidFill>
                <a:latin typeface="Arial"/>
                <a:cs typeface="Arial"/>
              </a:rPr>
              <a:t> </a:t>
            </a:r>
            <a:r>
              <a:rPr lang="nl-NL" sz="2000" dirty="0">
                <a:solidFill>
                  <a:srgbClr val="5E5E5E"/>
                </a:solidFill>
                <a:latin typeface="Arial"/>
                <a:cs typeface="Arial"/>
              </a:rPr>
              <a:t>graad</a:t>
            </a:r>
            <a:r>
              <a:rPr lang="nl-NL" sz="2000" spc="-5" dirty="0">
                <a:solidFill>
                  <a:srgbClr val="5E5E5E"/>
                </a:solidFill>
                <a:latin typeface="Arial"/>
                <a:cs typeface="Arial"/>
              </a:rPr>
              <a:t> </a:t>
            </a:r>
            <a:r>
              <a:rPr lang="nl-NL" sz="2000" dirty="0">
                <a:solidFill>
                  <a:srgbClr val="5E5E5E"/>
                </a:solidFill>
                <a:latin typeface="Arial"/>
                <a:cs typeface="Arial"/>
              </a:rPr>
              <a:t>van</a:t>
            </a:r>
            <a:r>
              <a:rPr lang="nl-NL" sz="2000" spc="-5" dirty="0">
                <a:solidFill>
                  <a:srgbClr val="5E5E5E"/>
                </a:solidFill>
                <a:latin typeface="Arial"/>
                <a:cs typeface="Arial"/>
              </a:rPr>
              <a:t> </a:t>
            </a:r>
            <a:r>
              <a:rPr lang="nl-NL" sz="2000" dirty="0">
                <a:solidFill>
                  <a:srgbClr val="5E5E5E"/>
                </a:solidFill>
                <a:latin typeface="Arial"/>
                <a:cs typeface="Arial"/>
              </a:rPr>
              <a:t>het</a:t>
            </a:r>
            <a:r>
              <a:rPr lang="nl-NL" sz="2000" spc="-25" dirty="0">
                <a:solidFill>
                  <a:srgbClr val="5E5E5E"/>
                </a:solidFill>
                <a:latin typeface="Arial"/>
                <a:cs typeface="Arial"/>
              </a:rPr>
              <a:t> </a:t>
            </a:r>
            <a:r>
              <a:rPr lang="nl-NL" sz="2000" spc="-10" dirty="0">
                <a:solidFill>
                  <a:srgbClr val="5E5E5E"/>
                </a:solidFill>
                <a:latin typeface="Arial"/>
                <a:cs typeface="Arial"/>
              </a:rPr>
              <a:t>secundair </a:t>
            </a:r>
            <a:r>
              <a:rPr lang="nl-NL" sz="2000" dirty="0">
                <a:solidFill>
                  <a:srgbClr val="5E5E5E"/>
                </a:solidFill>
                <a:latin typeface="Arial"/>
                <a:cs typeface="Arial"/>
              </a:rPr>
              <a:t>onderwijs</a:t>
            </a:r>
            <a:r>
              <a:rPr lang="nl-NL" sz="2000" spc="-35" dirty="0">
                <a:solidFill>
                  <a:srgbClr val="5E5E5E"/>
                </a:solidFill>
                <a:latin typeface="Arial"/>
                <a:cs typeface="Arial"/>
              </a:rPr>
              <a:t> </a:t>
            </a:r>
            <a:r>
              <a:rPr lang="nl-NL" sz="2000" dirty="0">
                <a:solidFill>
                  <a:srgbClr val="5E5E5E"/>
                </a:solidFill>
                <a:latin typeface="Arial"/>
                <a:cs typeface="Arial"/>
              </a:rPr>
              <a:t>hebben</a:t>
            </a:r>
            <a:r>
              <a:rPr lang="nl-NL" sz="2000" spc="-40" dirty="0">
                <a:solidFill>
                  <a:srgbClr val="5E5E5E"/>
                </a:solidFill>
                <a:latin typeface="Arial"/>
                <a:cs typeface="Arial"/>
              </a:rPr>
              <a:t> </a:t>
            </a:r>
            <a:r>
              <a:rPr lang="nl-NL" sz="2000" spc="-10" dirty="0">
                <a:solidFill>
                  <a:srgbClr val="5E5E5E"/>
                </a:solidFill>
                <a:latin typeface="Arial"/>
                <a:cs typeface="Arial"/>
              </a:rPr>
              <a:t>gevolgd.</a:t>
            </a:r>
            <a:endParaRPr lang="nl-NL" sz="2000" dirty="0">
              <a:latin typeface="Arial"/>
              <a:cs typeface="Arial"/>
            </a:endParaRPr>
          </a:p>
          <a:p>
            <a:pPr marL="395605" indent="-200660">
              <a:lnSpc>
                <a:spcPct val="100000"/>
              </a:lnSpc>
              <a:spcBef>
                <a:spcPts val="675"/>
              </a:spcBef>
              <a:buChar char="●"/>
              <a:tabLst>
                <a:tab pos="395605" algn="l"/>
              </a:tabLst>
            </a:pPr>
            <a:r>
              <a:rPr lang="nl-NL" sz="2000" dirty="0">
                <a:solidFill>
                  <a:srgbClr val="5E5E5E"/>
                </a:solidFill>
                <a:latin typeface="Arial"/>
                <a:cs typeface="Arial"/>
              </a:rPr>
              <a:t>Niet</a:t>
            </a:r>
            <a:r>
              <a:rPr lang="nl-NL" sz="2000" spc="-35" dirty="0">
                <a:solidFill>
                  <a:srgbClr val="5E5E5E"/>
                </a:solidFill>
                <a:latin typeface="Arial"/>
                <a:cs typeface="Arial"/>
              </a:rPr>
              <a:t> </a:t>
            </a:r>
            <a:r>
              <a:rPr lang="nl-NL" sz="2000" dirty="0">
                <a:solidFill>
                  <a:srgbClr val="5E5E5E"/>
                </a:solidFill>
                <a:latin typeface="Arial"/>
                <a:cs typeface="Arial"/>
              </a:rPr>
              <a:t>ouder</a:t>
            </a:r>
            <a:r>
              <a:rPr lang="nl-NL" sz="2000" spc="10" dirty="0">
                <a:solidFill>
                  <a:srgbClr val="5E5E5E"/>
                </a:solidFill>
                <a:latin typeface="Arial"/>
                <a:cs typeface="Arial"/>
              </a:rPr>
              <a:t> </a:t>
            </a:r>
            <a:r>
              <a:rPr lang="nl-NL" sz="2000" dirty="0">
                <a:solidFill>
                  <a:srgbClr val="5E5E5E"/>
                </a:solidFill>
                <a:latin typeface="Arial"/>
                <a:cs typeface="Arial"/>
              </a:rPr>
              <a:t>dan</a:t>
            </a:r>
            <a:r>
              <a:rPr lang="nl-NL" sz="2000" spc="-10" dirty="0">
                <a:solidFill>
                  <a:srgbClr val="5E5E5E"/>
                </a:solidFill>
                <a:latin typeface="Arial"/>
                <a:cs typeface="Arial"/>
              </a:rPr>
              <a:t> </a:t>
            </a:r>
            <a:r>
              <a:rPr lang="nl-NL" sz="2000" dirty="0">
                <a:solidFill>
                  <a:srgbClr val="5E5E5E"/>
                </a:solidFill>
                <a:latin typeface="Arial"/>
                <a:cs typeface="Arial"/>
              </a:rPr>
              <a:t>25</a:t>
            </a:r>
            <a:r>
              <a:rPr lang="nl-NL" sz="2000" spc="-30" dirty="0">
                <a:solidFill>
                  <a:srgbClr val="5E5E5E"/>
                </a:solidFill>
                <a:latin typeface="Arial"/>
                <a:cs typeface="Arial"/>
              </a:rPr>
              <a:t> </a:t>
            </a:r>
            <a:r>
              <a:rPr lang="nl-NL" sz="2000" spc="-10" dirty="0">
                <a:solidFill>
                  <a:srgbClr val="5E5E5E"/>
                </a:solidFill>
                <a:latin typeface="Arial"/>
                <a:cs typeface="Arial"/>
              </a:rPr>
              <a:t>jaar.</a:t>
            </a:r>
            <a:endParaRPr lang="nl-NL" sz="2000" dirty="0">
              <a:latin typeface="Arial"/>
              <a:cs typeface="Arial"/>
            </a:endParaRPr>
          </a:p>
          <a:p>
            <a:pPr marL="394970" marR="422275" indent="-200660">
              <a:lnSpc>
                <a:spcPts val="2350"/>
              </a:lnSpc>
              <a:spcBef>
                <a:spcPts val="190"/>
              </a:spcBef>
              <a:buChar char="●"/>
              <a:tabLst>
                <a:tab pos="396240" algn="l"/>
              </a:tabLst>
            </a:pPr>
            <a:r>
              <a:rPr lang="nl-NL" sz="2000" dirty="0">
                <a:solidFill>
                  <a:srgbClr val="5E5E5E"/>
                </a:solidFill>
                <a:latin typeface="Arial"/>
                <a:cs typeface="Arial"/>
              </a:rPr>
              <a:t>Binnen</a:t>
            </a:r>
            <a:r>
              <a:rPr lang="nl-NL" sz="2000" spc="-5" dirty="0">
                <a:solidFill>
                  <a:srgbClr val="5E5E5E"/>
                </a:solidFill>
                <a:latin typeface="Arial"/>
                <a:cs typeface="Arial"/>
              </a:rPr>
              <a:t> </a:t>
            </a:r>
            <a:r>
              <a:rPr lang="nl-NL" sz="2000" dirty="0">
                <a:solidFill>
                  <a:srgbClr val="5E5E5E"/>
                </a:solidFill>
                <a:latin typeface="Arial"/>
                <a:cs typeface="Arial"/>
              </a:rPr>
              <a:t>de</a:t>
            </a:r>
            <a:r>
              <a:rPr lang="nl-NL" sz="2000" spc="-50" dirty="0">
                <a:solidFill>
                  <a:srgbClr val="5E5E5E"/>
                </a:solidFill>
                <a:latin typeface="Arial"/>
                <a:cs typeface="Arial"/>
              </a:rPr>
              <a:t> </a:t>
            </a:r>
            <a:r>
              <a:rPr lang="nl-NL" sz="2000" dirty="0">
                <a:solidFill>
                  <a:srgbClr val="5E5E5E"/>
                </a:solidFill>
                <a:latin typeface="Arial"/>
                <a:cs typeface="Arial"/>
              </a:rPr>
              <a:t>20</a:t>
            </a:r>
            <a:r>
              <a:rPr lang="nl-NL" sz="2000" spc="-45" dirty="0">
                <a:solidFill>
                  <a:srgbClr val="5E5E5E"/>
                </a:solidFill>
                <a:latin typeface="Arial"/>
                <a:cs typeface="Arial"/>
              </a:rPr>
              <a:t> </a:t>
            </a:r>
            <a:r>
              <a:rPr lang="nl-NL" sz="2000" dirty="0">
                <a:solidFill>
                  <a:srgbClr val="5E5E5E"/>
                </a:solidFill>
                <a:latin typeface="Arial"/>
                <a:cs typeface="Arial"/>
              </a:rPr>
              <a:t>dagen</a:t>
            </a:r>
            <a:r>
              <a:rPr lang="nl-NL" sz="2000" spc="-5" dirty="0">
                <a:solidFill>
                  <a:srgbClr val="5E5E5E"/>
                </a:solidFill>
                <a:latin typeface="Arial"/>
                <a:cs typeface="Arial"/>
              </a:rPr>
              <a:t> </a:t>
            </a:r>
            <a:r>
              <a:rPr lang="nl-NL" sz="2000" dirty="0">
                <a:solidFill>
                  <a:srgbClr val="5E5E5E"/>
                </a:solidFill>
                <a:latin typeface="Arial"/>
                <a:cs typeface="Arial"/>
              </a:rPr>
              <a:t>na</a:t>
            </a:r>
            <a:r>
              <a:rPr lang="nl-NL" sz="2000" spc="-25" dirty="0">
                <a:solidFill>
                  <a:srgbClr val="5E5E5E"/>
                </a:solidFill>
                <a:latin typeface="Arial"/>
                <a:cs typeface="Arial"/>
              </a:rPr>
              <a:t> </a:t>
            </a:r>
            <a:r>
              <a:rPr lang="nl-NL" sz="2000" dirty="0">
                <a:solidFill>
                  <a:srgbClr val="5E5E5E"/>
                </a:solidFill>
                <a:latin typeface="Arial"/>
                <a:cs typeface="Arial"/>
              </a:rPr>
              <a:t>inschrijving</a:t>
            </a:r>
            <a:r>
              <a:rPr lang="nl-NL" sz="2000" spc="-10" dirty="0">
                <a:solidFill>
                  <a:srgbClr val="5E5E5E"/>
                </a:solidFill>
                <a:latin typeface="Arial"/>
                <a:cs typeface="Arial"/>
              </a:rPr>
              <a:t> </a:t>
            </a:r>
            <a:r>
              <a:rPr lang="nl-NL" sz="2000" dirty="0">
                <a:solidFill>
                  <a:srgbClr val="5E5E5E"/>
                </a:solidFill>
                <a:latin typeface="Arial"/>
                <a:cs typeface="Arial"/>
              </a:rPr>
              <a:t>in</a:t>
            </a:r>
            <a:r>
              <a:rPr lang="nl-NL" sz="2000" spc="-45" dirty="0">
                <a:solidFill>
                  <a:srgbClr val="5E5E5E"/>
                </a:solidFill>
                <a:latin typeface="Arial"/>
                <a:cs typeface="Arial"/>
              </a:rPr>
              <a:t> </a:t>
            </a:r>
            <a:r>
              <a:rPr lang="nl-NL" sz="2000" dirty="0">
                <a:solidFill>
                  <a:srgbClr val="5E5E5E"/>
                </a:solidFill>
                <a:latin typeface="Arial"/>
                <a:cs typeface="Arial"/>
              </a:rPr>
              <a:t>een</a:t>
            </a:r>
            <a:r>
              <a:rPr lang="nl-NL" sz="2000" spc="-25" dirty="0">
                <a:solidFill>
                  <a:srgbClr val="5E5E5E"/>
                </a:solidFill>
                <a:latin typeface="Arial"/>
                <a:cs typeface="Arial"/>
              </a:rPr>
              <a:t> </a:t>
            </a:r>
            <a:r>
              <a:rPr lang="nl-NL" sz="2000" dirty="0">
                <a:solidFill>
                  <a:srgbClr val="5E5E5E"/>
                </a:solidFill>
                <a:latin typeface="Arial"/>
                <a:cs typeface="Arial"/>
              </a:rPr>
              <a:t>duale</a:t>
            </a:r>
            <a:r>
              <a:rPr lang="nl-NL" sz="2000" spc="-25" dirty="0">
                <a:solidFill>
                  <a:srgbClr val="5E5E5E"/>
                </a:solidFill>
                <a:latin typeface="Arial"/>
                <a:cs typeface="Arial"/>
              </a:rPr>
              <a:t> </a:t>
            </a:r>
            <a:r>
              <a:rPr lang="nl-NL" sz="2000" dirty="0">
                <a:solidFill>
                  <a:srgbClr val="5E5E5E"/>
                </a:solidFill>
                <a:latin typeface="Arial"/>
                <a:cs typeface="Arial"/>
              </a:rPr>
              <a:t>opleiding</a:t>
            </a:r>
            <a:r>
              <a:rPr lang="nl-NL" sz="2000" spc="-10" dirty="0">
                <a:solidFill>
                  <a:srgbClr val="5E5E5E"/>
                </a:solidFill>
                <a:latin typeface="Arial"/>
                <a:cs typeface="Arial"/>
              </a:rPr>
              <a:t> </a:t>
            </a:r>
            <a:r>
              <a:rPr lang="nl-NL" sz="2000" spc="-25" dirty="0">
                <a:solidFill>
                  <a:srgbClr val="5E5E5E"/>
                </a:solidFill>
                <a:latin typeface="Arial"/>
                <a:cs typeface="Arial"/>
              </a:rPr>
              <a:t>een </a:t>
            </a:r>
            <a:r>
              <a:rPr lang="nl-NL" sz="2000" dirty="0">
                <a:solidFill>
                  <a:srgbClr val="5E5E5E"/>
                </a:solidFill>
                <a:latin typeface="Arial"/>
                <a:cs typeface="Arial"/>
              </a:rPr>
              <a:t>werkplek</a:t>
            </a:r>
            <a:r>
              <a:rPr lang="nl-NL" sz="2000" spc="5" dirty="0">
                <a:solidFill>
                  <a:srgbClr val="5E5E5E"/>
                </a:solidFill>
                <a:latin typeface="Arial"/>
                <a:cs typeface="Arial"/>
              </a:rPr>
              <a:t> </a:t>
            </a:r>
            <a:r>
              <a:rPr lang="nl-NL" sz="2000" dirty="0">
                <a:solidFill>
                  <a:srgbClr val="5E5E5E"/>
                </a:solidFill>
                <a:latin typeface="Arial"/>
                <a:cs typeface="Arial"/>
              </a:rPr>
              <a:t>vinden.</a:t>
            </a:r>
            <a:r>
              <a:rPr lang="nl-NL" sz="2000" spc="5" dirty="0">
                <a:solidFill>
                  <a:srgbClr val="5E5E5E"/>
                </a:solidFill>
                <a:latin typeface="Arial"/>
                <a:cs typeface="Arial"/>
              </a:rPr>
              <a:t> </a:t>
            </a:r>
          </a:p>
          <a:p>
            <a:pPr marL="194310" marR="422275" indent="0">
              <a:lnSpc>
                <a:spcPts val="2350"/>
              </a:lnSpc>
              <a:spcBef>
                <a:spcPts val="190"/>
              </a:spcBef>
              <a:buNone/>
              <a:tabLst>
                <a:tab pos="396240" algn="l"/>
              </a:tabLst>
            </a:pPr>
            <a:r>
              <a:rPr lang="nl-NL" sz="2000" spc="5" dirty="0">
                <a:solidFill>
                  <a:srgbClr val="5E5E5E"/>
                </a:solidFill>
                <a:latin typeface="Arial"/>
                <a:cs typeface="Arial"/>
              </a:rPr>
              <a:t>	</a:t>
            </a:r>
            <a:r>
              <a:rPr lang="nl-NL" sz="2000" dirty="0">
                <a:solidFill>
                  <a:srgbClr val="5E5E5E"/>
                </a:solidFill>
                <a:latin typeface="Arial"/>
                <a:cs typeface="Arial"/>
              </a:rPr>
              <a:t>Een</a:t>
            </a:r>
            <a:r>
              <a:rPr lang="nl-NL" sz="2000" spc="-35" dirty="0">
                <a:solidFill>
                  <a:srgbClr val="5E5E5E"/>
                </a:solidFill>
                <a:latin typeface="Arial"/>
                <a:cs typeface="Arial"/>
              </a:rPr>
              <a:t> </a:t>
            </a:r>
            <a:r>
              <a:rPr lang="nl-NL" sz="2000" spc="-10" dirty="0">
                <a:solidFill>
                  <a:srgbClr val="5E5E5E"/>
                </a:solidFill>
                <a:latin typeface="Arial"/>
                <a:cs typeface="Arial"/>
              </a:rPr>
              <a:t>trajectbegeleider</a:t>
            </a:r>
            <a:r>
              <a:rPr lang="nl-NL" sz="2000" spc="45" dirty="0">
                <a:solidFill>
                  <a:srgbClr val="5E5E5E"/>
                </a:solidFill>
                <a:latin typeface="Arial"/>
                <a:cs typeface="Arial"/>
              </a:rPr>
              <a:t> </a:t>
            </a:r>
            <a:r>
              <a:rPr lang="nl-NL" sz="2000" dirty="0">
                <a:solidFill>
                  <a:srgbClr val="5E5E5E"/>
                </a:solidFill>
                <a:latin typeface="Arial"/>
                <a:cs typeface="Arial"/>
              </a:rPr>
              <a:t>van</a:t>
            </a:r>
            <a:r>
              <a:rPr lang="nl-NL" sz="2000" spc="-15" dirty="0">
                <a:solidFill>
                  <a:srgbClr val="5E5E5E"/>
                </a:solidFill>
                <a:latin typeface="Arial"/>
                <a:cs typeface="Arial"/>
              </a:rPr>
              <a:t> </a:t>
            </a:r>
            <a:r>
              <a:rPr lang="nl-NL" sz="2000" dirty="0">
                <a:solidFill>
                  <a:srgbClr val="5E5E5E"/>
                </a:solidFill>
                <a:latin typeface="Arial"/>
                <a:cs typeface="Arial"/>
              </a:rPr>
              <a:t>de</a:t>
            </a:r>
            <a:r>
              <a:rPr lang="nl-NL" sz="2000" spc="-35" dirty="0">
                <a:solidFill>
                  <a:srgbClr val="5E5E5E"/>
                </a:solidFill>
                <a:latin typeface="Arial"/>
                <a:cs typeface="Arial"/>
              </a:rPr>
              <a:t> </a:t>
            </a:r>
            <a:r>
              <a:rPr lang="nl-NL" sz="2000" dirty="0">
                <a:solidFill>
                  <a:srgbClr val="5E5E5E"/>
                </a:solidFill>
                <a:latin typeface="Arial"/>
                <a:cs typeface="Arial"/>
              </a:rPr>
              <a:t>school</a:t>
            </a:r>
            <a:r>
              <a:rPr lang="nl-NL" sz="2000" spc="-10" dirty="0">
                <a:solidFill>
                  <a:srgbClr val="5E5E5E"/>
                </a:solidFill>
                <a:latin typeface="Arial"/>
                <a:cs typeface="Arial"/>
              </a:rPr>
              <a:t> </a:t>
            </a:r>
            <a:r>
              <a:rPr lang="nl-NL" sz="2000" dirty="0">
                <a:solidFill>
                  <a:srgbClr val="5E5E5E"/>
                </a:solidFill>
                <a:latin typeface="Arial"/>
                <a:cs typeface="Arial"/>
              </a:rPr>
              <a:t>helpt</a:t>
            </a:r>
            <a:r>
              <a:rPr lang="nl-NL" sz="2000" spc="-15" dirty="0">
                <a:solidFill>
                  <a:srgbClr val="5E5E5E"/>
                </a:solidFill>
                <a:latin typeface="Arial"/>
                <a:cs typeface="Arial"/>
              </a:rPr>
              <a:t> </a:t>
            </a:r>
            <a:r>
              <a:rPr lang="nl-NL" sz="2000" spc="-10" dirty="0">
                <a:solidFill>
                  <a:srgbClr val="5E5E5E"/>
                </a:solidFill>
                <a:latin typeface="Arial"/>
                <a:cs typeface="Arial"/>
              </a:rPr>
              <a:t>daarbij.</a:t>
            </a:r>
            <a:endParaRPr lang="nl-NL" sz="2000" dirty="0">
              <a:latin typeface="Arial"/>
              <a:cs typeface="Arial"/>
            </a:endParaRPr>
          </a:p>
          <a:p>
            <a:endParaRPr lang="en-BE" dirty="0"/>
          </a:p>
        </p:txBody>
      </p:sp>
    </p:spTree>
    <p:extLst>
      <p:ext uri="{BB962C8B-B14F-4D97-AF65-F5344CB8AC3E}">
        <p14:creationId xmlns:p14="http://schemas.microsoft.com/office/powerpoint/2010/main" val="2220030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8">
            <a:extLst>
              <a:ext uri="{FF2B5EF4-FFF2-40B4-BE49-F238E27FC236}">
                <a16:creationId xmlns:a16="http://schemas.microsoft.com/office/drawing/2014/main" id="{E637D9AE-EF2A-F989-1237-BDE45E1F5051}"/>
              </a:ext>
            </a:extLst>
          </p:cNvPr>
          <p:cNvGrpSpPr/>
          <p:nvPr/>
        </p:nvGrpSpPr>
        <p:grpSpPr>
          <a:xfrm>
            <a:off x="0" y="0"/>
            <a:ext cx="12192000" cy="6858000"/>
            <a:chOff x="381000" y="4846320"/>
            <a:chExt cx="6096000" cy="3429000"/>
          </a:xfrm>
        </p:grpSpPr>
        <p:sp>
          <p:nvSpPr>
            <p:cNvPr id="5" name="object 9">
              <a:extLst>
                <a:ext uri="{FF2B5EF4-FFF2-40B4-BE49-F238E27FC236}">
                  <a16:creationId xmlns:a16="http://schemas.microsoft.com/office/drawing/2014/main" id="{769DFDED-2A38-D8DC-10CC-B17EFBF9AF1D}"/>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10">
              <a:extLst>
                <a:ext uri="{FF2B5EF4-FFF2-40B4-BE49-F238E27FC236}">
                  <a16:creationId xmlns:a16="http://schemas.microsoft.com/office/drawing/2014/main" id="{A8B2021C-DF64-37B7-07D7-98AEA2E00ED2}"/>
                </a:ext>
              </a:extLst>
            </p:cNvPr>
            <p:cNvPicPr/>
            <p:nvPr/>
          </p:nvPicPr>
          <p:blipFill>
            <a:blip r:embed="rId2" cstate="print"/>
            <a:stretch>
              <a:fillRect/>
            </a:stretch>
          </p:blipFill>
          <p:spPr>
            <a:xfrm>
              <a:off x="5949696" y="7869936"/>
              <a:ext cx="429768" cy="313944"/>
            </a:xfrm>
            <a:prstGeom prst="rect">
              <a:avLst/>
            </a:prstGeom>
          </p:spPr>
        </p:pic>
        <p:pic>
          <p:nvPicPr>
            <p:cNvPr id="7" name="object 11">
              <a:extLst>
                <a:ext uri="{FF2B5EF4-FFF2-40B4-BE49-F238E27FC236}">
                  <a16:creationId xmlns:a16="http://schemas.microsoft.com/office/drawing/2014/main" id="{5D4FDED9-08F3-B52E-9872-62061CC18C3A}"/>
                </a:ext>
              </a:extLst>
            </p:cNvPr>
            <p:cNvPicPr/>
            <p:nvPr/>
          </p:nvPicPr>
          <p:blipFill>
            <a:blip r:embed="rId3" cstate="print"/>
            <a:stretch>
              <a:fillRect/>
            </a:stretch>
          </p:blipFill>
          <p:spPr>
            <a:xfrm>
              <a:off x="3200654" y="7412227"/>
              <a:ext cx="2609469" cy="863092"/>
            </a:xfrm>
            <a:prstGeom prst="rect">
              <a:avLst/>
            </a:prstGeom>
          </p:spPr>
        </p:pic>
        <p:sp>
          <p:nvSpPr>
            <p:cNvPr id="8" name="object 12">
              <a:extLst>
                <a:ext uri="{FF2B5EF4-FFF2-40B4-BE49-F238E27FC236}">
                  <a16:creationId xmlns:a16="http://schemas.microsoft.com/office/drawing/2014/main" id="{EA99F73D-12F9-55BA-7122-D643383132E5}"/>
                </a:ext>
              </a:extLst>
            </p:cNvPr>
            <p:cNvSpPr/>
            <p:nvPr/>
          </p:nvSpPr>
          <p:spPr>
            <a:xfrm>
              <a:off x="548639" y="5428488"/>
              <a:ext cx="5654040" cy="2783205"/>
            </a:xfrm>
            <a:custGeom>
              <a:avLst/>
              <a:gdLst/>
              <a:ahLst/>
              <a:cxnLst/>
              <a:rect l="l" t="t" r="r" b="b"/>
              <a:pathLst>
                <a:path w="5654040" h="2783204">
                  <a:moveTo>
                    <a:pt x="0" y="2782824"/>
                  </a:moveTo>
                  <a:lnTo>
                    <a:pt x="5654040" y="2782824"/>
                  </a:lnTo>
                  <a:lnTo>
                    <a:pt x="5654040" y="0"/>
                  </a:lnTo>
                  <a:lnTo>
                    <a:pt x="0" y="0"/>
                  </a:lnTo>
                  <a:lnTo>
                    <a:pt x="0" y="2782824"/>
                  </a:lnTo>
                  <a:close/>
                </a:path>
              </a:pathLst>
            </a:custGeom>
            <a:ln w="6096">
              <a:solidFill>
                <a:srgbClr val="FFFFFF"/>
              </a:solidFill>
            </a:ln>
          </p:spPr>
          <p:txBody>
            <a:bodyPr wrap="square" lIns="0" tIns="0" rIns="0" bIns="0" rtlCol="0"/>
            <a:lstStyle/>
            <a:p>
              <a:endParaRPr/>
            </a:p>
          </p:txBody>
        </p:sp>
      </p:grpSp>
      <p:sp>
        <p:nvSpPr>
          <p:cNvPr id="3" name="Tijdelijke aanduiding voor inhoud 2">
            <a:extLst>
              <a:ext uri="{FF2B5EF4-FFF2-40B4-BE49-F238E27FC236}">
                <a16:creationId xmlns:a16="http://schemas.microsoft.com/office/drawing/2014/main" id="{E4512E58-AB05-0AF8-65EB-470C5D3898A0}"/>
              </a:ext>
            </a:extLst>
          </p:cNvPr>
          <p:cNvSpPr>
            <a:spLocks noGrp="1"/>
          </p:cNvSpPr>
          <p:nvPr>
            <p:ph idx="1"/>
          </p:nvPr>
        </p:nvSpPr>
        <p:spPr/>
        <p:txBody>
          <a:bodyPr>
            <a:noAutofit/>
          </a:bodyPr>
          <a:lstStyle/>
          <a:p>
            <a:pPr marL="0" indent="0">
              <a:buNone/>
            </a:pPr>
            <a:r>
              <a:rPr lang="nl-NL" sz="2000" dirty="0">
                <a:latin typeface="Arial" panose="020B0604020202020204" pitchFamily="34" charset="0"/>
                <a:cs typeface="Arial" panose="020B0604020202020204" pitchFamily="34" charset="0"/>
              </a:rPr>
              <a:t>1) Stageovereenkomst alternerende opleiding: minder dan 20 uur/week</a:t>
            </a:r>
          </a:p>
          <a:p>
            <a:pPr lvl="1"/>
            <a:r>
              <a:rPr lang="nl-NL" sz="1600" dirty="0">
                <a:latin typeface="Arial" panose="020B0604020202020204" pitchFamily="34" charset="0"/>
                <a:cs typeface="Arial" panose="020B0604020202020204" pitchFamily="34" charset="0"/>
              </a:rPr>
              <a:t>geen leervergoeding</a:t>
            </a:r>
          </a:p>
          <a:p>
            <a:pPr lvl="1"/>
            <a:r>
              <a:rPr lang="nl-NL" sz="1600" dirty="0">
                <a:latin typeface="Arial" panose="020B0604020202020204" pitchFamily="34" charset="0"/>
                <a:cs typeface="Arial" panose="020B0604020202020204" pitchFamily="34" charset="0"/>
              </a:rPr>
              <a:t>regeling als gewone stage</a:t>
            </a:r>
          </a:p>
          <a:p>
            <a:pPr marL="0" indent="0">
              <a:buNone/>
            </a:pPr>
            <a:r>
              <a:rPr lang="nl-NL" sz="2000" dirty="0">
                <a:latin typeface="Arial" panose="020B0604020202020204" pitchFamily="34" charset="0"/>
                <a:cs typeface="Arial" panose="020B0604020202020204" pitchFamily="34" charset="0"/>
              </a:rPr>
              <a:t>2) Overeenkomst alternerende opleiding: minstens 20 uur/week</a:t>
            </a:r>
          </a:p>
          <a:p>
            <a:pPr lvl="1"/>
            <a:r>
              <a:rPr lang="nl-NL" sz="1600" dirty="0">
                <a:latin typeface="Arial" panose="020B0604020202020204" pitchFamily="34" charset="0"/>
                <a:cs typeface="Arial" panose="020B0604020202020204" pitchFamily="34" charset="0"/>
              </a:rPr>
              <a:t>leervergoeding</a:t>
            </a:r>
          </a:p>
          <a:p>
            <a:pPr lvl="1"/>
            <a:r>
              <a:rPr lang="nl-NL" sz="1600" dirty="0">
                <a:latin typeface="Arial" panose="020B0604020202020204" pitchFamily="34" charset="0"/>
                <a:cs typeface="Arial" panose="020B0604020202020204" pitchFamily="34" charset="0"/>
              </a:rPr>
              <a:t>opbouw van een aantal socialezekerheidsrechten</a:t>
            </a:r>
          </a:p>
          <a:p>
            <a:pPr lvl="1"/>
            <a:r>
              <a:rPr lang="nl-NL" sz="1600" dirty="0">
                <a:latin typeface="Arial" panose="020B0604020202020204" pitchFamily="34" charset="0"/>
                <a:cs typeface="Arial" panose="020B0604020202020204" pitchFamily="34" charset="0"/>
              </a:rPr>
              <a:t>ouders hebben nog recht op kindergeld</a:t>
            </a:r>
          </a:p>
          <a:p>
            <a:pPr lvl="1"/>
            <a:r>
              <a:rPr lang="nl-NL" sz="1600" dirty="0">
                <a:latin typeface="Arial" panose="020B0604020202020204" pitchFamily="34" charset="0"/>
                <a:cs typeface="Arial" panose="020B0604020202020204" pitchFamily="34" charset="0"/>
              </a:rPr>
              <a:t>ongevallen op de werkplek en op school zijn ten laste van de werkplek</a:t>
            </a:r>
          </a:p>
          <a:p>
            <a:pPr marL="0" indent="0">
              <a:buNone/>
            </a:pPr>
            <a:r>
              <a:rPr lang="nl-NL" sz="2000" dirty="0">
                <a:latin typeface="Arial" panose="020B0604020202020204" pitchFamily="34" charset="0"/>
                <a:cs typeface="Arial" panose="020B0604020202020204" pitchFamily="34" charset="0"/>
              </a:rPr>
              <a:t>3)deeltijds arbeidsovereenkomst: minstens 20 uur/week,</a:t>
            </a:r>
          </a:p>
          <a:p>
            <a:pPr lvl="1"/>
            <a:r>
              <a:rPr lang="nl-NL" sz="1600" dirty="0">
                <a:latin typeface="Arial" panose="020B0604020202020204" pitchFamily="34" charset="0"/>
                <a:cs typeface="Arial" panose="020B0604020202020204" pitchFamily="34" charset="0"/>
              </a:rPr>
              <a:t>loon</a:t>
            </a:r>
          </a:p>
          <a:p>
            <a:pPr lvl="1"/>
            <a:r>
              <a:rPr lang="nl-NL" sz="1600" dirty="0">
                <a:latin typeface="Arial" panose="020B0604020202020204" pitchFamily="34" charset="0"/>
                <a:cs typeface="Arial" panose="020B0604020202020204" pitchFamily="34" charset="0"/>
              </a:rPr>
              <a:t>opbouw van een aantal socialezekerheidsrechten</a:t>
            </a:r>
          </a:p>
          <a:p>
            <a:pPr lvl="1"/>
            <a:r>
              <a:rPr lang="nl-NL" sz="1600" dirty="0">
                <a:latin typeface="Arial" panose="020B0604020202020204" pitchFamily="34" charset="0"/>
                <a:cs typeface="Arial" panose="020B0604020202020204" pitchFamily="34" charset="0"/>
              </a:rPr>
              <a:t>alleen mogelijk in de non-profitsector waarin de sociale Maribel van toepassing is</a:t>
            </a:r>
          </a:p>
          <a:p>
            <a:pPr lvl="1"/>
            <a:r>
              <a:rPr lang="nl-NL" sz="1600" dirty="0">
                <a:latin typeface="Arial" panose="020B0604020202020204" pitchFamily="34" charset="0"/>
                <a:cs typeface="Arial" panose="020B0604020202020204" pitchFamily="34" charset="0"/>
              </a:rPr>
              <a:t>ongevallen op de werkplek en op school zijn ten laste van de werkplek</a:t>
            </a:r>
          </a:p>
          <a:p>
            <a:endParaRPr lang="en-BE" sz="2000" dirty="0">
              <a:latin typeface="Arial" panose="020B0604020202020204" pitchFamily="34" charset="0"/>
              <a:cs typeface="Arial" panose="020B0604020202020204" pitchFamily="34" charset="0"/>
            </a:endParaRPr>
          </a:p>
        </p:txBody>
      </p:sp>
      <p:sp>
        <p:nvSpPr>
          <p:cNvPr id="2" name="Titel 1">
            <a:extLst>
              <a:ext uri="{FF2B5EF4-FFF2-40B4-BE49-F238E27FC236}">
                <a16:creationId xmlns:a16="http://schemas.microsoft.com/office/drawing/2014/main" id="{8A1EE931-3DCE-300D-E6F6-A7A03ECEB2E5}"/>
              </a:ext>
            </a:extLst>
          </p:cNvPr>
          <p:cNvSpPr>
            <a:spLocks noGrp="1"/>
          </p:cNvSpPr>
          <p:nvPr>
            <p:ph type="title"/>
          </p:nvPr>
        </p:nvSpPr>
        <p:spPr/>
        <p:txBody>
          <a:bodyPr/>
          <a:lstStyle/>
          <a:p>
            <a:r>
              <a:rPr lang="en-GB" sz="4400" dirty="0" err="1">
                <a:solidFill>
                  <a:srgbClr val="A9B804"/>
                </a:solidFill>
                <a:latin typeface="Arial"/>
                <a:cs typeface="Arial"/>
              </a:rPr>
              <a:t>Duaal</a:t>
            </a:r>
            <a:r>
              <a:rPr lang="en-GB" sz="4400" spc="-45" dirty="0">
                <a:solidFill>
                  <a:srgbClr val="A9B804"/>
                </a:solidFill>
                <a:latin typeface="Arial"/>
                <a:cs typeface="Arial"/>
              </a:rPr>
              <a:t> </a:t>
            </a:r>
            <a:r>
              <a:rPr lang="en-GB" sz="4400" spc="-10" dirty="0" err="1">
                <a:solidFill>
                  <a:srgbClr val="A9B804"/>
                </a:solidFill>
                <a:latin typeface="Arial"/>
                <a:cs typeface="Arial"/>
              </a:rPr>
              <a:t>leren</a:t>
            </a:r>
            <a:endParaRPr lang="en-BE" dirty="0"/>
          </a:p>
        </p:txBody>
      </p:sp>
      <p:sp>
        <p:nvSpPr>
          <p:cNvPr id="9" name="object 13">
            <a:extLst>
              <a:ext uri="{FF2B5EF4-FFF2-40B4-BE49-F238E27FC236}">
                <a16:creationId xmlns:a16="http://schemas.microsoft.com/office/drawing/2014/main" id="{DAFBEF5E-0472-6C25-E21C-F063CD2D350C}"/>
              </a:ext>
            </a:extLst>
          </p:cNvPr>
          <p:cNvSpPr txBox="1"/>
          <p:nvPr/>
        </p:nvSpPr>
        <p:spPr>
          <a:xfrm>
            <a:off x="0" y="0"/>
            <a:ext cx="12192000" cy="285976"/>
          </a:xfrm>
          <a:prstGeom prst="rect">
            <a:avLst/>
          </a:prstGeom>
        </p:spPr>
        <p:txBody>
          <a:bodyPr vert="horz" wrap="square" lIns="0" tIns="118110" rIns="0" bIns="0" rtlCol="0">
            <a:spAutoFit/>
          </a:bodyPr>
          <a:lstStyle/>
          <a:p>
            <a:pPr marL="394335" indent="-184150">
              <a:lnSpc>
                <a:spcPts val="1285"/>
              </a:lnSpc>
              <a:spcBef>
                <a:spcPts val="1350"/>
              </a:spcBef>
              <a:buAutoNum type="arabicParenR"/>
              <a:tabLst>
                <a:tab pos="394335" algn="l"/>
              </a:tabLst>
            </a:pPr>
            <a:endParaRPr sz="1100" dirty="0">
              <a:latin typeface="Arial"/>
              <a:cs typeface="Arial"/>
            </a:endParaRPr>
          </a:p>
        </p:txBody>
      </p:sp>
    </p:spTree>
    <p:extLst>
      <p:ext uri="{BB962C8B-B14F-4D97-AF65-F5344CB8AC3E}">
        <p14:creationId xmlns:p14="http://schemas.microsoft.com/office/powerpoint/2010/main" val="37281394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object 3"/>
          <p:cNvGrpSpPr/>
          <p:nvPr/>
        </p:nvGrpSpPr>
        <p:grpSpPr>
          <a:xfrm>
            <a:off x="0" y="0"/>
            <a:ext cx="12192000" cy="6858000"/>
            <a:chOff x="381000" y="868680"/>
            <a:chExt cx="6096000" cy="3429000"/>
          </a:xfrm>
        </p:grpSpPr>
        <p:sp>
          <p:nvSpPr>
            <p:cNvPr id="5" name="object 4"/>
            <p:cNvSpPr/>
            <p:nvPr/>
          </p:nvSpPr>
          <p:spPr>
            <a:xfrm>
              <a:off x="381000" y="86868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pic>
          <p:nvPicPr>
            <p:cNvPr id="6" name="object 5"/>
            <p:cNvPicPr/>
            <p:nvPr/>
          </p:nvPicPr>
          <p:blipFill>
            <a:blip r:embed="rId2" cstate="print"/>
            <a:stretch>
              <a:fillRect/>
            </a:stretch>
          </p:blipFill>
          <p:spPr>
            <a:xfrm>
              <a:off x="5949696" y="3892296"/>
              <a:ext cx="429768" cy="313943"/>
            </a:xfrm>
            <a:prstGeom prst="rect">
              <a:avLst/>
            </a:prstGeom>
          </p:spPr>
        </p:pic>
        <p:pic>
          <p:nvPicPr>
            <p:cNvPr id="7" name="object 6"/>
            <p:cNvPicPr/>
            <p:nvPr/>
          </p:nvPicPr>
          <p:blipFill>
            <a:blip r:embed="rId3" cstate="print"/>
            <a:stretch>
              <a:fillRect/>
            </a:stretch>
          </p:blipFill>
          <p:spPr>
            <a:xfrm>
              <a:off x="3200654" y="3434587"/>
              <a:ext cx="2609469" cy="863091"/>
            </a:xfrm>
            <a:prstGeom prst="rect">
              <a:avLst/>
            </a:prstGeom>
          </p:spPr>
        </p:pic>
      </p:grpSp>
      <p:sp>
        <p:nvSpPr>
          <p:cNvPr id="11" name="Titel 10">
            <a:extLst>
              <a:ext uri="{FF2B5EF4-FFF2-40B4-BE49-F238E27FC236}">
                <a16:creationId xmlns:a16="http://schemas.microsoft.com/office/drawing/2014/main" id="{6CFF07BA-EA1C-DC58-27CD-AF355D462D6E}"/>
              </a:ext>
            </a:extLst>
          </p:cNvPr>
          <p:cNvSpPr>
            <a:spLocks noGrp="1"/>
          </p:cNvSpPr>
          <p:nvPr>
            <p:ph type="title"/>
          </p:nvPr>
        </p:nvSpPr>
        <p:spPr/>
        <p:txBody>
          <a:bodyPr/>
          <a:lstStyle/>
          <a:p>
            <a:r>
              <a:rPr lang="en-GB" sz="4400" dirty="0">
                <a:solidFill>
                  <a:srgbClr val="A9B804"/>
                </a:solidFill>
                <a:latin typeface="Arial"/>
                <a:cs typeface="Arial"/>
              </a:rPr>
              <a:t>Meer</a:t>
            </a:r>
            <a:r>
              <a:rPr lang="en-GB" sz="4400" spc="-40" dirty="0">
                <a:solidFill>
                  <a:srgbClr val="A9B804"/>
                </a:solidFill>
                <a:latin typeface="Arial"/>
                <a:cs typeface="Arial"/>
              </a:rPr>
              <a:t> </a:t>
            </a:r>
            <a:r>
              <a:rPr lang="en-GB" sz="4400" spc="-10" dirty="0">
                <a:solidFill>
                  <a:srgbClr val="A9B804"/>
                </a:solidFill>
                <a:latin typeface="Arial"/>
                <a:cs typeface="Arial"/>
              </a:rPr>
              <a:t>info…</a:t>
            </a:r>
            <a:endParaRPr lang="en-BE" dirty="0"/>
          </a:p>
        </p:txBody>
      </p:sp>
      <p:sp>
        <p:nvSpPr>
          <p:cNvPr id="12" name="Tijdelijke aanduiding voor inhoud 11">
            <a:extLst>
              <a:ext uri="{FF2B5EF4-FFF2-40B4-BE49-F238E27FC236}">
                <a16:creationId xmlns:a16="http://schemas.microsoft.com/office/drawing/2014/main" id="{827A90F3-A337-AC71-2DA0-D08C252BF9F6}"/>
              </a:ext>
            </a:extLst>
          </p:cNvPr>
          <p:cNvSpPr>
            <a:spLocks noGrp="1"/>
          </p:cNvSpPr>
          <p:nvPr>
            <p:ph idx="1"/>
          </p:nvPr>
        </p:nvSpPr>
        <p:spPr/>
        <p:txBody>
          <a:bodyPr/>
          <a:lstStyle/>
          <a:p>
            <a:pPr>
              <a:lnSpc>
                <a:spcPct val="100000"/>
              </a:lnSpc>
              <a:spcBef>
                <a:spcPts val="825"/>
              </a:spcBef>
              <a:spcAft>
                <a:spcPts val="1200"/>
              </a:spcAft>
              <a:buClr>
                <a:srgbClr val="666666"/>
              </a:buClr>
            </a:pPr>
            <a:r>
              <a:rPr lang="nl-NL" sz="2000" u="sng" dirty="0" err="1">
                <a:solidFill>
                  <a:srgbClr val="0000FF"/>
                </a:solidFill>
                <a:uFill>
                  <a:solidFill>
                    <a:srgbClr val="0000FF"/>
                  </a:solidFill>
                </a:uFill>
                <a:latin typeface="Arial"/>
                <a:cs typeface="Arial"/>
                <a:hlinkClick r:id="rId4"/>
              </a:rPr>
              <a:t>Bepalingen_bij_de_Stageovereenkomst_Alternerende_Opleiding</a:t>
            </a:r>
            <a:endParaRPr lang="nl-NL" sz="2000" dirty="0">
              <a:latin typeface="Arial"/>
              <a:cs typeface="Arial"/>
            </a:endParaRPr>
          </a:p>
          <a:p>
            <a:pPr>
              <a:lnSpc>
                <a:spcPct val="100000"/>
              </a:lnSpc>
              <a:spcBef>
                <a:spcPts val="825"/>
              </a:spcBef>
              <a:spcAft>
                <a:spcPts val="1200"/>
              </a:spcAft>
              <a:buClr>
                <a:srgbClr val="666666"/>
              </a:buClr>
            </a:pPr>
            <a:r>
              <a:rPr lang="nl-NL" sz="2000" dirty="0">
                <a:latin typeface="Arial"/>
                <a:cs typeface="Arial"/>
                <a:hlinkClick r:id="rId5"/>
              </a:rPr>
              <a:t>Infofiche_onderneming_-_Een_werkplek_aanbieden_in_leren_en_werken_overeenkomst alternerende opleiding</a:t>
            </a:r>
            <a:endParaRPr lang="nl-NL" sz="2000" dirty="0">
              <a:latin typeface="Arial"/>
              <a:cs typeface="Arial"/>
            </a:endParaRPr>
          </a:p>
          <a:p>
            <a:pPr>
              <a:lnSpc>
                <a:spcPct val="100000"/>
              </a:lnSpc>
              <a:spcBef>
                <a:spcPts val="825"/>
              </a:spcBef>
              <a:spcAft>
                <a:spcPts val="1200"/>
              </a:spcAft>
              <a:buClr>
                <a:srgbClr val="666666"/>
              </a:buClr>
            </a:pPr>
            <a:r>
              <a:rPr lang="nl-NL" sz="2000" dirty="0">
                <a:latin typeface="Arial"/>
                <a:cs typeface="Arial"/>
                <a:hlinkClick r:id="rId6"/>
              </a:rPr>
              <a:t>Infofiche_voor_de_onderneming_-_Een_werkplek_aanbieden_in_leren_en_werken_deeltijdse_arbeidsovereenkomst</a:t>
            </a:r>
            <a:endParaRPr lang="nl-NL" sz="2000" dirty="0">
              <a:latin typeface="Arial"/>
              <a:cs typeface="Arial"/>
            </a:endParaRPr>
          </a:p>
          <a:p>
            <a:pPr>
              <a:lnSpc>
                <a:spcPct val="100000"/>
              </a:lnSpc>
              <a:spcBef>
                <a:spcPts val="825"/>
              </a:spcBef>
              <a:spcAft>
                <a:spcPts val="1200"/>
              </a:spcAft>
              <a:buClr>
                <a:srgbClr val="666666"/>
              </a:buClr>
            </a:pPr>
            <a:endParaRPr lang="nl-NL" sz="2000" dirty="0">
              <a:latin typeface="Arial"/>
              <a:cs typeface="Arial"/>
            </a:endParaRPr>
          </a:p>
          <a:p>
            <a:pPr>
              <a:spcAft>
                <a:spcPts val="600"/>
              </a:spcAft>
            </a:pPr>
            <a:endParaRPr lang="en-BE" dirty="0"/>
          </a:p>
        </p:txBody>
      </p:sp>
    </p:spTree>
    <p:extLst>
      <p:ext uri="{BB962C8B-B14F-4D97-AF65-F5344CB8AC3E}">
        <p14:creationId xmlns:p14="http://schemas.microsoft.com/office/powerpoint/2010/main" val="1567755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841EA3-2D0A-5B8F-667C-E9306D461850}"/>
              </a:ext>
            </a:extLst>
          </p:cNvPr>
          <p:cNvSpPr>
            <a:spLocks noGrp="1"/>
          </p:cNvSpPr>
          <p:nvPr>
            <p:ph type="title"/>
          </p:nvPr>
        </p:nvSpPr>
        <p:spPr/>
        <p:txBody>
          <a:bodyPr/>
          <a:lstStyle/>
          <a:p>
            <a:endParaRPr lang="en-BE"/>
          </a:p>
        </p:txBody>
      </p:sp>
      <p:sp>
        <p:nvSpPr>
          <p:cNvPr id="3" name="Tijdelijke aanduiding voor inhoud 2">
            <a:extLst>
              <a:ext uri="{FF2B5EF4-FFF2-40B4-BE49-F238E27FC236}">
                <a16:creationId xmlns:a16="http://schemas.microsoft.com/office/drawing/2014/main" id="{8714A163-1FEA-7ABF-0189-5687E33CFDC1}"/>
              </a:ext>
            </a:extLst>
          </p:cNvPr>
          <p:cNvSpPr>
            <a:spLocks noGrp="1"/>
          </p:cNvSpPr>
          <p:nvPr>
            <p:ph idx="1"/>
          </p:nvPr>
        </p:nvSpPr>
        <p:spPr/>
        <p:txBody>
          <a:bodyPr/>
          <a:lstStyle/>
          <a:p>
            <a:endParaRPr lang="en-BE"/>
          </a:p>
        </p:txBody>
      </p:sp>
      <p:grpSp>
        <p:nvGrpSpPr>
          <p:cNvPr id="4" name="object 8">
            <a:extLst>
              <a:ext uri="{FF2B5EF4-FFF2-40B4-BE49-F238E27FC236}">
                <a16:creationId xmlns:a16="http://schemas.microsoft.com/office/drawing/2014/main" id="{1E26D6DC-E92D-E21E-48D5-B01D225EB77B}"/>
              </a:ext>
            </a:extLst>
          </p:cNvPr>
          <p:cNvGrpSpPr/>
          <p:nvPr/>
        </p:nvGrpSpPr>
        <p:grpSpPr>
          <a:xfrm>
            <a:off x="0" y="0"/>
            <a:ext cx="12192000" cy="6858000"/>
            <a:chOff x="381000" y="4846320"/>
            <a:chExt cx="6096000" cy="3429000"/>
          </a:xfrm>
        </p:grpSpPr>
        <p:sp>
          <p:nvSpPr>
            <p:cNvPr id="5" name="object 9">
              <a:extLst>
                <a:ext uri="{FF2B5EF4-FFF2-40B4-BE49-F238E27FC236}">
                  <a16:creationId xmlns:a16="http://schemas.microsoft.com/office/drawing/2014/main" id="{FF9564C2-A4A4-8279-578F-064020A1690D}"/>
                </a:ext>
              </a:extLst>
            </p:cNvPr>
            <p:cNvSpPr/>
            <p:nvPr/>
          </p:nvSpPr>
          <p:spPr>
            <a:xfrm>
              <a:off x="381000" y="4846320"/>
              <a:ext cx="6096000" cy="3429000"/>
            </a:xfrm>
            <a:custGeom>
              <a:avLst/>
              <a:gdLst/>
              <a:ahLst/>
              <a:cxnLst/>
              <a:rect l="l" t="t" r="r" b="b"/>
              <a:pathLst>
                <a:path w="6096000" h="3429000">
                  <a:moveTo>
                    <a:pt x="6096000" y="0"/>
                  </a:moveTo>
                  <a:lnTo>
                    <a:pt x="0" y="0"/>
                  </a:lnTo>
                  <a:lnTo>
                    <a:pt x="0" y="3429000"/>
                  </a:lnTo>
                  <a:lnTo>
                    <a:pt x="6096000" y="3429000"/>
                  </a:lnTo>
                  <a:lnTo>
                    <a:pt x="6096000" y="0"/>
                  </a:lnTo>
                  <a:close/>
                </a:path>
              </a:pathLst>
            </a:custGeom>
            <a:solidFill>
              <a:srgbClr val="F4F4F4"/>
            </a:solidFill>
          </p:spPr>
          <p:txBody>
            <a:bodyPr wrap="square" lIns="0" tIns="0" rIns="0" bIns="0" rtlCol="0"/>
            <a:lstStyle/>
            <a:p>
              <a:endParaRPr/>
            </a:p>
          </p:txBody>
        </p:sp>
        <p:sp>
          <p:nvSpPr>
            <p:cNvPr id="6" name="object 10">
              <a:extLst>
                <a:ext uri="{FF2B5EF4-FFF2-40B4-BE49-F238E27FC236}">
                  <a16:creationId xmlns:a16="http://schemas.microsoft.com/office/drawing/2014/main" id="{2D185884-B220-02B5-E978-C9BFD3EB55B7}"/>
                </a:ext>
              </a:extLst>
            </p:cNvPr>
            <p:cNvSpPr/>
            <p:nvPr/>
          </p:nvSpPr>
          <p:spPr>
            <a:xfrm>
              <a:off x="475488" y="4846320"/>
              <a:ext cx="3310254" cy="2115820"/>
            </a:xfrm>
            <a:custGeom>
              <a:avLst/>
              <a:gdLst/>
              <a:ahLst/>
              <a:cxnLst/>
              <a:rect l="l" t="t" r="r" b="b"/>
              <a:pathLst>
                <a:path w="3310254" h="2115820">
                  <a:moveTo>
                    <a:pt x="3310128" y="0"/>
                  </a:moveTo>
                  <a:lnTo>
                    <a:pt x="0" y="0"/>
                  </a:lnTo>
                  <a:lnTo>
                    <a:pt x="63" y="2019680"/>
                  </a:lnTo>
                  <a:lnTo>
                    <a:pt x="32816" y="2080482"/>
                  </a:lnTo>
                  <a:lnTo>
                    <a:pt x="93573" y="2113279"/>
                  </a:lnTo>
                  <a:lnTo>
                    <a:pt x="113969" y="2115311"/>
                  </a:lnTo>
                  <a:lnTo>
                    <a:pt x="3249929" y="1711705"/>
                  </a:lnTo>
                  <a:lnTo>
                    <a:pt x="3288363" y="1691385"/>
                  </a:lnTo>
                  <a:lnTo>
                    <a:pt x="3310128" y="1646046"/>
                  </a:lnTo>
                  <a:lnTo>
                    <a:pt x="3310128" y="0"/>
                  </a:lnTo>
                  <a:close/>
                </a:path>
              </a:pathLst>
            </a:custGeom>
            <a:solidFill>
              <a:srgbClr val="A9B804"/>
            </a:solidFill>
          </p:spPr>
          <p:txBody>
            <a:bodyPr wrap="square" lIns="0" tIns="0" rIns="0" bIns="0" rtlCol="0"/>
            <a:lstStyle/>
            <a:p>
              <a:endParaRPr/>
            </a:p>
          </p:txBody>
        </p:sp>
        <p:pic>
          <p:nvPicPr>
            <p:cNvPr id="7" name="object 11">
              <a:extLst>
                <a:ext uri="{FF2B5EF4-FFF2-40B4-BE49-F238E27FC236}">
                  <a16:creationId xmlns:a16="http://schemas.microsoft.com/office/drawing/2014/main" id="{AD5CC273-86A2-E6CC-5910-1D845A17AA28}"/>
                </a:ext>
              </a:extLst>
            </p:cNvPr>
            <p:cNvPicPr/>
            <p:nvPr/>
          </p:nvPicPr>
          <p:blipFill>
            <a:blip r:embed="rId2" cstate="print"/>
            <a:stretch>
              <a:fillRect/>
            </a:stretch>
          </p:blipFill>
          <p:spPr>
            <a:xfrm>
              <a:off x="2246376" y="7693152"/>
              <a:ext cx="1365503" cy="381000"/>
            </a:xfrm>
            <a:prstGeom prst="rect">
              <a:avLst/>
            </a:prstGeom>
          </p:spPr>
        </p:pic>
        <p:pic>
          <p:nvPicPr>
            <p:cNvPr id="8" name="object 12">
              <a:extLst>
                <a:ext uri="{FF2B5EF4-FFF2-40B4-BE49-F238E27FC236}">
                  <a16:creationId xmlns:a16="http://schemas.microsoft.com/office/drawing/2014/main" id="{AAAD6DCB-2E5F-9C47-6DFC-4A6EB9C59929}"/>
                </a:ext>
              </a:extLst>
            </p:cNvPr>
            <p:cNvPicPr/>
            <p:nvPr/>
          </p:nvPicPr>
          <p:blipFill>
            <a:blip r:embed="rId3" cstate="print"/>
            <a:stretch>
              <a:fillRect/>
            </a:stretch>
          </p:blipFill>
          <p:spPr>
            <a:xfrm>
              <a:off x="381000" y="7379716"/>
              <a:ext cx="701014" cy="895603"/>
            </a:xfrm>
            <a:prstGeom prst="rect">
              <a:avLst/>
            </a:prstGeom>
          </p:spPr>
        </p:pic>
      </p:grpSp>
      <p:sp>
        <p:nvSpPr>
          <p:cNvPr id="9" name="object 13">
            <a:extLst>
              <a:ext uri="{FF2B5EF4-FFF2-40B4-BE49-F238E27FC236}">
                <a16:creationId xmlns:a16="http://schemas.microsoft.com/office/drawing/2014/main" id="{AED69E8A-BE9D-04E0-32DD-15BCA901A00B}"/>
              </a:ext>
            </a:extLst>
          </p:cNvPr>
          <p:cNvSpPr txBox="1"/>
          <p:nvPr/>
        </p:nvSpPr>
        <p:spPr>
          <a:xfrm>
            <a:off x="188976" y="0"/>
            <a:ext cx="12003024" cy="2737288"/>
          </a:xfrm>
          <a:prstGeom prst="rect">
            <a:avLst/>
          </a:prstGeom>
        </p:spPr>
        <p:txBody>
          <a:bodyPr vert="horz" wrap="square" lIns="0" tIns="43815" rIns="0" bIns="0" rtlCol="0">
            <a:spAutoFit/>
          </a:bodyPr>
          <a:lstStyle/>
          <a:p>
            <a:pPr>
              <a:lnSpc>
                <a:spcPct val="100000"/>
              </a:lnSpc>
              <a:spcBef>
                <a:spcPts val="345"/>
              </a:spcBef>
            </a:pPr>
            <a:endParaRPr sz="4000" dirty="0">
              <a:latin typeface="Times New Roman"/>
              <a:cs typeface="Times New Roman"/>
            </a:endParaRPr>
          </a:p>
          <a:p>
            <a:pPr marL="165100">
              <a:lnSpc>
                <a:spcPct val="100000"/>
              </a:lnSpc>
            </a:pPr>
            <a:r>
              <a:rPr sz="4000" dirty="0">
                <a:solidFill>
                  <a:srgbClr val="FFFFFF"/>
                </a:solidFill>
                <a:latin typeface="Arial"/>
                <a:cs typeface="Arial"/>
              </a:rPr>
              <a:t>Bedankt</a:t>
            </a:r>
            <a:r>
              <a:rPr sz="4000" spc="-45" dirty="0">
                <a:solidFill>
                  <a:srgbClr val="FFFFFF"/>
                </a:solidFill>
                <a:latin typeface="Arial"/>
                <a:cs typeface="Arial"/>
              </a:rPr>
              <a:t> </a:t>
            </a:r>
            <a:r>
              <a:rPr sz="4000" dirty="0">
                <a:solidFill>
                  <a:srgbClr val="FFFFFF"/>
                </a:solidFill>
                <a:latin typeface="Arial"/>
                <a:cs typeface="Arial"/>
              </a:rPr>
              <a:t>voor</a:t>
            </a:r>
            <a:r>
              <a:rPr sz="4000" spc="-40" dirty="0">
                <a:solidFill>
                  <a:srgbClr val="FFFFFF"/>
                </a:solidFill>
                <a:latin typeface="Arial"/>
                <a:cs typeface="Arial"/>
              </a:rPr>
              <a:t> </a:t>
            </a:r>
            <a:r>
              <a:rPr sz="4000" dirty="0">
                <a:solidFill>
                  <a:srgbClr val="FFFFFF"/>
                </a:solidFill>
                <a:latin typeface="Arial"/>
                <a:cs typeface="Arial"/>
              </a:rPr>
              <a:t>jullie</a:t>
            </a:r>
            <a:r>
              <a:rPr sz="4000" spc="-25" dirty="0">
                <a:solidFill>
                  <a:srgbClr val="FFFFFF"/>
                </a:solidFill>
                <a:latin typeface="Arial"/>
                <a:cs typeface="Arial"/>
              </a:rPr>
              <a:t> </a:t>
            </a:r>
            <a:r>
              <a:rPr sz="4000" spc="-10" dirty="0">
                <a:solidFill>
                  <a:srgbClr val="FFFFFF"/>
                </a:solidFill>
                <a:latin typeface="Arial"/>
                <a:cs typeface="Arial"/>
              </a:rPr>
              <a:t>aandacht</a:t>
            </a:r>
            <a:endParaRPr sz="4000" dirty="0">
              <a:latin typeface="Arial"/>
              <a:cs typeface="Arial"/>
            </a:endParaRPr>
          </a:p>
          <a:p>
            <a:pPr>
              <a:lnSpc>
                <a:spcPct val="100000"/>
              </a:lnSpc>
              <a:spcBef>
                <a:spcPts val="1780"/>
              </a:spcBef>
            </a:pPr>
            <a:endParaRPr sz="4000" dirty="0">
              <a:latin typeface="Arial"/>
              <a:cs typeface="Arial"/>
            </a:endParaRPr>
          </a:p>
          <a:p>
            <a:pPr marL="165100">
              <a:lnSpc>
                <a:spcPct val="100000"/>
              </a:lnSpc>
              <a:spcBef>
                <a:spcPts val="5"/>
              </a:spcBef>
            </a:pPr>
            <a:r>
              <a:rPr sz="4000" dirty="0">
                <a:solidFill>
                  <a:srgbClr val="FFFFFF"/>
                </a:solidFill>
                <a:latin typeface="Arial"/>
                <a:cs typeface="Arial"/>
              </a:rPr>
              <a:t>Wat</a:t>
            </a:r>
            <a:r>
              <a:rPr sz="4000" spc="-120" dirty="0">
                <a:solidFill>
                  <a:srgbClr val="FFFFFF"/>
                </a:solidFill>
                <a:latin typeface="Arial"/>
                <a:cs typeface="Arial"/>
              </a:rPr>
              <a:t> </a:t>
            </a:r>
            <a:r>
              <a:rPr sz="4000" dirty="0">
                <a:solidFill>
                  <a:srgbClr val="FFFFFF"/>
                </a:solidFill>
                <a:latin typeface="Arial"/>
                <a:cs typeface="Arial"/>
              </a:rPr>
              <a:t>zijn</a:t>
            </a:r>
            <a:r>
              <a:rPr sz="4000" spc="15" dirty="0">
                <a:solidFill>
                  <a:srgbClr val="FFFFFF"/>
                </a:solidFill>
                <a:latin typeface="Arial"/>
                <a:cs typeface="Arial"/>
              </a:rPr>
              <a:t> </a:t>
            </a:r>
            <a:r>
              <a:rPr sz="4000" dirty="0">
                <a:solidFill>
                  <a:srgbClr val="FFFFFF"/>
                </a:solidFill>
                <a:latin typeface="Arial"/>
                <a:cs typeface="Arial"/>
              </a:rPr>
              <a:t>jullie</a:t>
            </a:r>
            <a:r>
              <a:rPr sz="4000" spc="-35" dirty="0">
                <a:solidFill>
                  <a:srgbClr val="FFFFFF"/>
                </a:solidFill>
                <a:latin typeface="Arial"/>
                <a:cs typeface="Arial"/>
              </a:rPr>
              <a:t> </a:t>
            </a:r>
            <a:r>
              <a:rPr sz="4000" spc="-10" dirty="0">
                <a:solidFill>
                  <a:srgbClr val="FFFFFF"/>
                </a:solidFill>
                <a:latin typeface="Arial"/>
                <a:cs typeface="Arial"/>
              </a:rPr>
              <a:t>vragen?</a:t>
            </a:r>
            <a:endParaRPr sz="4000" dirty="0">
              <a:latin typeface="Arial"/>
              <a:cs typeface="Arial"/>
            </a:endParaRPr>
          </a:p>
        </p:txBody>
      </p:sp>
      <p:sp>
        <p:nvSpPr>
          <p:cNvPr id="10" name="object 14">
            <a:extLst>
              <a:ext uri="{FF2B5EF4-FFF2-40B4-BE49-F238E27FC236}">
                <a16:creationId xmlns:a16="http://schemas.microsoft.com/office/drawing/2014/main" id="{FD454D6A-0B06-3D66-3B7E-5CBAD3D6DD13}"/>
              </a:ext>
            </a:extLst>
          </p:cNvPr>
          <p:cNvSpPr txBox="1">
            <a:spLocks/>
          </p:cNvSpPr>
          <p:nvPr/>
        </p:nvSpPr>
        <p:spPr>
          <a:xfrm>
            <a:off x="6203695" y="4070816"/>
            <a:ext cx="468630" cy="198581"/>
          </a:xfrm>
          <a:prstGeom prst="rect">
            <a:avLst/>
          </a:prstGeom>
        </p:spPr>
        <p:txBody>
          <a:bodyPr vert="horz" wrap="square" lIns="0" tIns="0" rIns="0" bIns="0" rtlCol="0">
            <a:spAutoFit/>
          </a:bodyPr>
          <a:ls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425"/>
              </a:lnSpc>
            </a:pPr>
            <a:fld id="{81D60167-4931-47E6-BA6A-407CBD079E47}" type="slidenum">
              <a:rPr lang="en-BE" spc="-25" smtClean="0"/>
              <a:pPr marL="12700">
                <a:lnSpc>
                  <a:spcPts val="1425"/>
                </a:lnSpc>
              </a:pPr>
              <a:t>28</a:t>
            </a:fld>
            <a:endParaRPr lang="en-BE" spc="-25" dirty="0"/>
          </a:p>
        </p:txBody>
      </p:sp>
    </p:spTree>
    <p:extLst>
      <p:ext uri="{BB962C8B-B14F-4D97-AF65-F5344CB8AC3E}">
        <p14:creationId xmlns:p14="http://schemas.microsoft.com/office/powerpoint/2010/main" val="2729078451"/>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TaxCatchAll xmlns="cfc230b1-6dd3-467a-8fcc-dfa9df38b740">
      <Value>27</Value>
      <Value>1</Value>
      <Value>14</Value>
    </TaxCatchAll>
    <_dlc_DocId xmlns="cfc230b1-6dd3-467a-8fcc-dfa9df38b740">GOPRO-1830562155-19916</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https://gemeenschapsonderwijs.sharepoint.com/sites/prodoc/_layouts/15/DocIdRedir.aspx?ID=GOPRO-1830562155-19916</Url>
      <Description>GOPRO-1830562155-19916</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Preventie</TermName>
          <TermId xmlns="http://schemas.microsoft.com/office/infopath/2007/PartnerControls">00aa7f27-fbf1-4e92-ba0a-40ec8d784003</TermId>
        </TermInfo>
      </Terms>
    </fef4875bd7d04335af313950a580cd9d>
  </documentManagement>
</p:properties>
</file>

<file path=customXml/itemProps1.xml><?xml version="1.0" encoding="utf-8"?>
<ds:datastoreItem xmlns:ds="http://schemas.openxmlformats.org/officeDocument/2006/customXml" ds:itemID="{DA0FE880-7637-4162-8D08-922FE3B1B34C}"/>
</file>

<file path=customXml/itemProps2.xml><?xml version="1.0" encoding="utf-8"?>
<ds:datastoreItem xmlns:ds="http://schemas.openxmlformats.org/officeDocument/2006/customXml" ds:itemID="{6CED675D-4904-4E59-A9FC-4637688AA532}"/>
</file>

<file path=customXml/itemProps3.xml><?xml version="1.0" encoding="utf-8"?>
<ds:datastoreItem xmlns:ds="http://schemas.openxmlformats.org/officeDocument/2006/customXml" ds:itemID="{6E613E5C-6CFD-4D85-88B5-456BF1D1DA5E}"/>
</file>

<file path=customXml/itemProps4.xml><?xml version="1.0" encoding="utf-8"?>
<ds:datastoreItem xmlns:ds="http://schemas.openxmlformats.org/officeDocument/2006/customXml" ds:itemID="{238C7427-504C-4E7F-9A77-B20CBE83A683}"/>
</file>

<file path=docProps/app.xml><?xml version="1.0" encoding="utf-8"?>
<Properties xmlns="http://schemas.openxmlformats.org/officeDocument/2006/extended-properties" xmlns:vt="http://schemas.openxmlformats.org/officeDocument/2006/docPropsVTypes">
  <TotalTime>130</TotalTime>
  <Words>1376</Words>
  <Application>Microsoft Office PowerPoint</Application>
  <PresentationFormat>Breedbeeld</PresentationFormat>
  <Paragraphs>207</Paragraphs>
  <Slides>28</Slides>
  <Notes>1</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28</vt:i4>
      </vt:variant>
    </vt:vector>
  </HeadingPairs>
  <TitlesOfParts>
    <vt:vector size="36" baseType="lpstr">
      <vt:lpstr>Aptos</vt:lpstr>
      <vt:lpstr>Aptos Display</vt:lpstr>
      <vt:lpstr>Arial</vt:lpstr>
      <vt:lpstr>Calibri</vt:lpstr>
      <vt:lpstr>Segoe UI Emoji</vt:lpstr>
      <vt:lpstr>Segoe UI Symbol</vt:lpstr>
      <vt:lpstr>Times New Roman</vt:lpstr>
      <vt:lpstr>Kantoorthema</vt:lpstr>
      <vt:lpstr>PowerPoint-presentatie</vt:lpstr>
      <vt:lpstr>Wegwijs in documenten </vt:lpstr>
      <vt:lpstr>Procedures preventie </vt:lpstr>
      <vt:lpstr>Indeling </vt:lpstr>
      <vt:lpstr>Leerlingen nemen niet deel aan het arbeidsproces</vt:lpstr>
      <vt:lpstr>Indeling </vt:lpstr>
      <vt:lpstr>Stages: leerlingen nemen deel aan het arbeidsproces</vt:lpstr>
      <vt:lpstr>Regelgeving </vt:lpstr>
      <vt:lpstr>Leerlingenstages - randvoorwaarden</vt:lpstr>
      <vt:lpstr>Organisatorische stagesituaties </vt:lpstr>
      <vt:lpstr>Verplichtingen van de stagegever</vt:lpstr>
      <vt:lpstr>Arbeidsmiddelen</vt:lpstr>
      <vt:lpstr>Werkpostfiche</vt:lpstr>
      <vt:lpstr>Werkpostfiche</vt:lpstr>
      <vt:lpstr>PowerPoint-presentatie</vt:lpstr>
      <vt:lpstr>PowerPoint-presentatie</vt:lpstr>
      <vt:lpstr>PowerPoint-presentatie</vt:lpstr>
      <vt:lpstr>Risicobeoordeling op basis van de RISICOGRAAF</vt:lpstr>
      <vt:lpstr>Risicobeoordeling op basis van de RISICOGRAAF</vt:lpstr>
      <vt:lpstr>Verplichtingen onderwijsinstelling</vt:lpstr>
      <vt:lpstr>Verplichtingen onderwijsinstellingen</vt:lpstr>
      <vt:lpstr>PowerPoint-presentatie</vt:lpstr>
      <vt:lpstr>Gezondheidstoezicht</vt:lpstr>
      <vt:lpstr>Buitenlandse leerlingenstages </vt:lpstr>
      <vt:lpstr>Duaal leren </vt:lpstr>
      <vt:lpstr>Duaal leren</vt:lpstr>
      <vt:lpstr>Meer info…</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Stages 2025</dc:title>
  <dc:creator>Ruben Jannes preventieadviseur scholengroep Fluxus</dc:creator>
  <cp:lastModifiedBy>Ruben Jannes preventieadviseur scholengroep Fluxus</cp:lastModifiedBy>
  <cp:revision>2</cp:revision>
  <dcterms:created xsi:type="dcterms:W3CDTF">2025-03-12T17:47:56Z</dcterms:created>
  <dcterms:modified xsi:type="dcterms:W3CDTF">2025-03-13T06:23:46Z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ProPublicatiestatus">
    <vt:lpwstr>1;#Online|5d773375-47c0-4896-afa8-6eac5ed3e165</vt:lpwstr>
  </property>
  <property fmtid="{D5CDD505-2E9C-101B-9397-08002B2CF9AE}" pid="4" name="_dlc_DocIdItemGuid">
    <vt:lpwstr>5933ac17-b0b5-47e3-bfa8-f93726913460</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27;#Preventie|00aa7f27-fbf1-4e92-ba0a-40ec8d784003</vt:lpwstr>
  </property>
  <property fmtid="{D5CDD505-2E9C-101B-9397-08002B2CF9AE}" pid="9" name="GOProSchooljaar">
    <vt:lpwstr/>
  </property>
  <property fmtid="{D5CDD505-2E9C-101B-9397-08002B2CF9AE}" pid="10" name="GOProJaar">
    <vt:lpwstr/>
  </property>
</Properties>
</file>