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57" r:id="rId5"/>
    <p:sldId id="263" r:id="rId6"/>
    <p:sldId id="264" r:id="rId7"/>
    <p:sldId id="271" r:id="rId8"/>
    <p:sldId id="272" r:id="rId9"/>
    <p:sldId id="266" r:id="rId10"/>
    <p:sldId id="268" r:id="rId11"/>
    <p:sldId id="274" r:id="rId12"/>
    <p:sldId id="275" r:id="rId13"/>
    <p:sldId id="276" r:id="rId14"/>
    <p:sldId id="270" r:id="rId15"/>
  </p:sldIdLst>
  <p:sldSz cx="24382413" cy="13716000"/>
  <p:notesSz cx="6858000" cy="9144000"/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5DDDF7-B17E-4334-9B05-F48A65BF6405}" v="5" dt="2024-10-16T11:37:15.981"/>
    <p1510:client id="{878AF799-4206-420C-88B8-33F42F0992C4}" v="696" dt="2024-10-16T10:06:21.1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4343"/>
        <p:guide pos="76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ustomXml" Target="../customXml/item4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De Vleesschauwer" userId="0966ce96-bdac-425a-b84d-223bc019e45b" providerId="ADAL" clId="{878AF799-4206-420C-88B8-33F42F0992C4}"/>
    <pc:docChg chg="undo custSel addSld modSld">
      <pc:chgData name="Elisabeth De Vleesschauwer" userId="0966ce96-bdac-425a-b84d-223bc019e45b" providerId="ADAL" clId="{878AF799-4206-420C-88B8-33F42F0992C4}" dt="2024-10-16T10:06:21.148" v="695" actId="20577"/>
      <pc:docMkLst>
        <pc:docMk/>
      </pc:docMkLst>
      <pc:sldChg chg="modSp mod">
        <pc:chgData name="Elisabeth De Vleesschauwer" userId="0966ce96-bdac-425a-b84d-223bc019e45b" providerId="ADAL" clId="{878AF799-4206-420C-88B8-33F42F0992C4}" dt="2024-10-16T09:35:11.602" v="1" actId="20577"/>
        <pc:sldMkLst>
          <pc:docMk/>
          <pc:sldMk cId="2174002999" sldId="264"/>
        </pc:sldMkLst>
        <pc:spChg chg="mod">
          <ac:chgData name="Elisabeth De Vleesschauwer" userId="0966ce96-bdac-425a-b84d-223bc019e45b" providerId="ADAL" clId="{878AF799-4206-420C-88B8-33F42F0992C4}" dt="2024-10-16T09:35:11.602" v="1" actId="20577"/>
          <ac:spMkLst>
            <pc:docMk/>
            <pc:sldMk cId="2174002999" sldId="264"/>
            <ac:spMk id="9" creationId="{5D919424-5041-49ED-AD5C-54DA18E11BB0}"/>
          </ac:spMkLst>
        </pc:spChg>
      </pc:sldChg>
      <pc:sldChg chg="addSp delSp modSp mod">
        <pc:chgData name="Elisabeth De Vleesschauwer" userId="0966ce96-bdac-425a-b84d-223bc019e45b" providerId="ADAL" clId="{878AF799-4206-420C-88B8-33F42F0992C4}" dt="2024-10-16T09:44:29.890" v="90" actId="207"/>
        <pc:sldMkLst>
          <pc:docMk/>
          <pc:sldMk cId="1821084513" sldId="268"/>
        </pc:sldMkLst>
        <pc:spChg chg="mod">
          <ac:chgData name="Elisabeth De Vleesschauwer" userId="0966ce96-bdac-425a-b84d-223bc019e45b" providerId="ADAL" clId="{878AF799-4206-420C-88B8-33F42F0992C4}" dt="2024-10-16T09:44:29.890" v="90" actId="207"/>
          <ac:spMkLst>
            <pc:docMk/>
            <pc:sldMk cId="1821084513" sldId="268"/>
            <ac:spMk id="2" creationId="{D9F86FC6-1A21-DE80-F2EA-904C65BDA5F3}"/>
          </ac:spMkLst>
        </pc:spChg>
        <pc:spChg chg="del">
          <ac:chgData name="Elisabeth De Vleesschauwer" userId="0966ce96-bdac-425a-b84d-223bc019e45b" providerId="ADAL" clId="{878AF799-4206-420C-88B8-33F42F0992C4}" dt="2024-10-16T09:44:06.293" v="89" actId="931"/>
          <ac:spMkLst>
            <pc:docMk/>
            <pc:sldMk cId="1821084513" sldId="268"/>
            <ac:spMk id="4" creationId="{A7DA2B6D-A98E-CC83-195F-90613200FB3C}"/>
          </ac:spMkLst>
        </pc:spChg>
        <pc:picChg chg="add mod">
          <ac:chgData name="Elisabeth De Vleesschauwer" userId="0966ce96-bdac-425a-b84d-223bc019e45b" providerId="ADAL" clId="{878AF799-4206-420C-88B8-33F42F0992C4}" dt="2024-10-16T09:44:06.293" v="89" actId="931"/>
          <ac:picMkLst>
            <pc:docMk/>
            <pc:sldMk cId="1821084513" sldId="268"/>
            <ac:picMk id="5" creationId="{C65CE5C4-D636-1FE3-DFF4-FF221206B47C}"/>
          </ac:picMkLst>
        </pc:picChg>
      </pc:sldChg>
      <pc:sldChg chg="addSp delSp modSp mod">
        <pc:chgData name="Elisabeth De Vleesschauwer" userId="0966ce96-bdac-425a-b84d-223bc019e45b" providerId="ADAL" clId="{878AF799-4206-420C-88B8-33F42F0992C4}" dt="2024-10-16T09:59:40.871" v="578" actId="478"/>
        <pc:sldMkLst>
          <pc:docMk/>
          <pc:sldMk cId="914162578" sldId="270"/>
        </pc:sldMkLst>
        <pc:spChg chg="add mod">
          <ac:chgData name="Elisabeth De Vleesschauwer" userId="0966ce96-bdac-425a-b84d-223bc019e45b" providerId="ADAL" clId="{878AF799-4206-420C-88B8-33F42F0992C4}" dt="2024-10-16T09:58:06.655" v="575" actId="207"/>
          <ac:spMkLst>
            <pc:docMk/>
            <pc:sldMk cId="914162578" sldId="270"/>
            <ac:spMk id="2" creationId="{B42ECE40-E61B-4250-FEA3-6BE5EE3B96E9}"/>
          </ac:spMkLst>
        </pc:spChg>
        <pc:picChg chg="add del mod">
          <ac:chgData name="Elisabeth De Vleesschauwer" userId="0966ce96-bdac-425a-b84d-223bc019e45b" providerId="ADAL" clId="{878AF799-4206-420C-88B8-33F42F0992C4}" dt="2024-10-16T09:59:40.871" v="578" actId="478"/>
          <ac:picMkLst>
            <pc:docMk/>
            <pc:sldMk cId="914162578" sldId="270"/>
            <ac:picMk id="4" creationId="{94406411-1663-A513-0A5F-26B3C8AACC5A}"/>
          </ac:picMkLst>
        </pc:picChg>
      </pc:sldChg>
      <pc:sldChg chg="modSp mod">
        <pc:chgData name="Elisabeth De Vleesschauwer" userId="0966ce96-bdac-425a-b84d-223bc019e45b" providerId="ADAL" clId="{878AF799-4206-420C-88B8-33F42F0992C4}" dt="2024-10-16T09:41:40.070" v="88" actId="255"/>
        <pc:sldMkLst>
          <pc:docMk/>
          <pc:sldMk cId="1200718482" sldId="271"/>
        </pc:sldMkLst>
        <pc:spChg chg="mod">
          <ac:chgData name="Elisabeth De Vleesschauwer" userId="0966ce96-bdac-425a-b84d-223bc019e45b" providerId="ADAL" clId="{878AF799-4206-420C-88B8-33F42F0992C4}" dt="2024-10-16T09:41:40.070" v="88" actId="255"/>
          <ac:spMkLst>
            <pc:docMk/>
            <pc:sldMk cId="1200718482" sldId="271"/>
            <ac:spMk id="9" creationId="{5D919424-5041-49ED-AD5C-54DA18E11BB0}"/>
          </ac:spMkLst>
        </pc:spChg>
      </pc:sldChg>
      <pc:sldChg chg="modSp new mod">
        <pc:chgData name="Elisabeth De Vleesschauwer" userId="0966ce96-bdac-425a-b84d-223bc019e45b" providerId="ADAL" clId="{878AF799-4206-420C-88B8-33F42F0992C4}" dt="2024-10-16T09:50:46.172" v="376" actId="5793"/>
        <pc:sldMkLst>
          <pc:docMk/>
          <pc:sldMk cId="886968904" sldId="275"/>
        </pc:sldMkLst>
        <pc:spChg chg="mod">
          <ac:chgData name="Elisabeth De Vleesschauwer" userId="0966ce96-bdac-425a-b84d-223bc019e45b" providerId="ADAL" clId="{878AF799-4206-420C-88B8-33F42F0992C4}" dt="2024-10-16T09:45:53.669" v="100" actId="20577"/>
          <ac:spMkLst>
            <pc:docMk/>
            <pc:sldMk cId="886968904" sldId="275"/>
            <ac:spMk id="2" creationId="{1C002B0B-855C-B9A7-01FE-9FEFFD017216}"/>
          </ac:spMkLst>
        </pc:spChg>
        <pc:spChg chg="mod">
          <ac:chgData name="Elisabeth De Vleesschauwer" userId="0966ce96-bdac-425a-b84d-223bc019e45b" providerId="ADAL" clId="{878AF799-4206-420C-88B8-33F42F0992C4}" dt="2024-10-16T09:50:46.172" v="376" actId="5793"/>
          <ac:spMkLst>
            <pc:docMk/>
            <pc:sldMk cId="886968904" sldId="275"/>
            <ac:spMk id="4" creationId="{F54BDD14-EDC5-44F4-461A-23FA40937512}"/>
          </ac:spMkLst>
        </pc:spChg>
      </pc:sldChg>
      <pc:sldChg chg="addSp delSp modSp new mod modClrScheme chgLayout">
        <pc:chgData name="Elisabeth De Vleesschauwer" userId="0966ce96-bdac-425a-b84d-223bc019e45b" providerId="ADAL" clId="{878AF799-4206-420C-88B8-33F42F0992C4}" dt="2024-10-16T10:06:21.148" v="695" actId="20577"/>
        <pc:sldMkLst>
          <pc:docMk/>
          <pc:sldMk cId="2496181285" sldId="276"/>
        </pc:sldMkLst>
        <pc:spChg chg="mod ord">
          <ac:chgData name="Elisabeth De Vleesschauwer" userId="0966ce96-bdac-425a-b84d-223bc019e45b" providerId="ADAL" clId="{878AF799-4206-420C-88B8-33F42F0992C4}" dt="2024-10-16T09:55:14.742" v="537" actId="14100"/>
          <ac:spMkLst>
            <pc:docMk/>
            <pc:sldMk cId="2496181285" sldId="276"/>
            <ac:spMk id="2" creationId="{5BA265DB-13B3-22E0-CC53-21215ED66077}"/>
          </ac:spMkLst>
        </pc:spChg>
        <pc:spChg chg="mod ord">
          <ac:chgData name="Elisabeth De Vleesschauwer" userId="0966ce96-bdac-425a-b84d-223bc019e45b" providerId="ADAL" clId="{878AF799-4206-420C-88B8-33F42F0992C4}" dt="2024-10-16T10:06:01.979" v="686" actId="14100"/>
          <ac:spMkLst>
            <pc:docMk/>
            <pc:sldMk cId="2496181285" sldId="276"/>
            <ac:spMk id="3" creationId="{591DBB1D-FADF-5FFA-E4EB-24216F04E0E5}"/>
          </ac:spMkLst>
        </pc:spChg>
        <pc:spChg chg="del mod ord">
          <ac:chgData name="Elisabeth De Vleesschauwer" userId="0966ce96-bdac-425a-b84d-223bc019e45b" providerId="ADAL" clId="{878AF799-4206-420C-88B8-33F42F0992C4}" dt="2024-10-16T09:52:57.664" v="519" actId="700"/>
          <ac:spMkLst>
            <pc:docMk/>
            <pc:sldMk cId="2496181285" sldId="276"/>
            <ac:spMk id="4" creationId="{42546E45-9F1D-85EC-93B1-F6388E3CF1DC}"/>
          </ac:spMkLst>
        </pc:spChg>
        <pc:spChg chg="add del mod ord">
          <ac:chgData name="Elisabeth De Vleesschauwer" userId="0966ce96-bdac-425a-b84d-223bc019e45b" providerId="ADAL" clId="{878AF799-4206-420C-88B8-33F42F0992C4}" dt="2024-10-16T09:53:20.005" v="521" actId="700"/>
          <ac:spMkLst>
            <pc:docMk/>
            <pc:sldMk cId="2496181285" sldId="276"/>
            <ac:spMk id="7" creationId="{3AA35BA4-0440-8F42-FC19-FFA0CCDC3A98}"/>
          </ac:spMkLst>
        </pc:spChg>
        <pc:spChg chg="add del mod ord">
          <ac:chgData name="Elisabeth De Vleesschauwer" userId="0966ce96-bdac-425a-b84d-223bc019e45b" providerId="ADAL" clId="{878AF799-4206-420C-88B8-33F42F0992C4}" dt="2024-10-16T09:53:20.005" v="521" actId="700"/>
          <ac:spMkLst>
            <pc:docMk/>
            <pc:sldMk cId="2496181285" sldId="276"/>
            <ac:spMk id="8" creationId="{4C4CBF59-8112-2514-0149-1BBE91A6C44A}"/>
          </ac:spMkLst>
        </pc:spChg>
        <pc:spChg chg="add del mod ord">
          <ac:chgData name="Elisabeth De Vleesschauwer" userId="0966ce96-bdac-425a-b84d-223bc019e45b" providerId="ADAL" clId="{878AF799-4206-420C-88B8-33F42F0992C4}" dt="2024-10-16T09:53:48.890" v="523" actId="700"/>
          <ac:spMkLst>
            <pc:docMk/>
            <pc:sldMk cId="2496181285" sldId="276"/>
            <ac:spMk id="9" creationId="{D057107D-AF53-B9A7-4360-D2AB3E0373F1}"/>
          </ac:spMkLst>
        </pc:spChg>
        <pc:spChg chg="add del mod ord">
          <ac:chgData name="Elisabeth De Vleesschauwer" userId="0966ce96-bdac-425a-b84d-223bc019e45b" providerId="ADAL" clId="{878AF799-4206-420C-88B8-33F42F0992C4}" dt="2024-10-16T09:53:48.890" v="523" actId="700"/>
          <ac:spMkLst>
            <pc:docMk/>
            <pc:sldMk cId="2496181285" sldId="276"/>
            <ac:spMk id="10" creationId="{2F700100-0612-079A-82D9-15BADB3DE199}"/>
          </ac:spMkLst>
        </pc:spChg>
        <pc:spChg chg="add del mod ord">
          <ac:chgData name="Elisabeth De Vleesschauwer" userId="0966ce96-bdac-425a-b84d-223bc019e45b" providerId="ADAL" clId="{878AF799-4206-420C-88B8-33F42F0992C4}" dt="2024-10-16T09:53:59.146" v="524" actId="700"/>
          <ac:spMkLst>
            <pc:docMk/>
            <pc:sldMk cId="2496181285" sldId="276"/>
            <ac:spMk id="11" creationId="{3D5AFF24-EA28-1146-A6BB-B291D4144590}"/>
          </ac:spMkLst>
        </pc:spChg>
        <pc:spChg chg="add del mod ord">
          <ac:chgData name="Elisabeth De Vleesschauwer" userId="0966ce96-bdac-425a-b84d-223bc019e45b" providerId="ADAL" clId="{878AF799-4206-420C-88B8-33F42F0992C4}" dt="2024-10-16T09:53:59.146" v="524" actId="700"/>
          <ac:spMkLst>
            <pc:docMk/>
            <pc:sldMk cId="2496181285" sldId="276"/>
            <ac:spMk id="12" creationId="{CF3BCA66-AC5C-03B8-C6E1-232722017279}"/>
          </ac:spMkLst>
        </pc:spChg>
        <pc:spChg chg="add del mod ord">
          <ac:chgData name="Elisabeth De Vleesschauwer" userId="0966ce96-bdac-425a-b84d-223bc019e45b" providerId="ADAL" clId="{878AF799-4206-420C-88B8-33F42F0992C4}" dt="2024-10-16T09:54:06.224" v="525" actId="700"/>
          <ac:spMkLst>
            <pc:docMk/>
            <pc:sldMk cId="2496181285" sldId="276"/>
            <ac:spMk id="13" creationId="{166B8661-5611-0BE5-3D80-42C77A12B9B9}"/>
          </ac:spMkLst>
        </pc:spChg>
        <pc:spChg chg="add del mod ord">
          <ac:chgData name="Elisabeth De Vleesschauwer" userId="0966ce96-bdac-425a-b84d-223bc019e45b" providerId="ADAL" clId="{878AF799-4206-420C-88B8-33F42F0992C4}" dt="2024-10-16T09:54:06.224" v="525" actId="700"/>
          <ac:spMkLst>
            <pc:docMk/>
            <pc:sldMk cId="2496181285" sldId="276"/>
            <ac:spMk id="14" creationId="{A217BB15-DAD7-5C2A-C129-248E3F6A9B3A}"/>
          </ac:spMkLst>
        </pc:spChg>
        <pc:spChg chg="add del mod ord">
          <ac:chgData name="Elisabeth De Vleesschauwer" userId="0966ce96-bdac-425a-b84d-223bc019e45b" providerId="ADAL" clId="{878AF799-4206-420C-88B8-33F42F0992C4}" dt="2024-10-16T09:55:19.468" v="538" actId="478"/>
          <ac:spMkLst>
            <pc:docMk/>
            <pc:sldMk cId="2496181285" sldId="276"/>
            <ac:spMk id="15" creationId="{9EE6593A-4B3B-59A3-32EE-9E5872321361}"/>
          </ac:spMkLst>
        </pc:spChg>
        <pc:spChg chg="add del mod ord">
          <ac:chgData name="Elisabeth De Vleesschauwer" userId="0966ce96-bdac-425a-b84d-223bc019e45b" providerId="ADAL" clId="{878AF799-4206-420C-88B8-33F42F0992C4}" dt="2024-10-16T09:54:36.352" v="527" actId="931"/>
          <ac:spMkLst>
            <pc:docMk/>
            <pc:sldMk cId="2496181285" sldId="276"/>
            <ac:spMk id="16" creationId="{946CAD33-2477-B01D-947A-F4D465DF0DA6}"/>
          </ac:spMkLst>
        </pc:spChg>
        <pc:spChg chg="add del mod">
          <ac:chgData name="Elisabeth De Vleesschauwer" userId="0966ce96-bdac-425a-b84d-223bc019e45b" providerId="ADAL" clId="{878AF799-4206-420C-88B8-33F42F0992C4}" dt="2024-10-16T09:55:00.195" v="535" actId="478"/>
          <ac:spMkLst>
            <pc:docMk/>
            <pc:sldMk cId="2496181285" sldId="276"/>
            <ac:spMk id="20" creationId="{5C29A9A5-216F-FB0D-F0A9-2820E7BDFEB9}"/>
          </ac:spMkLst>
        </pc:spChg>
        <pc:spChg chg="add mod">
          <ac:chgData name="Elisabeth De Vleesschauwer" userId="0966ce96-bdac-425a-b84d-223bc019e45b" providerId="ADAL" clId="{878AF799-4206-420C-88B8-33F42F0992C4}" dt="2024-10-16T10:06:21.148" v="695" actId="20577"/>
          <ac:spMkLst>
            <pc:docMk/>
            <pc:sldMk cId="2496181285" sldId="276"/>
            <ac:spMk id="21" creationId="{6C4EF9F5-0D7F-4137-D494-94552652F3DC}"/>
          </ac:spMkLst>
        </pc:spChg>
        <pc:picChg chg="add del mod">
          <ac:chgData name="Elisabeth De Vleesschauwer" userId="0966ce96-bdac-425a-b84d-223bc019e45b" providerId="ADAL" clId="{878AF799-4206-420C-88B8-33F42F0992C4}" dt="2024-10-16T10:03:53.088" v="579" actId="1076"/>
          <ac:picMkLst>
            <pc:docMk/>
            <pc:sldMk cId="2496181285" sldId="276"/>
            <ac:picMk id="6" creationId="{F1B5A0B8-8956-65E3-1F65-0F926B5327D9}"/>
          </ac:picMkLst>
        </pc:picChg>
        <pc:picChg chg="add del mod">
          <ac:chgData name="Elisabeth De Vleesschauwer" userId="0966ce96-bdac-425a-b84d-223bc019e45b" providerId="ADAL" clId="{878AF799-4206-420C-88B8-33F42F0992C4}" dt="2024-10-16T09:54:57.258" v="534" actId="478"/>
          <ac:picMkLst>
            <pc:docMk/>
            <pc:sldMk cId="2496181285" sldId="276"/>
            <ac:picMk id="18" creationId="{FC87C7F1-63ED-E116-01BD-D3D57BA71229}"/>
          </ac:picMkLst>
        </pc:picChg>
      </pc:sldChg>
    </pc:docChg>
  </pc:docChgLst>
  <pc:docChgLst>
    <pc:chgData name="Joanna Lemmens" userId="e43655fb-99d6-4412-aa04-1ddb64c05c2a" providerId="ADAL" clId="{4D5DDDF7-B17E-4334-9B05-F48A65BF6405}"/>
    <pc:docChg chg="custSel addSld delSld modSld">
      <pc:chgData name="Joanna Lemmens" userId="e43655fb-99d6-4412-aa04-1ddb64c05c2a" providerId="ADAL" clId="{4D5DDDF7-B17E-4334-9B05-F48A65BF6405}" dt="2024-10-16T11:37:15.981" v="77" actId="14100"/>
      <pc:docMkLst>
        <pc:docMk/>
      </pc:docMkLst>
      <pc:sldChg chg="modSp mod">
        <pc:chgData name="Joanna Lemmens" userId="e43655fb-99d6-4412-aa04-1ddb64c05c2a" providerId="ADAL" clId="{4D5DDDF7-B17E-4334-9B05-F48A65BF6405}" dt="2024-10-16T08:23:09.910" v="65" actId="20577"/>
        <pc:sldMkLst>
          <pc:docMk/>
          <pc:sldMk cId="1207224238" sldId="263"/>
        </pc:sldMkLst>
        <pc:spChg chg="mod">
          <ac:chgData name="Joanna Lemmens" userId="e43655fb-99d6-4412-aa04-1ddb64c05c2a" providerId="ADAL" clId="{4D5DDDF7-B17E-4334-9B05-F48A65BF6405}" dt="2024-10-16T08:23:09.910" v="65" actId="20577"/>
          <ac:spMkLst>
            <pc:docMk/>
            <pc:sldMk cId="1207224238" sldId="263"/>
            <ac:spMk id="4" creationId="{71720D03-1B75-B346-C2C7-0B30361A3FA8}"/>
          </ac:spMkLst>
        </pc:spChg>
      </pc:sldChg>
      <pc:sldChg chg="addSp delSp modSp mod">
        <pc:chgData name="Joanna Lemmens" userId="e43655fb-99d6-4412-aa04-1ddb64c05c2a" providerId="ADAL" clId="{4D5DDDF7-B17E-4334-9B05-F48A65BF6405}" dt="2024-10-16T08:17:49.284" v="23" actId="403"/>
        <pc:sldMkLst>
          <pc:docMk/>
          <pc:sldMk cId="1577791418" sldId="266"/>
        </pc:sldMkLst>
        <pc:spChg chg="mod">
          <ac:chgData name="Joanna Lemmens" userId="e43655fb-99d6-4412-aa04-1ddb64c05c2a" providerId="ADAL" clId="{4D5DDDF7-B17E-4334-9B05-F48A65BF6405}" dt="2024-10-16T08:17:49.284" v="23" actId="403"/>
          <ac:spMkLst>
            <pc:docMk/>
            <pc:sldMk cId="1577791418" sldId="266"/>
            <ac:spMk id="2" creationId="{E4B8F4D0-5660-A5B5-DB5D-5B7B135F321D}"/>
          </ac:spMkLst>
        </pc:spChg>
        <pc:spChg chg="del">
          <ac:chgData name="Joanna Lemmens" userId="e43655fb-99d6-4412-aa04-1ddb64c05c2a" providerId="ADAL" clId="{4D5DDDF7-B17E-4334-9B05-F48A65BF6405}" dt="2024-10-16T08:17:44.450" v="20" actId="478"/>
          <ac:spMkLst>
            <pc:docMk/>
            <pc:sldMk cId="1577791418" sldId="266"/>
            <ac:spMk id="3" creationId="{3593F67E-DB40-F152-0B8C-39A7C821A827}"/>
          </ac:spMkLst>
        </pc:spChg>
        <pc:spChg chg="add del mod">
          <ac:chgData name="Joanna Lemmens" userId="e43655fb-99d6-4412-aa04-1ddb64c05c2a" providerId="ADAL" clId="{4D5DDDF7-B17E-4334-9B05-F48A65BF6405}" dt="2024-10-16T08:17:45.818" v="21" actId="478"/>
          <ac:spMkLst>
            <pc:docMk/>
            <pc:sldMk cId="1577791418" sldId="266"/>
            <ac:spMk id="6" creationId="{0CE89085-649F-1F97-F634-D659BA7039E6}"/>
          </ac:spMkLst>
        </pc:spChg>
      </pc:sldChg>
      <pc:sldChg chg="modSp mod">
        <pc:chgData name="Joanna Lemmens" userId="e43655fb-99d6-4412-aa04-1ddb64c05c2a" providerId="ADAL" clId="{4D5DDDF7-B17E-4334-9B05-F48A65BF6405}" dt="2024-10-16T08:19:03.865" v="53" actId="5793"/>
        <pc:sldMkLst>
          <pc:docMk/>
          <pc:sldMk cId="1821084513" sldId="268"/>
        </pc:sldMkLst>
        <pc:spChg chg="mod">
          <ac:chgData name="Joanna Lemmens" userId="e43655fb-99d6-4412-aa04-1ddb64c05c2a" providerId="ADAL" clId="{4D5DDDF7-B17E-4334-9B05-F48A65BF6405}" dt="2024-10-16T08:18:59.993" v="52" actId="403"/>
          <ac:spMkLst>
            <pc:docMk/>
            <pc:sldMk cId="1821084513" sldId="268"/>
            <ac:spMk id="2" creationId="{D9F86FC6-1A21-DE80-F2EA-904C65BDA5F3}"/>
          </ac:spMkLst>
        </pc:spChg>
        <pc:spChg chg="mod">
          <ac:chgData name="Joanna Lemmens" userId="e43655fb-99d6-4412-aa04-1ddb64c05c2a" providerId="ADAL" clId="{4D5DDDF7-B17E-4334-9B05-F48A65BF6405}" dt="2024-10-16T08:19:03.865" v="53" actId="5793"/>
          <ac:spMkLst>
            <pc:docMk/>
            <pc:sldMk cId="1821084513" sldId="268"/>
            <ac:spMk id="4" creationId="{A7DA2B6D-A98E-CC83-195F-90613200FB3C}"/>
          </ac:spMkLst>
        </pc:spChg>
      </pc:sldChg>
      <pc:sldChg chg="modSp mod">
        <pc:chgData name="Joanna Lemmens" userId="e43655fb-99d6-4412-aa04-1ddb64c05c2a" providerId="ADAL" clId="{4D5DDDF7-B17E-4334-9B05-F48A65BF6405}" dt="2024-10-16T08:23:55.792" v="74" actId="115"/>
        <pc:sldMkLst>
          <pc:docMk/>
          <pc:sldMk cId="1200718482" sldId="271"/>
        </pc:sldMkLst>
        <pc:spChg chg="mod">
          <ac:chgData name="Joanna Lemmens" userId="e43655fb-99d6-4412-aa04-1ddb64c05c2a" providerId="ADAL" clId="{4D5DDDF7-B17E-4334-9B05-F48A65BF6405}" dt="2024-10-16T08:23:55.792" v="74" actId="115"/>
          <ac:spMkLst>
            <pc:docMk/>
            <pc:sldMk cId="1200718482" sldId="271"/>
            <ac:spMk id="9" creationId="{5D919424-5041-49ED-AD5C-54DA18E11BB0}"/>
          </ac:spMkLst>
        </pc:spChg>
      </pc:sldChg>
      <pc:sldChg chg="modSp del mod">
        <pc:chgData name="Joanna Lemmens" userId="e43655fb-99d6-4412-aa04-1ddb64c05c2a" providerId="ADAL" clId="{4D5DDDF7-B17E-4334-9B05-F48A65BF6405}" dt="2024-10-16T08:19:18.117" v="54" actId="47"/>
        <pc:sldMkLst>
          <pc:docMk/>
          <pc:sldMk cId="1647283083" sldId="273"/>
        </pc:sldMkLst>
        <pc:spChg chg="mod">
          <ac:chgData name="Joanna Lemmens" userId="e43655fb-99d6-4412-aa04-1ddb64c05c2a" providerId="ADAL" clId="{4D5DDDF7-B17E-4334-9B05-F48A65BF6405}" dt="2024-10-16T08:18:12.790" v="35" actId="20577"/>
          <ac:spMkLst>
            <pc:docMk/>
            <pc:sldMk cId="1647283083" sldId="273"/>
            <ac:spMk id="2" creationId="{47002C1F-A82C-5FEA-0E84-7512E80668D0}"/>
          </ac:spMkLst>
        </pc:spChg>
      </pc:sldChg>
      <pc:sldChg chg="add">
        <pc:chgData name="Joanna Lemmens" userId="e43655fb-99d6-4412-aa04-1ddb64c05c2a" providerId="ADAL" clId="{4D5DDDF7-B17E-4334-9B05-F48A65BF6405}" dt="2024-10-16T08:18:07.766" v="24" actId="2890"/>
        <pc:sldMkLst>
          <pc:docMk/>
          <pc:sldMk cId="3227919813" sldId="274"/>
        </pc:sldMkLst>
      </pc:sldChg>
      <pc:sldChg chg="delSp modSp mod">
        <pc:chgData name="Joanna Lemmens" userId="e43655fb-99d6-4412-aa04-1ddb64c05c2a" providerId="ADAL" clId="{4D5DDDF7-B17E-4334-9B05-F48A65BF6405}" dt="2024-10-16T11:37:15.981" v="77" actId="14100"/>
        <pc:sldMkLst>
          <pc:docMk/>
          <pc:sldMk cId="886968904" sldId="275"/>
        </pc:sldMkLst>
        <pc:spChg chg="del">
          <ac:chgData name="Joanna Lemmens" userId="e43655fb-99d6-4412-aa04-1ddb64c05c2a" providerId="ADAL" clId="{4D5DDDF7-B17E-4334-9B05-F48A65BF6405}" dt="2024-10-16T11:37:04.274" v="75" actId="478"/>
          <ac:spMkLst>
            <pc:docMk/>
            <pc:sldMk cId="886968904" sldId="275"/>
            <ac:spMk id="3" creationId="{6FD34469-71BE-1213-53FB-2F3CF8F728BD}"/>
          </ac:spMkLst>
        </pc:spChg>
        <pc:spChg chg="mod">
          <ac:chgData name="Joanna Lemmens" userId="e43655fb-99d6-4412-aa04-1ddb64c05c2a" providerId="ADAL" clId="{4D5DDDF7-B17E-4334-9B05-F48A65BF6405}" dt="2024-10-16T11:37:15.981" v="77" actId="14100"/>
          <ac:spMkLst>
            <pc:docMk/>
            <pc:sldMk cId="886968904" sldId="275"/>
            <ac:spMk id="4" creationId="{F54BDD14-EDC5-44F4-461A-23FA4093751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16/10/2024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5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0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86400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04000" y="21888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56564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56564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8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18413" y="10594800"/>
            <a:ext cx="3121200" cy="31212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316400"/>
            <a:ext cx="21337200" cy="78732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28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/>
              <a:t>Klik om stijl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‹#›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3" r:id="rId3"/>
    <p:sldLayoutId id="2147483674" r:id="rId4"/>
    <p:sldLayoutId id="2147483661" r:id="rId5"/>
    <p:sldLayoutId id="2147483675" r:id="rId6"/>
    <p:sldLayoutId id="2147483662" r:id="rId7"/>
    <p:sldLayoutId id="2147483676" r:id="rId8"/>
    <p:sldLayoutId id="2147483663" r:id="rId9"/>
    <p:sldLayoutId id="2147483677" r:id="rId10"/>
    <p:sldLayoutId id="2147483664" r:id="rId11"/>
    <p:sldLayoutId id="2147483678" r:id="rId12"/>
    <p:sldLayoutId id="2147483665" r:id="rId13"/>
    <p:sldLayoutId id="2147483680" r:id="rId14"/>
    <p:sldLayoutId id="2147483666" r:id="rId15"/>
    <p:sldLayoutId id="2147483667" r:id="rId16"/>
    <p:sldLayoutId id="2147483668" r:id="rId17"/>
    <p:sldLayoutId id="2147483681" r:id="rId18"/>
    <p:sldLayoutId id="2147483682" r:id="rId19"/>
    <p:sldLayoutId id="2147483669" r:id="rId20"/>
    <p:sldLayoutId id="2147483670" r:id="rId21"/>
    <p:sldLayoutId id="2147483671" r:id="rId22"/>
    <p:sldLayoutId id="2147483672" r:id="rId23"/>
    <p:sldLayoutId id="2147483679" r:id="rId24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oanna.lemmens@g-o.be" TargetMode="Externa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.xml"/><Relationship Id="rId4" Type="http://schemas.openxmlformats.org/officeDocument/2006/relationships/hyperlink" Target="mailto:Elisabeth.de.vleesschauwer@g-o.be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3282698" cy="4775200"/>
          </a:xfrm>
        </p:spPr>
        <p:txBody>
          <a:bodyPr/>
          <a:lstStyle/>
          <a:p>
            <a:r>
              <a:rPr lang="nl-NL" sz="11250"/>
              <a:t>L</a:t>
            </a:r>
            <a:r>
              <a:rPr lang="nl-BE" sz="11250"/>
              <a:t>erend netwerk ILD</a:t>
            </a:r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</p:spPr>
        <p:txBody>
          <a:bodyPr/>
          <a:lstStyle/>
          <a:p>
            <a:r>
              <a:rPr lang="nl-BE"/>
              <a:t>21 oktober 2024</a:t>
            </a:r>
          </a:p>
        </p:txBody>
      </p:sp>
      <p:pic>
        <p:nvPicPr>
          <p:cNvPr id="12" name="Tijdelijke aanduiding voor afbeelding 11" descr="Afbeelding met Menselijk gezicht, kleding, persoon, peuter&#10;&#10;Automatisch gegenereerde beschrijving">
            <a:extLst>
              <a:ext uri="{FF2B5EF4-FFF2-40B4-BE49-F238E27FC236}">
                <a16:creationId xmlns:a16="http://schemas.microsoft.com/office/drawing/2014/main" id="{5E5EAF42-86CF-0407-1BE3-DDA745DCA8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4358" r="4358"/>
          <a:stretch>
            <a:fillRect/>
          </a:stretch>
        </p:blipFill>
        <p:spPr>
          <a:xfrm>
            <a:off x="11595370" y="0"/>
            <a:ext cx="13527831" cy="13718501"/>
          </a:xfrm>
        </p:spPr>
      </p:pic>
    </p:spTree>
    <p:extLst>
      <p:ext uri="{BB962C8B-B14F-4D97-AF65-F5344CB8AC3E}">
        <p14:creationId xmlns:p14="http://schemas.microsoft.com/office/powerpoint/2010/main" val="237637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/>
          <a:lstStyle/>
          <a:p>
            <a:r>
              <a:rPr lang="nl-BE" sz="11500"/>
              <a:t>Wie zijn we?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1720D03-1B75-B346-C2C7-0B30361A3F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</p:spPr>
        <p:txBody>
          <a:bodyPr>
            <a:normAutofit/>
          </a:bodyPr>
          <a:lstStyle/>
          <a:p>
            <a:r>
              <a:rPr lang="nl-NL" sz="7200"/>
              <a:t> Beleid en Belangenbehartiging</a:t>
            </a:r>
          </a:p>
          <a:p>
            <a:endParaRPr lang="nl-NL" sz="7200"/>
          </a:p>
          <a:p>
            <a:r>
              <a:rPr lang="nl-NL" sz="7200"/>
              <a:t> Onze rol</a:t>
            </a:r>
            <a:endParaRPr lang="nl-BE" sz="7200"/>
          </a:p>
        </p:txBody>
      </p:sp>
      <p:pic>
        <p:nvPicPr>
          <p:cNvPr id="7" name="Tijdelijke aanduiding voor afbeelding 6" descr="Afbeelding met kleding, persoon, Menselijk gezicht, peuter&#10;&#10;Automatisch gegenereerde beschrijving">
            <a:extLst>
              <a:ext uri="{FF2B5EF4-FFF2-40B4-BE49-F238E27FC236}">
                <a16:creationId xmlns:a16="http://schemas.microsoft.com/office/drawing/2014/main" id="{BB90C78B-9ABB-DB5C-9935-37B72D80C31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5920" r="15920"/>
          <a:stretch>
            <a:fillRect/>
          </a:stretch>
        </p:blipFill>
        <p:spPr/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5A8D758-0BAD-6624-0EFB-C11C5AF68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527613" y="10861200"/>
            <a:ext cx="2854800" cy="28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24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sz="11500"/>
              <a:t>Doel en proces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5D919424-5041-49ED-AD5C-54DA18E11B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nl-NL" sz="7200"/>
              <a:t> Feedback verzameld uit studiedagen</a:t>
            </a:r>
          </a:p>
          <a:p>
            <a:r>
              <a:rPr lang="nl-NL" sz="7200"/>
              <a:t> Doel:</a:t>
            </a:r>
          </a:p>
          <a:p>
            <a:pPr lvl="1"/>
            <a:r>
              <a:rPr lang="nl-NL" sz="6400"/>
              <a:t> Kwalitatief lesmateriaal</a:t>
            </a:r>
          </a:p>
          <a:p>
            <a:pPr lvl="1"/>
            <a:r>
              <a:rPr lang="nl-NL" sz="6400"/>
              <a:t> Effectieve evaluatietools</a:t>
            </a:r>
          </a:p>
          <a:p>
            <a:pPr lvl="1"/>
            <a:r>
              <a:rPr lang="nl-NL" sz="6400"/>
              <a:t> Uitwisseling en samenwerking collega’s</a:t>
            </a:r>
          </a:p>
          <a:p>
            <a:r>
              <a:rPr lang="nl-NL" sz="7200"/>
              <a:t> Proces:</a:t>
            </a:r>
          </a:p>
          <a:p>
            <a:pPr lvl="1"/>
            <a:r>
              <a:rPr lang="nl-NL" sz="6400"/>
              <a:t> 4 keer per jaar</a:t>
            </a:r>
          </a:p>
        </p:txBody>
      </p:sp>
    </p:spTree>
    <p:extLst>
      <p:ext uri="{BB962C8B-B14F-4D97-AF65-F5344CB8AC3E}">
        <p14:creationId xmlns:p14="http://schemas.microsoft.com/office/powerpoint/2010/main" val="217400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sz="11500"/>
              <a:t>Verwachtingen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5D919424-5041-49ED-AD5C-54DA18E11B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sz="7200"/>
              <a:t> </a:t>
            </a:r>
            <a:r>
              <a:rPr lang="nl-NL" sz="7200" b="1" u="sng"/>
              <a:t>Deelnemers:</a:t>
            </a:r>
            <a:r>
              <a:rPr lang="nl-NL" sz="7200"/>
              <a:t> per groep lespakketten ontwikkelen</a:t>
            </a:r>
          </a:p>
          <a:p>
            <a:pPr>
              <a:lnSpc>
                <a:spcPct val="150000"/>
              </a:lnSpc>
            </a:pPr>
            <a:r>
              <a:rPr lang="nl-NL" sz="7200"/>
              <a:t> </a:t>
            </a:r>
            <a:r>
              <a:rPr lang="nl-NL" sz="7200" b="1" u="sng"/>
              <a:t>GO!:</a:t>
            </a:r>
            <a:r>
              <a:rPr lang="nl-NL" sz="7200" b="1"/>
              <a:t> </a:t>
            </a:r>
            <a:r>
              <a:rPr lang="nl-NL" sz="7200" err="1"/>
              <a:t>facilitatoren</a:t>
            </a:r>
            <a:r>
              <a:rPr lang="nl-NL" sz="7200"/>
              <a:t> van het LN </a:t>
            </a:r>
            <a:r>
              <a:rPr lang="nl-NL" sz="5400"/>
              <a:t>(vraag over proces/methodiek)</a:t>
            </a:r>
          </a:p>
          <a:p>
            <a:pPr>
              <a:lnSpc>
                <a:spcPct val="150000"/>
              </a:lnSpc>
            </a:pPr>
            <a:r>
              <a:rPr lang="nl-NL" sz="7200"/>
              <a:t> </a:t>
            </a:r>
            <a:r>
              <a:rPr lang="nl-NL" sz="7200" b="1" u="sng"/>
              <a:t>Inspectie:</a:t>
            </a:r>
            <a:r>
              <a:rPr lang="nl-NL" sz="7200"/>
              <a:t> inhoudelijke experten </a:t>
            </a:r>
            <a:r>
              <a:rPr lang="nl-NL" sz="5400"/>
              <a:t>(vraag over ILD)</a:t>
            </a:r>
          </a:p>
          <a:p>
            <a:endParaRPr lang="nl-NL" sz="6400"/>
          </a:p>
        </p:txBody>
      </p:sp>
    </p:spTree>
    <p:extLst>
      <p:ext uri="{BB962C8B-B14F-4D97-AF65-F5344CB8AC3E}">
        <p14:creationId xmlns:p14="http://schemas.microsoft.com/office/powerpoint/2010/main" val="1200718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353329"/>
            <a:ext cx="20635742" cy="1939924"/>
          </a:xfrm>
        </p:spPr>
        <p:txBody>
          <a:bodyPr/>
          <a:lstStyle/>
          <a:p>
            <a:r>
              <a:rPr lang="nl-BE" sz="9600"/>
              <a:t>Programma</a:t>
            </a:r>
            <a:endParaRPr lang="nl-BE" sz="1150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456788B-9D15-8ACB-91EE-0EF3253C2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2799" y="2293253"/>
            <a:ext cx="15748631" cy="1076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40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/>
          <a:lstStyle/>
          <a:p>
            <a:r>
              <a:rPr lang="nl-BE" sz="11500"/>
              <a:t>ILD in regeerakkoord</a:t>
            </a:r>
          </a:p>
        </p:txBody>
      </p:sp>
      <p:pic>
        <p:nvPicPr>
          <p:cNvPr id="5" name="Tijdelijke aanduiding voor afbeelding 4" descr="Afbeelding met kleding, peuter, persoon, Menselijk gezicht&#10;&#10;Automatisch gegenereerde beschrijving">
            <a:extLst>
              <a:ext uri="{FF2B5EF4-FFF2-40B4-BE49-F238E27FC236}">
                <a16:creationId xmlns:a16="http://schemas.microsoft.com/office/drawing/2014/main" id="{2BCAD83F-F400-2352-905F-24AD88666E2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22546" b="22546"/>
          <a:stretch/>
        </p:blipFill>
        <p:spPr>
          <a:xfrm>
            <a:off x="-4" y="-1"/>
            <a:ext cx="24382803" cy="6858001"/>
          </a:xfrm>
        </p:spPr>
      </p:pic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69ED3509-E64D-0F37-DE96-C5CA1D2B5D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3" y="3428999"/>
            <a:ext cx="6858000" cy="685800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7791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afbeelding 4" descr="Close-up van sneeuwvlok met zeshoekige kristalvorm">
            <a:extLst>
              <a:ext uri="{FF2B5EF4-FFF2-40B4-BE49-F238E27FC236}">
                <a16:creationId xmlns:a16="http://schemas.microsoft.com/office/drawing/2014/main" id="{C65CE5C4-D636-1FE3-DFF4-FF221206B47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6436" r="6436"/>
          <a:stretch>
            <a:fillRect/>
          </a:stretch>
        </p:blipFill>
        <p:spPr/>
      </p:pic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D9F86FC6-1A21-DE80-F2EA-904C65BDA5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</p:spPr>
        <p:txBody>
          <a:bodyPr/>
          <a:lstStyle/>
          <a:p>
            <a:r>
              <a:rPr lang="nl-BE" sz="29000">
                <a:solidFill>
                  <a:schemeClr val="accent2">
                    <a:lumMod val="20000"/>
                    <a:lumOff val="80000"/>
                  </a:schemeClr>
                </a:solidFill>
              </a:rPr>
              <a:t>IJsbreker</a:t>
            </a:r>
          </a:p>
        </p:txBody>
      </p:sp>
    </p:spTree>
    <p:extLst>
      <p:ext uri="{BB962C8B-B14F-4D97-AF65-F5344CB8AC3E}">
        <p14:creationId xmlns:p14="http://schemas.microsoft.com/office/powerpoint/2010/main" val="1821084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sz="11500"/>
              <a:t>Werksessie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5D919424-5041-49ED-AD5C-54DA18E11B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3417932"/>
            <a:ext cx="20635741" cy="779108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nl-NL" sz="7200"/>
              <a:t> Werken rond burgerschapscompetentie</a:t>
            </a:r>
          </a:p>
          <a:p>
            <a:pPr>
              <a:lnSpc>
                <a:spcPct val="150000"/>
              </a:lnSpc>
            </a:pPr>
            <a:r>
              <a:rPr lang="nl-NL" sz="7200"/>
              <a:t> 3 subgroepen rond ander thema</a:t>
            </a:r>
          </a:p>
          <a:p>
            <a:pPr>
              <a:lnSpc>
                <a:spcPct val="150000"/>
              </a:lnSpc>
            </a:pPr>
            <a:r>
              <a:rPr lang="nl-NL" sz="7200"/>
              <a:t> Lespakket uitwerken in </a:t>
            </a:r>
            <a:r>
              <a:rPr lang="nl-NL" sz="7200" err="1"/>
              <a:t>Padlet</a:t>
            </a:r>
            <a:r>
              <a:rPr lang="nl-NL" sz="7200"/>
              <a:t>-sjabloon</a:t>
            </a:r>
          </a:p>
          <a:p>
            <a:pPr>
              <a:lnSpc>
                <a:spcPct val="150000"/>
              </a:lnSpc>
            </a:pPr>
            <a:r>
              <a:rPr lang="nl-NL" sz="7200"/>
              <a:t> Werkmapje met materiaal</a:t>
            </a:r>
          </a:p>
          <a:p>
            <a:pPr>
              <a:lnSpc>
                <a:spcPct val="150000"/>
              </a:lnSpc>
            </a:pPr>
            <a:r>
              <a:rPr lang="nl-NL" sz="7200"/>
              <a:t> Tussen krokus en paasvakantie uittesten</a:t>
            </a:r>
            <a:endParaRPr lang="nl-NL" sz="6400"/>
          </a:p>
        </p:txBody>
      </p:sp>
    </p:spTree>
    <p:extLst>
      <p:ext uri="{BB962C8B-B14F-4D97-AF65-F5344CB8AC3E}">
        <p14:creationId xmlns:p14="http://schemas.microsoft.com/office/powerpoint/2010/main" val="3227919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002B0B-855C-B9A7-01FE-9FEFFD0172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Afsluiter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54BDD14-EDC5-44F4-461A-23FA409375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04130" cy="7791083"/>
          </a:xfrm>
        </p:spPr>
        <p:txBody>
          <a:bodyPr/>
          <a:lstStyle/>
          <a:p>
            <a:r>
              <a:rPr lang="nl-BE" sz="6000"/>
              <a:t>Volgende afspraak: 23 januari </a:t>
            </a:r>
          </a:p>
          <a:p>
            <a:pPr marL="0" indent="0">
              <a:buNone/>
            </a:pPr>
            <a:endParaRPr lang="nl-BE" sz="6000"/>
          </a:p>
          <a:p>
            <a:r>
              <a:rPr lang="nl-BE" sz="6000"/>
              <a:t>Inhoudelijk luik + nieuwe werksessie</a:t>
            </a:r>
          </a:p>
          <a:p>
            <a:pPr marL="0" indent="0">
              <a:buNone/>
            </a:pPr>
            <a:endParaRPr lang="nl-BE" sz="6000"/>
          </a:p>
          <a:p>
            <a:r>
              <a:rPr lang="nl-BE" sz="6000"/>
              <a:t>De </a:t>
            </a:r>
            <a:r>
              <a:rPr lang="nl-BE" sz="6000" err="1"/>
              <a:t>Padlet</a:t>
            </a:r>
            <a:r>
              <a:rPr lang="nl-BE" sz="6000"/>
              <a:t> sjablonen staan open – voeg gerust aan of test al iets uit!</a:t>
            </a:r>
          </a:p>
          <a:p>
            <a:pPr marL="0" indent="0">
              <a:buNone/>
            </a:pPr>
            <a:r>
              <a:rPr lang="nl-BE"/>
              <a:t> 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696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A265DB-13B3-22E0-CC53-21215ED660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9079192" cy="1939924"/>
          </a:xfrm>
        </p:spPr>
        <p:txBody>
          <a:bodyPr/>
          <a:lstStyle/>
          <a:p>
            <a:r>
              <a:rPr lang="nl-BE"/>
              <a:t>Hoe kan het lerend netwerk je helpen?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91DBB1D-FADF-5FFA-E4EB-24216F04E0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2089" y="4133462"/>
            <a:ext cx="14097599" cy="905070"/>
          </a:xfrm>
        </p:spPr>
        <p:txBody>
          <a:bodyPr/>
          <a:lstStyle/>
          <a:p>
            <a:r>
              <a:rPr lang="nl-BE"/>
              <a:t>Laats ons iets weten</a:t>
            </a:r>
          </a:p>
        </p:txBody>
      </p:sp>
      <p:pic>
        <p:nvPicPr>
          <p:cNvPr id="6" name="Afbeelding 5" descr="Afbeelding met tekst, schermopname, Lettertype, Graphics&#10;&#10;Automatisch gegenereerde beschrijving">
            <a:extLst>
              <a:ext uri="{FF2B5EF4-FFF2-40B4-BE49-F238E27FC236}">
                <a16:creationId xmlns:a16="http://schemas.microsoft.com/office/drawing/2014/main" id="{F1B5A0B8-8956-65E3-1F65-0F926B532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1284" y="3325560"/>
            <a:ext cx="9823730" cy="9823730"/>
          </a:xfrm>
          <a:prstGeom prst="rect">
            <a:avLst/>
          </a:prstGeom>
        </p:spPr>
      </p:pic>
      <p:sp>
        <p:nvSpPr>
          <p:cNvPr id="21" name="Tekstvak 20">
            <a:extLst>
              <a:ext uri="{FF2B5EF4-FFF2-40B4-BE49-F238E27FC236}">
                <a16:creationId xmlns:a16="http://schemas.microsoft.com/office/drawing/2014/main" id="{6C4EF9F5-0D7F-4137-D494-94552652F3DC}"/>
              </a:ext>
            </a:extLst>
          </p:cNvPr>
          <p:cNvSpPr txBox="1"/>
          <p:nvPr/>
        </p:nvSpPr>
        <p:spPr>
          <a:xfrm>
            <a:off x="1672089" y="5896947"/>
            <a:ext cx="71173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/>
              <a:t>Bereik ons via</a:t>
            </a:r>
          </a:p>
          <a:p>
            <a:r>
              <a:rPr lang="nl-BE">
                <a:hlinkClick r:id="rId3"/>
              </a:rPr>
              <a:t>Joanna.lemmens@g-o.be</a:t>
            </a:r>
            <a:endParaRPr lang="nl-BE"/>
          </a:p>
          <a:p>
            <a:r>
              <a:rPr lang="nl-BE" err="1">
                <a:hlinkClick r:id="rId4"/>
              </a:rPr>
              <a:t>Elisabeth.de.vleesschauwer@g-o</a:t>
            </a:r>
            <a:r>
              <a:rPr lang="nl-BE">
                <a:hlinkClick r:id="rId4"/>
              </a:rPr>
              <a:t>.be</a:t>
            </a:r>
            <a:r>
              <a:rPr lang="nl-B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6181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B42ECE40-E61B-4250-FEA3-6BE5EE3B96E9}"/>
              </a:ext>
            </a:extLst>
          </p:cNvPr>
          <p:cNvSpPr txBox="1"/>
          <p:nvPr/>
        </p:nvSpPr>
        <p:spPr>
          <a:xfrm>
            <a:off x="8869508" y="2894320"/>
            <a:ext cx="6643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9600">
                <a:solidFill>
                  <a:schemeClr val="bg1">
                    <a:lumMod val="95000"/>
                  </a:schemeClr>
                </a:solidFill>
              </a:rPr>
              <a:t>Bedankt!</a:t>
            </a:r>
          </a:p>
        </p:txBody>
      </p:sp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18</Value>
      <Value>1</Value>
      <Value>21</Value>
    </TaxCatchAll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Secundair onderwijs</TermName>
          <TermId xmlns="http://schemas.microsoft.com/office/infopath/2007/PartnerControls">5a6d7bf7-2954-423b-a455-adc87e5ebd86</TermId>
        </TermInfo>
      </Terms>
    </o172414bd89a43df866647d10211954f>
    <_dlc_DocId xmlns="cfc230b1-6dd3-467a-8fcc-dfa9df38b740">GOPRO-1830562155-19630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https://gemeenschapsonderwijs.sharepoint.com/sites/prodoc/_layouts/15/DocIdRedir.aspx?ID=GOPRO-1830562155-19630</Url>
      <Description>GOPRO-1830562155-19630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E627707-5FFE-459E-B7F5-E60CCB2BF174}"/>
</file>

<file path=customXml/itemProps2.xml><?xml version="1.0" encoding="utf-8"?>
<ds:datastoreItem xmlns:ds="http://schemas.openxmlformats.org/officeDocument/2006/customXml" ds:itemID="{98EB5F29-041E-453A-A6F5-5DD34E6C2521}">
  <ds:schemaRefs>
    <ds:schemaRef ds:uri="4bd54989-f8f1-42bf-a15b-bae632bc2e0f"/>
    <ds:schemaRef ds:uri="ad7b623c-cf1b-4bf5-8bcf-78bcccb30f2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CB351BF-5A8D-422F-A827-404554814CA0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Custom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Kantoorthema</vt:lpstr>
      <vt:lpstr>Lerend netwerk ILD</vt:lpstr>
      <vt:lpstr>Wie zijn we?</vt:lpstr>
      <vt:lpstr>Doel en proces</vt:lpstr>
      <vt:lpstr>Verwachtingen</vt:lpstr>
      <vt:lpstr>Programma</vt:lpstr>
      <vt:lpstr>ILD in regeerakkoord</vt:lpstr>
      <vt:lpstr>PowerPoint Presentation</vt:lpstr>
      <vt:lpstr>Werksessie</vt:lpstr>
      <vt:lpstr>Afsluiter</vt:lpstr>
      <vt:lpstr>Hoe kan het lerend netwerk je helpen?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lerend netwerk 21 oktober 2024</dc:title>
  <dc:creator>Ruben Horemans</dc:creator>
  <cp:revision>1</cp:revision>
  <dcterms:created xsi:type="dcterms:W3CDTF">2024-01-04T12:54:37Z</dcterms:created>
  <dcterms:modified xsi:type="dcterms:W3CDTF">2024-10-16T11:37:35Z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_dlc_DocIdItemGuid">
    <vt:lpwstr>16cc3bd3-1151-442f-9ca9-5842a8943081</vt:lpwstr>
  </property>
  <property fmtid="{D5CDD505-2E9C-101B-9397-08002B2CF9AE}" pid="10" name="GOProOnderwijsniveaus">
    <vt:lpwstr>18;#Secundair onderwijs|5a6d7bf7-2954-423b-a455-adc87e5ebd86</vt:lpwstr>
  </property>
  <property fmtid="{D5CDD505-2E9C-101B-9397-08002B2CF9AE}" pid="11" name="GOProOorsprong">
    <vt:lpwstr/>
  </property>
  <property fmtid="{D5CDD505-2E9C-101B-9397-08002B2CF9AE}" pid="12" name="GOProThemas">
    <vt:lpwstr>21;#Over GO!|e2151251-71d0-4297-b112-07e71cd423f8</vt:lpwstr>
  </property>
  <property fmtid="{D5CDD505-2E9C-101B-9397-08002B2CF9AE}" pid="13" name="GOProSchooljaar">
    <vt:lpwstr/>
  </property>
  <property fmtid="{D5CDD505-2E9C-101B-9397-08002B2CF9AE}" pid="14" name="GOProJaar">
    <vt:lpwstr/>
  </property>
</Properties>
</file>