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57" r:id="rId5"/>
    <p:sldId id="272" r:id="rId6"/>
    <p:sldId id="256" r:id="rId7"/>
    <p:sldId id="273" r:id="rId8"/>
    <p:sldId id="258" r:id="rId9"/>
    <p:sldId id="260" r:id="rId10"/>
    <p:sldId id="259" r:id="rId11"/>
    <p:sldId id="261" r:id="rId12"/>
    <p:sldId id="266" r:id="rId13"/>
    <p:sldId id="274" r:id="rId14"/>
    <p:sldId id="275" r:id="rId15"/>
    <p:sldId id="276" r:id="rId16"/>
    <p:sldId id="277" r:id="rId17"/>
    <p:sldId id="270" r:id="rId18"/>
  </p:sldIdLst>
  <p:sldSz cx="24382413" cy="13716000"/>
  <p:notesSz cx="6858000" cy="9144000"/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4FCC80-E5E1-4901-A820-1309C7B18DF1}" v="11" dt="2025-01-22T16:04:17.0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37" autoAdjust="0"/>
  </p:normalViewPr>
  <p:slideViewPr>
    <p:cSldViewPr snapToGrid="0">
      <p:cViewPr varScale="1">
        <p:scale>
          <a:sx n="29" d="100"/>
          <a:sy n="29" d="100"/>
        </p:scale>
        <p:origin x="120" y="100"/>
      </p:cViewPr>
      <p:guideLst>
        <p:guide orient="horz" pos="43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ustomXml" Target="../customXml/item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a Lemmens" userId="e43655fb-99d6-4412-aa04-1ddb64c05c2a" providerId="ADAL" clId="{C24FCC80-E5E1-4901-A820-1309C7B18DF1}"/>
    <pc:docChg chg="undo custSel addSld delSld modSld sldOrd">
      <pc:chgData name="Joanna Lemmens" userId="e43655fb-99d6-4412-aa04-1ddb64c05c2a" providerId="ADAL" clId="{C24FCC80-E5E1-4901-A820-1309C7B18DF1}" dt="2025-01-22T16:32:35.896" v="601" actId="166"/>
      <pc:docMkLst>
        <pc:docMk/>
      </pc:docMkLst>
      <pc:sldChg chg="delSp modSp mod">
        <pc:chgData name="Joanna Lemmens" userId="e43655fb-99d6-4412-aa04-1ddb64c05c2a" providerId="ADAL" clId="{C24FCC80-E5E1-4901-A820-1309C7B18DF1}" dt="2025-01-22T16:05:42.766" v="576" actId="403"/>
        <pc:sldMkLst>
          <pc:docMk/>
          <pc:sldMk cId="1740823851" sldId="256"/>
        </pc:sldMkLst>
        <pc:spChg chg="del">
          <ac:chgData name="Joanna Lemmens" userId="e43655fb-99d6-4412-aa04-1ddb64c05c2a" providerId="ADAL" clId="{C24FCC80-E5E1-4901-A820-1309C7B18DF1}" dt="2025-01-22T15:46:07.369" v="87" actId="478"/>
          <ac:spMkLst>
            <pc:docMk/>
            <pc:sldMk cId="1740823851" sldId="256"/>
            <ac:spMk id="6" creationId="{ACDC454A-9813-88CE-9C5F-CF225E9444AE}"/>
          </ac:spMkLst>
        </pc:spChg>
        <pc:spChg chg="mod">
          <ac:chgData name="Joanna Lemmens" userId="e43655fb-99d6-4412-aa04-1ddb64c05c2a" providerId="ADAL" clId="{C24FCC80-E5E1-4901-A820-1309C7B18DF1}" dt="2025-01-22T16:05:42.766" v="576" actId="403"/>
          <ac:spMkLst>
            <pc:docMk/>
            <pc:sldMk cId="1740823851" sldId="256"/>
            <ac:spMk id="7" creationId="{6C5A8C59-DE42-E6DB-AB0B-CC71B0D64111}"/>
          </ac:spMkLst>
        </pc:spChg>
        <pc:picChg chg="mod">
          <ac:chgData name="Joanna Lemmens" userId="e43655fb-99d6-4412-aa04-1ddb64c05c2a" providerId="ADAL" clId="{C24FCC80-E5E1-4901-A820-1309C7B18DF1}" dt="2025-01-22T16:05:40.154" v="575" actId="1076"/>
          <ac:picMkLst>
            <pc:docMk/>
            <pc:sldMk cId="1740823851" sldId="256"/>
            <ac:picMk id="5" creationId="{D46A39D9-F206-3862-73FB-72949D6DC7E7}"/>
          </ac:picMkLst>
        </pc:picChg>
      </pc:sldChg>
      <pc:sldChg chg="addSp modSp mod">
        <pc:chgData name="Joanna Lemmens" userId="e43655fb-99d6-4412-aa04-1ddb64c05c2a" providerId="ADAL" clId="{C24FCC80-E5E1-4901-A820-1309C7B18DF1}" dt="2025-01-22T15:42:09.619" v="57" actId="1076"/>
        <pc:sldMkLst>
          <pc:docMk/>
          <pc:sldMk cId="2376371276" sldId="257"/>
        </pc:sldMkLst>
        <pc:spChg chg="mod">
          <ac:chgData name="Joanna Lemmens" userId="e43655fb-99d6-4412-aa04-1ddb64c05c2a" providerId="ADAL" clId="{C24FCC80-E5E1-4901-A820-1309C7B18DF1}" dt="2025-01-22T15:42:09.619" v="57" actId="1076"/>
          <ac:spMkLst>
            <pc:docMk/>
            <pc:sldMk cId="2376371276" sldId="257"/>
            <ac:spMk id="2" creationId="{1BF04FE8-9AE1-EAA3-BB6E-EA7C8CD8F9AC}"/>
          </ac:spMkLst>
        </pc:spChg>
        <pc:spChg chg="mod">
          <ac:chgData name="Joanna Lemmens" userId="e43655fb-99d6-4412-aa04-1ddb64c05c2a" providerId="ADAL" clId="{C24FCC80-E5E1-4901-A820-1309C7B18DF1}" dt="2025-01-22T15:41:15.578" v="21" actId="1076"/>
          <ac:spMkLst>
            <pc:docMk/>
            <pc:sldMk cId="2376371276" sldId="257"/>
            <ac:spMk id="3" creationId="{F459F230-8033-1E4B-3557-3E03D9473248}"/>
          </ac:spMkLst>
        </pc:spChg>
        <pc:spChg chg="add mod">
          <ac:chgData name="Joanna Lemmens" userId="e43655fb-99d6-4412-aa04-1ddb64c05c2a" providerId="ADAL" clId="{C24FCC80-E5E1-4901-A820-1309C7B18DF1}" dt="2025-01-22T15:41:55.530" v="56" actId="1076"/>
          <ac:spMkLst>
            <pc:docMk/>
            <pc:sldMk cId="2376371276" sldId="257"/>
            <ac:spMk id="4" creationId="{932EEAC2-7E76-8892-E86B-3FE1064307B8}"/>
          </ac:spMkLst>
        </pc:spChg>
      </pc:sldChg>
      <pc:sldChg chg="modSp mod">
        <pc:chgData name="Joanna Lemmens" userId="e43655fb-99d6-4412-aa04-1ddb64c05c2a" providerId="ADAL" clId="{C24FCC80-E5E1-4901-A820-1309C7B18DF1}" dt="2025-01-22T15:50:08.440" v="107" actId="6549"/>
        <pc:sldMkLst>
          <pc:docMk/>
          <pc:sldMk cId="1732390466" sldId="258"/>
        </pc:sldMkLst>
        <pc:spChg chg="mod">
          <ac:chgData name="Joanna Lemmens" userId="e43655fb-99d6-4412-aa04-1ddb64c05c2a" providerId="ADAL" clId="{C24FCC80-E5E1-4901-A820-1309C7B18DF1}" dt="2025-01-22T15:50:08.440" v="107" actId="6549"/>
          <ac:spMkLst>
            <pc:docMk/>
            <pc:sldMk cId="1732390466" sldId="258"/>
            <ac:spMk id="5" creationId="{D8E09A78-A790-2D60-EA04-B4BA3E0317C0}"/>
          </ac:spMkLst>
        </pc:spChg>
      </pc:sldChg>
      <pc:sldChg chg="modSp mod">
        <pc:chgData name="Joanna Lemmens" userId="e43655fb-99d6-4412-aa04-1ddb64c05c2a" providerId="ADAL" clId="{C24FCC80-E5E1-4901-A820-1309C7B18DF1}" dt="2025-01-22T15:50:20.924" v="108" actId="207"/>
        <pc:sldMkLst>
          <pc:docMk/>
          <pc:sldMk cId="3088145833" sldId="260"/>
        </pc:sldMkLst>
        <pc:spChg chg="mod">
          <ac:chgData name="Joanna Lemmens" userId="e43655fb-99d6-4412-aa04-1ddb64c05c2a" providerId="ADAL" clId="{C24FCC80-E5E1-4901-A820-1309C7B18DF1}" dt="2025-01-22T15:43:40.194" v="63" actId="1076"/>
          <ac:spMkLst>
            <pc:docMk/>
            <pc:sldMk cId="3088145833" sldId="260"/>
            <ac:spMk id="4" creationId="{FCAAE164-1747-6A3D-0836-7B091B61385B}"/>
          </ac:spMkLst>
        </pc:spChg>
        <pc:spChg chg="mod">
          <ac:chgData name="Joanna Lemmens" userId="e43655fb-99d6-4412-aa04-1ddb64c05c2a" providerId="ADAL" clId="{C24FCC80-E5E1-4901-A820-1309C7B18DF1}" dt="2025-01-22T15:50:20.924" v="108" actId="207"/>
          <ac:spMkLst>
            <pc:docMk/>
            <pc:sldMk cId="3088145833" sldId="260"/>
            <ac:spMk id="5" creationId="{D604A3F6-3F07-9716-1D3A-6767A7F4D239}"/>
          </ac:spMkLst>
        </pc:spChg>
      </pc:sldChg>
      <pc:sldChg chg="addSp modSp mod">
        <pc:chgData name="Joanna Lemmens" userId="e43655fb-99d6-4412-aa04-1ddb64c05c2a" providerId="ADAL" clId="{C24FCC80-E5E1-4901-A820-1309C7B18DF1}" dt="2025-01-22T15:50:59.285" v="110"/>
        <pc:sldMkLst>
          <pc:docMk/>
          <pc:sldMk cId="1688665460" sldId="261"/>
        </pc:sldMkLst>
        <pc:spChg chg="mod">
          <ac:chgData name="Joanna Lemmens" userId="e43655fb-99d6-4412-aa04-1ddb64c05c2a" providerId="ADAL" clId="{C24FCC80-E5E1-4901-A820-1309C7B18DF1}" dt="2025-01-22T15:50:31.179" v="109" actId="207"/>
          <ac:spMkLst>
            <pc:docMk/>
            <pc:sldMk cId="1688665460" sldId="261"/>
            <ac:spMk id="4" creationId="{8472391F-F06E-C1CD-5045-FAE31596828F}"/>
          </ac:spMkLst>
        </pc:spChg>
        <pc:picChg chg="add mod">
          <ac:chgData name="Joanna Lemmens" userId="e43655fb-99d6-4412-aa04-1ddb64c05c2a" providerId="ADAL" clId="{C24FCC80-E5E1-4901-A820-1309C7B18DF1}" dt="2025-01-22T15:50:59.285" v="110"/>
          <ac:picMkLst>
            <pc:docMk/>
            <pc:sldMk cId="1688665460" sldId="261"/>
            <ac:picMk id="2" creationId="{8A6038C0-E5E7-F602-536D-1D2DCF04A445}"/>
          </ac:picMkLst>
        </pc:picChg>
      </pc:sldChg>
      <pc:sldChg chg="modSp del mod">
        <pc:chgData name="Joanna Lemmens" userId="e43655fb-99d6-4412-aa04-1ddb64c05c2a" providerId="ADAL" clId="{C24FCC80-E5E1-4901-A820-1309C7B18DF1}" dt="2025-01-22T15:40:16.108" v="1" actId="2696"/>
        <pc:sldMkLst>
          <pc:docMk/>
          <pc:sldMk cId="1207224238" sldId="263"/>
        </pc:sldMkLst>
        <pc:spChg chg="mod">
          <ac:chgData name="Joanna Lemmens" userId="e43655fb-99d6-4412-aa04-1ddb64c05c2a" providerId="ADAL" clId="{C24FCC80-E5E1-4901-A820-1309C7B18DF1}" dt="2025-01-22T15:40:13.322" v="0" actId="20577"/>
          <ac:spMkLst>
            <pc:docMk/>
            <pc:sldMk cId="1207224238" sldId="263"/>
            <ac:spMk id="2" creationId="{47002C1F-A82C-5FEA-0E84-7512E80668D0}"/>
          </ac:spMkLst>
        </pc:spChg>
      </pc:sldChg>
      <pc:sldChg chg="del">
        <pc:chgData name="Joanna Lemmens" userId="e43655fb-99d6-4412-aa04-1ddb64c05c2a" providerId="ADAL" clId="{C24FCC80-E5E1-4901-A820-1309C7B18DF1}" dt="2025-01-22T15:40:17.657" v="2" actId="2696"/>
        <pc:sldMkLst>
          <pc:docMk/>
          <pc:sldMk cId="2174002999" sldId="264"/>
        </pc:sldMkLst>
      </pc:sldChg>
      <pc:sldChg chg="modSp add del mod setBg">
        <pc:chgData name="Joanna Lemmens" userId="e43655fb-99d6-4412-aa04-1ddb64c05c2a" providerId="ADAL" clId="{C24FCC80-E5E1-4901-A820-1309C7B18DF1}" dt="2025-01-22T16:31:50.210" v="594" actId="1076"/>
        <pc:sldMkLst>
          <pc:docMk/>
          <pc:sldMk cId="1577791418" sldId="266"/>
        </pc:sldMkLst>
        <pc:spChg chg="mod">
          <ac:chgData name="Joanna Lemmens" userId="e43655fb-99d6-4412-aa04-1ddb64c05c2a" providerId="ADAL" clId="{C24FCC80-E5E1-4901-A820-1309C7B18DF1}" dt="2025-01-22T16:31:50.210" v="594" actId="1076"/>
          <ac:spMkLst>
            <pc:docMk/>
            <pc:sldMk cId="1577791418" sldId="266"/>
            <ac:spMk id="2" creationId="{E4B8F4D0-5660-A5B5-DB5D-5B7B135F321D}"/>
          </ac:spMkLst>
        </pc:spChg>
      </pc:sldChg>
      <pc:sldChg chg="del">
        <pc:chgData name="Joanna Lemmens" userId="e43655fb-99d6-4412-aa04-1ddb64c05c2a" providerId="ADAL" clId="{C24FCC80-E5E1-4901-A820-1309C7B18DF1}" dt="2025-01-22T15:40:34.610" v="5" actId="47"/>
        <pc:sldMkLst>
          <pc:docMk/>
          <pc:sldMk cId="1821084513" sldId="268"/>
        </pc:sldMkLst>
      </pc:sldChg>
      <pc:sldChg chg="del">
        <pc:chgData name="Joanna Lemmens" userId="e43655fb-99d6-4412-aa04-1ddb64c05c2a" providerId="ADAL" clId="{C24FCC80-E5E1-4901-A820-1309C7B18DF1}" dt="2025-01-22T15:40:33.008" v="3" actId="47"/>
        <pc:sldMkLst>
          <pc:docMk/>
          <pc:sldMk cId="1200718482" sldId="271"/>
        </pc:sldMkLst>
      </pc:sldChg>
      <pc:sldChg chg="addSp delSp modSp mod ord">
        <pc:chgData name="Joanna Lemmens" userId="e43655fb-99d6-4412-aa04-1ddb64c05c2a" providerId="ADAL" clId="{C24FCC80-E5E1-4901-A820-1309C7B18DF1}" dt="2025-01-22T16:32:35.896" v="601" actId="166"/>
        <pc:sldMkLst>
          <pc:docMk/>
          <pc:sldMk cId="3040640512" sldId="272"/>
        </pc:sldMkLst>
        <pc:picChg chg="add del mod">
          <ac:chgData name="Joanna Lemmens" userId="e43655fb-99d6-4412-aa04-1ddb64c05c2a" providerId="ADAL" clId="{C24FCC80-E5E1-4901-A820-1309C7B18DF1}" dt="2025-01-22T16:32:24.645" v="595" actId="478"/>
          <ac:picMkLst>
            <pc:docMk/>
            <pc:sldMk cId="3040640512" sldId="272"/>
            <ac:picMk id="4" creationId="{E5DB2C8F-F546-64B1-9234-2D02C3B952A7}"/>
          </ac:picMkLst>
        </pc:picChg>
        <pc:picChg chg="del">
          <ac:chgData name="Joanna Lemmens" userId="e43655fb-99d6-4412-aa04-1ddb64c05c2a" providerId="ADAL" clId="{C24FCC80-E5E1-4901-A820-1309C7B18DF1}" dt="2025-01-22T15:43:54.708" v="66" actId="478"/>
          <ac:picMkLst>
            <pc:docMk/>
            <pc:sldMk cId="3040640512" sldId="272"/>
            <ac:picMk id="5" creationId="{0456788B-9D15-8ACB-91EE-0EF3253C2BD3}"/>
          </ac:picMkLst>
        </pc:picChg>
        <pc:picChg chg="add mod">
          <ac:chgData name="Joanna Lemmens" userId="e43655fb-99d6-4412-aa04-1ddb64c05c2a" providerId="ADAL" clId="{C24FCC80-E5E1-4901-A820-1309C7B18DF1}" dt="2025-01-22T16:32:33.953" v="600" actId="14100"/>
          <ac:picMkLst>
            <pc:docMk/>
            <pc:sldMk cId="3040640512" sldId="272"/>
            <ac:picMk id="5" creationId="{2FE53C5F-2048-104C-5D31-D18F5C2CFDF7}"/>
          </ac:picMkLst>
        </pc:picChg>
        <pc:picChg chg="ord">
          <ac:chgData name="Joanna Lemmens" userId="e43655fb-99d6-4412-aa04-1ddb64c05c2a" providerId="ADAL" clId="{C24FCC80-E5E1-4901-A820-1309C7B18DF1}" dt="2025-01-22T16:32:35.896" v="601" actId="166"/>
          <ac:picMkLst>
            <pc:docMk/>
            <pc:sldMk cId="3040640512" sldId="272"/>
            <ac:picMk id="6" creationId="{EFFAFB97-EB93-12CD-7D85-61C5B1A2D5A0}"/>
          </ac:picMkLst>
        </pc:picChg>
      </pc:sldChg>
      <pc:sldChg chg="modSp mod">
        <pc:chgData name="Joanna Lemmens" userId="e43655fb-99d6-4412-aa04-1ddb64c05c2a" providerId="ADAL" clId="{C24FCC80-E5E1-4901-A820-1309C7B18DF1}" dt="2025-01-22T15:49:45.177" v="98" actId="1076"/>
        <pc:sldMkLst>
          <pc:docMk/>
          <pc:sldMk cId="1892450856" sldId="273"/>
        </pc:sldMkLst>
        <pc:spChg chg="mod">
          <ac:chgData name="Joanna Lemmens" userId="e43655fb-99d6-4412-aa04-1ddb64c05c2a" providerId="ADAL" clId="{C24FCC80-E5E1-4901-A820-1309C7B18DF1}" dt="2025-01-22T15:42:47.088" v="58" actId="255"/>
          <ac:spMkLst>
            <pc:docMk/>
            <pc:sldMk cId="1892450856" sldId="273"/>
            <ac:spMk id="4" creationId="{75405F46-1804-599C-1052-A6D067CFB0A9}"/>
          </ac:spMkLst>
        </pc:spChg>
        <pc:spChg chg="mod">
          <ac:chgData name="Joanna Lemmens" userId="e43655fb-99d6-4412-aa04-1ddb64c05c2a" providerId="ADAL" clId="{C24FCC80-E5E1-4901-A820-1309C7B18DF1}" dt="2025-01-22T15:49:40.430" v="97" actId="1076"/>
          <ac:spMkLst>
            <pc:docMk/>
            <pc:sldMk cId="1892450856" sldId="273"/>
            <ac:spMk id="9" creationId="{E4790221-9089-E5C6-E29B-0FAC181705E0}"/>
          </ac:spMkLst>
        </pc:spChg>
        <pc:spChg chg="mod">
          <ac:chgData name="Joanna Lemmens" userId="e43655fb-99d6-4412-aa04-1ddb64c05c2a" providerId="ADAL" clId="{C24FCC80-E5E1-4901-A820-1309C7B18DF1}" dt="2025-01-22T15:49:45.177" v="98" actId="1076"/>
          <ac:spMkLst>
            <pc:docMk/>
            <pc:sldMk cId="1892450856" sldId="273"/>
            <ac:spMk id="11" creationId="{71EB387F-95F6-76B5-C75B-FD79106C6953}"/>
          </ac:spMkLst>
        </pc:spChg>
        <pc:spChg chg="mod">
          <ac:chgData name="Joanna Lemmens" userId="e43655fb-99d6-4412-aa04-1ddb64c05c2a" providerId="ADAL" clId="{C24FCC80-E5E1-4901-A820-1309C7B18DF1}" dt="2025-01-22T15:49:19.941" v="92" actId="207"/>
          <ac:spMkLst>
            <pc:docMk/>
            <pc:sldMk cId="1892450856" sldId="273"/>
            <ac:spMk id="12" creationId="{49CBE481-3502-1B4A-AB7C-31F57700EAB7}"/>
          </ac:spMkLst>
        </pc:spChg>
        <pc:picChg chg="mod">
          <ac:chgData name="Joanna Lemmens" userId="e43655fb-99d6-4412-aa04-1ddb64c05c2a" providerId="ADAL" clId="{C24FCC80-E5E1-4901-A820-1309C7B18DF1}" dt="2025-01-22T15:49:32.530" v="95" actId="1076"/>
          <ac:picMkLst>
            <pc:docMk/>
            <pc:sldMk cId="1892450856" sldId="273"/>
            <ac:picMk id="2" creationId="{8D70CFA5-8006-CA5E-5984-03C65F7C7C68}"/>
          </ac:picMkLst>
        </pc:picChg>
        <pc:picChg chg="mod">
          <ac:chgData name="Joanna Lemmens" userId="e43655fb-99d6-4412-aa04-1ddb64c05c2a" providerId="ADAL" clId="{C24FCC80-E5E1-4901-A820-1309C7B18DF1}" dt="2025-01-22T15:49:35.106" v="96" actId="1076"/>
          <ac:picMkLst>
            <pc:docMk/>
            <pc:sldMk cId="1892450856" sldId="273"/>
            <ac:picMk id="3" creationId="{CF5E6631-714D-5B93-E69F-5274AB937E37}"/>
          </ac:picMkLst>
        </pc:picChg>
        <pc:picChg chg="mod">
          <ac:chgData name="Joanna Lemmens" userId="e43655fb-99d6-4412-aa04-1ddb64c05c2a" providerId="ADAL" clId="{C24FCC80-E5E1-4901-A820-1309C7B18DF1}" dt="2025-01-22T15:49:28.506" v="93" actId="1076"/>
          <ac:picMkLst>
            <pc:docMk/>
            <pc:sldMk cId="1892450856" sldId="273"/>
            <ac:picMk id="5" creationId="{3C6CE5DF-3861-8632-0FDA-5E69D59B3EFE}"/>
          </ac:picMkLst>
        </pc:picChg>
        <pc:picChg chg="mod">
          <ac:chgData name="Joanna Lemmens" userId="e43655fb-99d6-4412-aa04-1ddb64c05c2a" providerId="ADAL" clId="{C24FCC80-E5E1-4901-A820-1309C7B18DF1}" dt="2025-01-22T15:49:30.282" v="94" actId="1076"/>
          <ac:picMkLst>
            <pc:docMk/>
            <pc:sldMk cId="1892450856" sldId="273"/>
            <ac:picMk id="7" creationId="{A9D042C9-A9AF-88EA-25A0-1680D106AAC6}"/>
          </ac:picMkLst>
        </pc:picChg>
      </pc:sldChg>
      <pc:sldChg chg="del">
        <pc:chgData name="Joanna Lemmens" userId="e43655fb-99d6-4412-aa04-1ddb64c05c2a" providerId="ADAL" clId="{C24FCC80-E5E1-4901-A820-1309C7B18DF1}" dt="2025-01-22T15:40:35.146" v="6" actId="47"/>
        <pc:sldMkLst>
          <pc:docMk/>
          <pc:sldMk cId="3227919813" sldId="274"/>
        </pc:sldMkLst>
      </pc:sldChg>
      <pc:sldChg chg="modSp add mod">
        <pc:chgData name="Joanna Lemmens" userId="e43655fb-99d6-4412-aa04-1ddb64c05c2a" providerId="ADAL" clId="{C24FCC80-E5E1-4901-A820-1309C7B18DF1}" dt="2025-01-22T15:53:20.636" v="149" actId="113"/>
        <pc:sldMkLst>
          <pc:docMk/>
          <pc:sldMk cId="3566678543" sldId="274"/>
        </pc:sldMkLst>
        <pc:spChg chg="mod">
          <ac:chgData name="Joanna Lemmens" userId="e43655fb-99d6-4412-aa04-1ddb64c05c2a" providerId="ADAL" clId="{C24FCC80-E5E1-4901-A820-1309C7B18DF1}" dt="2025-01-22T15:52:54.392" v="146" actId="255"/>
          <ac:spMkLst>
            <pc:docMk/>
            <pc:sldMk cId="3566678543" sldId="274"/>
            <ac:spMk id="2" creationId="{F0570C90-A6C4-264C-9047-D48E14A30591}"/>
          </ac:spMkLst>
        </pc:spChg>
        <pc:spChg chg="mod">
          <ac:chgData name="Joanna Lemmens" userId="e43655fb-99d6-4412-aa04-1ddb64c05c2a" providerId="ADAL" clId="{C24FCC80-E5E1-4901-A820-1309C7B18DF1}" dt="2025-01-22T15:53:20.636" v="149" actId="113"/>
          <ac:spMkLst>
            <pc:docMk/>
            <pc:sldMk cId="3566678543" sldId="274"/>
            <ac:spMk id="5" creationId="{397B3AA1-C3C8-8244-BF1B-4869F22431D3}"/>
          </ac:spMkLst>
        </pc:spChg>
        <pc:picChg chg="mod">
          <ac:chgData name="Joanna Lemmens" userId="e43655fb-99d6-4412-aa04-1ddb64c05c2a" providerId="ADAL" clId="{C24FCC80-E5E1-4901-A820-1309C7B18DF1}" dt="2025-01-22T15:53:13.490" v="148" actId="14100"/>
          <ac:picMkLst>
            <pc:docMk/>
            <pc:sldMk cId="3566678543" sldId="274"/>
            <ac:picMk id="4" creationId="{35CE2544-4540-DF47-ABA9-7352E9161F70}"/>
          </ac:picMkLst>
        </pc:picChg>
      </pc:sldChg>
      <pc:sldChg chg="del">
        <pc:chgData name="Joanna Lemmens" userId="e43655fb-99d6-4412-aa04-1ddb64c05c2a" providerId="ADAL" clId="{C24FCC80-E5E1-4901-A820-1309C7B18DF1}" dt="2025-01-22T15:40:35.687" v="7" actId="47"/>
        <pc:sldMkLst>
          <pc:docMk/>
          <pc:sldMk cId="886968904" sldId="275"/>
        </pc:sldMkLst>
      </pc:sldChg>
      <pc:sldChg chg="modSp add mod">
        <pc:chgData name="Joanna Lemmens" userId="e43655fb-99d6-4412-aa04-1ddb64c05c2a" providerId="ADAL" clId="{C24FCC80-E5E1-4901-A820-1309C7B18DF1}" dt="2025-01-22T15:54:12.794" v="158" actId="14100"/>
        <pc:sldMkLst>
          <pc:docMk/>
          <pc:sldMk cId="1746408554" sldId="275"/>
        </pc:sldMkLst>
        <pc:spChg chg="mod">
          <ac:chgData name="Joanna Lemmens" userId="e43655fb-99d6-4412-aa04-1ddb64c05c2a" providerId="ADAL" clId="{C24FCC80-E5E1-4901-A820-1309C7B18DF1}" dt="2025-01-22T15:54:07.796" v="156" actId="1076"/>
          <ac:spMkLst>
            <pc:docMk/>
            <pc:sldMk cId="1746408554" sldId="275"/>
            <ac:spMk id="4" creationId="{77DD0569-DF3D-F048-BA39-0D701E737473}"/>
          </ac:spMkLst>
        </pc:spChg>
        <pc:picChg chg="mod">
          <ac:chgData name="Joanna Lemmens" userId="e43655fb-99d6-4412-aa04-1ddb64c05c2a" providerId="ADAL" clId="{C24FCC80-E5E1-4901-A820-1309C7B18DF1}" dt="2025-01-22T15:54:12.794" v="158" actId="14100"/>
          <ac:picMkLst>
            <pc:docMk/>
            <pc:sldMk cId="1746408554" sldId="275"/>
            <ac:picMk id="3" creationId="{F9CE84AC-DC00-E345-9355-D529B8524C1F}"/>
          </ac:picMkLst>
        </pc:picChg>
      </pc:sldChg>
      <pc:sldChg chg="modSp add mod">
        <pc:chgData name="Joanna Lemmens" userId="e43655fb-99d6-4412-aa04-1ddb64c05c2a" providerId="ADAL" clId="{C24FCC80-E5E1-4901-A820-1309C7B18DF1}" dt="2025-01-22T15:59:52.478" v="231" actId="20577"/>
        <pc:sldMkLst>
          <pc:docMk/>
          <pc:sldMk cId="1630261817" sldId="276"/>
        </pc:sldMkLst>
        <pc:spChg chg="mod">
          <ac:chgData name="Joanna Lemmens" userId="e43655fb-99d6-4412-aa04-1ddb64c05c2a" providerId="ADAL" clId="{C24FCC80-E5E1-4901-A820-1309C7B18DF1}" dt="2025-01-22T15:59:52.478" v="231" actId="20577"/>
          <ac:spMkLst>
            <pc:docMk/>
            <pc:sldMk cId="1630261817" sldId="276"/>
            <ac:spMk id="4" creationId="{EA91A242-8E4A-2C47-A355-50A753DB5D5A}"/>
          </ac:spMkLst>
        </pc:spChg>
        <pc:picChg chg="mod">
          <ac:chgData name="Joanna Lemmens" userId="e43655fb-99d6-4412-aa04-1ddb64c05c2a" providerId="ADAL" clId="{C24FCC80-E5E1-4901-A820-1309C7B18DF1}" dt="2025-01-22T15:54:51.955" v="162" actId="1076"/>
          <ac:picMkLst>
            <pc:docMk/>
            <pc:sldMk cId="1630261817" sldId="276"/>
            <ac:picMk id="3" creationId="{DFACB7E6-21FD-8049-ACEA-2C0DB2233569}"/>
          </ac:picMkLst>
        </pc:picChg>
      </pc:sldChg>
      <pc:sldChg chg="del">
        <pc:chgData name="Joanna Lemmens" userId="e43655fb-99d6-4412-aa04-1ddb64c05c2a" providerId="ADAL" clId="{C24FCC80-E5E1-4901-A820-1309C7B18DF1}" dt="2025-01-22T15:40:39.850" v="8" actId="47"/>
        <pc:sldMkLst>
          <pc:docMk/>
          <pc:sldMk cId="2496181285" sldId="276"/>
        </pc:sldMkLst>
      </pc:sldChg>
      <pc:sldChg chg="addSp delSp modSp new mod">
        <pc:chgData name="Joanna Lemmens" userId="e43655fb-99d6-4412-aa04-1ddb64c05c2a" providerId="ADAL" clId="{C24FCC80-E5E1-4901-A820-1309C7B18DF1}" dt="2025-01-22T16:11:20.488" v="577" actId="113"/>
        <pc:sldMkLst>
          <pc:docMk/>
          <pc:sldMk cId="126384054" sldId="277"/>
        </pc:sldMkLst>
        <pc:spChg chg="add mod">
          <ac:chgData name="Joanna Lemmens" userId="e43655fb-99d6-4412-aa04-1ddb64c05c2a" providerId="ADAL" clId="{C24FCC80-E5E1-4901-A820-1309C7B18DF1}" dt="2025-01-22T16:03:16.458" v="553" actId="1076"/>
          <ac:spMkLst>
            <pc:docMk/>
            <pc:sldMk cId="126384054" sldId="277"/>
            <ac:spMk id="2" creationId="{59B92E67-B592-4C6E-400F-DAA8172CAB22}"/>
          </ac:spMkLst>
        </pc:spChg>
        <pc:spChg chg="add mod">
          <ac:chgData name="Joanna Lemmens" userId="e43655fb-99d6-4412-aa04-1ddb64c05c2a" providerId="ADAL" clId="{C24FCC80-E5E1-4901-A820-1309C7B18DF1}" dt="2025-01-22T16:03:27.786" v="556" actId="1076"/>
          <ac:spMkLst>
            <pc:docMk/>
            <pc:sldMk cId="126384054" sldId="277"/>
            <ac:spMk id="5" creationId="{44E95DAF-97A8-8B8D-9459-09C4699EC00B}"/>
          </ac:spMkLst>
        </pc:spChg>
        <pc:spChg chg="add mod">
          <ac:chgData name="Joanna Lemmens" userId="e43655fb-99d6-4412-aa04-1ddb64c05c2a" providerId="ADAL" clId="{C24FCC80-E5E1-4901-A820-1309C7B18DF1}" dt="2025-01-22T16:11:20.488" v="577" actId="113"/>
          <ac:spMkLst>
            <pc:docMk/>
            <pc:sldMk cId="126384054" sldId="277"/>
            <ac:spMk id="6" creationId="{C68E31D1-B6DC-F2F0-3E19-4B1C684D4D3C}"/>
          </ac:spMkLst>
        </pc:spChg>
        <pc:picChg chg="add mod">
          <ac:chgData name="Joanna Lemmens" userId="e43655fb-99d6-4412-aa04-1ddb64c05c2a" providerId="ADAL" clId="{C24FCC80-E5E1-4901-A820-1309C7B18DF1}" dt="2025-01-22T16:03:11.338" v="552" actId="1076"/>
          <ac:picMkLst>
            <pc:docMk/>
            <pc:sldMk cId="126384054" sldId="277"/>
            <ac:picMk id="4" creationId="{E9BD5413-008C-FB9A-6697-A683E00CD51A}"/>
          </ac:picMkLst>
        </pc:picChg>
        <pc:picChg chg="add del mod">
          <ac:chgData name="Joanna Lemmens" userId="e43655fb-99d6-4412-aa04-1ddb64c05c2a" providerId="ADAL" clId="{C24FCC80-E5E1-4901-A820-1309C7B18DF1}" dt="2025-01-22T16:04:20.243" v="568" actId="478"/>
          <ac:picMkLst>
            <pc:docMk/>
            <pc:sldMk cId="126384054" sldId="277"/>
            <ac:picMk id="7" creationId="{4AA1E295-B605-23B0-49DC-5A1BBCC8F60F}"/>
          </ac:picMkLst>
        </pc:picChg>
        <pc:picChg chg="add mod">
          <ac:chgData name="Joanna Lemmens" userId="e43655fb-99d6-4412-aa04-1ddb64c05c2a" providerId="ADAL" clId="{C24FCC80-E5E1-4901-A820-1309C7B18DF1}" dt="2025-01-22T16:04:17.014" v="566"/>
          <ac:picMkLst>
            <pc:docMk/>
            <pc:sldMk cId="126384054" sldId="277"/>
            <ac:picMk id="8" creationId="{B1FCF627-C8DC-6B36-A6BA-37B42D474335}"/>
          </ac:picMkLst>
        </pc:picChg>
        <pc:picChg chg="add mod">
          <ac:chgData name="Joanna Lemmens" userId="e43655fb-99d6-4412-aa04-1ddb64c05c2a" providerId="ADAL" clId="{C24FCC80-E5E1-4901-A820-1309C7B18DF1}" dt="2025-01-22T16:05:12.881" v="572" actId="1076"/>
          <ac:picMkLst>
            <pc:docMk/>
            <pc:sldMk cId="126384054" sldId="277"/>
            <ac:picMk id="10" creationId="{38A39E37-CDAF-ABF4-E57A-F86B83FC0C1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22/01/2025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5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340013" y="0"/>
            <a:ext cx="8042400" cy="137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0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86400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04000" y="21888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56564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156564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8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3613" y="10285763"/>
            <a:ext cx="3430800" cy="34308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4000" y="10288800"/>
            <a:ext cx="3430800" cy="34308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519AE2F-1AC5-98A6-2DFC-3FE9BDD717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18413" y="10594800"/>
            <a:ext cx="3121200" cy="31212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endParaRPr lang="nl-BE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7DDF089-B6DA-A74E-18C1-654AC3FE2D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316400"/>
            <a:ext cx="21337200" cy="7873200"/>
          </a:xfrm>
          <a:prstGeom prst="rect">
            <a:avLst/>
          </a:prstGeom>
        </p:spPr>
        <p:txBody>
          <a:bodyPr lIns="0" tIns="0" rIns="0" bIns="0" numCol="3" spcCol="360000">
            <a:noAutofit/>
          </a:bodyPr>
          <a:lstStyle>
            <a:lvl1pPr marL="0" indent="0">
              <a:lnSpc>
                <a:spcPct val="110000"/>
              </a:lnSpc>
              <a:buNone/>
              <a:defRPr sz="28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E7681B-BA32-04B4-3CDB-AFF144A06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140-A43F-F54B-8967-1D6338B43BDC}" type="datetimeFigureOut">
              <a:rPr lang="en-BE" smtClean="0"/>
              <a:t>01/22/2025</a:t>
            </a:fld>
            <a:endParaRPr lang="en-B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87B1C4-E383-65BF-8E7E-E0783BF97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AFB4D4-35D2-5E86-D108-9FF9BADA8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0323D-5583-3146-9038-30F9DD5178DD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706585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/>
              <a:t>Klik om stijl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3" r:id="rId3"/>
    <p:sldLayoutId id="2147483674" r:id="rId4"/>
    <p:sldLayoutId id="2147483661" r:id="rId5"/>
    <p:sldLayoutId id="2147483675" r:id="rId6"/>
    <p:sldLayoutId id="2147483662" r:id="rId7"/>
    <p:sldLayoutId id="2147483676" r:id="rId8"/>
    <p:sldLayoutId id="2147483663" r:id="rId9"/>
    <p:sldLayoutId id="2147483677" r:id="rId10"/>
    <p:sldLayoutId id="2147483664" r:id="rId11"/>
    <p:sldLayoutId id="2147483678" r:id="rId12"/>
    <p:sldLayoutId id="2147483665" r:id="rId13"/>
    <p:sldLayoutId id="2147483680" r:id="rId14"/>
    <p:sldLayoutId id="2147483666" r:id="rId15"/>
    <p:sldLayoutId id="2147483667" r:id="rId16"/>
    <p:sldLayoutId id="2147483668" r:id="rId17"/>
    <p:sldLayoutId id="2147483681" r:id="rId18"/>
    <p:sldLayoutId id="2147483682" r:id="rId19"/>
    <p:sldLayoutId id="2147483669" r:id="rId20"/>
    <p:sldLayoutId id="2147483670" r:id="rId21"/>
    <p:sldLayoutId id="2147483671" r:id="rId22"/>
    <p:sldLayoutId id="2147483672" r:id="rId23"/>
    <p:sldLayoutId id="2147483679" r:id="rId24"/>
    <p:sldLayoutId id="2147483683" r:id="rId25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eltcenter.org/ild-projecten/" TargetMode="External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498" y="5902904"/>
            <a:ext cx="13282698" cy="4775200"/>
          </a:xfrm>
        </p:spPr>
        <p:txBody>
          <a:bodyPr/>
          <a:lstStyle/>
          <a:p>
            <a:r>
              <a:rPr lang="nl-NL" sz="11250" dirty="0"/>
              <a:t>L</a:t>
            </a:r>
            <a:r>
              <a:rPr lang="nl-BE" sz="11250" dirty="0"/>
              <a:t>erend netwerk ILD</a:t>
            </a:r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7498" y="8487797"/>
            <a:ext cx="11217600" cy="1939924"/>
          </a:xfrm>
        </p:spPr>
        <p:txBody>
          <a:bodyPr/>
          <a:lstStyle/>
          <a:p>
            <a:r>
              <a:rPr lang="nl-BE" dirty="0"/>
              <a:t>23 januari 2025</a:t>
            </a:r>
          </a:p>
        </p:txBody>
      </p:sp>
      <p:pic>
        <p:nvPicPr>
          <p:cNvPr id="12" name="Tijdelijke aanduiding voor afbeelding 11" descr="Afbeelding met Menselijk gezicht, kleding, persoon, peuter&#10;&#10;Automatisch gegenereerde beschrijving">
            <a:extLst>
              <a:ext uri="{FF2B5EF4-FFF2-40B4-BE49-F238E27FC236}">
                <a16:creationId xmlns:a16="http://schemas.microsoft.com/office/drawing/2014/main" id="{5E5EAF42-86CF-0407-1BE3-DDA745DCA8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4358" r="4358"/>
          <a:stretch>
            <a:fillRect/>
          </a:stretch>
        </p:blipFill>
        <p:spPr>
          <a:xfrm>
            <a:off x="11595370" y="0"/>
            <a:ext cx="13527831" cy="13718501"/>
          </a:xfr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932EEAC2-7E76-8892-E86B-3FE1064307B8}"/>
              </a:ext>
            </a:extLst>
          </p:cNvPr>
          <p:cNvSpPr txBox="1"/>
          <p:nvPr/>
        </p:nvSpPr>
        <p:spPr>
          <a:xfrm>
            <a:off x="1097498" y="11738729"/>
            <a:ext cx="98032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5400" dirty="0">
                <a:solidFill>
                  <a:schemeClr val="bg1"/>
                </a:solidFill>
              </a:rPr>
              <a:t>In samenwerking met de EI&amp;V</a:t>
            </a:r>
            <a:endParaRPr lang="nl-BE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71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353329"/>
            <a:ext cx="20635742" cy="1939924"/>
          </a:xfrm>
        </p:spPr>
        <p:txBody>
          <a:bodyPr/>
          <a:lstStyle/>
          <a:p>
            <a:r>
              <a:rPr lang="nl-BE" sz="9600"/>
              <a:t>Programma</a:t>
            </a:r>
            <a:endParaRPr lang="nl-BE" sz="1150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FE53C5F-2048-104C-5D31-D18F5C2CF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800" y="2293253"/>
            <a:ext cx="21549153" cy="8813362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40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een rectangular object with a yellow and white text&#10;&#10;AI-generated content may be incorrect.">
            <a:extLst>
              <a:ext uri="{FF2B5EF4-FFF2-40B4-BE49-F238E27FC236}">
                <a16:creationId xmlns:a16="http://schemas.microsoft.com/office/drawing/2014/main" id="{D46A39D9-F206-3862-73FB-72949D6DC7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6436" y="4704888"/>
            <a:ext cx="16258049" cy="79675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5A8C59-DE42-E6DB-AB0B-CC71B0D64111}"/>
              </a:ext>
            </a:extLst>
          </p:cNvPr>
          <p:cNvSpPr txBox="1"/>
          <p:nvPr/>
        </p:nvSpPr>
        <p:spPr>
          <a:xfrm>
            <a:off x="1883878" y="1364812"/>
            <a:ext cx="2046316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BE" sz="9600" b="1" dirty="0">
                <a:solidFill>
                  <a:schemeClr val="accent1"/>
                </a:solidFill>
              </a:rPr>
              <a:t>Het geïntegreerde leerplan ILD</a:t>
            </a:r>
          </a:p>
          <a:p>
            <a:endParaRPr lang="en-BE" sz="2800" dirty="0"/>
          </a:p>
          <a:p>
            <a:r>
              <a:rPr lang="en-BE" sz="4000" dirty="0"/>
              <a:t>Filip De Cavel (PEGO)</a:t>
            </a:r>
          </a:p>
          <a:p>
            <a:r>
              <a:rPr lang="en-BE" sz="4000" dirty="0"/>
              <a:t>Peter De Burghgraeve (RKG)</a:t>
            </a:r>
          </a:p>
          <a:p>
            <a:r>
              <a:rPr lang="en-BE" sz="4000" dirty="0"/>
              <a:t>Mark Saey (NCZ)</a:t>
            </a:r>
          </a:p>
        </p:txBody>
      </p:sp>
      <p:pic>
        <p:nvPicPr>
          <p:cNvPr id="2" name="Afbeelding 1" descr="Afbeelding met Graphics, Lettertype, logo, symbool&#10;&#10;Automatisch gegenereerde beschrijving">
            <a:extLst>
              <a:ext uri="{FF2B5EF4-FFF2-40B4-BE49-F238E27FC236}">
                <a16:creationId xmlns:a16="http://schemas.microsoft.com/office/drawing/2014/main" id="{CE151472-7D30-55B7-1921-EAF697F4BB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0766" y="11463698"/>
            <a:ext cx="2406173" cy="186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23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document&#10;&#10;Description automatically generated">
            <a:extLst>
              <a:ext uri="{FF2B5EF4-FFF2-40B4-BE49-F238E27FC236}">
                <a16:creationId xmlns:a16="http://schemas.microsoft.com/office/drawing/2014/main" id="{8D70CFA5-8006-CA5E-5984-03C65F7C7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7442" y="4317118"/>
            <a:ext cx="5402262" cy="6170262"/>
          </a:xfrm>
          <a:prstGeom prst="rect">
            <a:avLst/>
          </a:prstGeom>
        </p:spPr>
      </p:pic>
      <p:pic>
        <p:nvPicPr>
          <p:cNvPr id="3" name="Picture 2" descr="A close-up of a document&#10;&#10;Description automatically generated">
            <a:extLst>
              <a:ext uri="{FF2B5EF4-FFF2-40B4-BE49-F238E27FC236}">
                <a16:creationId xmlns:a16="http://schemas.microsoft.com/office/drawing/2014/main" id="{CF5E6631-714D-5B93-E69F-5274AB937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883" y="4408765"/>
            <a:ext cx="4416954" cy="6426754"/>
          </a:xfrm>
          <a:prstGeom prst="rect">
            <a:avLst/>
          </a:prstGeom>
        </p:spPr>
      </p:pic>
      <p:pic>
        <p:nvPicPr>
          <p:cNvPr id="5" name="Picture 4" descr="A close-up of a sign&#10;&#10;AI-generated content may be incorrect.">
            <a:extLst>
              <a:ext uri="{FF2B5EF4-FFF2-40B4-BE49-F238E27FC236}">
                <a16:creationId xmlns:a16="http://schemas.microsoft.com/office/drawing/2014/main" id="{3C6CE5DF-3861-8632-0FDA-5E69D59B3E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37710"/>
          <a:stretch/>
        </p:blipFill>
        <p:spPr>
          <a:xfrm>
            <a:off x="1489330" y="3129265"/>
            <a:ext cx="8700222" cy="1208137"/>
          </a:xfrm>
          <a:prstGeom prst="rect">
            <a:avLst/>
          </a:prstGeom>
        </p:spPr>
      </p:pic>
      <p:pic>
        <p:nvPicPr>
          <p:cNvPr id="7" name="Picture 6" descr="A white background with green text&#10;&#10;AI-generated content may be incorrect.">
            <a:extLst>
              <a:ext uri="{FF2B5EF4-FFF2-40B4-BE49-F238E27FC236}">
                <a16:creationId xmlns:a16="http://schemas.microsoft.com/office/drawing/2014/main" id="{A9D042C9-A9AF-88EA-25A0-1680D106AAC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35915"/>
          <a:stretch/>
        </p:blipFill>
        <p:spPr>
          <a:xfrm>
            <a:off x="10634502" y="3108983"/>
            <a:ext cx="8764779" cy="12081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790221-9089-E5C6-E29B-0FAC181705E0}"/>
              </a:ext>
            </a:extLst>
          </p:cNvPr>
          <p:cNvSpPr txBox="1"/>
          <p:nvPr/>
        </p:nvSpPr>
        <p:spPr>
          <a:xfrm>
            <a:off x="1690669" y="10664463"/>
            <a:ext cx="938033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BE" sz="3200" dirty="0"/>
              <a:t>1.  </a:t>
            </a:r>
            <a:r>
              <a:rPr lang="en-GB" sz="3200" dirty="0"/>
              <a:t>G</a:t>
            </a:r>
            <a:r>
              <a:rPr lang="en-BE" sz="3200" dirty="0"/>
              <a:t>eënt op verlopen bouwstenen</a:t>
            </a:r>
          </a:p>
          <a:p>
            <a:r>
              <a:rPr lang="en-BE" sz="3200" dirty="0"/>
              <a:t>2.  Te veel doelen (cfr. </a:t>
            </a:r>
            <a:r>
              <a:rPr lang="en-GB" sz="3200" dirty="0"/>
              <a:t>e</a:t>
            </a:r>
            <a:r>
              <a:rPr lang="en-BE" sz="3200" dirty="0"/>
              <a:t>nquête: haalbaarheid)</a:t>
            </a:r>
          </a:p>
          <a:p>
            <a:r>
              <a:rPr lang="en-BE" sz="3200" dirty="0"/>
              <a:t>3.  Geen 3-trap formulering</a:t>
            </a:r>
          </a:p>
          <a:p>
            <a:r>
              <a:rPr lang="en-BE" sz="3200" dirty="0"/>
              <a:t>4.  Weinig LB kleuring in </a:t>
            </a:r>
            <a:r>
              <a:rPr lang="en-GB" sz="3200" dirty="0"/>
              <a:t>v</a:t>
            </a:r>
            <a:r>
              <a:rPr lang="en-BE" sz="3200" dirty="0"/>
              <a:t>erschillende doelen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EB387F-95F6-76B5-C75B-FD79106C6953}"/>
              </a:ext>
            </a:extLst>
          </p:cNvPr>
          <p:cNvSpPr txBox="1"/>
          <p:nvPr/>
        </p:nvSpPr>
        <p:spPr>
          <a:xfrm>
            <a:off x="10997442" y="10504369"/>
            <a:ext cx="897456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BE" sz="3200" dirty="0"/>
              <a:t>5. </a:t>
            </a:r>
            <a:r>
              <a:rPr lang="en-GB" sz="3200" dirty="0"/>
              <a:t>G</a:t>
            </a:r>
            <a:r>
              <a:rPr lang="en-BE" sz="3200" dirty="0"/>
              <a:t>een ondersteunende meer concrete doelen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CBE481-3502-1B4A-AB7C-31F57700EAB7}"/>
              </a:ext>
            </a:extLst>
          </p:cNvPr>
          <p:cNvSpPr txBox="1"/>
          <p:nvPr/>
        </p:nvSpPr>
        <p:spPr>
          <a:xfrm>
            <a:off x="3830103" y="491200"/>
            <a:ext cx="167222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BE" sz="7200" b="1" dirty="0">
                <a:solidFill>
                  <a:schemeClr val="accent1"/>
                </a:solidFill>
              </a:rPr>
              <a:t>Waarom naar een geïntegreerd leerplan:</a:t>
            </a:r>
          </a:p>
          <a:p>
            <a:pPr algn="ctr"/>
            <a:r>
              <a:rPr lang="en-GB" sz="7200" b="1" dirty="0">
                <a:solidFill>
                  <a:schemeClr val="accent1"/>
                </a:solidFill>
              </a:rPr>
              <a:t>d</a:t>
            </a:r>
            <a:r>
              <a:rPr lang="en-BE" sz="7200" b="1" dirty="0">
                <a:solidFill>
                  <a:schemeClr val="accent1"/>
                </a:solidFill>
              </a:rPr>
              <a:t>e tekorten van de voormalige leerplannen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405F46-1804-599C-1052-A6D067CFB0A9}"/>
              </a:ext>
            </a:extLst>
          </p:cNvPr>
          <p:cNvSpPr txBox="1"/>
          <p:nvPr/>
        </p:nvSpPr>
        <p:spPr>
          <a:xfrm>
            <a:off x="18154093" y="5934730"/>
            <a:ext cx="42644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BE" sz="3200" b="1" dirty="0"/>
              <a:t>Algemeen</a:t>
            </a:r>
            <a:r>
              <a:rPr lang="en-BE" sz="3200" dirty="0"/>
              <a:t>: </a:t>
            </a:r>
          </a:p>
          <a:p>
            <a:r>
              <a:rPr lang="en-BE" sz="3200" dirty="0"/>
              <a:t>6. Vereenvoudigen</a:t>
            </a:r>
          </a:p>
          <a:p>
            <a:r>
              <a:rPr lang="en-BE" sz="3200" dirty="0"/>
              <a:t>7. </a:t>
            </a:r>
            <a:r>
              <a:rPr lang="en-GB" sz="3200" dirty="0"/>
              <a:t>V</a:t>
            </a:r>
            <a:r>
              <a:rPr lang="en-BE" sz="3200" dirty="0"/>
              <a:t>erwarring tegengaan</a:t>
            </a:r>
          </a:p>
        </p:txBody>
      </p:sp>
    </p:spTree>
    <p:extLst>
      <p:ext uri="{BB962C8B-B14F-4D97-AF65-F5344CB8AC3E}">
        <p14:creationId xmlns:p14="http://schemas.microsoft.com/office/powerpoint/2010/main" val="1892450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8E09A78-A790-2D60-EA04-B4BA3E0317C0}"/>
              </a:ext>
            </a:extLst>
          </p:cNvPr>
          <p:cNvSpPr txBox="1"/>
          <p:nvPr/>
        </p:nvSpPr>
        <p:spPr>
          <a:xfrm>
            <a:off x="1508984" y="1128575"/>
            <a:ext cx="21364438" cy="710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BE" sz="7200" b="1" dirty="0">
                <a:solidFill>
                  <a:schemeClr val="accent1"/>
                </a:solidFill>
              </a:rPr>
              <a:t>Wijze van oplossing</a:t>
            </a:r>
          </a:p>
          <a:p>
            <a:pPr algn="ctr"/>
            <a:endParaRPr lang="en-BE" sz="4800" b="1" dirty="0"/>
          </a:p>
          <a:p>
            <a:endParaRPr lang="en-BE" sz="4800" dirty="0"/>
          </a:p>
          <a:p>
            <a:pPr algn="ctr"/>
            <a:r>
              <a:rPr lang="en-BE" sz="4800" dirty="0"/>
              <a:t>Aanpassing algemene 3-trap doelen D-DB en reductie aantal concrete doelen uit AF </a:t>
            </a:r>
          </a:p>
          <a:p>
            <a:pPr algn="ctr"/>
            <a:r>
              <a:rPr lang="en-BE" sz="4800" b="1" dirty="0"/>
              <a:t>met SC7 voor de 3de graad</a:t>
            </a:r>
          </a:p>
          <a:p>
            <a:pPr algn="ctr"/>
            <a:endParaRPr lang="en-BE" sz="4800" dirty="0"/>
          </a:p>
          <a:p>
            <a:pPr algn="ctr"/>
            <a:endParaRPr lang="en-BE" sz="4800" dirty="0"/>
          </a:p>
          <a:p>
            <a:pPr algn="ctr"/>
            <a:r>
              <a:rPr lang="en-BE" sz="4800" dirty="0"/>
              <a:t>Concrete doelen AF combineren met ILC en nieuwe SC7 minimumdoelen </a:t>
            </a:r>
          </a:p>
          <a:p>
            <a:pPr algn="ctr"/>
            <a:r>
              <a:rPr lang="en-BE" sz="4800" dirty="0"/>
              <a:t>= </a:t>
            </a:r>
            <a:r>
              <a:rPr lang="en-BE" sz="4800" b="1" dirty="0"/>
              <a:t>meer LB gekleurde specifieke doelen </a:t>
            </a:r>
          </a:p>
        </p:txBody>
      </p:sp>
    </p:spTree>
    <p:extLst>
      <p:ext uri="{BB962C8B-B14F-4D97-AF65-F5344CB8AC3E}">
        <p14:creationId xmlns:p14="http://schemas.microsoft.com/office/powerpoint/2010/main" val="1732390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document&#10;&#10;AI-generated content may be incorrect.">
            <a:extLst>
              <a:ext uri="{FF2B5EF4-FFF2-40B4-BE49-F238E27FC236}">
                <a16:creationId xmlns:a16="http://schemas.microsoft.com/office/drawing/2014/main" id="{870DCF0B-8C30-1B2F-C8F4-1D47C0703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68" y="2840018"/>
            <a:ext cx="13568601" cy="88096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AAE164-1747-6A3D-0836-7B091B61385B}"/>
              </a:ext>
            </a:extLst>
          </p:cNvPr>
          <p:cNvSpPr txBox="1"/>
          <p:nvPr/>
        </p:nvSpPr>
        <p:spPr>
          <a:xfrm>
            <a:off x="14799560" y="2840018"/>
            <a:ext cx="8209363" cy="8894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sz="4400" dirty="0"/>
              <a:t>Bijzonder leerplan (3-trap) 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sz="4400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sz="4400" dirty="0"/>
              <a:t>Typisch leerplan (LBV)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sz="4400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sz="4400" dirty="0"/>
              <a:t>Oefenruimte SC7 3de GR </a:t>
            </a:r>
          </a:p>
          <a:p>
            <a:r>
              <a:rPr lang="nl-NL" sz="4400" dirty="0"/>
              <a:t>      en ILC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sz="4400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sz="4400" dirty="0"/>
              <a:t>Algemene en specifieke doelen 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sz="4400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sz="4400" dirty="0"/>
              <a:t>Overzichtelijk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sz="4400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sz="4400" dirty="0"/>
              <a:t>Met 6 mogelijke dialoogthema’s </a:t>
            </a:r>
          </a:p>
          <a:p>
            <a:r>
              <a:rPr lang="nl-NL" sz="4400" dirty="0"/>
              <a:t>      per themagebied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04A3F6-3F07-9716-1D3A-6767A7F4D239}"/>
              </a:ext>
            </a:extLst>
          </p:cNvPr>
          <p:cNvSpPr txBox="1"/>
          <p:nvPr/>
        </p:nvSpPr>
        <p:spPr>
          <a:xfrm>
            <a:off x="10291646" y="532041"/>
            <a:ext cx="37794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BE" sz="7200" b="1" dirty="0">
                <a:solidFill>
                  <a:schemeClr val="accent1"/>
                </a:solidFill>
              </a:rPr>
              <a:t>Resultaat</a:t>
            </a:r>
          </a:p>
        </p:txBody>
      </p:sp>
    </p:spTree>
    <p:extLst>
      <p:ext uri="{BB962C8B-B14F-4D97-AF65-F5344CB8AC3E}">
        <p14:creationId xmlns:p14="http://schemas.microsoft.com/office/powerpoint/2010/main" val="3088145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yellow rectangular box with black text&#10;&#10;AI-generated content may be incorrect.">
            <a:extLst>
              <a:ext uri="{FF2B5EF4-FFF2-40B4-BE49-F238E27FC236}">
                <a16:creationId xmlns:a16="http://schemas.microsoft.com/office/drawing/2014/main" id="{FFCD75B3-A93F-EA02-9141-5A6BE51B1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226" y="1042099"/>
            <a:ext cx="9152350" cy="5815901"/>
          </a:xfrm>
          <a:prstGeom prst="rect">
            <a:avLst/>
          </a:prstGeom>
        </p:spPr>
      </p:pic>
      <p:pic>
        <p:nvPicPr>
          <p:cNvPr id="5" name="Picture 4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606E667D-7429-F1F2-AB5C-F153FE969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9039" y="1079684"/>
            <a:ext cx="9802394" cy="5940573"/>
          </a:xfrm>
          <a:prstGeom prst="rect">
            <a:avLst/>
          </a:prstGeom>
        </p:spPr>
      </p:pic>
      <p:pic>
        <p:nvPicPr>
          <p:cNvPr id="7" name="Picture 6" descr="A yellow and green box with black text&#10;&#10;AI-generated content may be incorrect.">
            <a:extLst>
              <a:ext uri="{FF2B5EF4-FFF2-40B4-BE49-F238E27FC236}">
                <a16:creationId xmlns:a16="http://schemas.microsoft.com/office/drawing/2014/main" id="{10CC6125-03CE-AE9D-AF45-D281B2F762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7227" y="7291478"/>
            <a:ext cx="9152348" cy="5815901"/>
          </a:xfrm>
          <a:prstGeom prst="rect">
            <a:avLst/>
          </a:prstGeom>
        </p:spPr>
      </p:pic>
      <p:pic>
        <p:nvPicPr>
          <p:cNvPr id="9" name="Picture 8" descr="A yellow and green box with black text&#10;&#10;AI-generated content may be incorrect.">
            <a:extLst>
              <a:ext uri="{FF2B5EF4-FFF2-40B4-BE49-F238E27FC236}">
                <a16:creationId xmlns:a16="http://schemas.microsoft.com/office/drawing/2014/main" id="{FB0BEA77-7F23-C5BC-E272-E7AA87C6C1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49039" y="7291479"/>
            <a:ext cx="9802394" cy="5938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87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472391F-F06E-C1CD-5045-FAE31596828F}"/>
              </a:ext>
            </a:extLst>
          </p:cNvPr>
          <p:cNvSpPr txBox="1"/>
          <p:nvPr/>
        </p:nvSpPr>
        <p:spPr>
          <a:xfrm>
            <a:off x="9943620" y="5018688"/>
            <a:ext cx="4330032" cy="2123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BE" sz="13199" b="1" dirty="0">
                <a:solidFill>
                  <a:schemeClr val="accent1"/>
                </a:solidFill>
              </a:rPr>
              <a:t>Q &amp; A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A6038C0-E5E7-F602-536D-1D2DCF04A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665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8F4D0-5660-A5B5-DB5D-5B7B135F32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8891992"/>
            <a:ext cx="20635742" cy="1939924"/>
          </a:xfrm>
        </p:spPr>
        <p:txBody>
          <a:bodyPr/>
          <a:lstStyle/>
          <a:p>
            <a:r>
              <a:rPr lang="nl-BE" sz="11500" dirty="0"/>
              <a:t>Projecten AP Hogeschool</a:t>
            </a:r>
            <a:br>
              <a:rPr lang="nl-BE" sz="11500" dirty="0"/>
            </a:br>
            <a:r>
              <a:rPr lang="nl-BE" sz="11500" dirty="0"/>
              <a:t>&amp; WELT-center</a:t>
            </a:r>
          </a:p>
        </p:txBody>
      </p:sp>
      <p:pic>
        <p:nvPicPr>
          <p:cNvPr id="5" name="Tijdelijke aanduiding voor afbeelding 4" descr="Afbeelding met kleding, peuter, persoon, Menselijk gezicht&#10;&#10;Automatisch gegenereerde beschrijving">
            <a:extLst>
              <a:ext uri="{FF2B5EF4-FFF2-40B4-BE49-F238E27FC236}">
                <a16:creationId xmlns:a16="http://schemas.microsoft.com/office/drawing/2014/main" id="{2BCAD83F-F400-2352-905F-24AD88666E2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22546" b="22546"/>
          <a:stretch/>
        </p:blipFill>
        <p:spPr>
          <a:xfrm>
            <a:off x="-4" y="-1"/>
            <a:ext cx="24382803" cy="6858001"/>
          </a:xfrm>
        </p:spPr>
      </p:pic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69ED3509-E64D-0F37-DE96-C5CA1D2B5D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3" y="3428999"/>
            <a:ext cx="6858000" cy="6858000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7791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570C90-A6C4-264C-9047-D48E14A30591}"/>
              </a:ext>
            </a:extLst>
          </p:cNvPr>
          <p:cNvSpPr txBox="1"/>
          <p:nvPr/>
        </p:nvSpPr>
        <p:spPr>
          <a:xfrm>
            <a:off x="2869968" y="1339569"/>
            <a:ext cx="186424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7200" b="1" dirty="0">
                <a:solidFill>
                  <a:schemeClr val="accent1"/>
                </a:solidFill>
              </a:rPr>
              <a:t>Ondersteuning Lerend netwerk ILD en SGR5 GO!</a:t>
            </a:r>
          </a:p>
          <a:p>
            <a:endParaRPr lang="nl-NL" sz="56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CE2544-4540-DF47-ABA9-7352E9161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390" y="3401672"/>
            <a:ext cx="9568406" cy="65675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7B3AA1-C3C8-8244-BF1B-4869F22431D3}"/>
              </a:ext>
            </a:extLst>
          </p:cNvPr>
          <p:cNvSpPr txBox="1"/>
          <p:nvPr/>
        </p:nvSpPr>
        <p:spPr>
          <a:xfrm>
            <a:off x="9997638" y="3820242"/>
            <a:ext cx="13533385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b="1" dirty="0"/>
              <a:t>Reeks projecten AP Hogeschool 2020 – 2024</a:t>
            </a:r>
          </a:p>
          <a:p>
            <a:r>
              <a:rPr lang="nl-NL" dirty="0"/>
              <a:t>     El </a:t>
            </a:r>
            <a:r>
              <a:rPr lang="nl-NL" dirty="0" err="1"/>
              <a:t>Meziani</a:t>
            </a:r>
            <a:r>
              <a:rPr lang="nl-NL" dirty="0"/>
              <a:t> M. IG, </a:t>
            </a:r>
            <a:r>
              <a:rPr lang="nl-NL" dirty="0" err="1"/>
              <a:t>Slaats</a:t>
            </a:r>
            <a:r>
              <a:rPr lang="nl-NL" dirty="0"/>
              <a:t> J. RKG (</a:t>
            </a:r>
            <a:r>
              <a:rPr lang="nl-NL" dirty="0" err="1"/>
              <a:t>KdG</a:t>
            </a:r>
            <a:r>
              <a:rPr lang="nl-NL" dirty="0"/>
              <a:t>), Saey M. NCZ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b="1" dirty="0"/>
              <a:t>Verwerking voor SGR5 en Lerend netwerk ILD </a:t>
            </a:r>
          </a:p>
          <a:p>
            <a:r>
              <a:rPr lang="nl-NL" dirty="0"/>
              <a:t>      door WELT Center (Saey M., ILD Coördinator SGR5)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b="1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b="1" dirty="0"/>
              <a:t>Ondersteuning met 8 startprojecten</a:t>
            </a:r>
          </a:p>
          <a:p>
            <a:pPr marL="571471" indent="-571471">
              <a:buFont typeface="Arial" panose="020B0604020202020204" pitchFamily="34" charset="0"/>
              <a:buChar char="•"/>
            </a:pPr>
            <a:endParaRPr lang="nl-NL" dirty="0"/>
          </a:p>
          <a:p>
            <a:pPr marL="571471" indent="-571471">
              <a:buFont typeface="Arial" panose="020B0604020202020204" pitchFamily="34" charset="0"/>
              <a:buChar char="•"/>
            </a:pPr>
            <a:r>
              <a:rPr lang="nl-NL" b="1" dirty="0"/>
              <a:t>Illustratie van de meerwaarde LBV voor onderwijs en samenleving</a:t>
            </a:r>
            <a:r>
              <a:rPr lang="nl-NL" dirty="0"/>
              <a:t>:</a:t>
            </a:r>
          </a:p>
          <a:p>
            <a:r>
              <a:rPr lang="nl-NL" dirty="0"/>
              <a:t>      kortfilms en webpagina </a:t>
            </a:r>
          </a:p>
          <a:p>
            <a:r>
              <a:rPr lang="nl-NL" dirty="0"/>
              <a:t>      i.s.m. </a:t>
            </a:r>
            <a:r>
              <a:rPr lang="nl-NL" dirty="0" err="1"/>
              <a:t>Maaki</a:t>
            </a:r>
            <a:r>
              <a:rPr lang="nl-NL" dirty="0"/>
              <a:t> </a:t>
            </a:r>
            <a:r>
              <a:rPr lang="nl-NL" dirty="0" err="1"/>
              <a:t>Production</a:t>
            </a:r>
            <a:r>
              <a:rPr lang="nl-NL" dirty="0"/>
              <a:t> en Werkgroep Waardeer de LBV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6678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CE84AC-DC00-E345-9355-D529B8524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4902" y="2053760"/>
            <a:ext cx="10340480" cy="114032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DD0569-DF3D-F048-BA39-0D701E737473}"/>
              </a:ext>
            </a:extLst>
          </p:cNvPr>
          <p:cNvSpPr txBox="1"/>
          <p:nvPr/>
        </p:nvSpPr>
        <p:spPr>
          <a:xfrm>
            <a:off x="2397031" y="717857"/>
            <a:ext cx="16568703" cy="122802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7200" b="1" dirty="0">
                <a:solidFill>
                  <a:schemeClr val="accent1"/>
                </a:solidFill>
              </a:rPr>
              <a:t>Van startproject naar professioneel project</a:t>
            </a:r>
          </a:p>
          <a:p>
            <a:endParaRPr lang="nl-NL" dirty="0"/>
          </a:p>
          <a:p>
            <a:r>
              <a:rPr lang="nl-NL" dirty="0"/>
              <a:t>Fase 1. Evaluatie en aanwijzingen</a:t>
            </a:r>
          </a:p>
          <a:p>
            <a:endParaRPr lang="nl-NL" dirty="0"/>
          </a:p>
          <a:p>
            <a:r>
              <a:rPr lang="nl-NL" dirty="0"/>
              <a:t>Fase 2. Doornemen, commentaar – Nieuwe fiche</a:t>
            </a:r>
          </a:p>
          <a:p>
            <a:endParaRPr lang="nl-NL" dirty="0"/>
          </a:p>
          <a:p>
            <a:r>
              <a:rPr lang="nl-NL" dirty="0"/>
              <a:t>Fase 3. Werkverdeling en upgrade</a:t>
            </a:r>
          </a:p>
          <a:p>
            <a:endParaRPr lang="nl-NL" dirty="0"/>
          </a:p>
          <a:p>
            <a:r>
              <a:rPr lang="nl-NL" dirty="0"/>
              <a:t>Fase 4. Uitvoering en eventuele filmopnames</a:t>
            </a:r>
          </a:p>
          <a:p>
            <a:endParaRPr lang="nl-NL" dirty="0"/>
          </a:p>
          <a:p>
            <a:r>
              <a:rPr lang="nl-NL" dirty="0"/>
              <a:t>Fase 5. Voorleggen EI&amp;V en GO!</a:t>
            </a:r>
          </a:p>
          <a:p>
            <a:endParaRPr lang="nl-NL" dirty="0"/>
          </a:p>
          <a:p>
            <a:r>
              <a:rPr lang="nl-NL" b="1" dirty="0"/>
              <a:t>Ieder startproject</a:t>
            </a:r>
          </a:p>
          <a:p>
            <a:endParaRPr lang="nl-NL" dirty="0"/>
          </a:p>
          <a:p>
            <a:r>
              <a:rPr lang="nl-NL" dirty="0"/>
              <a:t>Lesvoorbereidingen</a:t>
            </a:r>
          </a:p>
          <a:p>
            <a:r>
              <a:rPr lang="nl-NL" dirty="0"/>
              <a:t>Leerlingenmateriaal</a:t>
            </a:r>
          </a:p>
          <a:p>
            <a:r>
              <a:rPr lang="nl-NL" dirty="0"/>
              <a:t>Fiche / Inhoudstafel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46408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ACB7E6-21FD-8049-ACEA-2C0DB2233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388" y="1334484"/>
            <a:ext cx="9783819" cy="60421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91A242-8E4A-2C47-A355-50A753DB5D5A}"/>
              </a:ext>
            </a:extLst>
          </p:cNvPr>
          <p:cNvSpPr txBox="1"/>
          <p:nvPr/>
        </p:nvSpPr>
        <p:spPr>
          <a:xfrm>
            <a:off x="12336101" y="1273038"/>
            <a:ext cx="10700430" cy="128342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/>
              <a:t>Fase 1. Evaluatie en aanwijzingen</a:t>
            </a:r>
          </a:p>
          <a:p>
            <a:endParaRPr lang="nl-NL" dirty="0"/>
          </a:p>
          <a:p>
            <a:r>
              <a:rPr lang="nl-NL" dirty="0">
                <a:hlinkClick r:id="rId3"/>
              </a:rPr>
              <a:t>https://weltcenter.org/ild-projecten/</a:t>
            </a:r>
            <a:endParaRPr lang="nl-NL" dirty="0"/>
          </a:p>
          <a:p>
            <a:endParaRPr lang="nl-NL" dirty="0"/>
          </a:p>
          <a:p>
            <a:r>
              <a:rPr lang="nl-NL" b="1" dirty="0"/>
              <a:t>Fase 2. Nieuwe fiche</a:t>
            </a:r>
          </a:p>
          <a:p>
            <a:endParaRPr lang="nl-NL" dirty="0"/>
          </a:p>
          <a:p>
            <a:r>
              <a:rPr lang="nl-NL" dirty="0"/>
              <a:t>Leerkrachten die zich engageren in (zo divers mogelijke) </a:t>
            </a:r>
          </a:p>
          <a:p>
            <a:r>
              <a:rPr lang="nl-NL" dirty="0"/>
              <a:t>groep van 3 – 5p. rond 1 project.</a:t>
            </a:r>
          </a:p>
          <a:p>
            <a:endParaRPr lang="nl-NL" dirty="0"/>
          </a:p>
          <a:p>
            <a:r>
              <a:rPr lang="nl-NL" dirty="0"/>
              <a:t>LOGIN</a:t>
            </a:r>
          </a:p>
          <a:p>
            <a:endParaRPr lang="nl-NL" dirty="0"/>
          </a:p>
          <a:p>
            <a:r>
              <a:rPr lang="nl-NL" dirty="0"/>
              <a:t>Doorlopen project met geïntegreerd LP erbij</a:t>
            </a:r>
          </a:p>
          <a:p>
            <a:endParaRPr lang="nl-NL" dirty="0"/>
          </a:p>
          <a:p>
            <a:r>
              <a:rPr lang="nl-NL" b="1" i="1" dirty="0"/>
              <a:t>Invullen Fase 2 </a:t>
            </a:r>
            <a:r>
              <a:rPr lang="nl-NL" b="1" i="1" dirty="0" err="1"/>
              <a:t>doc</a:t>
            </a:r>
            <a:r>
              <a:rPr lang="nl-NL" b="1" i="1" dirty="0"/>
              <a:t>.</a:t>
            </a:r>
          </a:p>
          <a:p>
            <a:endParaRPr lang="nl-NL" dirty="0"/>
          </a:p>
          <a:p>
            <a:r>
              <a:rPr lang="nl-NL" dirty="0"/>
              <a:t>Namen en emailadressen</a:t>
            </a:r>
          </a:p>
          <a:p>
            <a:r>
              <a:rPr lang="nl-NL" dirty="0"/>
              <a:t>Commentaren en nieuwe Fiche</a:t>
            </a:r>
          </a:p>
          <a:p>
            <a:r>
              <a:rPr lang="nl-NL" dirty="0"/>
              <a:t>Uitvoering (school, LBV collega’s)</a:t>
            </a:r>
          </a:p>
          <a:p>
            <a:endParaRPr lang="nl-NL" dirty="0"/>
          </a:p>
          <a:p>
            <a:r>
              <a:rPr lang="nl-NL" dirty="0"/>
              <a:t>joanna.lemmens@g-o.be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Notched Right Arrow 4">
            <a:extLst>
              <a:ext uri="{FF2B5EF4-FFF2-40B4-BE49-F238E27FC236}">
                <a16:creationId xmlns:a16="http://schemas.microsoft.com/office/drawing/2014/main" id="{62F7F051-F873-824D-BDC0-8499BD79E481}"/>
              </a:ext>
            </a:extLst>
          </p:cNvPr>
          <p:cNvSpPr/>
          <p:nvPr/>
        </p:nvSpPr>
        <p:spPr>
          <a:xfrm>
            <a:off x="10282583" y="11751969"/>
            <a:ext cx="1196624" cy="62954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7200"/>
          </a:p>
        </p:txBody>
      </p:sp>
    </p:spTree>
    <p:extLst>
      <p:ext uri="{BB962C8B-B14F-4D97-AF65-F5344CB8AC3E}">
        <p14:creationId xmlns:p14="http://schemas.microsoft.com/office/powerpoint/2010/main" val="1630261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9B92E67-B592-4C6E-400F-DAA8172CAB22}"/>
              </a:ext>
            </a:extLst>
          </p:cNvPr>
          <p:cNvSpPr txBox="1"/>
          <p:nvPr/>
        </p:nvSpPr>
        <p:spPr>
          <a:xfrm>
            <a:off x="1537382" y="5409395"/>
            <a:ext cx="19138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7200" b="1" dirty="0">
                <a:solidFill>
                  <a:schemeClr val="accent1"/>
                </a:solidFill>
              </a:rPr>
              <a:t>Overzicht lokalen</a:t>
            </a:r>
            <a:endParaRPr lang="nl-BE" sz="7200" b="1" dirty="0">
              <a:solidFill>
                <a:schemeClr val="accent1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9BD5413-008C-FB9A-6697-A683E00CD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382" y="6509820"/>
            <a:ext cx="8662744" cy="6561203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44E95DAF-97A8-8B8D-9459-09C4699EC00B}"/>
              </a:ext>
            </a:extLst>
          </p:cNvPr>
          <p:cNvSpPr txBox="1"/>
          <p:nvPr/>
        </p:nvSpPr>
        <p:spPr>
          <a:xfrm>
            <a:off x="1537382" y="562996"/>
            <a:ext cx="21307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7200" b="1" dirty="0">
                <a:solidFill>
                  <a:schemeClr val="accent1"/>
                </a:solidFill>
              </a:rPr>
              <a:t>Verdeling groepen</a:t>
            </a:r>
            <a:endParaRPr lang="nl-BE" sz="7200" b="1" dirty="0">
              <a:solidFill>
                <a:schemeClr val="accent1"/>
              </a:solidFill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C68E31D1-B6DC-F2F0-3E19-4B1C684D4D3C}"/>
              </a:ext>
            </a:extLst>
          </p:cNvPr>
          <p:cNvSpPr txBox="1"/>
          <p:nvPr/>
        </p:nvSpPr>
        <p:spPr>
          <a:xfrm>
            <a:off x="1537382" y="2155199"/>
            <a:ext cx="176287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/>
              <a:t>Optie 1: </a:t>
            </a:r>
            <a:r>
              <a:rPr lang="nl-NL" dirty="0"/>
              <a:t>Zelfde groep als sessie 1 en verder werken aan eerder gemaakte afspraken en ideeën</a:t>
            </a:r>
          </a:p>
          <a:p>
            <a:endParaRPr lang="nl-NL" dirty="0"/>
          </a:p>
          <a:p>
            <a:r>
              <a:rPr lang="nl-NL" b="1" dirty="0"/>
              <a:t>Optie 2: </a:t>
            </a:r>
            <a:r>
              <a:rPr lang="nl-NL" dirty="0"/>
              <a:t>Thema kiezen waar je expertise in hebt (of net niet)</a:t>
            </a:r>
          </a:p>
          <a:p>
            <a:endParaRPr lang="nl-NL" dirty="0"/>
          </a:p>
          <a:p>
            <a:r>
              <a:rPr lang="nl-NL" dirty="0"/>
              <a:t>Project kan in beide opties al dan niet gebruikt worden.</a:t>
            </a:r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38A39E37-CDAF-ABF4-E57A-F86B83FC0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9680660" y="1764312"/>
            <a:ext cx="4701753" cy="113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40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B42ECE40-E61B-4250-FEA3-6BE5EE3B96E9}"/>
              </a:ext>
            </a:extLst>
          </p:cNvPr>
          <p:cNvSpPr txBox="1"/>
          <p:nvPr/>
        </p:nvSpPr>
        <p:spPr>
          <a:xfrm>
            <a:off x="8869508" y="2894320"/>
            <a:ext cx="6643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9600">
                <a:solidFill>
                  <a:schemeClr val="bg1">
                    <a:lumMod val="95000"/>
                  </a:schemeClr>
                </a:solidFill>
              </a:rPr>
              <a:t>Bedankt!</a:t>
            </a:r>
          </a:p>
        </p:txBody>
      </p:sp>
    </p:spTree>
    <p:extLst>
      <p:ext uri="{BB962C8B-B14F-4D97-AF65-F5344CB8AC3E}">
        <p14:creationId xmlns:p14="http://schemas.microsoft.com/office/powerpoint/2010/main" val="9141625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- FlandersArt">
      <a:majorFont>
        <a:latin typeface="Flanders Art Sans Condensed Bol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landers Art Sans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18</Value>
      <Value>1</Value>
      <Value>21</Value>
    </TaxCatchAll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Secundair onderwijs</TermName>
          <TermId xmlns="http://schemas.microsoft.com/office/infopath/2007/PartnerControls">5a6d7bf7-2954-423b-a455-adc87e5ebd86</TermId>
        </TermInfo>
      </Terms>
    </o172414bd89a43df866647d10211954f>
    <_dlc_DocId xmlns="cfc230b1-6dd3-467a-8fcc-dfa9df38b740">GOPRO-1830562155-19628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https://gemeenschapsonderwijs.sharepoint.com/sites/prodoc/_layouts/15/DocIdRedir.aspx?ID=GOPRO-1830562155-19628</Url>
      <Description>GOPRO-1830562155-19628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Over GO!</TermName>
          <TermId xmlns="http://schemas.microsoft.com/office/infopath/2007/PartnerControls">e2151251-71d0-4297-b112-07e71cd423f8</TermId>
        </TermInfo>
      </Terms>
    </fef4875bd7d04335af313950a580cd9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8EB5F29-041E-453A-A6F5-5DD34E6C2521}">
  <ds:schemaRefs>
    <ds:schemaRef ds:uri="4bd54989-f8f1-42bf-a15b-bae632bc2e0f"/>
    <ds:schemaRef ds:uri="ad7b623c-cf1b-4bf5-8bcf-78bcccb30f2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2318908-A309-4127-9164-876269F5E83B}"/>
</file>

<file path=customXml/itemProps3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10A639FA-A5B4-4479-A429-1C0C0B231135}"/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432</Words>
  <Application>Microsoft Office PowerPoint</Application>
  <PresentationFormat>Aangepast</PresentationFormat>
  <Paragraphs>104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2" baseType="lpstr">
      <vt:lpstr>Arial</vt:lpstr>
      <vt:lpstr>Calibri</vt:lpstr>
      <vt:lpstr>Flanders Art Sans</vt:lpstr>
      <vt:lpstr>Flanders Art Sans Condensed</vt:lpstr>
      <vt:lpstr>Flanders Art Sans Condensed Bold</vt:lpstr>
      <vt:lpstr>Wingdings</vt:lpstr>
      <vt:lpstr>Wingdings 2</vt:lpstr>
      <vt:lpstr>Kantoorthema</vt:lpstr>
      <vt:lpstr>Lerend netwerk ILD</vt:lpstr>
      <vt:lpstr>Programma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Projecten AP Hogeschool &amp; WELT-center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Presentatie Lerend netwerk sessie 2</dc:title>
  <dc:creator>Ruben Horemans</dc:creator>
  <cp:lastModifiedBy>Joanna Lemmens</cp:lastModifiedBy>
  <cp:revision>2</cp:revision>
  <dcterms:created xsi:type="dcterms:W3CDTF">2024-01-04T12:54:37Z</dcterms:created>
  <dcterms:modified xsi:type="dcterms:W3CDTF">2025-01-22T16:32:43Z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_dlc_DocIdItemGuid">
    <vt:lpwstr>27dccf85-f7d6-4205-a34d-76fb1ff92c89</vt:lpwstr>
  </property>
  <property fmtid="{D5CDD505-2E9C-101B-9397-08002B2CF9AE}" pid="10" name="GOProOnderwijsniveaus">
    <vt:lpwstr>18;#Secundair onderwijs|5a6d7bf7-2954-423b-a455-adc87e5ebd86</vt:lpwstr>
  </property>
  <property fmtid="{D5CDD505-2E9C-101B-9397-08002B2CF9AE}" pid="11" name="GOProOorsprong">
    <vt:lpwstr/>
  </property>
  <property fmtid="{D5CDD505-2E9C-101B-9397-08002B2CF9AE}" pid="12" name="GOProThemas">
    <vt:lpwstr>21;#Over GO!|e2151251-71d0-4297-b112-07e71cd423f8</vt:lpwstr>
  </property>
  <property fmtid="{D5CDD505-2E9C-101B-9397-08002B2CF9AE}" pid="13" name="GOProSchooljaar">
    <vt:lpwstr/>
  </property>
  <property fmtid="{D5CDD505-2E9C-101B-9397-08002B2CF9AE}" pid="14" name="GOProJaar">
    <vt:lpwstr/>
  </property>
</Properties>
</file>