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entation.xml" ContentType="application/vnd.openxmlformats-officedocument.presentationml.presentation.main+xml"/>
  <Override PartName="/ppt/diagrams/data1.xml" ContentType="application/vnd.openxmlformats-officedocument.drawingml.diagramData+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slideMasters/slideMaster1.xml" ContentType="application/vnd.openxmlformats-officedocument.presentationml.slideMaster+xml"/>
  <Override PartName="/ppt/notesSlides/notesSlide1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3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diagrams/colors1.xml" ContentType="application/vnd.openxmlformats-officedocument.drawingml.diagramColors+xml"/>
  <Override PartName="/ppt/diagrams/drawing1.xml" ContentType="application/vnd.ms-office.drawingml.diagramDrawing+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revisionInfo.xml" ContentType="application/vnd.ms-powerpoint.revisioninfo+xml"/>
  <Override PartName="/docProps/core.xml" ContentType="application/vnd.openxmlformats-package.core-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31"/>
  </p:notesMasterIdLst>
  <p:sldIdLst>
    <p:sldId id="288" r:id="rId5"/>
    <p:sldId id="289" r:id="rId6"/>
    <p:sldId id="323" r:id="rId7"/>
    <p:sldId id="292" r:id="rId8"/>
    <p:sldId id="287" r:id="rId9"/>
    <p:sldId id="320" r:id="rId10"/>
    <p:sldId id="322" r:id="rId11"/>
    <p:sldId id="316" r:id="rId12"/>
    <p:sldId id="317" r:id="rId13"/>
    <p:sldId id="325" r:id="rId14"/>
    <p:sldId id="332" r:id="rId15"/>
    <p:sldId id="326" r:id="rId16"/>
    <p:sldId id="333" r:id="rId17"/>
    <p:sldId id="327" r:id="rId18"/>
    <p:sldId id="328" r:id="rId19"/>
    <p:sldId id="329" r:id="rId20"/>
    <p:sldId id="330" r:id="rId21"/>
    <p:sldId id="334" r:id="rId22"/>
    <p:sldId id="335" r:id="rId23"/>
    <p:sldId id="277" r:id="rId24"/>
    <p:sldId id="324" r:id="rId25"/>
    <p:sldId id="315" r:id="rId26"/>
    <p:sldId id="319" r:id="rId27"/>
    <p:sldId id="309" r:id="rId28"/>
    <p:sldId id="318" r:id="rId29"/>
    <p:sldId id="270" r:id="rId30"/>
  </p:sldIdLst>
  <p:sldSz cx="24382413" cy="13716000"/>
  <p:notesSz cx="6858000" cy="9144000"/>
  <p:embeddedFontLst>
    <p:embeddedFont>
      <p:font typeface="Flanders Art Sans" panose="020B0604020202020204" charset="0"/>
      <p:regular r:id="rId32"/>
      <p:bold r:id="rId33"/>
      <p:italic r:id="rId34"/>
    </p:embeddedFont>
    <p:embeddedFont>
      <p:font typeface="Flanders Art Sans Condensed" panose="020B0604020202020204" charset="0"/>
      <p:regular r:id="rId35"/>
      <p:bold r:id="rId36"/>
      <p:italic r:id="rId37"/>
    </p:embeddedFont>
    <p:embeddedFont>
      <p:font typeface="Webdings" panose="05030102010509060703" pitchFamily="18" charset="2"/>
      <p:regular r:id="rId38"/>
    </p:embeddedFont>
    <p:embeddedFont>
      <p:font typeface="Wingdings 2" panose="05020102010507070707" pitchFamily="18" charset="2"/>
      <p:regular r:id="rId39"/>
    </p:embeddedFont>
  </p:embeddedFontLst>
  <p:defaultText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343" userDrawn="1">
          <p15:clr>
            <a:srgbClr val="A4A3A4"/>
          </p15:clr>
        </p15:guide>
        <p15:guide id="2" pos="76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6E6"/>
    <a:srgbClr val="67C0BA"/>
    <a:srgbClr val="FF81B1"/>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F8E8B7-2BA0-F26C-718B-35E957A6702F}" v="3" dt="2025-01-24T11:49:03.709"/>
    <p1510:client id="{E4C00F44-FF7E-4FC5-923D-E86C9DB1DA9A}" v="6086" dt="2025-01-24T12:06:20.824"/>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Geen stijl, gee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0" d="100"/>
          <a:sy n="40" d="100"/>
        </p:scale>
        <p:origin x="754" y="34"/>
      </p:cViewPr>
      <p:guideLst>
        <p:guide orient="horz" pos="4343"/>
        <p:guide pos="76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8.fntdata"/><Relationship Id="rId21" Type="http://schemas.openxmlformats.org/officeDocument/2006/relationships/slide" Target="slides/slide17.xml"/><Relationship Id="rId34" Type="http://schemas.openxmlformats.org/officeDocument/2006/relationships/font" Target="fonts/font3.fntdata"/><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presProps" Target="presProps.xml"/><Relationship Id="rId45" Type="http://schemas.openxmlformats.org/officeDocument/2006/relationships/customXml" Target="../customXml/item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4.fntdata"/><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2.fntdata"/><Relationship Id="rId38" Type="http://schemas.openxmlformats.org/officeDocument/2006/relationships/font" Target="fonts/font7.fntdata"/><Relationship Id="rId20" Type="http://schemas.openxmlformats.org/officeDocument/2006/relationships/slide" Target="slides/slide16.xml"/><Relationship Id="rId4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6BF9EA-A435-2D49-A8D2-B5B2609332E1}" type="doc">
      <dgm:prSet loTypeId="urn:microsoft.com/office/officeart/2005/8/layout/lProcess2" loCatId="" qsTypeId="urn:microsoft.com/office/officeart/2005/8/quickstyle/simple5" qsCatId="simple" csTypeId="urn:microsoft.com/office/officeart/2005/8/colors/accent4_2" csCatId="accent4" phldr="1"/>
      <dgm:spPr/>
      <dgm:t>
        <a:bodyPr/>
        <a:lstStyle/>
        <a:p>
          <a:endParaRPr lang="nl-NL"/>
        </a:p>
      </dgm:t>
    </dgm:pt>
    <dgm:pt modelId="{7D8C820D-90B0-0043-B560-7CD7E13FE9F0}">
      <dgm:prSet phldrT="[Tekst]"/>
      <dgm:spPr/>
      <dgm:t>
        <a:bodyPr/>
        <a:lstStyle/>
        <a:p>
          <a:r>
            <a:rPr lang="nl-NL"/>
            <a:t>A</a:t>
          </a:r>
        </a:p>
      </dgm:t>
    </dgm:pt>
    <dgm:pt modelId="{9E491C60-176D-2044-8362-36837A96C56A}" type="parTrans" cxnId="{5E4EFDF5-9930-CE40-8AFD-FD01C2BA2154}">
      <dgm:prSet/>
      <dgm:spPr/>
      <dgm:t>
        <a:bodyPr/>
        <a:lstStyle/>
        <a:p>
          <a:endParaRPr lang="nl-NL"/>
        </a:p>
      </dgm:t>
    </dgm:pt>
    <dgm:pt modelId="{910EC7B4-A6D0-794D-B5FD-699B012B081A}" type="sibTrans" cxnId="{5E4EFDF5-9930-CE40-8AFD-FD01C2BA2154}">
      <dgm:prSet/>
      <dgm:spPr/>
      <dgm:t>
        <a:bodyPr/>
        <a:lstStyle/>
        <a:p>
          <a:endParaRPr lang="nl-NL"/>
        </a:p>
      </dgm:t>
    </dgm:pt>
    <dgm:pt modelId="{F67E6A41-6C0D-7C41-AF21-80D5AC75BE5C}">
      <dgm:prSet phldrT="[Tekst]"/>
      <dgm:spPr/>
      <dgm:t>
        <a:bodyPr/>
        <a:lstStyle/>
        <a:p>
          <a:r>
            <a:rPr lang="nl-NL"/>
            <a:t>Ambitieus</a:t>
          </a:r>
        </a:p>
      </dgm:t>
    </dgm:pt>
    <dgm:pt modelId="{15B92BE7-8E0F-9C4B-92A9-CAF64E708DB2}" type="parTrans" cxnId="{E161C789-DB1F-F445-A405-F1BF80E0758F}">
      <dgm:prSet/>
      <dgm:spPr/>
      <dgm:t>
        <a:bodyPr/>
        <a:lstStyle/>
        <a:p>
          <a:endParaRPr lang="nl-NL"/>
        </a:p>
      </dgm:t>
    </dgm:pt>
    <dgm:pt modelId="{C1459BFB-C686-C345-BDFA-C2F658EFE4D7}" type="sibTrans" cxnId="{E161C789-DB1F-F445-A405-F1BF80E0758F}">
      <dgm:prSet/>
      <dgm:spPr/>
      <dgm:t>
        <a:bodyPr/>
        <a:lstStyle/>
        <a:p>
          <a:endParaRPr lang="nl-NL"/>
        </a:p>
      </dgm:t>
    </dgm:pt>
    <dgm:pt modelId="{E00D3306-7AEC-494D-BE57-52B4FE6F7621}">
      <dgm:prSet phldrT="[Tekst]"/>
      <dgm:spPr/>
      <dgm:t>
        <a:bodyPr/>
        <a:lstStyle/>
        <a:p>
          <a:r>
            <a:rPr lang="nl-NL"/>
            <a:t>De kern van de dromen  van de organisatie</a:t>
          </a:r>
        </a:p>
        <a:p>
          <a:r>
            <a:rPr lang="nl-NL"/>
            <a:t>blootleggen</a:t>
          </a:r>
        </a:p>
      </dgm:t>
    </dgm:pt>
    <dgm:pt modelId="{849003B6-703E-AF41-AEFB-30FABC26F8FB}" type="parTrans" cxnId="{85843093-3E31-D249-83BE-D0F08388883F}">
      <dgm:prSet/>
      <dgm:spPr/>
      <dgm:t>
        <a:bodyPr/>
        <a:lstStyle/>
        <a:p>
          <a:endParaRPr lang="nl-NL"/>
        </a:p>
      </dgm:t>
    </dgm:pt>
    <dgm:pt modelId="{9CE9A3F5-5B61-2647-AB6C-4CEDC8110BF9}" type="sibTrans" cxnId="{85843093-3E31-D249-83BE-D0F08388883F}">
      <dgm:prSet/>
      <dgm:spPr/>
      <dgm:t>
        <a:bodyPr/>
        <a:lstStyle/>
        <a:p>
          <a:endParaRPr lang="nl-NL"/>
        </a:p>
      </dgm:t>
    </dgm:pt>
    <dgm:pt modelId="{F1857628-75EC-6142-BE91-9FD082A7C7BC}">
      <dgm:prSet phldrT="[Tekst]"/>
      <dgm:spPr/>
      <dgm:t>
        <a:bodyPr/>
        <a:lstStyle/>
        <a:p>
          <a:r>
            <a:rPr lang="nl-NL"/>
            <a:t>M</a:t>
          </a:r>
        </a:p>
      </dgm:t>
    </dgm:pt>
    <dgm:pt modelId="{C277FE17-8810-BF48-A438-15DA6F9B9CB3}" type="parTrans" cxnId="{AA009A20-DBAE-464C-B744-0BF72FA2FDC3}">
      <dgm:prSet/>
      <dgm:spPr/>
      <dgm:t>
        <a:bodyPr/>
        <a:lstStyle/>
        <a:p>
          <a:endParaRPr lang="nl-NL"/>
        </a:p>
      </dgm:t>
    </dgm:pt>
    <dgm:pt modelId="{95D203AA-987D-4542-94E6-9BFEF2ED9B1D}" type="sibTrans" cxnId="{AA009A20-DBAE-464C-B744-0BF72FA2FDC3}">
      <dgm:prSet/>
      <dgm:spPr/>
      <dgm:t>
        <a:bodyPr/>
        <a:lstStyle/>
        <a:p>
          <a:endParaRPr lang="nl-NL"/>
        </a:p>
      </dgm:t>
    </dgm:pt>
    <dgm:pt modelId="{EF96A565-F5DD-6149-AFB6-DFD865A734D9}">
      <dgm:prSet phldrT="[Tekst]"/>
      <dgm:spPr/>
      <dgm:t>
        <a:bodyPr/>
        <a:lstStyle/>
        <a:p>
          <a:r>
            <a:rPr lang="nl-NL"/>
            <a:t>Motiverend</a:t>
          </a:r>
        </a:p>
      </dgm:t>
    </dgm:pt>
    <dgm:pt modelId="{B0A35313-8FDB-5A42-9B6C-9AC5025520B5}" type="parTrans" cxnId="{4143BD73-9D6A-4B45-B244-E1CEF71AAEB7}">
      <dgm:prSet/>
      <dgm:spPr/>
      <dgm:t>
        <a:bodyPr/>
        <a:lstStyle/>
        <a:p>
          <a:endParaRPr lang="nl-NL"/>
        </a:p>
      </dgm:t>
    </dgm:pt>
    <dgm:pt modelId="{17F223A8-587E-4F4B-ACBA-8A3D22F06E2E}" type="sibTrans" cxnId="{4143BD73-9D6A-4B45-B244-E1CEF71AAEB7}">
      <dgm:prSet/>
      <dgm:spPr/>
      <dgm:t>
        <a:bodyPr/>
        <a:lstStyle/>
        <a:p>
          <a:endParaRPr lang="nl-NL"/>
        </a:p>
      </dgm:t>
    </dgm:pt>
    <dgm:pt modelId="{7DFD0E09-358F-2C4F-9CB6-F825C3F11F16}">
      <dgm:prSet phldrT="[Tekst]"/>
      <dgm:spPr/>
      <dgm:t>
        <a:bodyPr/>
        <a:lstStyle/>
        <a:p>
          <a:r>
            <a:rPr lang="nl-NL"/>
            <a:t>Visie moet medewerkers</a:t>
          </a:r>
        </a:p>
        <a:p>
          <a:r>
            <a:rPr lang="nl-NL"/>
            <a:t>aanspreken, motiveren, energie geven</a:t>
          </a:r>
        </a:p>
      </dgm:t>
    </dgm:pt>
    <dgm:pt modelId="{7395BC79-E1BF-1E43-A86B-E35F870C4154}" type="parTrans" cxnId="{F21FE2F7-C7D2-A743-8AE6-F21DD47807B3}">
      <dgm:prSet/>
      <dgm:spPr/>
      <dgm:t>
        <a:bodyPr/>
        <a:lstStyle/>
        <a:p>
          <a:endParaRPr lang="nl-NL"/>
        </a:p>
      </dgm:t>
    </dgm:pt>
    <dgm:pt modelId="{2741A290-E4B2-6C4A-BEF7-9F48F7B934D4}" type="sibTrans" cxnId="{F21FE2F7-C7D2-A743-8AE6-F21DD47807B3}">
      <dgm:prSet/>
      <dgm:spPr/>
      <dgm:t>
        <a:bodyPr/>
        <a:lstStyle/>
        <a:p>
          <a:endParaRPr lang="nl-NL"/>
        </a:p>
      </dgm:t>
    </dgm:pt>
    <dgm:pt modelId="{E79544F4-5115-F545-A6BE-2AB7BC472EF6}">
      <dgm:prSet phldrT="[Tekst]"/>
      <dgm:spPr/>
      <dgm:t>
        <a:bodyPr/>
        <a:lstStyle/>
        <a:p>
          <a:r>
            <a:rPr lang="nl-NL"/>
            <a:t>O</a:t>
          </a:r>
        </a:p>
      </dgm:t>
    </dgm:pt>
    <dgm:pt modelId="{78C0EC94-A35D-5F4D-9F7D-A5D9394D9677}" type="parTrans" cxnId="{F778BEC6-81EC-9942-A0C8-0B24BDA0AD72}">
      <dgm:prSet/>
      <dgm:spPr/>
      <dgm:t>
        <a:bodyPr/>
        <a:lstStyle/>
        <a:p>
          <a:endParaRPr lang="nl-NL"/>
        </a:p>
      </dgm:t>
    </dgm:pt>
    <dgm:pt modelId="{AA7F34F1-8797-CB4C-8D00-1689FC23281C}" type="sibTrans" cxnId="{F778BEC6-81EC-9942-A0C8-0B24BDA0AD72}">
      <dgm:prSet/>
      <dgm:spPr/>
      <dgm:t>
        <a:bodyPr/>
        <a:lstStyle/>
        <a:p>
          <a:endParaRPr lang="nl-NL"/>
        </a:p>
      </dgm:t>
    </dgm:pt>
    <dgm:pt modelId="{08E8AAFA-0C79-4649-BE6C-E0F0018F13BA}">
      <dgm:prSet phldrT="[Tekst]"/>
      <dgm:spPr/>
      <dgm:t>
        <a:bodyPr/>
        <a:lstStyle/>
        <a:p>
          <a:r>
            <a:rPr lang="nl-NL"/>
            <a:t>Onderscheidend</a:t>
          </a:r>
        </a:p>
      </dgm:t>
    </dgm:pt>
    <dgm:pt modelId="{1F81B7FA-47AB-1540-8E64-786470507D49}" type="parTrans" cxnId="{B98473EC-5810-C446-B709-31DBC99FAFD2}">
      <dgm:prSet/>
      <dgm:spPr/>
      <dgm:t>
        <a:bodyPr/>
        <a:lstStyle/>
        <a:p>
          <a:endParaRPr lang="nl-NL"/>
        </a:p>
      </dgm:t>
    </dgm:pt>
    <dgm:pt modelId="{3F4FBA15-A8E6-4A4E-AB0C-40265E99F096}" type="sibTrans" cxnId="{B98473EC-5810-C446-B709-31DBC99FAFD2}">
      <dgm:prSet/>
      <dgm:spPr/>
      <dgm:t>
        <a:bodyPr/>
        <a:lstStyle/>
        <a:p>
          <a:endParaRPr lang="nl-NL"/>
        </a:p>
      </dgm:t>
    </dgm:pt>
    <dgm:pt modelId="{FFEA454F-0363-714E-A31B-2B074C2607F8}">
      <dgm:prSet phldrT="[Tekst]"/>
      <dgm:spPr/>
      <dgm:t>
        <a:bodyPr/>
        <a:lstStyle/>
        <a:p>
          <a:r>
            <a:rPr lang="nl-NL"/>
            <a:t>De eigenheid van organisatie vertolken en zo bijdragen aan het onderscheidende vermogen</a:t>
          </a:r>
        </a:p>
      </dgm:t>
    </dgm:pt>
    <dgm:pt modelId="{A8F41522-F66B-164B-8EBF-0E44C1C8278B}" type="parTrans" cxnId="{B2355CF4-BD43-EB43-8C0F-7F04C7BDE35F}">
      <dgm:prSet/>
      <dgm:spPr/>
      <dgm:t>
        <a:bodyPr/>
        <a:lstStyle/>
        <a:p>
          <a:endParaRPr lang="nl-NL"/>
        </a:p>
      </dgm:t>
    </dgm:pt>
    <dgm:pt modelId="{373CF395-BAC2-984A-BCC2-933050F713B3}" type="sibTrans" cxnId="{B2355CF4-BD43-EB43-8C0F-7F04C7BDE35F}">
      <dgm:prSet/>
      <dgm:spPr/>
      <dgm:t>
        <a:bodyPr/>
        <a:lstStyle/>
        <a:p>
          <a:endParaRPr lang="nl-NL"/>
        </a:p>
      </dgm:t>
    </dgm:pt>
    <dgm:pt modelId="{4C9B54E6-20CD-EC49-BD08-F34C9FEF61AC}">
      <dgm:prSet/>
      <dgm:spPr/>
      <dgm:t>
        <a:bodyPr/>
        <a:lstStyle/>
        <a:p>
          <a:r>
            <a:rPr lang="nl-NL"/>
            <a:t>R</a:t>
          </a:r>
        </a:p>
      </dgm:t>
    </dgm:pt>
    <dgm:pt modelId="{CE68B253-7E8D-FF44-9D38-C6BA1E68B584}" type="parTrans" cxnId="{B4A7B3A6-C249-9F46-8837-9E5C16602DE9}">
      <dgm:prSet/>
      <dgm:spPr/>
      <dgm:t>
        <a:bodyPr/>
        <a:lstStyle/>
        <a:p>
          <a:endParaRPr lang="nl-NL"/>
        </a:p>
      </dgm:t>
    </dgm:pt>
    <dgm:pt modelId="{E36AD0E0-BA14-9546-BCE8-0123BB82DFBA}" type="sibTrans" cxnId="{B4A7B3A6-C249-9F46-8837-9E5C16602DE9}">
      <dgm:prSet/>
      <dgm:spPr/>
      <dgm:t>
        <a:bodyPr/>
        <a:lstStyle/>
        <a:p>
          <a:endParaRPr lang="nl-NL"/>
        </a:p>
      </dgm:t>
    </dgm:pt>
    <dgm:pt modelId="{59F9816F-87B1-D243-B7F1-98D24EC37B59}">
      <dgm:prSet/>
      <dgm:spPr/>
      <dgm:t>
        <a:bodyPr/>
        <a:lstStyle/>
        <a:p>
          <a:r>
            <a:rPr lang="nl-NL"/>
            <a:t>E</a:t>
          </a:r>
        </a:p>
      </dgm:t>
    </dgm:pt>
    <dgm:pt modelId="{8F931FD0-4508-3E49-84CA-90C3EE7F8C8C}" type="parTrans" cxnId="{CEB05F00-BBB0-9340-8BC9-C54BCE41366D}">
      <dgm:prSet/>
      <dgm:spPr/>
      <dgm:t>
        <a:bodyPr/>
        <a:lstStyle/>
        <a:p>
          <a:endParaRPr lang="nl-NL"/>
        </a:p>
      </dgm:t>
    </dgm:pt>
    <dgm:pt modelId="{2631FEF7-A427-A146-92F3-8AAFB31497EF}" type="sibTrans" cxnId="{CEB05F00-BBB0-9340-8BC9-C54BCE41366D}">
      <dgm:prSet/>
      <dgm:spPr/>
      <dgm:t>
        <a:bodyPr/>
        <a:lstStyle/>
        <a:p>
          <a:endParaRPr lang="nl-NL"/>
        </a:p>
      </dgm:t>
    </dgm:pt>
    <dgm:pt modelId="{8006A910-6517-E648-88CC-31C85025827F}">
      <dgm:prSet/>
      <dgm:spPr/>
      <dgm:t>
        <a:bodyPr/>
        <a:lstStyle/>
        <a:p>
          <a:r>
            <a:rPr lang="nl-NL"/>
            <a:t>Relevant</a:t>
          </a:r>
        </a:p>
      </dgm:t>
    </dgm:pt>
    <dgm:pt modelId="{D3E0FA1C-27C5-CC42-815C-36C72940A2CD}" type="parTrans" cxnId="{66EFAC7E-BDC8-9F45-B80A-F511EF2273E6}">
      <dgm:prSet/>
      <dgm:spPr/>
      <dgm:t>
        <a:bodyPr/>
        <a:lstStyle/>
        <a:p>
          <a:endParaRPr lang="nl-NL"/>
        </a:p>
      </dgm:t>
    </dgm:pt>
    <dgm:pt modelId="{62B48E2F-BD67-8B44-A47E-6AA8D0C6A963}" type="sibTrans" cxnId="{66EFAC7E-BDC8-9F45-B80A-F511EF2273E6}">
      <dgm:prSet/>
      <dgm:spPr/>
      <dgm:t>
        <a:bodyPr/>
        <a:lstStyle/>
        <a:p>
          <a:endParaRPr lang="nl-NL"/>
        </a:p>
      </dgm:t>
    </dgm:pt>
    <dgm:pt modelId="{44AF3ED9-26F4-3D4C-AC47-B6A9E47C86D7}">
      <dgm:prSet/>
      <dgm:spPr/>
      <dgm:t>
        <a:bodyPr/>
        <a:lstStyle/>
        <a:p>
          <a:r>
            <a:rPr lang="nl-NL"/>
            <a:t>Voor alle belanghebbenden die  je wil aanspreken</a:t>
          </a:r>
        </a:p>
      </dgm:t>
    </dgm:pt>
    <dgm:pt modelId="{D7A40A7D-CB4D-2B48-BA1E-26D0B5619333}" type="parTrans" cxnId="{FEFDA948-DE64-424E-9D96-A18F52900B4D}">
      <dgm:prSet/>
      <dgm:spPr/>
      <dgm:t>
        <a:bodyPr/>
        <a:lstStyle/>
        <a:p>
          <a:endParaRPr lang="nl-NL"/>
        </a:p>
      </dgm:t>
    </dgm:pt>
    <dgm:pt modelId="{56731B8B-7005-6048-9558-A63B942BB27E}" type="sibTrans" cxnId="{FEFDA948-DE64-424E-9D96-A18F52900B4D}">
      <dgm:prSet/>
      <dgm:spPr/>
      <dgm:t>
        <a:bodyPr/>
        <a:lstStyle/>
        <a:p>
          <a:endParaRPr lang="nl-NL"/>
        </a:p>
      </dgm:t>
    </dgm:pt>
    <dgm:pt modelId="{5B66BAB0-2798-0647-AFCD-3673E2121EEF}">
      <dgm:prSet/>
      <dgm:spPr/>
      <dgm:t>
        <a:bodyPr/>
        <a:lstStyle/>
        <a:p>
          <a:r>
            <a:rPr lang="nl-NL"/>
            <a:t>Echt, </a:t>
          </a:r>
        </a:p>
        <a:p>
          <a:r>
            <a:rPr lang="nl-NL"/>
            <a:t>Evenwichtig</a:t>
          </a:r>
        </a:p>
        <a:p>
          <a:r>
            <a:rPr lang="nl-NL"/>
            <a:t>eenheid</a:t>
          </a:r>
        </a:p>
      </dgm:t>
    </dgm:pt>
    <dgm:pt modelId="{6F1214C1-CA6C-DB44-95A2-3264E9F5D3A5}" type="parTrans" cxnId="{2FEE6925-9407-5B4A-82FC-0B5E4F911F6B}">
      <dgm:prSet/>
      <dgm:spPr/>
      <dgm:t>
        <a:bodyPr/>
        <a:lstStyle/>
        <a:p>
          <a:endParaRPr lang="nl-NL"/>
        </a:p>
      </dgm:t>
    </dgm:pt>
    <dgm:pt modelId="{016169FD-6D71-4B48-8DAF-CD14758B86BD}" type="sibTrans" cxnId="{2FEE6925-9407-5B4A-82FC-0B5E4F911F6B}">
      <dgm:prSet/>
      <dgm:spPr/>
      <dgm:t>
        <a:bodyPr/>
        <a:lstStyle/>
        <a:p>
          <a:endParaRPr lang="nl-NL"/>
        </a:p>
      </dgm:t>
    </dgm:pt>
    <dgm:pt modelId="{3EB39803-C276-BA47-8ED6-14B97EA11EF0}">
      <dgm:prSet/>
      <dgm:spPr/>
      <dgm:t>
        <a:bodyPr/>
        <a:lstStyle/>
        <a:p>
          <a:r>
            <a:rPr lang="nl-NL"/>
            <a:t>Authentiek en geloofwaardig</a:t>
          </a:r>
        </a:p>
      </dgm:t>
    </dgm:pt>
    <dgm:pt modelId="{FD14CAC7-0096-2B43-9308-7FA2FBBFF4DA}" type="parTrans" cxnId="{A8D5A98D-29BF-B34F-BADB-BDD4CB1A0A8C}">
      <dgm:prSet/>
      <dgm:spPr/>
      <dgm:t>
        <a:bodyPr/>
        <a:lstStyle/>
        <a:p>
          <a:endParaRPr lang="nl-NL"/>
        </a:p>
      </dgm:t>
    </dgm:pt>
    <dgm:pt modelId="{01A4B701-2DCA-4D4A-920E-27DE05FC3F2A}" type="sibTrans" cxnId="{A8D5A98D-29BF-B34F-BADB-BDD4CB1A0A8C}">
      <dgm:prSet/>
      <dgm:spPr/>
      <dgm:t>
        <a:bodyPr/>
        <a:lstStyle/>
        <a:p>
          <a:endParaRPr lang="nl-NL"/>
        </a:p>
      </dgm:t>
    </dgm:pt>
    <dgm:pt modelId="{8324D03E-537E-A44A-A818-03D192EED01A}" type="pres">
      <dgm:prSet presAssocID="{936BF9EA-A435-2D49-A8D2-B5B2609332E1}" presName="theList" presStyleCnt="0">
        <dgm:presLayoutVars>
          <dgm:dir/>
          <dgm:animLvl val="lvl"/>
          <dgm:resizeHandles val="exact"/>
        </dgm:presLayoutVars>
      </dgm:prSet>
      <dgm:spPr/>
    </dgm:pt>
    <dgm:pt modelId="{DD3326CB-6702-8247-A3F1-FF7C36057FFE}" type="pres">
      <dgm:prSet presAssocID="{7D8C820D-90B0-0043-B560-7CD7E13FE9F0}" presName="compNode" presStyleCnt="0"/>
      <dgm:spPr/>
    </dgm:pt>
    <dgm:pt modelId="{BCCDB511-E23F-6040-BAD9-8D574B9C5253}" type="pres">
      <dgm:prSet presAssocID="{7D8C820D-90B0-0043-B560-7CD7E13FE9F0}" presName="aNode" presStyleLbl="bgShp" presStyleIdx="0" presStyleCnt="5" custLinFactNeighborX="-5692"/>
      <dgm:spPr/>
    </dgm:pt>
    <dgm:pt modelId="{B0C0CD59-B839-0641-9720-C555759FF273}" type="pres">
      <dgm:prSet presAssocID="{7D8C820D-90B0-0043-B560-7CD7E13FE9F0}" presName="textNode" presStyleLbl="bgShp" presStyleIdx="0" presStyleCnt="5"/>
      <dgm:spPr/>
    </dgm:pt>
    <dgm:pt modelId="{F5194399-3809-B04B-A48C-7C96AA815DB4}" type="pres">
      <dgm:prSet presAssocID="{7D8C820D-90B0-0043-B560-7CD7E13FE9F0}" presName="compChildNode" presStyleCnt="0"/>
      <dgm:spPr/>
    </dgm:pt>
    <dgm:pt modelId="{57A0C426-85BE-4F4F-AFA1-AB2624CE7589}" type="pres">
      <dgm:prSet presAssocID="{7D8C820D-90B0-0043-B560-7CD7E13FE9F0}" presName="theInnerList" presStyleCnt="0"/>
      <dgm:spPr/>
    </dgm:pt>
    <dgm:pt modelId="{3C15017E-4C03-0E48-BD7E-24F84E7BD479}" type="pres">
      <dgm:prSet presAssocID="{F67E6A41-6C0D-7C41-AF21-80D5AC75BE5C}" presName="childNode" presStyleLbl="node1" presStyleIdx="0" presStyleCnt="10">
        <dgm:presLayoutVars>
          <dgm:bulletEnabled val="1"/>
        </dgm:presLayoutVars>
      </dgm:prSet>
      <dgm:spPr/>
    </dgm:pt>
    <dgm:pt modelId="{3CCCA2E7-2995-624C-9E85-4CB2D22F4EAE}" type="pres">
      <dgm:prSet presAssocID="{F67E6A41-6C0D-7C41-AF21-80D5AC75BE5C}" presName="aSpace2" presStyleCnt="0"/>
      <dgm:spPr/>
    </dgm:pt>
    <dgm:pt modelId="{C52685E6-6954-F24A-A5A8-CEAFD56F6CC4}" type="pres">
      <dgm:prSet presAssocID="{E00D3306-7AEC-494D-BE57-52B4FE6F7621}" presName="childNode" presStyleLbl="node1" presStyleIdx="1" presStyleCnt="10">
        <dgm:presLayoutVars>
          <dgm:bulletEnabled val="1"/>
        </dgm:presLayoutVars>
      </dgm:prSet>
      <dgm:spPr/>
    </dgm:pt>
    <dgm:pt modelId="{C4CCFDD2-5710-644E-8B78-5E04D3A48CF4}" type="pres">
      <dgm:prSet presAssocID="{7D8C820D-90B0-0043-B560-7CD7E13FE9F0}" presName="aSpace" presStyleCnt="0"/>
      <dgm:spPr/>
    </dgm:pt>
    <dgm:pt modelId="{F15057DF-5220-FE43-A009-59A74B142C23}" type="pres">
      <dgm:prSet presAssocID="{F1857628-75EC-6142-BE91-9FD082A7C7BC}" presName="compNode" presStyleCnt="0"/>
      <dgm:spPr/>
    </dgm:pt>
    <dgm:pt modelId="{4BD8331D-4DC0-2D4C-9C7A-B1499216F8F2}" type="pres">
      <dgm:prSet presAssocID="{F1857628-75EC-6142-BE91-9FD082A7C7BC}" presName="aNode" presStyleLbl="bgShp" presStyleIdx="1" presStyleCnt="5"/>
      <dgm:spPr/>
    </dgm:pt>
    <dgm:pt modelId="{4C0C4669-B94D-7841-8E7D-08C631A45E7A}" type="pres">
      <dgm:prSet presAssocID="{F1857628-75EC-6142-BE91-9FD082A7C7BC}" presName="textNode" presStyleLbl="bgShp" presStyleIdx="1" presStyleCnt="5"/>
      <dgm:spPr/>
    </dgm:pt>
    <dgm:pt modelId="{D411F112-9977-AA4B-9C74-CAA9D6386571}" type="pres">
      <dgm:prSet presAssocID="{F1857628-75EC-6142-BE91-9FD082A7C7BC}" presName="compChildNode" presStyleCnt="0"/>
      <dgm:spPr/>
    </dgm:pt>
    <dgm:pt modelId="{958190DC-F70D-7348-8B38-1DADC4F376C5}" type="pres">
      <dgm:prSet presAssocID="{F1857628-75EC-6142-BE91-9FD082A7C7BC}" presName="theInnerList" presStyleCnt="0"/>
      <dgm:spPr/>
    </dgm:pt>
    <dgm:pt modelId="{C98975E0-CF9E-724E-9EC2-2E5F25172727}" type="pres">
      <dgm:prSet presAssocID="{EF96A565-F5DD-6149-AFB6-DFD865A734D9}" presName="childNode" presStyleLbl="node1" presStyleIdx="2" presStyleCnt="10">
        <dgm:presLayoutVars>
          <dgm:bulletEnabled val="1"/>
        </dgm:presLayoutVars>
      </dgm:prSet>
      <dgm:spPr/>
    </dgm:pt>
    <dgm:pt modelId="{6F97D82A-16F0-1F4E-A0B6-3D112AF80232}" type="pres">
      <dgm:prSet presAssocID="{EF96A565-F5DD-6149-AFB6-DFD865A734D9}" presName="aSpace2" presStyleCnt="0"/>
      <dgm:spPr/>
    </dgm:pt>
    <dgm:pt modelId="{9302D46D-31D8-4543-BAC1-26EE977752C6}" type="pres">
      <dgm:prSet presAssocID="{7DFD0E09-358F-2C4F-9CB6-F825C3F11F16}" presName="childNode" presStyleLbl="node1" presStyleIdx="3" presStyleCnt="10">
        <dgm:presLayoutVars>
          <dgm:bulletEnabled val="1"/>
        </dgm:presLayoutVars>
      </dgm:prSet>
      <dgm:spPr/>
    </dgm:pt>
    <dgm:pt modelId="{C18833AD-99A0-954C-9D25-5D042632E5D4}" type="pres">
      <dgm:prSet presAssocID="{F1857628-75EC-6142-BE91-9FD082A7C7BC}" presName="aSpace" presStyleCnt="0"/>
      <dgm:spPr/>
    </dgm:pt>
    <dgm:pt modelId="{31F124AE-AC58-7144-85D8-551B2A0C2A7E}" type="pres">
      <dgm:prSet presAssocID="{E79544F4-5115-F545-A6BE-2AB7BC472EF6}" presName="compNode" presStyleCnt="0"/>
      <dgm:spPr/>
    </dgm:pt>
    <dgm:pt modelId="{F260F056-FC27-5646-8461-22FC133779FB}" type="pres">
      <dgm:prSet presAssocID="{E79544F4-5115-F545-A6BE-2AB7BC472EF6}" presName="aNode" presStyleLbl="bgShp" presStyleIdx="2" presStyleCnt="5"/>
      <dgm:spPr/>
    </dgm:pt>
    <dgm:pt modelId="{A4CFC2F2-6FEE-6243-BFAA-B81C8C0817C6}" type="pres">
      <dgm:prSet presAssocID="{E79544F4-5115-F545-A6BE-2AB7BC472EF6}" presName="textNode" presStyleLbl="bgShp" presStyleIdx="2" presStyleCnt="5"/>
      <dgm:spPr/>
    </dgm:pt>
    <dgm:pt modelId="{70C956AF-608B-1F4E-A7D7-FD329C830B41}" type="pres">
      <dgm:prSet presAssocID="{E79544F4-5115-F545-A6BE-2AB7BC472EF6}" presName="compChildNode" presStyleCnt="0"/>
      <dgm:spPr/>
    </dgm:pt>
    <dgm:pt modelId="{6A6F19CD-36E8-314E-8EF4-8B959853E0BE}" type="pres">
      <dgm:prSet presAssocID="{E79544F4-5115-F545-A6BE-2AB7BC472EF6}" presName="theInnerList" presStyleCnt="0"/>
      <dgm:spPr/>
    </dgm:pt>
    <dgm:pt modelId="{B91DBFD5-9D0D-1C4C-BBA4-D49101741C2D}" type="pres">
      <dgm:prSet presAssocID="{08E8AAFA-0C79-4649-BE6C-E0F0018F13BA}" presName="childNode" presStyleLbl="node1" presStyleIdx="4" presStyleCnt="10">
        <dgm:presLayoutVars>
          <dgm:bulletEnabled val="1"/>
        </dgm:presLayoutVars>
      </dgm:prSet>
      <dgm:spPr/>
    </dgm:pt>
    <dgm:pt modelId="{2E0111B0-0403-674E-A928-C7E93BD79C75}" type="pres">
      <dgm:prSet presAssocID="{08E8AAFA-0C79-4649-BE6C-E0F0018F13BA}" presName="aSpace2" presStyleCnt="0"/>
      <dgm:spPr/>
    </dgm:pt>
    <dgm:pt modelId="{7E168F18-8862-E64D-80D1-EE74AA1B629A}" type="pres">
      <dgm:prSet presAssocID="{FFEA454F-0363-714E-A31B-2B074C2607F8}" presName="childNode" presStyleLbl="node1" presStyleIdx="5" presStyleCnt="10">
        <dgm:presLayoutVars>
          <dgm:bulletEnabled val="1"/>
        </dgm:presLayoutVars>
      </dgm:prSet>
      <dgm:spPr/>
    </dgm:pt>
    <dgm:pt modelId="{3EDA47A3-8E58-E74A-BD8C-30CFE0161585}" type="pres">
      <dgm:prSet presAssocID="{E79544F4-5115-F545-A6BE-2AB7BC472EF6}" presName="aSpace" presStyleCnt="0"/>
      <dgm:spPr/>
    </dgm:pt>
    <dgm:pt modelId="{CDFDE4BB-6C15-A044-AB6B-DE7F6606BF10}" type="pres">
      <dgm:prSet presAssocID="{4C9B54E6-20CD-EC49-BD08-F34C9FEF61AC}" presName="compNode" presStyleCnt="0"/>
      <dgm:spPr/>
    </dgm:pt>
    <dgm:pt modelId="{A170CCC0-18B7-244C-B2D0-4F6CBEFF8F4F}" type="pres">
      <dgm:prSet presAssocID="{4C9B54E6-20CD-EC49-BD08-F34C9FEF61AC}" presName="aNode" presStyleLbl="bgShp" presStyleIdx="3" presStyleCnt="5"/>
      <dgm:spPr/>
    </dgm:pt>
    <dgm:pt modelId="{10BE706C-347F-264A-BBE6-7D4A7C46E168}" type="pres">
      <dgm:prSet presAssocID="{4C9B54E6-20CD-EC49-BD08-F34C9FEF61AC}" presName="textNode" presStyleLbl="bgShp" presStyleIdx="3" presStyleCnt="5"/>
      <dgm:spPr/>
    </dgm:pt>
    <dgm:pt modelId="{BCAA36AE-38E8-D748-A3C5-3ABC2F8D5073}" type="pres">
      <dgm:prSet presAssocID="{4C9B54E6-20CD-EC49-BD08-F34C9FEF61AC}" presName="compChildNode" presStyleCnt="0"/>
      <dgm:spPr/>
    </dgm:pt>
    <dgm:pt modelId="{59BF36C0-79A1-CE41-AD91-94894754253C}" type="pres">
      <dgm:prSet presAssocID="{4C9B54E6-20CD-EC49-BD08-F34C9FEF61AC}" presName="theInnerList" presStyleCnt="0"/>
      <dgm:spPr/>
    </dgm:pt>
    <dgm:pt modelId="{64AF097E-38C2-0E4C-B617-864C3BEE4578}" type="pres">
      <dgm:prSet presAssocID="{8006A910-6517-E648-88CC-31C85025827F}" presName="childNode" presStyleLbl="node1" presStyleIdx="6" presStyleCnt="10">
        <dgm:presLayoutVars>
          <dgm:bulletEnabled val="1"/>
        </dgm:presLayoutVars>
      </dgm:prSet>
      <dgm:spPr/>
    </dgm:pt>
    <dgm:pt modelId="{9CFA4F35-BF62-D64B-8B40-719EBE405B3D}" type="pres">
      <dgm:prSet presAssocID="{8006A910-6517-E648-88CC-31C85025827F}" presName="aSpace2" presStyleCnt="0"/>
      <dgm:spPr/>
    </dgm:pt>
    <dgm:pt modelId="{21CE5E1F-C82A-564C-9452-56061F9883A7}" type="pres">
      <dgm:prSet presAssocID="{44AF3ED9-26F4-3D4C-AC47-B6A9E47C86D7}" presName="childNode" presStyleLbl="node1" presStyleIdx="7" presStyleCnt="10">
        <dgm:presLayoutVars>
          <dgm:bulletEnabled val="1"/>
        </dgm:presLayoutVars>
      </dgm:prSet>
      <dgm:spPr/>
    </dgm:pt>
    <dgm:pt modelId="{616D188D-A950-5842-B7D3-F409412D0B1D}" type="pres">
      <dgm:prSet presAssocID="{4C9B54E6-20CD-EC49-BD08-F34C9FEF61AC}" presName="aSpace" presStyleCnt="0"/>
      <dgm:spPr/>
    </dgm:pt>
    <dgm:pt modelId="{6675F08E-87D3-8C41-8C44-E143CAA4F2D4}" type="pres">
      <dgm:prSet presAssocID="{59F9816F-87B1-D243-B7F1-98D24EC37B59}" presName="compNode" presStyleCnt="0"/>
      <dgm:spPr/>
    </dgm:pt>
    <dgm:pt modelId="{25E9BC9A-A379-014A-BC30-182C1E897C96}" type="pres">
      <dgm:prSet presAssocID="{59F9816F-87B1-D243-B7F1-98D24EC37B59}" presName="aNode" presStyleLbl="bgShp" presStyleIdx="4" presStyleCnt="5"/>
      <dgm:spPr/>
    </dgm:pt>
    <dgm:pt modelId="{EC1A1988-0A7D-B040-AF1C-C1D2AA21A5C5}" type="pres">
      <dgm:prSet presAssocID="{59F9816F-87B1-D243-B7F1-98D24EC37B59}" presName="textNode" presStyleLbl="bgShp" presStyleIdx="4" presStyleCnt="5"/>
      <dgm:spPr/>
    </dgm:pt>
    <dgm:pt modelId="{37F103A6-B9AC-C34B-9FA7-9093398D66C5}" type="pres">
      <dgm:prSet presAssocID="{59F9816F-87B1-D243-B7F1-98D24EC37B59}" presName="compChildNode" presStyleCnt="0"/>
      <dgm:spPr/>
    </dgm:pt>
    <dgm:pt modelId="{43762287-B108-9344-BB6A-E1ECF137A4C5}" type="pres">
      <dgm:prSet presAssocID="{59F9816F-87B1-D243-B7F1-98D24EC37B59}" presName="theInnerList" presStyleCnt="0"/>
      <dgm:spPr/>
    </dgm:pt>
    <dgm:pt modelId="{5E58ED50-EF86-1940-9A1C-2828B5AF443F}" type="pres">
      <dgm:prSet presAssocID="{5B66BAB0-2798-0647-AFCD-3673E2121EEF}" presName="childNode" presStyleLbl="node1" presStyleIdx="8" presStyleCnt="10">
        <dgm:presLayoutVars>
          <dgm:bulletEnabled val="1"/>
        </dgm:presLayoutVars>
      </dgm:prSet>
      <dgm:spPr/>
    </dgm:pt>
    <dgm:pt modelId="{B15F8738-7DD5-154B-BBAB-90F3C7F890CD}" type="pres">
      <dgm:prSet presAssocID="{5B66BAB0-2798-0647-AFCD-3673E2121EEF}" presName="aSpace2" presStyleCnt="0"/>
      <dgm:spPr/>
    </dgm:pt>
    <dgm:pt modelId="{B2BC11F5-6F4A-7D40-9F19-AF6636FE8A5E}" type="pres">
      <dgm:prSet presAssocID="{3EB39803-C276-BA47-8ED6-14B97EA11EF0}" presName="childNode" presStyleLbl="node1" presStyleIdx="9" presStyleCnt="10">
        <dgm:presLayoutVars>
          <dgm:bulletEnabled val="1"/>
        </dgm:presLayoutVars>
      </dgm:prSet>
      <dgm:spPr/>
    </dgm:pt>
  </dgm:ptLst>
  <dgm:cxnLst>
    <dgm:cxn modelId="{CEB05F00-BBB0-9340-8BC9-C54BCE41366D}" srcId="{936BF9EA-A435-2D49-A8D2-B5B2609332E1}" destId="{59F9816F-87B1-D243-B7F1-98D24EC37B59}" srcOrd="4" destOrd="0" parTransId="{8F931FD0-4508-3E49-84CA-90C3EE7F8C8C}" sibTransId="{2631FEF7-A427-A146-92F3-8AAFB31497EF}"/>
    <dgm:cxn modelId="{3261ED11-45C8-43F4-B7CA-ED9E64892D5C}" type="presOf" srcId="{E79544F4-5115-F545-A6BE-2AB7BC472EF6}" destId="{A4CFC2F2-6FEE-6243-BFAA-B81C8C0817C6}" srcOrd="1" destOrd="0" presId="urn:microsoft.com/office/officeart/2005/8/layout/lProcess2"/>
    <dgm:cxn modelId="{D627FB1B-DFDA-4CC2-BA6A-AF6B56EC4C84}" type="presOf" srcId="{7DFD0E09-358F-2C4F-9CB6-F825C3F11F16}" destId="{9302D46D-31D8-4543-BAC1-26EE977752C6}" srcOrd="0" destOrd="0" presId="urn:microsoft.com/office/officeart/2005/8/layout/lProcess2"/>
    <dgm:cxn modelId="{67BEA41D-0194-4FE8-B8ED-BB29362107E1}" type="presOf" srcId="{FFEA454F-0363-714E-A31B-2B074C2607F8}" destId="{7E168F18-8862-E64D-80D1-EE74AA1B629A}" srcOrd="0" destOrd="0" presId="urn:microsoft.com/office/officeart/2005/8/layout/lProcess2"/>
    <dgm:cxn modelId="{5A46E51D-002E-4AF9-8636-A7AE92C3A637}" type="presOf" srcId="{3EB39803-C276-BA47-8ED6-14B97EA11EF0}" destId="{B2BC11F5-6F4A-7D40-9F19-AF6636FE8A5E}" srcOrd="0" destOrd="0" presId="urn:microsoft.com/office/officeart/2005/8/layout/lProcess2"/>
    <dgm:cxn modelId="{AA009A20-DBAE-464C-B744-0BF72FA2FDC3}" srcId="{936BF9EA-A435-2D49-A8D2-B5B2609332E1}" destId="{F1857628-75EC-6142-BE91-9FD082A7C7BC}" srcOrd="1" destOrd="0" parTransId="{C277FE17-8810-BF48-A438-15DA6F9B9CB3}" sibTransId="{95D203AA-987D-4542-94E6-9BFEF2ED9B1D}"/>
    <dgm:cxn modelId="{1E260E24-12B9-466C-BF4A-76D4C091320F}" type="presOf" srcId="{F1857628-75EC-6142-BE91-9FD082A7C7BC}" destId="{4BD8331D-4DC0-2D4C-9C7A-B1499216F8F2}" srcOrd="0" destOrd="0" presId="urn:microsoft.com/office/officeart/2005/8/layout/lProcess2"/>
    <dgm:cxn modelId="{2FEE6925-9407-5B4A-82FC-0B5E4F911F6B}" srcId="{59F9816F-87B1-D243-B7F1-98D24EC37B59}" destId="{5B66BAB0-2798-0647-AFCD-3673E2121EEF}" srcOrd="0" destOrd="0" parTransId="{6F1214C1-CA6C-DB44-95A2-3264E9F5D3A5}" sibTransId="{016169FD-6D71-4B48-8DAF-CD14758B86BD}"/>
    <dgm:cxn modelId="{99BCFA26-182F-459B-B914-49FC8BE0166F}" type="presOf" srcId="{59F9816F-87B1-D243-B7F1-98D24EC37B59}" destId="{EC1A1988-0A7D-B040-AF1C-C1D2AA21A5C5}" srcOrd="1" destOrd="0" presId="urn:microsoft.com/office/officeart/2005/8/layout/lProcess2"/>
    <dgm:cxn modelId="{123F3234-18E4-4C63-9D24-0AA5690FADC7}" type="presOf" srcId="{7D8C820D-90B0-0043-B560-7CD7E13FE9F0}" destId="{BCCDB511-E23F-6040-BAD9-8D574B9C5253}" srcOrd="0" destOrd="0" presId="urn:microsoft.com/office/officeart/2005/8/layout/lProcess2"/>
    <dgm:cxn modelId="{07CD693D-1CB8-43D5-9EEE-BD3177AE8A51}" type="presOf" srcId="{08E8AAFA-0C79-4649-BE6C-E0F0018F13BA}" destId="{B91DBFD5-9D0D-1C4C-BBA4-D49101741C2D}" srcOrd="0" destOrd="0" presId="urn:microsoft.com/office/officeart/2005/8/layout/lProcess2"/>
    <dgm:cxn modelId="{3F6EB361-E348-418A-8AF4-CD26960E1235}" type="presOf" srcId="{8006A910-6517-E648-88CC-31C85025827F}" destId="{64AF097E-38C2-0E4C-B617-864C3BEE4578}" srcOrd="0" destOrd="0" presId="urn:microsoft.com/office/officeart/2005/8/layout/lProcess2"/>
    <dgm:cxn modelId="{FEFDA948-DE64-424E-9D96-A18F52900B4D}" srcId="{4C9B54E6-20CD-EC49-BD08-F34C9FEF61AC}" destId="{44AF3ED9-26F4-3D4C-AC47-B6A9E47C86D7}" srcOrd="1" destOrd="0" parTransId="{D7A40A7D-CB4D-2B48-BA1E-26D0B5619333}" sibTransId="{56731B8B-7005-6048-9558-A63B942BB27E}"/>
    <dgm:cxn modelId="{F4E30951-6A5C-4510-96D9-BE7A2F47AA9B}" type="presOf" srcId="{F1857628-75EC-6142-BE91-9FD082A7C7BC}" destId="{4C0C4669-B94D-7841-8E7D-08C631A45E7A}" srcOrd="1" destOrd="0" presId="urn:microsoft.com/office/officeart/2005/8/layout/lProcess2"/>
    <dgm:cxn modelId="{4143BD73-9D6A-4B45-B244-E1CEF71AAEB7}" srcId="{F1857628-75EC-6142-BE91-9FD082A7C7BC}" destId="{EF96A565-F5DD-6149-AFB6-DFD865A734D9}" srcOrd="0" destOrd="0" parTransId="{B0A35313-8FDB-5A42-9B6C-9AC5025520B5}" sibTransId="{17F223A8-587E-4F4B-ACBA-8A3D22F06E2E}"/>
    <dgm:cxn modelId="{62DA5259-49C8-4433-B43B-9D6A4DDC060F}" type="presOf" srcId="{44AF3ED9-26F4-3D4C-AC47-B6A9E47C86D7}" destId="{21CE5E1F-C82A-564C-9452-56061F9883A7}" srcOrd="0" destOrd="0" presId="urn:microsoft.com/office/officeart/2005/8/layout/lProcess2"/>
    <dgm:cxn modelId="{66EFAC7E-BDC8-9F45-B80A-F511EF2273E6}" srcId="{4C9B54E6-20CD-EC49-BD08-F34C9FEF61AC}" destId="{8006A910-6517-E648-88CC-31C85025827F}" srcOrd="0" destOrd="0" parTransId="{D3E0FA1C-27C5-CC42-815C-36C72940A2CD}" sibTransId="{62B48E2F-BD67-8B44-A47E-6AA8D0C6A963}"/>
    <dgm:cxn modelId="{E161C789-DB1F-F445-A405-F1BF80E0758F}" srcId="{7D8C820D-90B0-0043-B560-7CD7E13FE9F0}" destId="{F67E6A41-6C0D-7C41-AF21-80D5AC75BE5C}" srcOrd="0" destOrd="0" parTransId="{15B92BE7-8E0F-9C4B-92A9-CAF64E708DB2}" sibTransId="{C1459BFB-C686-C345-BDFA-C2F658EFE4D7}"/>
    <dgm:cxn modelId="{A8D5A98D-29BF-B34F-BADB-BDD4CB1A0A8C}" srcId="{59F9816F-87B1-D243-B7F1-98D24EC37B59}" destId="{3EB39803-C276-BA47-8ED6-14B97EA11EF0}" srcOrd="1" destOrd="0" parTransId="{FD14CAC7-0096-2B43-9308-7FA2FBBFF4DA}" sibTransId="{01A4B701-2DCA-4D4A-920E-27DE05FC3F2A}"/>
    <dgm:cxn modelId="{974BD890-56DD-46FB-814A-6F4976555950}" type="presOf" srcId="{E79544F4-5115-F545-A6BE-2AB7BC472EF6}" destId="{F260F056-FC27-5646-8461-22FC133779FB}" srcOrd="0" destOrd="0" presId="urn:microsoft.com/office/officeart/2005/8/layout/lProcess2"/>
    <dgm:cxn modelId="{85843093-3E31-D249-83BE-D0F08388883F}" srcId="{7D8C820D-90B0-0043-B560-7CD7E13FE9F0}" destId="{E00D3306-7AEC-494D-BE57-52B4FE6F7621}" srcOrd="1" destOrd="0" parTransId="{849003B6-703E-AF41-AEFB-30FABC26F8FB}" sibTransId="{9CE9A3F5-5B61-2647-AB6C-4CEDC8110BF9}"/>
    <dgm:cxn modelId="{FE3F5C98-2E37-4854-8A66-F38B441B64B3}" type="presOf" srcId="{E00D3306-7AEC-494D-BE57-52B4FE6F7621}" destId="{C52685E6-6954-F24A-A5A8-CEAFD56F6CC4}" srcOrd="0" destOrd="0" presId="urn:microsoft.com/office/officeart/2005/8/layout/lProcess2"/>
    <dgm:cxn modelId="{D37709A1-9851-4711-88FB-6D87F8A3EE72}" type="presOf" srcId="{4C9B54E6-20CD-EC49-BD08-F34C9FEF61AC}" destId="{10BE706C-347F-264A-BBE6-7D4A7C46E168}" srcOrd="1" destOrd="0" presId="urn:microsoft.com/office/officeart/2005/8/layout/lProcess2"/>
    <dgm:cxn modelId="{9B37D1A4-BD86-49DE-B0A1-85B6AD6C8995}" type="presOf" srcId="{4C9B54E6-20CD-EC49-BD08-F34C9FEF61AC}" destId="{A170CCC0-18B7-244C-B2D0-4F6CBEFF8F4F}" srcOrd="0" destOrd="0" presId="urn:microsoft.com/office/officeart/2005/8/layout/lProcess2"/>
    <dgm:cxn modelId="{B4A7B3A6-C249-9F46-8837-9E5C16602DE9}" srcId="{936BF9EA-A435-2D49-A8D2-B5B2609332E1}" destId="{4C9B54E6-20CD-EC49-BD08-F34C9FEF61AC}" srcOrd="3" destOrd="0" parTransId="{CE68B253-7E8D-FF44-9D38-C6BA1E68B584}" sibTransId="{E36AD0E0-BA14-9546-BCE8-0123BB82DFBA}"/>
    <dgm:cxn modelId="{F26D68B2-A3CB-486F-9724-6F2E4CEF0D21}" type="presOf" srcId="{5B66BAB0-2798-0647-AFCD-3673E2121EEF}" destId="{5E58ED50-EF86-1940-9A1C-2828B5AF443F}" srcOrd="0" destOrd="0" presId="urn:microsoft.com/office/officeart/2005/8/layout/lProcess2"/>
    <dgm:cxn modelId="{9CDC6FBA-E187-420F-B91C-46757CAFD84B}" type="presOf" srcId="{F67E6A41-6C0D-7C41-AF21-80D5AC75BE5C}" destId="{3C15017E-4C03-0E48-BD7E-24F84E7BD479}" srcOrd="0" destOrd="0" presId="urn:microsoft.com/office/officeart/2005/8/layout/lProcess2"/>
    <dgm:cxn modelId="{F778BEC6-81EC-9942-A0C8-0B24BDA0AD72}" srcId="{936BF9EA-A435-2D49-A8D2-B5B2609332E1}" destId="{E79544F4-5115-F545-A6BE-2AB7BC472EF6}" srcOrd="2" destOrd="0" parTransId="{78C0EC94-A35D-5F4D-9F7D-A5D9394D9677}" sibTransId="{AA7F34F1-8797-CB4C-8D00-1689FC23281C}"/>
    <dgm:cxn modelId="{17D4BBCE-BD7F-40B4-BB53-0B0571DE12FB}" type="presOf" srcId="{7D8C820D-90B0-0043-B560-7CD7E13FE9F0}" destId="{B0C0CD59-B839-0641-9720-C555759FF273}" srcOrd="1" destOrd="0" presId="urn:microsoft.com/office/officeart/2005/8/layout/lProcess2"/>
    <dgm:cxn modelId="{F1B98EE0-2067-42BF-83D1-2A6EBF31DF08}" type="presOf" srcId="{59F9816F-87B1-D243-B7F1-98D24EC37B59}" destId="{25E9BC9A-A379-014A-BC30-182C1E897C96}" srcOrd="0" destOrd="0" presId="urn:microsoft.com/office/officeart/2005/8/layout/lProcess2"/>
    <dgm:cxn modelId="{B98473EC-5810-C446-B709-31DBC99FAFD2}" srcId="{E79544F4-5115-F545-A6BE-2AB7BC472EF6}" destId="{08E8AAFA-0C79-4649-BE6C-E0F0018F13BA}" srcOrd="0" destOrd="0" parTransId="{1F81B7FA-47AB-1540-8E64-786470507D49}" sibTransId="{3F4FBA15-A8E6-4A4E-AB0C-40265E99F096}"/>
    <dgm:cxn modelId="{B2355CF4-BD43-EB43-8C0F-7F04C7BDE35F}" srcId="{E79544F4-5115-F545-A6BE-2AB7BC472EF6}" destId="{FFEA454F-0363-714E-A31B-2B074C2607F8}" srcOrd="1" destOrd="0" parTransId="{A8F41522-F66B-164B-8EBF-0E44C1C8278B}" sibTransId="{373CF395-BAC2-984A-BCC2-933050F713B3}"/>
    <dgm:cxn modelId="{5E4EFDF5-9930-CE40-8AFD-FD01C2BA2154}" srcId="{936BF9EA-A435-2D49-A8D2-B5B2609332E1}" destId="{7D8C820D-90B0-0043-B560-7CD7E13FE9F0}" srcOrd="0" destOrd="0" parTransId="{9E491C60-176D-2044-8362-36837A96C56A}" sibTransId="{910EC7B4-A6D0-794D-B5FD-699B012B081A}"/>
    <dgm:cxn modelId="{F21FE2F7-C7D2-A743-8AE6-F21DD47807B3}" srcId="{F1857628-75EC-6142-BE91-9FD082A7C7BC}" destId="{7DFD0E09-358F-2C4F-9CB6-F825C3F11F16}" srcOrd="1" destOrd="0" parTransId="{7395BC79-E1BF-1E43-A86B-E35F870C4154}" sibTransId="{2741A290-E4B2-6C4A-BEF7-9F48F7B934D4}"/>
    <dgm:cxn modelId="{29554EF8-1CCE-4D7C-9A12-A46F9441E072}" type="presOf" srcId="{EF96A565-F5DD-6149-AFB6-DFD865A734D9}" destId="{C98975E0-CF9E-724E-9EC2-2E5F25172727}" srcOrd="0" destOrd="0" presId="urn:microsoft.com/office/officeart/2005/8/layout/lProcess2"/>
    <dgm:cxn modelId="{B74EFEF8-3C5C-4ABA-81A1-1A99E5837466}" type="presOf" srcId="{936BF9EA-A435-2D49-A8D2-B5B2609332E1}" destId="{8324D03E-537E-A44A-A818-03D192EED01A}" srcOrd="0" destOrd="0" presId="urn:microsoft.com/office/officeart/2005/8/layout/lProcess2"/>
    <dgm:cxn modelId="{59658468-573E-4913-B42A-220CD3A23493}" type="presParOf" srcId="{8324D03E-537E-A44A-A818-03D192EED01A}" destId="{DD3326CB-6702-8247-A3F1-FF7C36057FFE}" srcOrd="0" destOrd="0" presId="urn:microsoft.com/office/officeart/2005/8/layout/lProcess2"/>
    <dgm:cxn modelId="{ABBD5713-EDFD-4CD5-B577-4B400F2C3AB1}" type="presParOf" srcId="{DD3326CB-6702-8247-A3F1-FF7C36057FFE}" destId="{BCCDB511-E23F-6040-BAD9-8D574B9C5253}" srcOrd="0" destOrd="0" presId="urn:microsoft.com/office/officeart/2005/8/layout/lProcess2"/>
    <dgm:cxn modelId="{239A34A4-A687-4681-9AD6-7F78FE3161CC}" type="presParOf" srcId="{DD3326CB-6702-8247-A3F1-FF7C36057FFE}" destId="{B0C0CD59-B839-0641-9720-C555759FF273}" srcOrd="1" destOrd="0" presId="urn:microsoft.com/office/officeart/2005/8/layout/lProcess2"/>
    <dgm:cxn modelId="{13769220-5B7B-4F21-8281-37AF8E2ECEC2}" type="presParOf" srcId="{DD3326CB-6702-8247-A3F1-FF7C36057FFE}" destId="{F5194399-3809-B04B-A48C-7C96AA815DB4}" srcOrd="2" destOrd="0" presId="urn:microsoft.com/office/officeart/2005/8/layout/lProcess2"/>
    <dgm:cxn modelId="{5C32B057-5917-4E43-9CE1-58F41D9A8EA7}" type="presParOf" srcId="{F5194399-3809-B04B-A48C-7C96AA815DB4}" destId="{57A0C426-85BE-4F4F-AFA1-AB2624CE7589}" srcOrd="0" destOrd="0" presId="urn:microsoft.com/office/officeart/2005/8/layout/lProcess2"/>
    <dgm:cxn modelId="{8FEABBCD-559E-44DC-8CC6-FE1EA0DAB33E}" type="presParOf" srcId="{57A0C426-85BE-4F4F-AFA1-AB2624CE7589}" destId="{3C15017E-4C03-0E48-BD7E-24F84E7BD479}" srcOrd="0" destOrd="0" presId="urn:microsoft.com/office/officeart/2005/8/layout/lProcess2"/>
    <dgm:cxn modelId="{E2AD0C68-C6D6-4A5F-A4FC-59F8E35E5A99}" type="presParOf" srcId="{57A0C426-85BE-4F4F-AFA1-AB2624CE7589}" destId="{3CCCA2E7-2995-624C-9E85-4CB2D22F4EAE}" srcOrd="1" destOrd="0" presId="urn:microsoft.com/office/officeart/2005/8/layout/lProcess2"/>
    <dgm:cxn modelId="{C1374CA3-20A0-4872-982B-EA1E49E3D8D6}" type="presParOf" srcId="{57A0C426-85BE-4F4F-AFA1-AB2624CE7589}" destId="{C52685E6-6954-F24A-A5A8-CEAFD56F6CC4}" srcOrd="2" destOrd="0" presId="urn:microsoft.com/office/officeart/2005/8/layout/lProcess2"/>
    <dgm:cxn modelId="{2DBC9A91-8C14-43C8-9A64-5812C2457664}" type="presParOf" srcId="{8324D03E-537E-A44A-A818-03D192EED01A}" destId="{C4CCFDD2-5710-644E-8B78-5E04D3A48CF4}" srcOrd="1" destOrd="0" presId="urn:microsoft.com/office/officeart/2005/8/layout/lProcess2"/>
    <dgm:cxn modelId="{6A2E576A-9B77-479A-A1B8-01136F3DF51C}" type="presParOf" srcId="{8324D03E-537E-A44A-A818-03D192EED01A}" destId="{F15057DF-5220-FE43-A009-59A74B142C23}" srcOrd="2" destOrd="0" presId="urn:microsoft.com/office/officeart/2005/8/layout/lProcess2"/>
    <dgm:cxn modelId="{1C7F2BFA-0A87-4895-A126-05BC557B4FC6}" type="presParOf" srcId="{F15057DF-5220-FE43-A009-59A74B142C23}" destId="{4BD8331D-4DC0-2D4C-9C7A-B1499216F8F2}" srcOrd="0" destOrd="0" presId="urn:microsoft.com/office/officeart/2005/8/layout/lProcess2"/>
    <dgm:cxn modelId="{F6AB48B2-C89F-486E-90D3-B1916C7C5E9C}" type="presParOf" srcId="{F15057DF-5220-FE43-A009-59A74B142C23}" destId="{4C0C4669-B94D-7841-8E7D-08C631A45E7A}" srcOrd="1" destOrd="0" presId="urn:microsoft.com/office/officeart/2005/8/layout/lProcess2"/>
    <dgm:cxn modelId="{8C1A12AE-8126-4E54-B3FC-A7948C7B0CB3}" type="presParOf" srcId="{F15057DF-5220-FE43-A009-59A74B142C23}" destId="{D411F112-9977-AA4B-9C74-CAA9D6386571}" srcOrd="2" destOrd="0" presId="urn:microsoft.com/office/officeart/2005/8/layout/lProcess2"/>
    <dgm:cxn modelId="{896D9BCD-6CBE-442E-BCE6-5C3F126BE5FC}" type="presParOf" srcId="{D411F112-9977-AA4B-9C74-CAA9D6386571}" destId="{958190DC-F70D-7348-8B38-1DADC4F376C5}" srcOrd="0" destOrd="0" presId="urn:microsoft.com/office/officeart/2005/8/layout/lProcess2"/>
    <dgm:cxn modelId="{B726FEEA-EF23-40D6-8090-C8BB62C4B65F}" type="presParOf" srcId="{958190DC-F70D-7348-8B38-1DADC4F376C5}" destId="{C98975E0-CF9E-724E-9EC2-2E5F25172727}" srcOrd="0" destOrd="0" presId="urn:microsoft.com/office/officeart/2005/8/layout/lProcess2"/>
    <dgm:cxn modelId="{369C05D4-9ED4-4F21-8516-FDD876A378ED}" type="presParOf" srcId="{958190DC-F70D-7348-8B38-1DADC4F376C5}" destId="{6F97D82A-16F0-1F4E-A0B6-3D112AF80232}" srcOrd="1" destOrd="0" presId="urn:microsoft.com/office/officeart/2005/8/layout/lProcess2"/>
    <dgm:cxn modelId="{CEEA0ADC-6F72-4E83-B40C-EF8F9965CF32}" type="presParOf" srcId="{958190DC-F70D-7348-8B38-1DADC4F376C5}" destId="{9302D46D-31D8-4543-BAC1-26EE977752C6}" srcOrd="2" destOrd="0" presId="urn:microsoft.com/office/officeart/2005/8/layout/lProcess2"/>
    <dgm:cxn modelId="{0E8EB774-4EE0-4370-B70F-C8448A09FF53}" type="presParOf" srcId="{8324D03E-537E-A44A-A818-03D192EED01A}" destId="{C18833AD-99A0-954C-9D25-5D042632E5D4}" srcOrd="3" destOrd="0" presId="urn:microsoft.com/office/officeart/2005/8/layout/lProcess2"/>
    <dgm:cxn modelId="{4CC3E238-2CAB-457C-821E-36ED47069E15}" type="presParOf" srcId="{8324D03E-537E-A44A-A818-03D192EED01A}" destId="{31F124AE-AC58-7144-85D8-551B2A0C2A7E}" srcOrd="4" destOrd="0" presId="urn:microsoft.com/office/officeart/2005/8/layout/lProcess2"/>
    <dgm:cxn modelId="{AAD31484-AD7F-47F3-8C76-F56F8E05CC5A}" type="presParOf" srcId="{31F124AE-AC58-7144-85D8-551B2A0C2A7E}" destId="{F260F056-FC27-5646-8461-22FC133779FB}" srcOrd="0" destOrd="0" presId="urn:microsoft.com/office/officeart/2005/8/layout/lProcess2"/>
    <dgm:cxn modelId="{1AD97A3E-AA13-4BBA-B52B-FB2B036C8922}" type="presParOf" srcId="{31F124AE-AC58-7144-85D8-551B2A0C2A7E}" destId="{A4CFC2F2-6FEE-6243-BFAA-B81C8C0817C6}" srcOrd="1" destOrd="0" presId="urn:microsoft.com/office/officeart/2005/8/layout/lProcess2"/>
    <dgm:cxn modelId="{E6A20D48-FF2E-442B-9F4E-A4DB583E3A15}" type="presParOf" srcId="{31F124AE-AC58-7144-85D8-551B2A0C2A7E}" destId="{70C956AF-608B-1F4E-A7D7-FD329C830B41}" srcOrd="2" destOrd="0" presId="urn:microsoft.com/office/officeart/2005/8/layout/lProcess2"/>
    <dgm:cxn modelId="{22ADA4BF-31F2-49A0-A6E7-825407CABD35}" type="presParOf" srcId="{70C956AF-608B-1F4E-A7D7-FD329C830B41}" destId="{6A6F19CD-36E8-314E-8EF4-8B959853E0BE}" srcOrd="0" destOrd="0" presId="urn:microsoft.com/office/officeart/2005/8/layout/lProcess2"/>
    <dgm:cxn modelId="{EF6F07AF-D802-4A51-80E7-2F7AEAFFCD3D}" type="presParOf" srcId="{6A6F19CD-36E8-314E-8EF4-8B959853E0BE}" destId="{B91DBFD5-9D0D-1C4C-BBA4-D49101741C2D}" srcOrd="0" destOrd="0" presId="urn:microsoft.com/office/officeart/2005/8/layout/lProcess2"/>
    <dgm:cxn modelId="{BC29DFB4-76CD-48F3-9894-097137C1C0ED}" type="presParOf" srcId="{6A6F19CD-36E8-314E-8EF4-8B959853E0BE}" destId="{2E0111B0-0403-674E-A928-C7E93BD79C75}" srcOrd="1" destOrd="0" presId="urn:microsoft.com/office/officeart/2005/8/layout/lProcess2"/>
    <dgm:cxn modelId="{BAFBABC4-F566-455C-9163-DB3BA90FD7A3}" type="presParOf" srcId="{6A6F19CD-36E8-314E-8EF4-8B959853E0BE}" destId="{7E168F18-8862-E64D-80D1-EE74AA1B629A}" srcOrd="2" destOrd="0" presId="urn:microsoft.com/office/officeart/2005/8/layout/lProcess2"/>
    <dgm:cxn modelId="{EDBD175F-56F7-4E82-8C8E-D9A6D4B94C15}" type="presParOf" srcId="{8324D03E-537E-A44A-A818-03D192EED01A}" destId="{3EDA47A3-8E58-E74A-BD8C-30CFE0161585}" srcOrd="5" destOrd="0" presId="urn:microsoft.com/office/officeart/2005/8/layout/lProcess2"/>
    <dgm:cxn modelId="{A69243BA-D59B-4148-8D7C-D421D854C122}" type="presParOf" srcId="{8324D03E-537E-A44A-A818-03D192EED01A}" destId="{CDFDE4BB-6C15-A044-AB6B-DE7F6606BF10}" srcOrd="6" destOrd="0" presId="urn:microsoft.com/office/officeart/2005/8/layout/lProcess2"/>
    <dgm:cxn modelId="{3B2B1691-898B-4ADE-962D-620532AC2F37}" type="presParOf" srcId="{CDFDE4BB-6C15-A044-AB6B-DE7F6606BF10}" destId="{A170CCC0-18B7-244C-B2D0-4F6CBEFF8F4F}" srcOrd="0" destOrd="0" presId="urn:microsoft.com/office/officeart/2005/8/layout/lProcess2"/>
    <dgm:cxn modelId="{91E79946-7794-49CF-95C9-EFBE9961BF4E}" type="presParOf" srcId="{CDFDE4BB-6C15-A044-AB6B-DE7F6606BF10}" destId="{10BE706C-347F-264A-BBE6-7D4A7C46E168}" srcOrd="1" destOrd="0" presId="urn:microsoft.com/office/officeart/2005/8/layout/lProcess2"/>
    <dgm:cxn modelId="{0FA7C355-2426-49A7-86B0-7B30712150D5}" type="presParOf" srcId="{CDFDE4BB-6C15-A044-AB6B-DE7F6606BF10}" destId="{BCAA36AE-38E8-D748-A3C5-3ABC2F8D5073}" srcOrd="2" destOrd="0" presId="urn:microsoft.com/office/officeart/2005/8/layout/lProcess2"/>
    <dgm:cxn modelId="{5DB8F054-A4B0-4011-B4F3-12FC9EF25B3D}" type="presParOf" srcId="{BCAA36AE-38E8-D748-A3C5-3ABC2F8D5073}" destId="{59BF36C0-79A1-CE41-AD91-94894754253C}" srcOrd="0" destOrd="0" presId="urn:microsoft.com/office/officeart/2005/8/layout/lProcess2"/>
    <dgm:cxn modelId="{4F2293BE-0AB9-48D9-9A48-C4B4980AB1A2}" type="presParOf" srcId="{59BF36C0-79A1-CE41-AD91-94894754253C}" destId="{64AF097E-38C2-0E4C-B617-864C3BEE4578}" srcOrd="0" destOrd="0" presId="urn:microsoft.com/office/officeart/2005/8/layout/lProcess2"/>
    <dgm:cxn modelId="{C400A68E-2DDF-4E48-90FF-4A37B8228377}" type="presParOf" srcId="{59BF36C0-79A1-CE41-AD91-94894754253C}" destId="{9CFA4F35-BF62-D64B-8B40-719EBE405B3D}" srcOrd="1" destOrd="0" presId="urn:microsoft.com/office/officeart/2005/8/layout/lProcess2"/>
    <dgm:cxn modelId="{EA91174A-31B3-4F88-9C88-3A5F8B1F39D5}" type="presParOf" srcId="{59BF36C0-79A1-CE41-AD91-94894754253C}" destId="{21CE5E1F-C82A-564C-9452-56061F9883A7}" srcOrd="2" destOrd="0" presId="urn:microsoft.com/office/officeart/2005/8/layout/lProcess2"/>
    <dgm:cxn modelId="{98E2AAAF-62C3-4FAB-9401-9400C22F1483}" type="presParOf" srcId="{8324D03E-537E-A44A-A818-03D192EED01A}" destId="{616D188D-A950-5842-B7D3-F409412D0B1D}" srcOrd="7" destOrd="0" presId="urn:microsoft.com/office/officeart/2005/8/layout/lProcess2"/>
    <dgm:cxn modelId="{292C1378-5A88-40FF-926B-53604FF2B2E0}" type="presParOf" srcId="{8324D03E-537E-A44A-A818-03D192EED01A}" destId="{6675F08E-87D3-8C41-8C44-E143CAA4F2D4}" srcOrd="8" destOrd="0" presId="urn:microsoft.com/office/officeart/2005/8/layout/lProcess2"/>
    <dgm:cxn modelId="{8A6BBF4F-5389-48EC-93D5-71DFC2CC25EB}" type="presParOf" srcId="{6675F08E-87D3-8C41-8C44-E143CAA4F2D4}" destId="{25E9BC9A-A379-014A-BC30-182C1E897C96}" srcOrd="0" destOrd="0" presId="urn:microsoft.com/office/officeart/2005/8/layout/lProcess2"/>
    <dgm:cxn modelId="{92309B6E-81A2-46D1-AC4E-B95BB60D1277}" type="presParOf" srcId="{6675F08E-87D3-8C41-8C44-E143CAA4F2D4}" destId="{EC1A1988-0A7D-B040-AF1C-C1D2AA21A5C5}" srcOrd="1" destOrd="0" presId="urn:microsoft.com/office/officeart/2005/8/layout/lProcess2"/>
    <dgm:cxn modelId="{A087444E-64C0-4DC1-A8C3-AA707EA025B8}" type="presParOf" srcId="{6675F08E-87D3-8C41-8C44-E143CAA4F2D4}" destId="{37F103A6-B9AC-C34B-9FA7-9093398D66C5}" srcOrd="2" destOrd="0" presId="urn:microsoft.com/office/officeart/2005/8/layout/lProcess2"/>
    <dgm:cxn modelId="{74152EA1-3ACC-4BD0-A73C-DB16CAD764DF}" type="presParOf" srcId="{37F103A6-B9AC-C34B-9FA7-9093398D66C5}" destId="{43762287-B108-9344-BB6A-E1ECF137A4C5}" srcOrd="0" destOrd="0" presId="urn:microsoft.com/office/officeart/2005/8/layout/lProcess2"/>
    <dgm:cxn modelId="{90BAE190-89F1-4BFC-AC38-72D4C26ECE60}" type="presParOf" srcId="{43762287-B108-9344-BB6A-E1ECF137A4C5}" destId="{5E58ED50-EF86-1940-9A1C-2828B5AF443F}" srcOrd="0" destOrd="0" presId="urn:microsoft.com/office/officeart/2005/8/layout/lProcess2"/>
    <dgm:cxn modelId="{6A66D94C-606B-4195-9E4D-2F85CCE67AD7}" type="presParOf" srcId="{43762287-B108-9344-BB6A-E1ECF137A4C5}" destId="{B15F8738-7DD5-154B-BBAB-90F3C7F890CD}" srcOrd="1" destOrd="0" presId="urn:microsoft.com/office/officeart/2005/8/layout/lProcess2"/>
    <dgm:cxn modelId="{18FD3049-8D3D-4E14-A75C-A415D0E8F642}" type="presParOf" srcId="{43762287-B108-9344-BB6A-E1ECF137A4C5}" destId="{B2BC11F5-6F4A-7D40-9F19-AF6636FE8A5E}" srcOrd="2"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CDB511-E23F-6040-BAD9-8D574B9C5253}">
      <dsp:nvSpPr>
        <dsp:cNvPr id="0" name=""/>
        <dsp:cNvSpPr/>
      </dsp:nvSpPr>
      <dsp:spPr>
        <a:xfrm>
          <a:off x="0" y="0"/>
          <a:ext cx="4498184" cy="13445311"/>
        </a:xfrm>
        <a:prstGeom prst="roundRect">
          <a:avLst>
            <a:gd name="adj" fmla="val 1000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nl-NL" sz="6500" kern="1200"/>
            <a:t>A</a:t>
          </a:r>
        </a:p>
      </dsp:txBody>
      <dsp:txXfrm>
        <a:off x="0" y="0"/>
        <a:ext cx="4498184" cy="4033593"/>
      </dsp:txXfrm>
    </dsp:sp>
    <dsp:sp modelId="{3C15017E-4C03-0E48-BD7E-24F84E7BD479}">
      <dsp:nvSpPr>
        <dsp:cNvPr id="0" name=""/>
        <dsp:cNvSpPr/>
      </dsp:nvSpPr>
      <dsp:spPr>
        <a:xfrm>
          <a:off x="462637" y="4037532"/>
          <a:ext cx="3598547" cy="405394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62865" rIns="83820" bIns="62865" numCol="1" spcCol="1270" anchor="ctr" anchorCtr="0">
          <a:noAutofit/>
        </a:bodyPr>
        <a:lstStyle/>
        <a:p>
          <a:pPr marL="0" lvl="0" indent="0" algn="ctr" defTabSz="1466850">
            <a:lnSpc>
              <a:spcPct val="90000"/>
            </a:lnSpc>
            <a:spcBef>
              <a:spcPct val="0"/>
            </a:spcBef>
            <a:spcAft>
              <a:spcPct val="35000"/>
            </a:spcAft>
            <a:buNone/>
          </a:pPr>
          <a:r>
            <a:rPr lang="nl-NL" sz="3300" kern="1200"/>
            <a:t>Ambitieus</a:t>
          </a:r>
        </a:p>
      </dsp:txBody>
      <dsp:txXfrm>
        <a:off x="568035" y="4142930"/>
        <a:ext cx="3387751" cy="3843149"/>
      </dsp:txXfrm>
    </dsp:sp>
    <dsp:sp modelId="{C52685E6-6954-F24A-A5A8-CEAFD56F6CC4}">
      <dsp:nvSpPr>
        <dsp:cNvPr id="0" name=""/>
        <dsp:cNvSpPr/>
      </dsp:nvSpPr>
      <dsp:spPr>
        <a:xfrm>
          <a:off x="462637" y="8715161"/>
          <a:ext cx="3598547" cy="405394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62865" rIns="83820" bIns="62865" numCol="1" spcCol="1270" anchor="ctr" anchorCtr="0">
          <a:noAutofit/>
        </a:bodyPr>
        <a:lstStyle/>
        <a:p>
          <a:pPr marL="0" lvl="0" indent="0" algn="ctr" defTabSz="1466850">
            <a:lnSpc>
              <a:spcPct val="90000"/>
            </a:lnSpc>
            <a:spcBef>
              <a:spcPct val="0"/>
            </a:spcBef>
            <a:spcAft>
              <a:spcPct val="35000"/>
            </a:spcAft>
            <a:buNone/>
          </a:pPr>
          <a:r>
            <a:rPr lang="nl-NL" sz="3300" kern="1200"/>
            <a:t>De kern van de dromen  van de organisatie</a:t>
          </a:r>
        </a:p>
        <a:p>
          <a:pPr marL="0" lvl="0" indent="0" algn="ctr" defTabSz="1466850">
            <a:lnSpc>
              <a:spcPct val="90000"/>
            </a:lnSpc>
            <a:spcBef>
              <a:spcPct val="0"/>
            </a:spcBef>
            <a:spcAft>
              <a:spcPct val="35000"/>
            </a:spcAft>
            <a:buNone/>
          </a:pPr>
          <a:r>
            <a:rPr lang="nl-NL" sz="3300" kern="1200"/>
            <a:t>blootleggen</a:t>
          </a:r>
        </a:p>
      </dsp:txBody>
      <dsp:txXfrm>
        <a:off x="568035" y="8820559"/>
        <a:ext cx="3387751" cy="3843149"/>
      </dsp:txXfrm>
    </dsp:sp>
    <dsp:sp modelId="{4BD8331D-4DC0-2D4C-9C7A-B1499216F8F2}">
      <dsp:nvSpPr>
        <dsp:cNvPr id="0" name=""/>
        <dsp:cNvSpPr/>
      </dsp:nvSpPr>
      <dsp:spPr>
        <a:xfrm>
          <a:off x="4848366" y="0"/>
          <a:ext cx="4498184" cy="13445311"/>
        </a:xfrm>
        <a:prstGeom prst="roundRect">
          <a:avLst>
            <a:gd name="adj" fmla="val 1000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nl-NL" sz="6500" kern="1200"/>
            <a:t>M</a:t>
          </a:r>
        </a:p>
      </dsp:txBody>
      <dsp:txXfrm>
        <a:off x="4848366" y="0"/>
        <a:ext cx="4498184" cy="4033593"/>
      </dsp:txXfrm>
    </dsp:sp>
    <dsp:sp modelId="{C98975E0-CF9E-724E-9EC2-2E5F25172727}">
      <dsp:nvSpPr>
        <dsp:cNvPr id="0" name=""/>
        <dsp:cNvSpPr/>
      </dsp:nvSpPr>
      <dsp:spPr>
        <a:xfrm>
          <a:off x="5298185" y="4037532"/>
          <a:ext cx="3598547" cy="405394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62865" rIns="83820" bIns="62865" numCol="1" spcCol="1270" anchor="ctr" anchorCtr="0">
          <a:noAutofit/>
        </a:bodyPr>
        <a:lstStyle/>
        <a:p>
          <a:pPr marL="0" lvl="0" indent="0" algn="ctr" defTabSz="1466850">
            <a:lnSpc>
              <a:spcPct val="90000"/>
            </a:lnSpc>
            <a:spcBef>
              <a:spcPct val="0"/>
            </a:spcBef>
            <a:spcAft>
              <a:spcPct val="35000"/>
            </a:spcAft>
            <a:buNone/>
          </a:pPr>
          <a:r>
            <a:rPr lang="nl-NL" sz="3300" kern="1200"/>
            <a:t>Motiverend</a:t>
          </a:r>
        </a:p>
      </dsp:txBody>
      <dsp:txXfrm>
        <a:off x="5403583" y="4142930"/>
        <a:ext cx="3387751" cy="3843149"/>
      </dsp:txXfrm>
    </dsp:sp>
    <dsp:sp modelId="{9302D46D-31D8-4543-BAC1-26EE977752C6}">
      <dsp:nvSpPr>
        <dsp:cNvPr id="0" name=""/>
        <dsp:cNvSpPr/>
      </dsp:nvSpPr>
      <dsp:spPr>
        <a:xfrm>
          <a:off x="5298185" y="8715161"/>
          <a:ext cx="3598547" cy="405394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62865" rIns="83820" bIns="62865" numCol="1" spcCol="1270" anchor="ctr" anchorCtr="0">
          <a:noAutofit/>
        </a:bodyPr>
        <a:lstStyle/>
        <a:p>
          <a:pPr marL="0" lvl="0" indent="0" algn="ctr" defTabSz="1466850">
            <a:lnSpc>
              <a:spcPct val="90000"/>
            </a:lnSpc>
            <a:spcBef>
              <a:spcPct val="0"/>
            </a:spcBef>
            <a:spcAft>
              <a:spcPct val="35000"/>
            </a:spcAft>
            <a:buNone/>
          </a:pPr>
          <a:r>
            <a:rPr lang="nl-NL" sz="3300" kern="1200"/>
            <a:t>Visie moet medewerkers</a:t>
          </a:r>
        </a:p>
        <a:p>
          <a:pPr marL="0" lvl="0" indent="0" algn="ctr" defTabSz="1466850">
            <a:lnSpc>
              <a:spcPct val="90000"/>
            </a:lnSpc>
            <a:spcBef>
              <a:spcPct val="0"/>
            </a:spcBef>
            <a:spcAft>
              <a:spcPct val="35000"/>
            </a:spcAft>
            <a:buNone/>
          </a:pPr>
          <a:r>
            <a:rPr lang="nl-NL" sz="3300" kern="1200"/>
            <a:t>aanspreken, motiveren, energie geven</a:t>
          </a:r>
        </a:p>
      </dsp:txBody>
      <dsp:txXfrm>
        <a:off x="5403583" y="8820559"/>
        <a:ext cx="3387751" cy="3843149"/>
      </dsp:txXfrm>
    </dsp:sp>
    <dsp:sp modelId="{F260F056-FC27-5646-8461-22FC133779FB}">
      <dsp:nvSpPr>
        <dsp:cNvPr id="0" name=""/>
        <dsp:cNvSpPr/>
      </dsp:nvSpPr>
      <dsp:spPr>
        <a:xfrm>
          <a:off x="9683915" y="0"/>
          <a:ext cx="4498184" cy="13445311"/>
        </a:xfrm>
        <a:prstGeom prst="roundRect">
          <a:avLst>
            <a:gd name="adj" fmla="val 1000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nl-NL" sz="6500" kern="1200"/>
            <a:t>O</a:t>
          </a:r>
        </a:p>
      </dsp:txBody>
      <dsp:txXfrm>
        <a:off x="9683915" y="0"/>
        <a:ext cx="4498184" cy="4033593"/>
      </dsp:txXfrm>
    </dsp:sp>
    <dsp:sp modelId="{B91DBFD5-9D0D-1C4C-BBA4-D49101741C2D}">
      <dsp:nvSpPr>
        <dsp:cNvPr id="0" name=""/>
        <dsp:cNvSpPr/>
      </dsp:nvSpPr>
      <dsp:spPr>
        <a:xfrm>
          <a:off x="10133733" y="4037532"/>
          <a:ext cx="3598547" cy="405394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62865" rIns="83820" bIns="62865" numCol="1" spcCol="1270" anchor="ctr" anchorCtr="0">
          <a:noAutofit/>
        </a:bodyPr>
        <a:lstStyle/>
        <a:p>
          <a:pPr marL="0" lvl="0" indent="0" algn="ctr" defTabSz="1466850">
            <a:lnSpc>
              <a:spcPct val="90000"/>
            </a:lnSpc>
            <a:spcBef>
              <a:spcPct val="0"/>
            </a:spcBef>
            <a:spcAft>
              <a:spcPct val="35000"/>
            </a:spcAft>
            <a:buNone/>
          </a:pPr>
          <a:r>
            <a:rPr lang="nl-NL" sz="3300" kern="1200"/>
            <a:t>Onderscheidend</a:t>
          </a:r>
        </a:p>
      </dsp:txBody>
      <dsp:txXfrm>
        <a:off x="10239131" y="4142930"/>
        <a:ext cx="3387751" cy="3843149"/>
      </dsp:txXfrm>
    </dsp:sp>
    <dsp:sp modelId="{7E168F18-8862-E64D-80D1-EE74AA1B629A}">
      <dsp:nvSpPr>
        <dsp:cNvPr id="0" name=""/>
        <dsp:cNvSpPr/>
      </dsp:nvSpPr>
      <dsp:spPr>
        <a:xfrm>
          <a:off x="10133733" y="8715161"/>
          <a:ext cx="3598547" cy="405394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62865" rIns="83820" bIns="62865" numCol="1" spcCol="1270" anchor="ctr" anchorCtr="0">
          <a:noAutofit/>
        </a:bodyPr>
        <a:lstStyle/>
        <a:p>
          <a:pPr marL="0" lvl="0" indent="0" algn="ctr" defTabSz="1466850">
            <a:lnSpc>
              <a:spcPct val="90000"/>
            </a:lnSpc>
            <a:spcBef>
              <a:spcPct val="0"/>
            </a:spcBef>
            <a:spcAft>
              <a:spcPct val="35000"/>
            </a:spcAft>
            <a:buNone/>
          </a:pPr>
          <a:r>
            <a:rPr lang="nl-NL" sz="3300" kern="1200"/>
            <a:t>De eigenheid van organisatie vertolken en zo bijdragen aan het onderscheidende vermogen</a:t>
          </a:r>
        </a:p>
      </dsp:txBody>
      <dsp:txXfrm>
        <a:off x="10239131" y="8820559"/>
        <a:ext cx="3387751" cy="3843149"/>
      </dsp:txXfrm>
    </dsp:sp>
    <dsp:sp modelId="{A170CCC0-18B7-244C-B2D0-4F6CBEFF8F4F}">
      <dsp:nvSpPr>
        <dsp:cNvPr id="0" name=""/>
        <dsp:cNvSpPr/>
      </dsp:nvSpPr>
      <dsp:spPr>
        <a:xfrm>
          <a:off x="14519463" y="0"/>
          <a:ext cx="4498184" cy="13445311"/>
        </a:xfrm>
        <a:prstGeom prst="roundRect">
          <a:avLst>
            <a:gd name="adj" fmla="val 1000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nl-NL" sz="6500" kern="1200"/>
            <a:t>R</a:t>
          </a:r>
        </a:p>
      </dsp:txBody>
      <dsp:txXfrm>
        <a:off x="14519463" y="0"/>
        <a:ext cx="4498184" cy="4033593"/>
      </dsp:txXfrm>
    </dsp:sp>
    <dsp:sp modelId="{64AF097E-38C2-0E4C-B617-864C3BEE4578}">
      <dsp:nvSpPr>
        <dsp:cNvPr id="0" name=""/>
        <dsp:cNvSpPr/>
      </dsp:nvSpPr>
      <dsp:spPr>
        <a:xfrm>
          <a:off x="14969282" y="4037532"/>
          <a:ext cx="3598547" cy="405394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62865" rIns="83820" bIns="62865" numCol="1" spcCol="1270" anchor="ctr" anchorCtr="0">
          <a:noAutofit/>
        </a:bodyPr>
        <a:lstStyle/>
        <a:p>
          <a:pPr marL="0" lvl="0" indent="0" algn="ctr" defTabSz="1466850">
            <a:lnSpc>
              <a:spcPct val="90000"/>
            </a:lnSpc>
            <a:spcBef>
              <a:spcPct val="0"/>
            </a:spcBef>
            <a:spcAft>
              <a:spcPct val="35000"/>
            </a:spcAft>
            <a:buNone/>
          </a:pPr>
          <a:r>
            <a:rPr lang="nl-NL" sz="3300" kern="1200"/>
            <a:t>Relevant</a:t>
          </a:r>
        </a:p>
      </dsp:txBody>
      <dsp:txXfrm>
        <a:off x="15074680" y="4142930"/>
        <a:ext cx="3387751" cy="3843149"/>
      </dsp:txXfrm>
    </dsp:sp>
    <dsp:sp modelId="{21CE5E1F-C82A-564C-9452-56061F9883A7}">
      <dsp:nvSpPr>
        <dsp:cNvPr id="0" name=""/>
        <dsp:cNvSpPr/>
      </dsp:nvSpPr>
      <dsp:spPr>
        <a:xfrm>
          <a:off x="14969282" y="8715161"/>
          <a:ext cx="3598547" cy="405394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62865" rIns="83820" bIns="62865" numCol="1" spcCol="1270" anchor="ctr" anchorCtr="0">
          <a:noAutofit/>
        </a:bodyPr>
        <a:lstStyle/>
        <a:p>
          <a:pPr marL="0" lvl="0" indent="0" algn="ctr" defTabSz="1466850">
            <a:lnSpc>
              <a:spcPct val="90000"/>
            </a:lnSpc>
            <a:spcBef>
              <a:spcPct val="0"/>
            </a:spcBef>
            <a:spcAft>
              <a:spcPct val="35000"/>
            </a:spcAft>
            <a:buNone/>
          </a:pPr>
          <a:r>
            <a:rPr lang="nl-NL" sz="3300" kern="1200"/>
            <a:t>Voor alle belanghebbenden die  je wil aanspreken</a:t>
          </a:r>
        </a:p>
      </dsp:txBody>
      <dsp:txXfrm>
        <a:off x="15074680" y="8820559"/>
        <a:ext cx="3387751" cy="3843149"/>
      </dsp:txXfrm>
    </dsp:sp>
    <dsp:sp modelId="{25E9BC9A-A379-014A-BC30-182C1E897C96}">
      <dsp:nvSpPr>
        <dsp:cNvPr id="0" name=""/>
        <dsp:cNvSpPr/>
      </dsp:nvSpPr>
      <dsp:spPr>
        <a:xfrm>
          <a:off x="19355011" y="0"/>
          <a:ext cx="4498184" cy="13445311"/>
        </a:xfrm>
        <a:prstGeom prst="roundRect">
          <a:avLst>
            <a:gd name="adj" fmla="val 1000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nl-NL" sz="6500" kern="1200"/>
            <a:t>E</a:t>
          </a:r>
        </a:p>
      </dsp:txBody>
      <dsp:txXfrm>
        <a:off x="19355011" y="0"/>
        <a:ext cx="4498184" cy="4033593"/>
      </dsp:txXfrm>
    </dsp:sp>
    <dsp:sp modelId="{5E58ED50-EF86-1940-9A1C-2828B5AF443F}">
      <dsp:nvSpPr>
        <dsp:cNvPr id="0" name=""/>
        <dsp:cNvSpPr/>
      </dsp:nvSpPr>
      <dsp:spPr>
        <a:xfrm>
          <a:off x="19804830" y="4037532"/>
          <a:ext cx="3598547" cy="405394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62865" rIns="83820" bIns="62865" numCol="1" spcCol="1270" anchor="ctr" anchorCtr="0">
          <a:noAutofit/>
        </a:bodyPr>
        <a:lstStyle/>
        <a:p>
          <a:pPr marL="0" lvl="0" indent="0" algn="ctr" defTabSz="1466850">
            <a:lnSpc>
              <a:spcPct val="90000"/>
            </a:lnSpc>
            <a:spcBef>
              <a:spcPct val="0"/>
            </a:spcBef>
            <a:spcAft>
              <a:spcPct val="35000"/>
            </a:spcAft>
            <a:buNone/>
          </a:pPr>
          <a:r>
            <a:rPr lang="nl-NL" sz="3300" kern="1200"/>
            <a:t>Echt, </a:t>
          </a:r>
        </a:p>
        <a:p>
          <a:pPr marL="0" lvl="0" indent="0" algn="ctr" defTabSz="1466850">
            <a:lnSpc>
              <a:spcPct val="90000"/>
            </a:lnSpc>
            <a:spcBef>
              <a:spcPct val="0"/>
            </a:spcBef>
            <a:spcAft>
              <a:spcPct val="35000"/>
            </a:spcAft>
            <a:buNone/>
          </a:pPr>
          <a:r>
            <a:rPr lang="nl-NL" sz="3300" kern="1200"/>
            <a:t>Evenwichtig</a:t>
          </a:r>
        </a:p>
        <a:p>
          <a:pPr marL="0" lvl="0" indent="0" algn="ctr" defTabSz="1466850">
            <a:lnSpc>
              <a:spcPct val="90000"/>
            </a:lnSpc>
            <a:spcBef>
              <a:spcPct val="0"/>
            </a:spcBef>
            <a:spcAft>
              <a:spcPct val="35000"/>
            </a:spcAft>
            <a:buNone/>
          </a:pPr>
          <a:r>
            <a:rPr lang="nl-NL" sz="3300" kern="1200"/>
            <a:t>eenheid</a:t>
          </a:r>
        </a:p>
      </dsp:txBody>
      <dsp:txXfrm>
        <a:off x="19910228" y="4142930"/>
        <a:ext cx="3387751" cy="3843149"/>
      </dsp:txXfrm>
    </dsp:sp>
    <dsp:sp modelId="{B2BC11F5-6F4A-7D40-9F19-AF6636FE8A5E}">
      <dsp:nvSpPr>
        <dsp:cNvPr id="0" name=""/>
        <dsp:cNvSpPr/>
      </dsp:nvSpPr>
      <dsp:spPr>
        <a:xfrm>
          <a:off x="19804830" y="8715161"/>
          <a:ext cx="3598547" cy="4053945"/>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62865" rIns="83820" bIns="62865" numCol="1" spcCol="1270" anchor="ctr" anchorCtr="0">
          <a:noAutofit/>
        </a:bodyPr>
        <a:lstStyle/>
        <a:p>
          <a:pPr marL="0" lvl="0" indent="0" algn="ctr" defTabSz="1466850">
            <a:lnSpc>
              <a:spcPct val="90000"/>
            </a:lnSpc>
            <a:spcBef>
              <a:spcPct val="0"/>
            </a:spcBef>
            <a:spcAft>
              <a:spcPct val="35000"/>
            </a:spcAft>
            <a:buNone/>
          </a:pPr>
          <a:r>
            <a:rPr lang="nl-NL" sz="3300" kern="1200"/>
            <a:t>Authentiek en geloofwaardig</a:t>
          </a:r>
        </a:p>
      </dsp:txBody>
      <dsp:txXfrm>
        <a:off x="19910228" y="8820559"/>
        <a:ext cx="3387751" cy="3843149"/>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996747-4202-DD4B-94AC-6B976FAC7AF4}" type="datetimeFigureOut">
              <a:rPr lang="nl-BE" smtClean="0"/>
              <a:t>28/01/2025</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E71038-0F01-804C-8B58-40148AC75176}" type="slidenum">
              <a:rPr lang="nl-BE" smtClean="0"/>
              <a:t>‹nr.›</a:t>
            </a:fld>
            <a:endParaRPr lang="nl-BE"/>
          </a:p>
        </p:txBody>
      </p:sp>
    </p:spTree>
    <p:extLst>
      <p:ext uri="{BB962C8B-B14F-4D97-AF65-F5344CB8AC3E}">
        <p14:creationId xmlns:p14="http://schemas.microsoft.com/office/powerpoint/2010/main" val="4078996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g-o.be/media/1937/532310-go-visie-op-schoolkostenbeleid-02.pdf"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g-o.be/samen-leren-samenleven-ons-ppgo/"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In het verleden hebben we eerder de koppen </a:t>
            </a:r>
            <a:r>
              <a:rPr lang="nl-BE" err="1"/>
              <a:t>samengesteken</a:t>
            </a:r>
            <a:r>
              <a:rPr lang="nl-BE"/>
              <a:t> om producten te ontwikkelen.</a:t>
            </a:r>
          </a:p>
          <a:p>
            <a:endParaRPr lang="nl-BE"/>
          </a:p>
          <a:p>
            <a:r>
              <a:rPr lang="nl-BE"/>
              <a:t>GOK-wijs (2020) (GO! navigator op smartschool)</a:t>
            </a:r>
          </a:p>
          <a:p>
            <a:r>
              <a:rPr lang="nl-BE"/>
              <a:t>GO! visietekst schoolkostenbeheersing (2023) - </a:t>
            </a:r>
            <a:r>
              <a:rPr lang="nl-BE">
                <a:hlinkClick r:id="rId3"/>
              </a:rPr>
              <a:t>532310-go-visie-op-schoolkostenbeleid-02.pdf</a:t>
            </a:r>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3</a:t>
            </a:fld>
            <a:endParaRPr lang="nl-BE"/>
          </a:p>
        </p:txBody>
      </p:sp>
    </p:spTree>
    <p:extLst>
      <p:ext uri="{BB962C8B-B14F-4D97-AF65-F5344CB8AC3E}">
        <p14:creationId xmlns:p14="http://schemas.microsoft.com/office/powerpoint/2010/main" val="8362485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US"/>
              <a:t>Met het GO! Memorandum 2024 </a:t>
            </a:r>
            <a:r>
              <a:rPr lang="en-US" err="1"/>
              <a:t>en</a:t>
            </a:r>
            <a:r>
              <a:rPr lang="en-US"/>
              <a:t> het </a:t>
            </a:r>
            <a:r>
              <a:rPr lang="en-US" err="1"/>
              <a:t>bijhorende</a:t>
            </a:r>
            <a:r>
              <a:rPr lang="en-US"/>
              <a:t> </a:t>
            </a:r>
            <a:r>
              <a:rPr lang="en-US" err="1"/>
              <a:t>participatietraject</a:t>
            </a:r>
            <a:r>
              <a:rPr lang="en-US"/>
              <a:t> </a:t>
            </a:r>
            <a:r>
              <a:rPr lang="en-US" err="1"/>
              <a:t>hebben</a:t>
            </a:r>
            <a:r>
              <a:rPr lang="en-US"/>
              <a:t> we feedback </a:t>
            </a:r>
            <a:r>
              <a:rPr lang="en-US" err="1"/>
              <a:t>gekregen</a:t>
            </a:r>
            <a:r>
              <a:rPr lang="en-US"/>
              <a:t> van het </a:t>
            </a:r>
            <a:r>
              <a:rPr lang="en-US" err="1"/>
              <a:t>werkveld</a:t>
            </a:r>
            <a:r>
              <a:rPr lang="en-US"/>
              <a:t> over </a:t>
            </a:r>
            <a:r>
              <a:rPr lang="en-US" err="1"/>
              <a:t>gelijke</a:t>
            </a:r>
            <a:r>
              <a:rPr lang="en-US"/>
              <a:t> </a:t>
            </a:r>
            <a:r>
              <a:rPr lang="en-US" err="1"/>
              <a:t>onderwijskansen</a:t>
            </a:r>
            <a:endParaRPr lang="en-US"/>
          </a:p>
          <a:p>
            <a:r>
              <a:rPr lang="en-US" err="1"/>
              <a:t>Gelijke</a:t>
            </a:r>
            <a:r>
              <a:rPr lang="en-US"/>
              <a:t> </a:t>
            </a:r>
            <a:r>
              <a:rPr lang="en-US" err="1"/>
              <a:t>kansen</a:t>
            </a:r>
            <a:r>
              <a:rPr lang="en-US"/>
              <a:t> is </a:t>
            </a:r>
            <a:r>
              <a:rPr lang="en-US" err="1"/>
              <a:t>een</a:t>
            </a:r>
            <a:r>
              <a:rPr lang="en-US"/>
              <a:t> </a:t>
            </a:r>
            <a:r>
              <a:rPr lang="en-US" err="1"/>
              <a:t>basisbeginsel</a:t>
            </a:r>
            <a:r>
              <a:rPr lang="en-US"/>
              <a:t> </a:t>
            </a:r>
            <a:r>
              <a:rPr lang="en-US" err="1"/>
              <a:t>ons</a:t>
            </a:r>
            <a:r>
              <a:rPr lang="en-US"/>
              <a:t> PPGO! </a:t>
            </a:r>
          </a:p>
          <a:p>
            <a:br>
              <a:rPr lang="en-US"/>
            </a:br>
            <a:r>
              <a:rPr lang="en-US">
                <a:hlinkClick r:id="rId3"/>
              </a:rPr>
              <a:t>https://g-o.be/samen-leren-samenleven-ons-ppgo/</a:t>
            </a:r>
            <a:r>
              <a:rPr lang="en-US"/>
              <a:t>  </a:t>
            </a:r>
          </a:p>
          <a:p>
            <a:endParaRPr lang="en-US"/>
          </a:p>
          <a:p>
            <a:r>
              <a:rPr lang="en-US"/>
              <a:t>De </a:t>
            </a:r>
            <a:r>
              <a:rPr lang="en-US" err="1"/>
              <a:t>vertaalslag</a:t>
            </a:r>
            <a:r>
              <a:rPr lang="en-US"/>
              <a:t> </a:t>
            </a:r>
            <a:r>
              <a:rPr lang="en-US" err="1"/>
              <a:t>maakten</a:t>
            </a:r>
            <a:r>
              <a:rPr lang="en-US"/>
              <a:t> we in </a:t>
            </a:r>
            <a:r>
              <a:rPr lang="en-US" err="1"/>
              <a:t>ons</a:t>
            </a:r>
            <a:r>
              <a:rPr lang="en-US"/>
              <a:t> memorandum </a:t>
            </a:r>
            <a:r>
              <a:rPr lang="en-US" err="1"/>
              <a:t>en</a:t>
            </a:r>
            <a:r>
              <a:rPr lang="en-US"/>
              <a:t> </a:t>
            </a:r>
            <a:r>
              <a:rPr lang="en-US" err="1"/>
              <a:t>ook</a:t>
            </a:r>
            <a:r>
              <a:rPr lang="en-US"/>
              <a:t> in de </a:t>
            </a:r>
            <a:r>
              <a:rPr lang="en-US" err="1"/>
              <a:t>politiek</a:t>
            </a:r>
            <a:r>
              <a:rPr lang="en-US"/>
              <a:t> </a:t>
            </a:r>
            <a:r>
              <a:rPr lang="en-US" err="1"/>
              <a:t>techniche</a:t>
            </a:r>
            <a:r>
              <a:rPr lang="en-US"/>
              <a:t> fiche voor </a:t>
            </a:r>
            <a:r>
              <a:rPr lang="en-US" err="1"/>
              <a:t>gelijke</a:t>
            </a:r>
            <a:r>
              <a:rPr lang="en-US"/>
              <a:t> </a:t>
            </a:r>
            <a:r>
              <a:rPr lang="en-US" err="1"/>
              <a:t>onderwijskansen</a:t>
            </a:r>
            <a:r>
              <a:rPr lang="en-US"/>
              <a:t> die </a:t>
            </a:r>
            <a:r>
              <a:rPr lang="en-US" err="1"/>
              <a:t>ik</a:t>
            </a:r>
            <a:r>
              <a:rPr lang="en-US"/>
              <a:t> </a:t>
            </a:r>
            <a:r>
              <a:rPr lang="en-US" err="1"/>
              <a:t>toelichtte</a:t>
            </a:r>
            <a:r>
              <a:rPr lang="en-US"/>
              <a:t> </a:t>
            </a:r>
            <a:r>
              <a:rPr lang="en-US" err="1"/>
              <a:t>eind</a:t>
            </a:r>
            <a:r>
              <a:rPr lang="en-US"/>
              <a:t> </a:t>
            </a:r>
            <a:r>
              <a:rPr lang="en-US" err="1"/>
              <a:t>vorig</a:t>
            </a:r>
            <a:r>
              <a:rPr lang="en-US"/>
              <a:t> </a:t>
            </a:r>
            <a:r>
              <a:rPr lang="en-US" err="1"/>
              <a:t>schooljaar</a:t>
            </a:r>
            <a:r>
              <a:rPr lang="en-US"/>
              <a:t>.</a:t>
            </a:r>
          </a:p>
          <a:p>
            <a:endParaRPr lang="en-US"/>
          </a:p>
          <a:p>
            <a:r>
              <a:rPr lang="en-US" err="1"/>
              <a:t>Vandaag</a:t>
            </a:r>
            <a:r>
              <a:rPr lang="en-US"/>
              <a:t> </a:t>
            </a:r>
            <a:r>
              <a:rPr lang="en-US" err="1"/>
              <a:t>staan</a:t>
            </a:r>
            <a:r>
              <a:rPr lang="en-US"/>
              <a:t> we voor </a:t>
            </a:r>
            <a:r>
              <a:rPr lang="en-US" err="1"/>
              <a:t>een</a:t>
            </a:r>
            <a:r>
              <a:rPr lang="en-US"/>
              <a:t> </a:t>
            </a:r>
            <a:r>
              <a:rPr lang="en-US" err="1"/>
              <a:t>nieuwe</a:t>
            </a:r>
            <a:r>
              <a:rPr lang="en-US"/>
              <a:t> </a:t>
            </a:r>
            <a:r>
              <a:rPr lang="en-US" err="1"/>
              <a:t>regering</a:t>
            </a:r>
            <a:r>
              <a:rPr lang="en-US"/>
              <a:t> die </a:t>
            </a:r>
            <a:r>
              <a:rPr lang="en-US" err="1"/>
              <a:t>weinig</a:t>
            </a:r>
            <a:r>
              <a:rPr lang="en-US"/>
              <a:t> </a:t>
            </a:r>
            <a:r>
              <a:rPr lang="en-US" err="1"/>
              <a:t>oog</a:t>
            </a:r>
            <a:r>
              <a:rPr lang="en-US"/>
              <a:t> </a:t>
            </a:r>
            <a:r>
              <a:rPr lang="en-US" err="1"/>
              <a:t>heeft</a:t>
            </a:r>
            <a:r>
              <a:rPr lang="en-US"/>
              <a:t> voor </a:t>
            </a:r>
            <a:r>
              <a:rPr lang="en-US" err="1"/>
              <a:t>gelijke</a:t>
            </a:r>
            <a:r>
              <a:rPr lang="en-US"/>
              <a:t> </a:t>
            </a:r>
            <a:r>
              <a:rPr lang="en-US" err="1"/>
              <a:t>onderwijskansen</a:t>
            </a:r>
            <a:r>
              <a:rPr lang="en-US"/>
              <a:t>.</a:t>
            </a:r>
          </a:p>
          <a:p>
            <a:endParaRPr lang="en-US"/>
          </a:p>
          <a:p>
            <a:r>
              <a:rPr lang="en-US"/>
              <a:t>De </a:t>
            </a:r>
            <a:r>
              <a:rPr lang="en-US" err="1"/>
              <a:t>tijd</a:t>
            </a:r>
            <a:r>
              <a:rPr lang="en-US"/>
              <a:t> is </a:t>
            </a:r>
            <a:r>
              <a:rPr lang="en-US" err="1"/>
              <a:t>rijp</a:t>
            </a:r>
            <a:r>
              <a:rPr lang="en-US"/>
              <a:t> om </a:t>
            </a:r>
            <a:r>
              <a:rPr lang="en-US" err="1"/>
              <a:t>na</a:t>
            </a:r>
            <a:r>
              <a:rPr lang="en-US"/>
              <a:t> 12 </a:t>
            </a:r>
            <a:r>
              <a:rPr lang="en-US" err="1"/>
              <a:t>jaar</a:t>
            </a:r>
            <a:r>
              <a:rPr lang="en-US"/>
              <a:t> de </a:t>
            </a:r>
            <a:r>
              <a:rPr lang="en-US" err="1"/>
              <a:t>balans</a:t>
            </a:r>
            <a:r>
              <a:rPr lang="en-US"/>
              <a:t> op </a:t>
            </a:r>
            <a:r>
              <a:rPr lang="en-US" err="1"/>
              <a:t>te</a:t>
            </a:r>
            <a:r>
              <a:rPr lang="en-US"/>
              <a:t> </a:t>
            </a:r>
            <a:r>
              <a:rPr lang="en-US" err="1"/>
              <a:t>maken</a:t>
            </a:r>
            <a:r>
              <a:rPr lang="en-US"/>
              <a:t> (</a:t>
            </a:r>
            <a:r>
              <a:rPr lang="en-US" err="1"/>
              <a:t>sinds</a:t>
            </a:r>
            <a:r>
              <a:rPr lang="en-US"/>
              <a:t> de </a:t>
            </a:r>
            <a:r>
              <a:rPr lang="en-US" err="1"/>
              <a:t>vorige</a:t>
            </a:r>
            <a:r>
              <a:rPr lang="en-US"/>
              <a:t> </a:t>
            </a:r>
            <a:r>
              <a:rPr lang="en-US" err="1"/>
              <a:t>visietekst</a:t>
            </a:r>
            <a:r>
              <a:rPr lang="en-US"/>
              <a:t>). Wat </a:t>
            </a:r>
            <a:r>
              <a:rPr lang="en-US" err="1"/>
              <a:t>hebben</a:t>
            </a:r>
            <a:r>
              <a:rPr lang="en-US"/>
              <a:t> we </a:t>
            </a:r>
            <a:r>
              <a:rPr lang="en-US" err="1"/>
              <a:t>bereikt</a:t>
            </a:r>
            <a:r>
              <a:rPr lang="en-US"/>
              <a:t>? </a:t>
            </a:r>
            <a:r>
              <a:rPr lang="en-US" err="1"/>
              <a:t>Waar</a:t>
            </a:r>
            <a:r>
              <a:rPr lang="en-US"/>
              <a:t> </a:t>
            </a:r>
            <a:r>
              <a:rPr lang="en-US" err="1"/>
              <a:t>willen</a:t>
            </a:r>
            <a:r>
              <a:rPr lang="en-US"/>
              <a:t> we </a:t>
            </a:r>
            <a:r>
              <a:rPr lang="en-US" err="1"/>
              <a:t>nog</a:t>
            </a:r>
            <a:r>
              <a:rPr lang="en-US"/>
              <a:t> </a:t>
            </a:r>
            <a:r>
              <a:rPr lang="en-US" err="1"/>
              <a:t>naartoe</a:t>
            </a:r>
            <a:r>
              <a:rPr lang="en-US"/>
              <a:t>?</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5</a:t>
            </a:fld>
            <a:endParaRPr lang="nl-BE"/>
          </a:p>
        </p:txBody>
      </p:sp>
    </p:spTree>
    <p:extLst>
      <p:ext uri="{BB962C8B-B14F-4D97-AF65-F5344CB8AC3E}">
        <p14:creationId xmlns:p14="http://schemas.microsoft.com/office/powerpoint/2010/main" val="6197255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800" kern="100">
                <a:effectLst/>
                <a:latin typeface="Calibri" panose="020F0502020204030204" pitchFamily="34" charset="0"/>
                <a:ea typeface="Calibri" panose="020F0502020204030204" pitchFamily="34" charset="0"/>
                <a:cs typeface="Times New Roman" panose="02020603050405020304" pitchFamily="18" charset="0"/>
              </a:rPr>
              <a:t>Dit wordt een </a:t>
            </a:r>
            <a:r>
              <a:rPr lang="nl-BE" sz="1800" kern="100" err="1">
                <a:effectLst/>
                <a:latin typeface="Calibri" panose="020F0502020204030204" pitchFamily="34" charset="0"/>
                <a:ea typeface="Calibri" panose="020F0502020204030204" pitchFamily="34" charset="0"/>
                <a:cs typeface="Times New Roman" panose="02020603050405020304" pitchFamily="18" charset="0"/>
              </a:rPr>
              <a:t>netbrede</a:t>
            </a:r>
            <a:r>
              <a:rPr lang="nl-BE" sz="1800" kern="100">
                <a:effectLst/>
                <a:latin typeface="Calibri" panose="020F0502020204030204" pitchFamily="34" charset="0"/>
                <a:ea typeface="Calibri" panose="020F0502020204030204" pitchFamily="34" charset="0"/>
                <a:cs typeface="Times New Roman" panose="02020603050405020304" pitchFamily="18" charset="0"/>
              </a:rPr>
              <a:t> visie. Dat wil zeggen dat deze tekst duidelijk maakt wat de GO! visie is over gelijke onderwijskansen. Waar staan we voor? Wat is ons toekomstbeeld? Dit voor het hele officiële onderwijsnet. Onderwijsinstellingen en onderwijsprofessionals kunnen de tekst raadplegen voor inspiratie en richting. Daarnaast profileren we ons als onderwijsnet naar andere onderwijsverstrekkers, onze partners en de overheid. Anderen kunnen dus in deze tekst lezen waar het GO! wil voor staan als het gaat over gelijke onderwijskansen. </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6</a:t>
            </a:fld>
            <a:endParaRPr lang="nl-BE"/>
          </a:p>
        </p:txBody>
      </p:sp>
    </p:spTree>
    <p:extLst>
      <p:ext uri="{BB962C8B-B14F-4D97-AF65-F5344CB8AC3E}">
        <p14:creationId xmlns:p14="http://schemas.microsoft.com/office/powerpoint/2010/main" val="25180194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85750" indent="-285750">
              <a:buFontTx/>
              <a:buChar char="-"/>
            </a:pPr>
            <a:r>
              <a:rPr lang="nl-BE" sz="1800">
                <a:effectLst/>
                <a:latin typeface="Calibri" panose="020F0502020204030204" pitchFamily="34" charset="0"/>
                <a:ea typeface="Calibri" panose="020F0502020204030204" pitchFamily="34" charset="0"/>
                <a:cs typeface="Times New Roman" panose="02020603050405020304" pitchFamily="18" charset="0"/>
              </a:rPr>
              <a:t>Het GO! lerend netwerk gelijke onderwijskansen krijgt als eerste deze sneuveltekst te zien. In dit lerend netwerk zit veel expertise en ervaring. Hier zitten de grootste vechters voor de gelijke onderwijskans! </a:t>
            </a:r>
          </a:p>
          <a:p>
            <a:pPr marL="285750" indent="-285750">
              <a:buFontTx/>
              <a:buChar char="-"/>
            </a:pPr>
            <a:r>
              <a:rPr lang="nl-BE" sz="1800" kern="100">
                <a:effectLst/>
                <a:latin typeface="Calibri" panose="020F0502020204030204" pitchFamily="34" charset="0"/>
                <a:ea typeface="Calibri" panose="020F0502020204030204" pitchFamily="34" charset="0"/>
                <a:cs typeface="Times New Roman" panose="02020603050405020304" pitchFamily="18" charset="0"/>
              </a:rPr>
              <a:t>We willen graag met jullie de ruggengraat voor deze visietekst vormgeven. </a:t>
            </a:r>
          </a:p>
          <a:p>
            <a:pPr marL="285750" indent="-285750">
              <a:buFontTx/>
              <a:buChar char="-"/>
            </a:pPr>
            <a:r>
              <a:rPr lang="nl-BE" sz="1800" kern="100">
                <a:effectLst/>
                <a:latin typeface="Calibri" panose="020F0502020204030204" pitchFamily="34" charset="0"/>
                <a:ea typeface="Calibri" panose="020F0502020204030204" pitchFamily="34" charset="0"/>
                <a:cs typeface="Times New Roman" panose="02020603050405020304" pitchFamily="18" charset="0"/>
              </a:rPr>
              <a:t>Wat moet er in staan? </a:t>
            </a:r>
          </a:p>
          <a:p>
            <a:pPr marL="285750" indent="-285750">
              <a:buFontTx/>
              <a:buChar char="-"/>
            </a:pPr>
            <a:r>
              <a:rPr lang="nl-BE" sz="1800" kern="100">
                <a:effectLst/>
                <a:latin typeface="Calibri" panose="020F0502020204030204" pitchFamily="34" charset="0"/>
                <a:ea typeface="Calibri" panose="020F0502020204030204" pitchFamily="34" charset="0"/>
                <a:cs typeface="Times New Roman" panose="02020603050405020304" pitchFamily="18" charset="0"/>
              </a:rPr>
              <a:t>Wat is onze droom? </a:t>
            </a:r>
          </a:p>
          <a:p>
            <a:pPr marL="285750" indent="-285750">
              <a:buFontTx/>
              <a:buChar char="-"/>
            </a:pPr>
            <a:r>
              <a:rPr lang="nl-BE" sz="1800" kern="100">
                <a:effectLst/>
                <a:latin typeface="Calibri" panose="020F0502020204030204" pitchFamily="34" charset="0"/>
                <a:ea typeface="Calibri" panose="020F0502020204030204" pitchFamily="34" charset="0"/>
                <a:cs typeface="Times New Roman" panose="02020603050405020304" pitchFamily="18" charset="0"/>
              </a:rPr>
              <a:t>Hoe moet het eindproduct er uit zien? </a:t>
            </a:r>
          </a:p>
          <a:p>
            <a:pPr marL="285750" indent="-285750">
              <a:buFontTx/>
              <a:buChar char="-"/>
            </a:pPr>
            <a:r>
              <a:rPr lang="nl-BE" sz="1800" kern="100">
                <a:effectLst/>
                <a:latin typeface="Calibri" panose="020F0502020204030204" pitchFamily="34" charset="0"/>
                <a:ea typeface="Calibri" panose="020F0502020204030204" pitchFamily="34" charset="0"/>
                <a:cs typeface="Times New Roman" panose="02020603050405020304" pitchFamily="18" charset="0"/>
              </a:rPr>
              <a:t>Waarvoor moeten we de visie kunnen gebruiken? </a:t>
            </a:r>
          </a:p>
          <a:p>
            <a:pPr marL="285750" indent="-285750">
              <a:buFontTx/>
              <a:buChar char="-"/>
            </a:pPr>
            <a:r>
              <a:rPr lang="nl-BE" sz="1800" kern="100">
                <a:effectLst/>
                <a:latin typeface="Calibri" panose="020F0502020204030204" pitchFamily="34" charset="0"/>
                <a:ea typeface="Calibri" panose="020F0502020204030204" pitchFamily="34" charset="0"/>
                <a:cs typeface="Times New Roman" panose="02020603050405020304" pitchFamily="18" charset="0"/>
              </a:rPr>
              <a:t>Op welke manier kunnen we vanuit het GO! verder de gelijke onderwijskansen in de kijker zetten? </a:t>
            </a:r>
          </a:p>
          <a:p>
            <a:pPr marL="285750" indent="-285750">
              <a:buFontTx/>
              <a:buChar char="-"/>
            </a:pPr>
            <a:r>
              <a:rPr lang="nl-BE" sz="1800" kern="100">
                <a:effectLst/>
                <a:latin typeface="Calibri" panose="020F0502020204030204" pitchFamily="34" charset="0"/>
                <a:ea typeface="Calibri" panose="020F0502020204030204" pitchFamily="34" charset="0"/>
                <a:cs typeface="Times New Roman" panose="02020603050405020304" pitchFamily="18" charset="0"/>
              </a:rPr>
              <a:t>Hoe dragen we samen uit waar we voor staan?</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7</a:t>
            </a:fld>
            <a:endParaRPr lang="nl-BE"/>
          </a:p>
        </p:txBody>
      </p:sp>
    </p:spTree>
    <p:extLst>
      <p:ext uri="{BB962C8B-B14F-4D97-AF65-F5344CB8AC3E}">
        <p14:creationId xmlns:p14="http://schemas.microsoft.com/office/powerpoint/2010/main" val="24495022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SONO onderzoek</a:t>
            </a:r>
          </a:p>
          <a:p>
            <a:r>
              <a:rPr lang="nl-BE"/>
              <a:t>Internationale ijkingstoetsen</a:t>
            </a:r>
          </a:p>
          <a:p>
            <a:r>
              <a:rPr lang="nl-BE"/>
              <a:t>PISA </a:t>
            </a:r>
            <a:r>
              <a:rPr lang="nl-BE" sz="1200">
                <a:solidFill>
                  <a:srgbClr val="000000"/>
                </a:solidFill>
                <a:effectLst/>
                <a:latin typeface="Calibri" panose="020F0502020204030204" pitchFamily="34" charset="0"/>
                <a:ea typeface="Calibri" panose="020F0502020204030204" pitchFamily="34" charset="0"/>
              </a:rPr>
              <a:t>(</a:t>
            </a:r>
            <a:r>
              <a:rPr lang="nl-BE" sz="1200">
                <a:effectLst/>
                <a:latin typeface="Calibri" panose="020F0502020204030204" pitchFamily="34" charset="0"/>
                <a:ea typeface="Calibri" panose="020F0502020204030204" pitchFamily="34" charset="0"/>
                <a:cs typeface="Times New Roman" panose="02020603050405020304" pitchFamily="18" charset="0"/>
              </a:rPr>
              <a:t>Programma </a:t>
            </a:r>
            <a:r>
              <a:rPr lang="nl-BE" sz="1200" err="1">
                <a:effectLst/>
                <a:latin typeface="Calibri" panose="020F0502020204030204" pitchFamily="34" charset="0"/>
                <a:ea typeface="Calibri" panose="020F0502020204030204" pitchFamily="34" charset="0"/>
                <a:cs typeface="Times New Roman" panose="02020603050405020304" pitchFamily="18" charset="0"/>
              </a:rPr>
              <a:t>for</a:t>
            </a:r>
            <a:r>
              <a:rPr lang="nl-BE" sz="1200">
                <a:effectLst/>
                <a:latin typeface="Calibri" panose="020F0502020204030204" pitchFamily="34" charset="0"/>
                <a:ea typeface="Calibri" panose="020F0502020204030204" pitchFamily="34" charset="0"/>
                <a:cs typeface="Times New Roman" panose="02020603050405020304" pitchFamily="18" charset="0"/>
              </a:rPr>
              <a:t> International Student Assessment)</a:t>
            </a:r>
            <a:endParaRPr lang="nl-BE"/>
          </a:p>
          <a:p>
            <a:r>
              <a:rPr lang="nl-BE" sz="1200">
                <a:solidFill>
                  <a:srgbClr val="000000"/>
                </a:solidFill>
                <a:effectLst/>
                <a:latin typeface="Calibri" panose="020F0502020204030204" pitchFamily="34" charset="0"/>
                <a:ea typeface="Calibri" panose="020F0502020204030204" pitchFamily="34" charset="0"/>
              </a:rPr>
              <a:t>PIRLS (</a:t>
            </a:r>
            <a:r>
              <a:rPr lang="nl-BE" sz="1200" err="1">
                <a:effectLst/>
                <a:latin typeface="Calibri" panose="020F0502020204030204" pitchFamily="34" charset="0"/>
                <a:ea typeface="Calibri" panose="020F0502020204030204" pitchFamily="34" charset="0"/>
                <a:cs typeface="Times New Roman" panose="02020603050405020304" pitchFamily="18" charset="0"/>
              </a:rPr>
              <a:t>Progress</a:t>
            </a:r>
            <a:r>
              <a:rPr lang="nl-BE" sz="1200">
                <a:effectLst/>
                <a:latin typeface="Calibri" panose="020F0502020204030204" pitchFamily="34" charset="0"/>
                <a:ea typeface="Calibri" panose="020F0502020204030204" pitchFamily="34" charset="0"/>
                <a:cs typeface="Times New Roman" panose="02020603050405020304" pitchFamily="18" charset="0"/>
              </a:rPr>
              <a:t> in International Reading </a:t>
            </a:r>
            <a:r>
              <a:rPr lang="nl-BE" sz="1200" err="1">
                <a:effectLst/>
                <a:latin typeface="Calibri" panose="020F0502020204030204" pitchFamily="34" charset="0"/>
                <a:ea typeface="Calibri" panose="020F0502020204030204" pitchFamily="34" charset="0"/>
                <a:cs typeface="Times New Roman" panose="02020603050405020304" pitchFamily="18" charset="0"/>
              </a:rPr>
              <a:t>Literacy</a:t>
            </a:r>
            <a:r>
              <a:rPr lang="nl-BE" sz="1200">
                <a:effectLst/>
                <a:latin typeface="Calibri" panose="020F0502020204030204" pitchFamily="34" charset="0"/>
                <a:ea typeface="Calibri" panose="020F0502020204030204" pitchFamily="34" charset="0"/>
                <a:cs typeface="Times New Roman" panose="02020603050405020304" pitchFamily="18" charset="0"/>
              </a:rPr>
              <a:t> </a:t>
            </a:r>
            <a:r>
              <a:rPr lang="nl-BE" sz="1200" err="1">
                <a:effectLst/>
                <a:latin typeface="Calibri" panose="020F0502020204030204" pitchFamily="34" charset="0"/>
                <a:ea typeface="Calibri" panose="020F0502020204030204" pitchFamily="34" charset="0"/>
                <a:cs typeface="Times New Roman" panose="02020603050405020304" pitchFamily="18" charset="0"/>
              </a:rPr>
              <a:t>Study</a:t>
            </a:r>
            <a:r>
              <a:rPr lang="nl-BE" sz="1200">
                <a:effectLst/>
                <a:latin typeface="Calibri" panose="020F0502020204030204" pitchFamily="34" charset="0"/>
                <a:ea typeface="Calibri" panose="020F0502020204030204" pitchFamily="34" charset="0"/>
                <a:cs typeface="Times New Roman" panose="02020603050405020304" pitchFamily="18" charset="0"/>
              </a:rPr>
              <a:t>) </a:t>
            </a:r>
          </a:p>
          <a:p>
            <a:r>
              <a:rPr lang="nl-BE" sz="1200">
                <a:effectLst/>
                <a:latin typeface="Calibri" panose="020F0502020204030204" pitchFamily="34" charset="0"/>
                <a:ea typeface="Calibri" panose="020F0502020204030204" pitchFamily="34" charset="0"/>
                <a:cs typeface="Times New Roman" panose="02020603050405020304" pitchFamily="18" charset="0"/>
              </a:rPr>
              <a:t>PIAAC (</a:t>
            </a:r>
            <a:r>
              <a:rPr lang="nl-BE" sz="1200" err="1">
                <a:effectLst/>
                <a:latin typeface="Calibri" panose="020F0502020204030204" pitchFamily="34" charset="0"/>
                <a:ea typeface="Calibri" panose="020F0502020204030204" pitchFamily="34" charset="0"/>
                <a:cs typeface="Times New Roman" panose="02020603050405020304" pitchFamily="18" charset="0"/>
              </a:rPr>
              <a:t>Programme</a:t>
            </a:r>
            <a:r>
              <a:rPr lang="nl-BE" sz="1200">
                <a:effectLst/>
                <a:latin typeface="Calibri" panose="020F0502020204030204" pitchFamily="34" charset="0"/>
                <a:ea typeface="Calibri" panose="020F0502020204030204" pitchFamily="34" charset="0"/>
                <a:cs typeface="Times New Roman" panose="02020603050405020304" pitchFamily="18" charset="0"/>
              </a:rPr>
              <a:t> </a:t>
            </a:r>
            <a:r>
              <a:rPr lang="nl-BE" sz="1200" err="1">
                <a:effectLst/>
                <a:latin typeface="Calibri" panose="020F0502020204030204" pitchFamily="34" charset="0"/>
                <a:ea typeface="Calibri" panose="020F0502020204030204" pitchFamily="34" charset="0"/>
                <a:cs typeface="Times New Roman" panose="02020603050405020304" pitchFamily="18" charset="0"/>
              </a:rPr>
              <a:t>for</a:t>
            </a:r>
            <a:r>
              <a:rPr lang="nl-BE" sz="1200">
                <a:effectLst/>
                <a:latin typeface="Calibri" panose="020F0502020204030204" pitchFamily="34" charset="0"/>
                <a:ea typeface="Calibri" panose="020F0502020204030204" pitchFamily="34" charset="0"/>
                <a:cs typeface="Times New Roman" panose="02020603050405020304" pitchFamily="18" charset="0"/>
              </a:rPr>
              <a:t> </a:t>
            </a:r>
            <a:r>
              <a:rPr lang="nl-BE" sz="1200" err="1">
                <a:effectLst/>
                <a:latin typeface="Calibri" panose="020F0502020204030204" pitchFamily="34" charset="0"/>
                <a:ea typeface="Calibri" panose="020F0502020204030204" pitchFamily="34" charset="0"/>
                <a:cs typeface="Times New Roman" panose="02020603050405020304" pitchFamily="18" charset="0"/>
              </a:rPr>
              <a:t>the</a:t>
            </a:r>
            <a:r>
              <a:rPr lang="nl-BE" sz="1200">
                <a:effectLst/>
                <a:latin typeface="Calibri" panose="020F0502020204030204" pitchFamily="34" charset="0"/>
                <a:ea typeface="Calibri" panose="020F0502020204030204" pitchFamily="34" charset="0"/>
                <a:cs typeface="Times New Roman" panose="02020603050405020304" pitchFamily="18" charset="0"/>
              </a:rPr>
              <a:t> International Assessment of Adult </a:t>
            </a:r>
            <a:r>
              <a:rPr lang="nl-BE" sz="1200" err="1">
                <a:effectLst/>
                <a:latin typeface="Calibri" panose="020F0502020204030204" pitchFamily="34" charset="0"/>
                <a:ea typeface="Calibri" panose="020F0502020204030204" pitchFamily="34" charset="0"/>
                <a:cs typeface="Times New Roman" panose="02020603050405020304" pitchFamily="18" charset="0"/>
              </a:rPr>
              <a:t>Competencies</a:t>
            </a:r>
            <a:r>
              <a:rPr lang="nl-BE" sz="1200">
                <a:effectLst/>
                <a:latin typeface="Calibri" panose="020F0502020204030204" pitchFamily="34" charset="0"/>
                <a:ea typeface="Calibri" panose="020F0502020204030204" pitchFamily="34" charset="0"/>
                <a:cs typeface="Times New Roman" panose="02020603050405020304" pitchFamily="18" charset="0"/>
              </a:rPr>
              <a:t>) </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8</a:t>
            </a:fld>
            <a:endParaRPr lang="nl-BE"/>
          </a:p>
        </p:txBody>
      </p:sp>
    </p:spTree>
    <p:extLst>
      <p:ext uri="{BB962C8B-B14F-4D97-AF65-F5344CB8AC3E}">
        <p14:creationId xmlns:p14="http://schemas.microsoft.com/office/powerpoint/2010/main" val="8229262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ts val="1200"/>
              </a:lnSpc>
              <a:spcAft>
                <a:spcPts val="1200"/>
              </a:spcAft>
            </a:pPr>
            <a:r>
              <a:rPr lang="nl-BE" sz="1800"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Deze twee denkpistes werden gevormd in een achtergrond van maatschappelijke verandering. </a:t>
            </a: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200"/>
              </a:lnSpc>
              <a:buFont typeface="Calibri" panose="020F0502020204030204" pitchFamily="34" charset="0"/>
              <a:buChar char="-"/>
            </a:pPr>
            <a:r>
              <a:rPr lang="nl-BE" sz="1800" b="1"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De etnische en culturele diversiteit</a:t>
            </a:r>
            <a:r>
              <a:rPr lang="nl-BE" sz="1800"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 in Vlaanderen en Brussel </a:t>
            </a:r>
            <a:r>
              <a:rPr lang="nl-BE" sz="1800" b="1"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stijgt</a:t>
            </a:r>
            <a:r>
              <a:rPr lang="nl-BE" sz="1800"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ts val="1200"/>
              </a:lnSpc>
              <a:buFont typeface="Calibri" panose="020F0502020204030204" pitchFamily="34" charset="0"/>
              <a:buChar char="-"/>
            </a:pPr>
            <a:r>
              <a:rPr lang="nl-BE" sz="1800" kern="100">
                <a:effectLst/>
                <a:latin typeface="Calibri" panose="020F0502020204030204" pitchFamily="34" charset="0"/>
                <a:ea typeface="Calibri" panose="020F0502020204030204" pitchFamily="34" charset="0"/>
                <a:cs typeface="Calibri" panose="020F0502020204030204" pitchFamily="34" charset="0"/>
              </a:rPr>
              <a:t>In </a:t>
            </a:r>
            <a:r>
              <a:rPr lang="nl-BE" sz="1800" b="1" kern="100">
                <a:effectLst/>
                <a:latin typeface="Calibri" panose="020F0502020204030204" pitchFamily="34" charset="0"/>
                <a:ea typeface="Calibri" panose="020F0502020204030204" pitchFamily="34" charset="0"/>
                <a:cs typeface="Calibri" panose="020F0502020204030204" pitchFamily="34" charset="0"/>
              </a:rPr>
              <a:t>België</a:t>
            </a:r>
            <a:r>
              <a:rPr lang="nl-BE" sz="1800" kern="100">
                <a:effectLst/>
                <a:latin typeface="Calibri" panose="020F0502020204030204" pitchFamily="34" charset="0"/>
                <a:ea typeface="Calibri" panose="020F0502020204030204" pitchFamily="34" charset="0"/>
                <a:cs typeface="Calibri" panose="020F0502020204030204" pitchFamily="34" charset="0"/>
              </a:rPr>
              <a:t> groeit </a:t>
            </a:r>
            <a:r>
              <a:rPr lang="nl-BE" sz="1800" b="1" kern="100">
                <a:effectLst/>
                <a:latin typeface="Calibri" panose="020F0502020204030204" pitchFamily="34" charset="0"/>
                <a:ea typeface="Calibri" panose="020F0502020204030204" pitchFamily="34" charset="0"/>
                <a:cs typeface="Calibri" panose="020F0502020204030204" pitchFamily="34" charset="0"/>
              </a:rPr>
              <a:t>13% van de kinderen tussen 0 en 15 jaar die op in deprivatie</a:t>
            </a:r>
            <a:r>
              <a:rPr lang="nl-BE" sz="1800" kern="100">
                <a:effectLst/>
                <a:latin typeface="Calibri" panose="020F0502020204030204" pitchFamily="34" charset="0"/>
                <a:ea typeface="Calibri" panose="020F0502020204030204" pitchFamily="34" charset="0"/>
                <a:cs typeface="Calibri" panose="020F0502020204030204" pitchFamily="34" charset="0"/>
              </a:rPr>
              <a:t>. We doen het daarmee slechter dan landen waar we een voorbeeld aan nemen: Nederland, Duitsland, Zweden, Finland.</a:t>
            </a: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200"/>
              </a:lnSpc>
              <a:buFont typeface="Calibri" panose="020F0502020204030204" pitchFamily="34" charset="0"/>
              <a:buChar char="-"/>
            </a:pPr>
            <a:r>
              <a:rPr lang="nl-BE" sz="1800" kern="100">
                <a:effectLst/>
                <a:latin typeface="Calibri" panose="020F0502020204030204" pitchFamily="34" charset="0"/>
                <a:ea typeface="Calibri" panose="020F0502020204030204" pitchFamily="34" charset="0"/>
                <a:cs typeface="Times New Roman" panose="02020603050405020304" pitchFamily="18" charset="0"/>
              </a:rPr>
              <a:t>Bij onderwijsprofessionals </a:t>
            </a:r>
            <a:r>
              <a:rPr lang="nl-BE" sz="1800" b="1" kern="100">
                <a:effectLst/>
                <a:latin typeface="Calibri" panose="020F0502020204030204" pitchFamily="34" charset="0"/>
                <a:ea typeface="Calibri" panose="020F0502020204030204" pitchFamily="34" charset="0"/>
                <a:cs typeface="Times New Roman" panose="02020603050405020304" pitchFamily="18" charset="0"/>
              </a:rPr>
              <a:t>stijgt</a:t>
            </a:r>
            <a:r>
              <a:rPr lang="nl-BE" sz="1800" kern="100">
                <a:effectLst/>
                <a:latin typeface="Calibri" panose="020F0502020204030204" pitchFamily="34" charset="0"/>
                <a:ea typeface="Calibri" panose="020F0502020204030204" pitchFamily="34" charset="0"/>
                <a:cs typeface="Times New Roman" panose="02020603050405020304" pitchFamily="18" charset="0"/>
              </a:rPr>
              <a:t> de </a:t>
            </a:r>
            <a:r>
              <a:rPr lang="nl-BE" sz="1800" b="1" kern="100">
                <a:effectLst/>
                <a:latin typeface="Calibri" panose="020F0502020204030204" pitchFamily="34" charset="0"/>
                <a:ea typeface="Calibri" panose="020F0502020204030204" pitchFamily="34" charset="0"/>
                <a:cs typeface="Times New Roman" panose="02020603050405020304" pitchFamily="18" charset="0"/>
              </a:rPr>
              <a:t>ongerustheid</a:t>
            </a:r>
            <a:r>
              <a:rPr lang="nl-BE" sz="1800" kern="100">
                <a:effectLst/>
                <a:latin typeface="Calibri" panose="020F0502020204030204" pitchFamily="34" charset="0"/>
                <a:ea typeface="Calibri" panose="020F0502020204030204" pitchFamily="34" charset="0"/>
                <a:cs typeface="Times New Roman" panose="02020603050405020304" pitchFamily="18" charset="0"/>
              </a:rPr>
              <a:t> over </a:t>
            </a:r>
            <a:r>
              <a:rPr lang="nl-BE" sz="1800" b="1" kern="100">
                <a:effectLst/>
                <a:latin typeface="Calibri" panose="020F0502020204030204" pitchFamily="34" charset="0"/>
                <a:ea typeface="Calibri" panose="020F0502020204030204" pitchFamily="34" charset="0"/>
                <a:cs typeface="Times New Roman" panose="02020603050405020304" pitchFamily="18" charset="0"/>
              </a:rPr>
              <a:t>opgroeien in armoede</a:t>
            </a:r>
            <a:r>
              <a:rPr lang="nl-BE" sz="1800" kern="100">
                <a:effectLst/>
                <a:latin typeface="Calibri" panose="020F0502020204030204" pitchFamily="34" charset="0"/>
                <a:ea typeface="Calibri" panose="020F0502020204030204" pitchFamily="34" charset="0"/>
                <a:cs typeface="Times New Roman" panose="02020603050405020304" pitchFamily="18" charset="0"/>
              </a:rPr>
              <a:t>. We zien enkele verontrustende </a:t>
            </a:r>
            <a:r>
              <a:rPr lang="nl-BE" sz="1800" b="1" kern="100">
                <a:effectLst/>
                <a:latin typeface="Calibri" panose="020F0502020204030204" pitchFamily="34" charset="0"/>
                <a:ea typeface="Calibri" panose="020F0502020204030204" pitchFamily="34" charset="0"/>
                <a:cs typeface="Times New Roman" panose="02020603050405020304" pitchFamily="18" charset="0"/>
              </a:rPr>
              <a:t>symptomen</a:t>
            </a:r>
            <a:r>
              <a:rPr lang="nl-BE" sz="1800" kern="100">
                <a:effectLst/>
                <a:latin typeface="Calibri" panose="020F0502020204030204" pitchFamily="34" charset="0"/>
                <a:ea typeface="Calibri" panose="020F0502020204030204" pitchFamily="34" charset="0"/>
                <a:cs typeface="Times New Roman" panose="02020603050405020304" pitchFamily="18" charset="0"/>
              </a:rPr>
              <a:t>: onbetaalde schoolfacturen, een stijgende betaalachterstand of de ongekwalificeerde uitstroom. </a:t>
            </a:r>
          </a:p>
          <a:p>
            <a:pPr marL="342900" lvl="0" indent="-342900">
              <a:lnSpc>
                <a:spcPts val="1200"/>
              </a:lnSpc>
              <a:buFont typeface="Calibri" panose="020F0502020204030204" pitchFamily="34" charset="0"/>
              <a:buChar char="-"/>
            </a:pPr>
            <a:r>
              <a:rPr lang="nl-BE" sz="1800" b="1" kern="100">
                <a:effectLst/>
                <a:latin typeface="Calibri" panose="020F0502020204030204" pitchFamily="34" charset="0"/>
                <a:ea typeface="Calibri" panose="020F0502020204030204" pitchFamily="34" charset="0"/>
                <a:cs typeface="Times New Roman" panose="02020603050405020304" pitchFamily="18" charset="0"/>
              </a:rPr>
              <a:t>Sociaal recht </a:t>
            </a:r>
            <a:r>
              <a:rPr lang="nl-BE" sz="1800" kern="100">
                <a:effectLst/>
                <a:latin typeface="Calibri" panose="020F0502020204030204" pitchFamily="34" charset="0"/>
                <a:ea typeface="Calibri" panose="020F0502020204030204" pitchFamily="34" charset="0"/>
                <a:cs typeface="Times New Roman" panose="02020603050405020304" pitchFamily="18" charset="0"/>
              </a:rPr>
              <a:t>wordt in het heersende </a:t>
            </a:r>
            <a:r>
              <a:rPr lang="nl-BE" sz="1800" b="1" kern="100">
                <a:effectLst/>
                <a:latin typeface="Calibri" panose="020F0502020204030204" pitchFamily="34" charset="0"/>
                <a:ea typeface="Calibri" panose="020F0502020204030204" pitchFamily="34" charset="0"/>
                <a:cs typeface="Times New Roman" panose="02020603050405020304" pitchFamily="18" charset="0"/>
              </a:rPr>
              <a:t>politieke discours omgezet naar een gunst</a:t>
            </a:r>
            <a:r>
              <a:rPr lang="nl-BE" sz="1800" kern="100">
                <a:effectLst/>
                <a:latin typeface="Calibri" panose="020F0502020204030204" pitchFamily="34" charset="0"/>
                <a:ea typeface="Calibri" panose="020F0502020204030204" pitchFamily="34" charset="0"/>
                <a:cs typeface="Times New Roman" panose="02020603050405020304" pitchFamily="18" charset="0"/>
              </a:rPr>
              <a:t>. Dit vertaalt zich naar een </a:t>
            </a:r>
            <a:r>
              <a:rPr lang="nl-BE" sz="1800" b="1" kern="100">
                <a:effectLst/>
                <a:latin typeface="Calibri" panose="020F0502020204030204" pitchFamily="34" charset="0"/>
                <a:ea typeface="Calibri" panose="020F0502020204030204" pitchFamily="34" charset="0"/>
                <a:cs typeface="Times New Roman" panose="02020603050405020304" pitchFamily="18" charset="0"/>
              </a:rPr>
              <a:t>repressief beleid </a:t>
            </a:r>
            <a:r>
              <a:rPr lang="nl-BE" sz="1800" kern="100">
                <a:effectLst/>
                <a:latin typeface="Calibri" panose="020F0502020204030204" pitchFamily="34" charset="0"/>
                <a:ea typeface="Calibri" panose="020F0502020204030204" pitchFamily="34" charset="0"/>
                <a:cs typeface="Times New Roman" panose="02020603050405020304" pitchFamily="18" charset="0"/>
              </a:rPr>
              <a:t>dat ouders als grote schuldige aanwijst in de schoolloopbaan van een kind.</a:t>
            </a:r>
          </a:p>
          <a:p>
            <a:pPr marL="342900" lvl="0" indent="-342900">
              <a:lnSpc>
                <a:spcPts val="1200"/>
              </a:lnSpc>
              <a:spcAft>
                <a:spcPts val="1200"/>
              </a:spcAft>
              <a:buFont typeface="Calibri" panose="020F0502020204030204" pitchFamily="34" charset="0"/>
              <a:buChar char="-"/>
            </a:pPr>
            <a:r>
              <a:rPr lang="nl-BE" sz="1800" kern="100">
                <a:effectLst/>
                <a:latin typeface="Calibri" panose="020F0502020204030204" pitchFamily="34" charset="0"/>
                <a:ea typeface="Calibri" panose="020F0502020204030204" pitchFamily="34" charset="0"/>
                <a:cs typeface="Times New Roman" panose="02020603050405020304" pitchFamily="18" charset="0"/>
              </a:rPr>
              <a:t>Als reactie groeit er een </a:t>
            </a:r>
            <a:r>
              <a:rPr lang="nl-BE" sz="1800" b="1" kern="100">
                <a:effectLst/>
                <a:latin typeface="Calibri" panose="020F0502020204030204" pitchFamily="34" charset="0"/>
                <a:ea typeface="Calibri" panose="020F0502020204030204" pitchFamily="34" charset="0"/>
                <a:cs typeface="Times New Roman" panose="02020603050405020304" pitchFamily="18" charset="0"/>
              </a:rPr>
              <a:t>maatschappelijk pleidooi voor sociale rechtvaardigheid tegen een uitholling de sociale rechtstaat</a:t>
            </a:r>
            <a:r>
              <a:rPr lang="nl-BE" sz="1800" kern="100">
                <a:effectLst/>
                <a:latin typeface="Calibri" panose="020F0502020204030204" pitchFamily="34" charset="0"/>
                <a:ea typeface="Calibri" panose="020F0502020204030204" pitchFamily="34" charset="0"/>
                <a:cs typeface="Times New Roman" panose="02020603050405020304" pitchFamily="18" charset="0"/>
              </a:rPr>
              <a:t>.</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9</a:t>
            </a:fld>
            <a:endParaRPr lang="nl-BE"/>
          </a:p>
        </p:txBody>
      </p:sp>
    </p:spTree>
    <p:extLst>
      <p:ext uri="{BB962C8B-B14F-4D97-AF65-F5344CB8AC3E}">
        <p14:creationId xmlns:p14="http://schemas.microsoft.com/office/powerpoint/2010/main" val="37859141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sz="1800">
              <a:effectLst/>
              <a:latin typeface="Calibri" panose="020F0502020204030204" pitchFamily="34" charset="0"/>
              <a:cs typeface="Times New Roman" panose="02020603050405020304" pitchFamily="18" charset="0"/>
            </a:endParaRPr>
          </a:p>
          <a:p>
            <a:pPr fontAlgn="base">
              <a:lnSpc>
                <a:spcPts val="1200"/>
              </a:lnSpc>
              <a:spcAft>
                <a:spcPts val="600"/>
              </a:spcAft>
            </a:pPr>
            <a:r>
              <a:rPr lang="nl-BE" sz="1800" b="1"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Leerprestaties van leerlingen hangen samen met hun achtergrondkenmerken</a:t>
            </a:r>
            <a:r>
              <a:rPr lang="nl-BE" sz="1800"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ts val="1200"/>
              </a:lnSpc>
              <a:buFont typeface="Calibri" panose="020F0502020204030204" pitchFamily="34" charset="0"/>
              <a:buChar char="-"/>
            </a:pPr>
            <a:r>
              <a:rPr lang="nl-BE" sz="1800" b="1" kern="100">
                <a:effectLst/>
                <a:latin typeface="Calibri" panose="020F0502020204030204" pitchFamily="34" charset="0"/>
                <a:ea typeface="Calibri" panose="020F0502020204030204" pitchFamily="34" charset="0"/>
                <a:cs typeface="Calibri" panose="020F0502020204030204" pitchFamily="34" charset="0"/>
              </a:rPr>
              <a:t>Sociaaleconomische status (SES)</a:t>
            </a:r>
            <a:r>
              <a:rPr lang="nl-BE" sz="1800" kern="100">
                <a:effectLst/>
                <a:latin typeface="Calibri" panose="020F0502020204030204" pitchFamily="34" charset="0"/>
                <a:ea typeface="Calibri" panose="020F0502020204030204" pitchFamily="34" charset="0"/>
                <a:cs typeface="Calibri" panose="020F0502020204030204" pitchFamily="34" charset="0"/>
              </a:rPr>
              <a:t> blijft het zwaarst doorwegen in leerprestaties. 15-jarigen uit de meest kansarme groepen hebben in hun vaardigheidsontwikkeling gemiddeld drie jaar meer leerachterstand dan hun meest kansrijke leeftijdsgenoten. Het risico op uitval voor de eindmeet van het secundair onderwijs blijft bijna viermaal hoger dan bij de andere jongeren.</a:t>
            </a: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ts val="1200"/>
              </a:lnSpc>
              <a:buFont typeface="Calibri" panose="020F0502020204030204" pitchFamily="34" charset="0"/>
              <a:buChar char="-"/>
            </a:pPr>
            <a:r>
              <a:rPr lang="nl-BE" sz="1800" kern="100">
                <a:effectLst/>
                <a:latin typeface="Calibri" panose="020F0502020204030204" pitchFamily="34" charset="0"/>
                <a:ea typeface="Calibri" panose="020F0502020204030204" pitchFamily="34" charset="0"/>
                <a:cs typeface="Calibri" panose="020F0502020204030204" pitchFamily="34" charset="0"/>
              </a:rPr>
              <a:t>De </a:t>
            </a:r>
            <a:r>
              <a:rPr lang="nl-BE" sz="1800" b="1" kern="100">
                <a:effectLst/>
                <a:latin typeface="Calibri" panose="020F0502020204030204" pitchFamily="34" charset="0"/>
                <a:ea typeface="Calibri" panose="020F0502020204030204" pitchFamily="34" charset="0"/>
                <a:cs typeface="Calibri" panose="020F0502020204030204" pitchFamily="34" charset="0"/>
              </a:rPr>
              <a:t>migratiestatus</a:t>
            </a:r>
            <a:r>
              <a:rPr lang="nl-BE" sz="1800" kern="100">
                <a:effectLst/>
                <a:latin typeface="Calibri" panose="020F0502020204030204" pitchFamily="34" charset="0"/>
                <a:ea typeface="Calibri" panose="020F0502020204030204" pitchFamily="34" charset="0"/>
                <a:cs typeface="Calibri" panose="020F0502020204030204" pitchFamily="34" charset="0"/>
              </a:rPr>
              <a:t> van een leerling is de tweede grootste vorm van ongelijkheid in het onderwijs. Het prestatieverschil tussen autochtone en allochtone leerlingen in Vlaanderen is één van de grootste van alle OESO landen. Dit verschil wordt voor een groot deel verklaard door de sociaaleconomische achtergrond.</a:t>
            </a: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200"/>
              </a:lnSpc>
              <a:buFont typeface="Calibri" panose="020F0502020204030204" pitchFamily="34" charset="0"/>
              <a:buChar char="-"/>
            </a:pPr>
            <a:r>
              <a:rPr lang="nl-BE" sz="1800" b="1"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Jongens</a:t>
            </a:r>
            <a:r>
              <a:rPr lang="nl-BE" sz="1800"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 moeten veel vaker blijven zitten, worden vaker geschorst en verlaten vaker zonder diploma het onderwijs. Ze komen meer met CLB in contact, krijgen vaker een diagnose en komen vaker in het buitengewoon onderwijs terecht.</a:t>
            </a: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ts val="1200"/>
              </a:lnSpc>
              <a:buFont typeface="Calibri" panose="020F0502020204030204" pitchFamily="34" charset="0"/>
              <a:buChar char="-"/>
            </a:pPr>
            <a:r>
              <a:rPr lang="nl-BE" sz="1800" kern="100">
                <a:effectLst/>
                <a:latin typeface="Calibri" panose="020F0502020204030204" pitchFamily="34" charset="0"/>
                <a:ea typeface="Calibri" panose="020F0502020204030204" pitchFamily="34" charset="0"/>
                <a:cs typeface="Calibri" panose="020F0502020204030204" pitchFamily="34" charset="0"/>
              </a:rPr>
              <a:t>De </a:t>
            </a:r>
            <a:r>
              <a:rPr lang="nl-BE" sz="1800" b="1" kern="100">
                <a:effectLst/>
                <a:latin typeface="Calibri" panose="020F0502020204030204" pitchFamily="34" charset="0"/>
                <a:ea typeface="Calibri" panose="020F0502020204030204" pitchFamily="34" charset="0"/>
                <a:cs typeface="Calibri" panose="020F0502020204030204" pitchFamily="34" charset="0"/>
              </a:rPr>
              <a:t>thuistaal</a:t>
            </a:r>
            <a:r>
              <a:rPr lang="nl-BE" sz="1800" kern="100">
                <a:effectLst/>
                <a:latin typeface="Calibri" panose="020F0502020204030204" pitchFamily="34" charset="0"/>
                <a:ea typeface="Calibri" panose="020F0502020204030204" pitchFamily="34" charset="0"/>
                <a:cs typeface="Calibri" panose="020F0502020204030204" pitchFamily="34" charset="0"/>
              </a:rPr>
              <a:t> is ook een achtergrondkenmerk. In </a:t>
            </a:r>
            <a:r>
              <a:rPr lang="nl-BE" sz="1800" b="1" kern="100">
                <a:effectLst/>
                <a:latin typeface="Calibri" panose="020F0502020204030204" pitchFamily="34" charset="0"/>
                <a:ea typeface="Calibri" panose="020F0502020204030204" pitchFamily="34" charset="0"/>
                <a:cs typeface="Calibri" panose="020F0502020204030204" pitchFamily="34" charset="0"/>
              </a:rPr>
              <a:t>Vlaanderen</a:t>
            </a:r>
            <a:r>
              <a:rPr lang="nl-BE" sz="1800" kern="100">
                <a:effectLst/>
                <a:latin typeface="Calibri" panose="020F0502020204030204" pitchFamily="34" charset="0"/>
                <a:ea typeface="Calibri" panose="020F0502020204030204" pitchFamily="34" charset="0"/>
                <a:cs typeface="Calibri" panose="020F0502020204030204" pitchFamily="34" charset="0"/>
              </a:rPr>
              <a:t> heeft de thuistaal traditioneel een effect op de prestaties van leerlingen. Dit zijn leerlingen die thuis een andere taal spreken of die Nederlands combineren met een andere taal. De groep leerlingen die thuis geen Nederlands spreekt stijgt.</a:t>
            </a:r>
            <a:r>
              <a:rPr lang="nl-BE" sz="1800" kern="100" baseline="30000">
                <a:effectLst/>
                <a:latin typeface="Calibri" panose="020F0502020204030204" pitchFamily="34" charset="0"/>
                <a:ea typeface="Calibri" panose="020F0502020204030204" pitchFamily="34" charset="0"/>
                <a:cs typeface="Calibri" panose="020F0502020204030204" pitchFamily="34" charset="0"/>
              </a:rPr>
              <a:t> </a:t>
            </a: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ts val="1200"/>
              </a:lnSpc>
              <a:buFont typeface="Calibri" panose="020F0502020204030204" pitchFamily="34" charset="0"/>
              <a:buChar char="-"/>
            </a:pPr>
            <a:r>
              <a:rPr lang="nl-BE" sz="1800" kern="100">
                <a:effectLst/>
                <a:latin typeface="Calibri" panose="020F0502020204030204" pitchFamily="34" charset="0"/>
                <a:ea typeface="Calibri" panose="020F0502020204030204" pitchFamily="34" charset="0"/>
                <a:cs typeface="Calibri" panose="020F0502020204030204" pitchFamily="34" charset="0"/>
              </a:rPr>
              <a:t>Cultureel kapitaal speelt ook een rol. Dit houdt verband met de thuiscontext van de leerling. Er zijn veel kinderen die thuis altijd Nederlands spreken, maar die ook het laagste niveau aan Nederlands niet meer halen. </a:t>
            </a:r>
            <a:r>
              <a:rPr lang="nl-BE" sz="1800" b="1" kern="100">
                <a:effectLst/>
                <a:latin typeface="Calibri" panose="020F0502020204030204" pitchFamily="34" charset="0"/>
                <a:ea typeface="Calibri" panose="020F0502020204030204" pitchFamily="34" charset="0"/>
                <a:cs typeface="Calibri" panose="020F0502020204030204" pitchFamily="34" charset="0"/>
              </a:rPr>
              <a:t>De thuisomgeving en het taal- en leesklimaat is doorslaggevender dan de thuistaal</a:t>
            </a:r>
            <a:r>
              <a:rPr lang="nl-BE" sz="1800" kern="100">
                <a:effectLst/>
                <a:latin typeface="Calibri" panose="020F0502020204030204" pitchFamily="34" charset="0"/>
                <a:ea typeface="Calibri" panose="020F0502020204030204" pitchFamily="34" charset="0"/>
                <a:cs typeface="Calibri" panose="020F0502020204030204" pitchFamily="34" charset="0"/>
              </a:rPr>
              <a:t>. </a:t>
            </a:r>
            <a:r>
              <a:rPr lang="nl-BE" sz="1800" b="1" kern="100">
                <a:effectLst/>
                <a:latin typeface="Calibri" panose="020F0502020204030204" pitchFamily="34" charset="0"/>
                <a:ea typeface="Calibri" panose="020F0502020204030204" pitchFamily="34" charset="0"/>
                <a:cs typeface="Calibri" panose="020F0502020204030204" pitchFamily="34" charset="0"/>
              </a:rPr>
              <a:t>Met andere woorden – ouders die een boek voorlezen aan een kind in hun taalkrachtige moedertaal is veel belangrijker dan dat ze zelf Nederlands praten.</a:t>
            </a:r>
            <a:endParaRPr lang="nl-BE" sz="1800" b="1"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ts val="1200"/>
              </a:lnSpc>
              <a:buFont typeface="Calibri" panose="020F0502020204030204" pitchFamily="34" charset="0"/>
              <a:buChar char="-"/>
            </a:pPr>
            <a:r>
              <a:rPr lang="nl-BE" sz="1800" kern="100">
                <a:effectLst/>
                <a:latin typeface="Calibri" panose="020F0502020204030204" pitchFamily="34" charset="0"/>
                <a:ea typeface="Calibri" panose="020F0502020204030204" pitchFamily="34" charset="0"/>
                <a:cs typeface="Calibri" panose="020F0502020204030204" pitchFamily="34" charset="0"/>
              </a:rPr>
              <a:t>Leerlingen met hogere motivatie en academisch zelfconcept doen het beter op de peilingen.</a:t>
            </a: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ts val="1200"/>
              </a:lnSpc>
              <a:spcAft>
                <a:spcPts val="1200"/>
              </a:spcAft>
              <a:buFont typeface="Calibri" panose="020F0502020204030204" pitchFamily="34" charset="0"/>
              <a:buChar char="-"/>
            </a:pPr>
            <a:r>
              <a:rPr lang="nl-BE" sz="1800" kern="100">
                <a:effectLst/>
                <a:latin typeface="Calibri" panose="020F0502020204030204" pitchFamily="34" charset="0"/>
                <a:ea typeface="Calibri" panose="020F0502020204030204" pitchFamily="34" charset="0"/>
                <a:cs typeface="Calibri" panose="020F0502020204030204" pitchFamily="34" charset="0"/>
              </a:rPr>
              <a:t>Leerlingen met </a:t>
            </a:r>
            <a:r>
              <a:rPr lang="nl-BE" sz="1800" b="1" kern="100">
                <a:effectLst/>
                <a:latin typeface="Calibri" panose="020F0502020204030204" pitchFamily="34" charset="0"/>
                <a:ea typeface="Calibri" panose="020F0502020204030204" pitchFamily="34" charset="0"/>
                <a:cs typeface="Calibri" panose="020F0502020204030204" pitchFamily="34" charset="0"/>
              </a:rPr>
              <a:t>leerproblemen</a:t>
            </a:r>
            <a:r>
              <a:rPr lang="nl-BE" sz="1800" kern="100">
                <a:effectLst/>
                <a:latin typeface="Calibri" panose="020F0502020204030204" pitchFamily="34" charset="0"/>
                <a:ea typeface="Calibri" panose="020F0502020204030204" pitchFamily="34" charset="0"/>
                <a:cs typeface="Calibri" panose="020F0502020204030204" pitchFamily="34" charset="0"/>
              </a:rPr>
              <a:t> en die </a:t>
            </a:r>
            <a:r>
              <a:rPr lang="nl-BE" sz="1800" b="1" kern="100">
                <a:effectLst/>
                <a:latin typeface="Calibri" panose="020F0502020204030204" pitchFamily="34" charset="0"/>
                <a:ea typeface="Calibri" panose="020F0502020204030204" pitchFamily="34" charset="0"/>
                <a:cs typeface="Calibri" panose="020F0502020204030204" pitchFamily="34" charset="0"/>
              </a:rPr>
              <a:t>extra zorg </a:t>
            </a:r>
            <a:r>
              <a:rPr lang="nl-BE" sz="1800" kern="100">
                <a:effectLst/>
                <a:latin typeface="Calibri" panose="020F0502020204030204" pitchFamily="34" charset="0"/>
                <a:ea typeface="Calibri" panose="020F0502020204030204" pitchFamily="34" charset="0"/>
                <a:cs typeface="Calibri" panose="020F0502020204030204" pitchFamily="34" charset="0"/>
              </a:rPr>
              <a:t>krijgen binnen of buiten de school doen het minder goed. Leerlingen met </a:t>
            </a:r>
            <a:r>
              <a:rPr lang="nl-BE" sz="1800" b="1" kern="100">
                <a:effectLst/>
                <a:latin typeface="Calibri" panose="020F0502020204030204" pitchFamily="34" charset="0"/>
                <a:ea typeface="Calibri" panose="020F0502020204030204" pitchFamily="34" charset="0"/>
                <a:cs typeface="Calibri" panose="020F0502020204030204" pitchFamily="34" charset="0"/>
              </a:rPr>
              <a:t>schoolse achterstand </a:t>
            </a:r>
            <a:r>
              <a:rPr lang="nl-BE" sz="1800" kern="100">
                <a:effectLst/>
                <a:latin typeface="Calibri" panose="020F0502020204030204" pitchFamily="34" charset="0"/>
                <a:ea typeface="Calibri" panose="020F0502020204030204" pitchFamily="34" charset="0"/>
                <a:cs typeface="Calibri" panose="020F0502020204030204" pitchFamily="34" charset="0"/>
              </a:rPr>
              <a:t>doen het minder goed.</a:t>
            </a: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10</a:t>
            </a:fld>
            <a:endParaRPr lang="nl-BE"/>
          </a:p>
        </p:txBody>
      </p:sp>
    </p:spTree>
    <p:extLst>
      <p:ext uri="{BB962C8B-B14F-4D97-AF65-F5344CB8AC3E}">
        <p14:creationId xmlns:p14="http://schemas.microsoft.com/office/powerpoint/2010/main" val="1138087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Voor het geval we het allemaal nog niet wisten.</a:t>
            </a:r>
          </a:p>
          <a:p>
            <a:endParaRPr lang="nl-BE"/>
          </a:p>
          <a:p>
            <a:r>
              <a:rPr lang="nl-BE" sz="1800">
                <a:effectLst/>
                <a:latin typeface="Calibri" panose="020F0502020204030204" pitchFamily="34" charset="0"/>
                <a:ea typeface="Calibri" panose="020F0502020204030204" pitchFamily="34" charset="0"/>
                <a:cs typeface="Times New Roman" panose="02020603050405020304" pitchFamily="18" charset="0"/>
              </a:rPr>
              <a:t>We hebben vandaag meer kennis over welke achtergrondkenmerken een invloed hebben op de schoolloopbaan en leerprestaties. Die achtergrondkenmerken tonen duidelijk dat er een dieper geworteld maatschappelijk onrecht bestaat dat ongelijkheid in stand houdt. </a:t>
            </a:r>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11</a:t>
            </a:fld>
            <a:endParaRPr lang="nl-BE"/>
          </a:p>
        </p:txBody>
      </p:sp>
    </p:spTree>
    <p:extLst>
      <p:ext uri="{BB962C8B-B14F-4D97-AF65-F5344CB8AC3E}">
        <p14:creationId xmlns:p14="http://schemas.microsoft.com/office/powerpoint/2010/main" val="3389551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742950" lvl="1" indent="-285750" fontAlgn="base">
              <a:lnSpc>
                <a:spcPts val="1200"/>
              </a:lnSpc>
              <a:buFont typeface="Calibri" panose="020F0502020204030204" pitchFamily="34" charset="0"/>
              <a:buChar char="-"/>
            </a:pPr>
            <a:r>
              <a:rPr lang="nl-BE" sz="1100" b="1" kern="100">
                <a:effectLst/>
                <a:latin typeface="Calibri" panose="020F0502020204030204" pitchFamily="34" charset="0"/>
                <a:ea typeface="Calibri" panose="020F0502020204030204" pitchFamily="34" charset="0"/>
                <a:cs typeface="Calibri" panose="020F0502020204030204" pitchFamily="34" charset="0"/>
              </a:rPr>
              <a:t>Cognitieve prestaties </a:t>
            </a:r>
            <a:r>
              <a:rPr lang="nl-BE" sz="1100" kern="100">
                <a:effectLst/>
                <a:latin typeface="Calibri" panose="020F0502020204030204" pitchFamily="34" charset="0"/>
                <a:ea typeface="Calibri" panose="020F0502020204030204" pitchFamily="34" charset="0"/>
                <a:cs typeface="Calibri" panose="020F0502020204030204" pitchFamily="34" charset="0"/>
              </a:rPr>
              <a:t>van leerlingen hangen sterker samen met het </a:t>
            </a:r>
            <a:r>
              <a:rPr lang="nl-BE" sz="1100" b="1" kern="100">
                <a:effectLst/>
                <a:latin typeface="Calibri" panose="020F0502020204030204" pitchFamily="34" charset="0"/>
                <a:ea typeface="Calibri" panose="020F0502020204030204" pitchFamily="34" charset="0"/>
                <a:cs typeface="Calibri" panose="020F0502020204030204" pitchFamily="34" charset="0"/>
              </a:rPr>
              <a:t>sociaal profiel </a:t>
            </a:r>
            <a:r>
              <a:rPr lang="nl-BE" sz="1100" kern="100">
                <a:effectLst/>
                <a:latin typeface="Calibri" panose="020F0502020204030204" pitchFamily="34" charset="0"/>
                <a:ea typeface="Calibri" panose="020F0502020204030204" pitchFamily="34" charset="0"/>
                <a:cs typeface="Calibri" panose="020F0502020204030204" pitchFamily="34" charset="0"/>
              </a:rPr>
              <a:t>van de school waarin ze zitten dan met </a:t>
            </a:r>
            <a:r>
              <a:rPr lang="nl-BE" sz="1100" b="1" kern="100">
                <a:effectLst/>
                <a:latin typeface="Calibri" panose="020F0502020204030204" pitchFamily="34" charset="0"/>
                <a:ea typeface="Calibri" panose="020F0502020204030204" pitchFamily="34" charset="0"/>
                <a:cs typeface="Calibri" panose="020F0502020204030204" pitchFamily="34" charset="0"/>
              </a:rPr>
              <a:t>hun eigen individuele SES</a:t>
            </a:r>
            <a:r>
              <a:rPr lang="nl-BE" sz="1100" kern="100">
                <a:effectLst/>
                <a:latin typeface="Calibri" panose="020F0502020204030204" pitchFamily="34" charset="0"/>
                <a:ea typeface="Calibri" panose="020F0502020204030204" pitchFamily="34" charset="0"/>
                <a:cs typeface="Calibri" panose="020F0502020204030204" pitchFamily="34" charset="0"/>
              </a:rPr>
              <a:t>. </a:t>
            </a:r>
            <a:endParaRPr lang="nl-BE" sz="1100" kern="10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fontAlgn="base">
              <a:lnSpc>
                <a:spcPts val="1200"/>
              </a:lnSpc>
              <a:buFont typeface="Calibri" panose="020F0502020204030204" pitchFamily="34" charset="0"/>
              <a:buChar char="-"/>
            </a:pPr>
            <a:r>
              <a:rPr lang="nl-BE" sz="1100" kern="100">
                <a:effectLst/>
                <a:latin typeface="Calibri" panose="020F0502020204030204" pitchFamily="34" charset="0"/>
                <a:ea typeface="Calibri" panose="020F0502020204030204" pitchFamily="34" charset="0"/>
                <a:cs typeface="Calibri" panose="020F0502020204030204" pitchFamily="34" charset="0"/>
              </a:rPr>
              <a:t>Het </a:t>
            </a:r>
            <a:r>
              <a:rPr lang="nl-BE" sz="1100" b="1" kern="100">
                <a:effectLst/>
                <a:latin typeface="Calibri" panose="020F0502020204030204" pitchFamily="34" charset="0"/>
                <a:ea typeface="Calibri" panose="020F0502020204030204" pitchFamily="34" charset="0"/>
                <a:cs typeface="Calibri" panose="020F0502020204030204" pitchFamily="34" charset="0"/>
              </a:rPr>
              <a:t>sociaaleconomische profiel van de school </a:t>
            </a:r>
            <a:r>
              <a:rPr lang="nl-BE" sz="1100" kern="100">
                <a:effectLst/>
                <a:latin typeface="Calibri" panose="020F0502020204030204" pitchFamily="34" charset="0"/>
                <a:ea typeface="Calibri" panose="020F0502020204030204" pitchFamily="34" charset="0"/>
                <a:cs typeface="Calibri" panose="020F0502020204030204" pitchFamily="34" charset="0"/>
              </a:rPr>
              <a:t>is daarbij </a:t>
            </a:r>
            <a:r>
              <a:rPr lang="nl-BE" sz="1100" b="1" kern="100">
                <a:effectLst/>
                <a:latin typeface="Calibri" panose="020F0502020204030204" pitchFamily="34" charset="0"/>
                <a:ea typeface="Calibri" panose="020F0502020204030204" pitchFamily="34" charset="0"/>
                <a:cs typeface="Calibri" panose="020F0502020204030204" pitchFamily="34" charset="0"/>
              </a:rPr>
              <a:t>doorslaggevender dan de etnisch culturele samenstelling</a:t>
            </a:r>
            <a:r>
              <a:rPr lang="nl-BE" sz="1100" kern="100">
                <a:effectLst/>
                <a:latin typeface="Calibri" panose="020F0502020204030204" pitchFamily="34" charset="0"/>
                <a:ea typeface="Calibri" panose="020F0502020204030204" pitchFamily="34" charset="0"/>
                <a:cs typeface="Calibri" panose="020F0502020204030204" pitchFamily="34" charset="0"/>
              </a:rPr>
              <a:t>.</a:t>
            </a:r>
            <a:endParaRPr lang="nl-BE" sz="1100" kern="10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fontAlgn="base">
              <a:lnSpc>
                <a:spcPts val="1200"/>
              </a:lnSpc>
              <a:buFont typeface="Calibri" panose="020F0502020204030204" pitchFamily="34" charset="0"/>
              <a:buChar char="-"/>
            </a:pPr>
            <a:r>
              <a:rPr lang="nl-BE" sz="1100" kern="100">
                <a:effectLst/>
                <a:latin typeface="Calibri" panose="020F0502020204030204" pitchFamily="34" charset="0"/>
                <a:ea typeface="Calibri" panose="020F0502020204030204" pitchFamily="34" charset="0"/>
                <a:cs typeface="Calibri" panose="020F0502020204030204" pitchFamily="34" charset="0"/>
              </a:rPr>
              <a:t>PISA heeft een bijkomende indicator ontwikkeld – het aandeel van </a:t>
            </a:r>
            <a:r>
              <a:rPr lang="nl-BE" sz="1100" b="1" i="1" kern="100" err="1">
                <a:effectLst/>
                <a:latin typeface="Calibri" panose="020F0502020204030204" pitchFamily="34" charset="0"/>
                <a:ea typeface="Calibri" panose="020F0502020204030204" pitchFamily="34" charset="0"/>
                <a:cs typeface="Calibri" panose="020F0502020204030204" pitchFamily="34" charset="0"/>
              </a:rPr>
              <a:t>resilient</a:t>
            </a:r>
            <a:r>
              <a:rPr lang="nl-BE" sz="1100" b="1" i="1" kern="100">
                <a:effectLst/>
                <a:latin typeface="Calibri" panose="020F0502020204030204" pitchFamily="34" charset="0"/>
                <a:ea typeface="Calibri" panose="020F0502020204030204" pitchFamily="34" charset="0"/>
                <a:cs typeface="Calibri" panose="020F0502020204030204" pitchFamily="34" charset="0"/>
              </a:rPr>
              <a:t> </a:t>
            </a:r>
            <a:r>
              <a:rPr lang="nl-BE" sz="1100" b="1" i="1" kern="100" err="1">
                <a:effectLst/>
                <a:latin typeface="Calibri" panose="020F0502020204030204" pitchFamily="34" charset="0"/>
                <a:ea typeface="Calibri" panose="020F0502020204030204" pitchFamily="34" charset="0"/>
                <a:cs typeface="Calibri" panose="020F0502020204030204" pitchFamily="34" charset="0"/>
              </a:rPr>
              <a:t>students</a:t>
            </a:r>
            <a:r>
              <a:rPr lang="nl-BE" sz="1100" b="1" kern="100">
                <a:effectLst/>
                <a:latin typeface="Calibri" panose="020F0502020204030204" pitchFamily="34" charset="0"/>
                <a:ea typeface="Calibri" panose="020F0502020204030204" pitchFamily="34" charset="0"/>
                <a:cs typeface="Calibri" panose="020F0502020204030204" pitchFamily="34" charset="0"/>
              </a:rPr>
              <a:t> </a:t>
            </a:r>
            <a:r>
              <a:rPr lang="nl-BE" sz="1100" kern="100">
                <a:effectLst/>
                <a:latin typeface="Calibri" panose="020F0502020204030204" pitchFamily="34" charset="0"/>
                <a:ea typeface="Calibri" panose="020F0502020204030204" pitchFamily="34" charset="0"/>
                <a:cs typeface="Calibri" panose="020F0502020204030204" pitchFamily="34" charset="0"/>
              </a:rPr>
              <a:t>of veerkrachtige leerlingen die ondanks hun sociale achtergrond toch uitstekende leerresultaten hebben. Vlaanderen en Nederland scoren zeer goed op deze indicator. </a:t>
            </a:r>
            <a:endParaRPr lang="nl-BE" sz="1100" kern="10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ts val="1200"/>
              </a:lnSpc>
              <a:spcAft>
                <a:spcPts val="1200"/>
              </a:spcAft>
              <a:buFont typeface="Calibri" panose="020F0502020204030204" pitchFamily="34" charset="0"/>
              <a:buChar char="-"/>
            </a:pPr>
            <a:r>
              <a:rPr lang="nl-BE" sz="1100"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Prestaties van leerlingen zijn beter of slechter afhankelijk van het diversiteitsmodel dat gehanteerd wordt in de school. Leerlingen presteren beter wanneer een school oog heeft voor diversiteit.</a:t>
            </a:r>
            <a:endParaRPr lang="nl-BE" sz="1100" kern="100">
              <a:effectLst/>
              <a:latin typeface="Calibri" panose="020F0502020204030204" pitchFamily="34" charset="0"/>
              <a:ea typeface="Calibri" panose="020F0502020204030204" pitchFamily="34" charset="0"/>
              <a:cs typeface="Times New Roman" panose="02020603050405020304" pitchFamily="18" charset="0"/>
            </a:endParaRP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12</a:t>
            </a:fld>
            <a:endParaRPr lang="nl-BE"/>
          </a:p>
        </p:txBody>
      </p:sp>
    </p:spTree>
    <p:extLst>
      <p:ext uri="{BB962C8B-B14F-4D97-AF65-F5344CB8AC3E}">
        <p14:creationId xmlns:p14="http://schemas.microsoft.com/office/powerpoint/2010/main" val="35901575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EC012-F757-FA69-5D28-4566BE1488E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D4B3D6D-A9E9-64D6-6245-C19078FA976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68ACC00-AE37-663D-F654-7472AA5DCA8E}"/>
              </a:ext>
            </a:extLst>
          </p:cNvPr>
          <p:cNvSpPr>
            <a:spLocks noGrp="1"/>
          </p:cNvSpPr>
          <p:nvPr>
            <p:ph type="body" idx="1"/>
          </p:nvPr>
        </p:nvSpPr>
        <p:spPr/>
        <p:txBody>
          <a:bodyPr/>
          <a:lstStyle/>
          <a:p>
            <a:r>
              <a:rPr lang="nl-BE"/>
              <a:t>Voor het geval we het allemaal nog niet wisten.</a:t>
            </a:r>
          </a:p>
          <a:p>
            <a:endParaRPr lang="nl-BE"/>
          </a:p>
          <a:p>
            <a:r>
              <a:rPr lang="nl-BE" sz="1800">
                <a:effectLst/>
                <a:latin typeface="Calibri" panose="020F0502020204030204" pitchFamily="34" charset="0"/>
                <a:ea typeface="Calibri" panose="020F0502020204030204" pitchFamily="34" charset="0"/>
                <a:cs typeface="Times New Roman" panose="02020603050405020304" pitchFamily="18" charset="0"/>
              </a:rPr>
              <a:t>We hebben vandaag meer kennis over welke achtergrondkenmerken een invloed hebben op de schoolloopbaan en leerprestaties. Die achtergrondkenmerken tonen duidelijk dat er een dieper geworteld maatschappelijk onrecht bestaat dat ongelijkheid in stand houdt. </a:t>
            </a:r>
            <a:endParaRPr lang="nl-BE"/>
          </a:p>
        </p:txBody>
      </p:sp>
      <p:sp>
        <p:nvSpPr>
          <p:cNvPr id="4" name="Tijdelijke aanduiding voor dianummer 3">
            <a:extLst>
              <a:ext uri="{FF2B5EF4-FFF2-40B4-BE49-F238E27FC236}">
                <a16:creationId xmlns:a16="http://schemas.microsoft.com/office/drawing/2014/main" id="{C7EAC80B-B945-0DDC-A6D2-C38A68FDAFA6}"/>
              </a:ext>
            </a:extLst>
          </p:cNvPr>
          <p:cNvSpPr>
            <a:spLocks noGrp="1"/>
          </p:cNvSpPr>
          <p:nvPr>
            <p:ph type="sldNum" sz="quarter" idx="5"/>
          </p:nvPr>
        </p:nvSpPr>
        <p:spPr/>
        <p:txBody>
          <a:bodyPr/>
          <a:lstStyle/>
          <a:p>
            <a:fld id="{3DE71038-0F01-804C-8B58-40148AC75176}" type="slidenum">
              <a:rPr lang="nl-BE" smtClean="0"/>
              <a:t>13</a:t>
            </a:fld>
            <a:endParaRPr lang="nl-BE"/>
          </a:p>
        </p:txBody>
      </p:sp>
    </p:spTree>
    <p:extLst>
      <p:ext uri="{BB962C8B-B14F-4D97-AF65-F5344CB8AC3E}">
        <p14:creationId xmlns:p14="http://schemas.microsoft.com/office/powerpoint/2010/main" val="10740051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ts val="1200"/>
              </a:lnSpc>
              <a:spcAft>
                <a:spcPts val="1200"/>
              </a:spcAft>
            </a:pPr>
            <a:r>
              <a:rPr lang="nl-BE" sz="1800" kern="100">
                <a:effectLst/>
                <a:latin typeface="Calibri" panose="020F0502020204030204" pitchFamily="34" charset="0"/>
                <a:ea typeface="Calibri" panose="020F0502020204030204" pitchFamily="34" charset="0"/>
                <a:cs typeface="Times New Roman" panose="02020603050405020304" pitchFamily="18" charset="0"/>
              </a:rPr>
              <a:t>Sinds 2018 gebruiken EU-lidstaten, boven op het inkomen van de ouders, een extra indicator om kinderarmoede te meten: </a:t>
            </a:r>
            <a:r>
              <a:rPr lang="nl-BE" sz="1800" b="1" kern="100">
                <a:effectLst/>
                <a:latin typeface="Calibri" panose="020F0502020204030204" pitchFamily="34" charset="0"/>
                <a:ea typeface="Calibri" panose="020F0502020204030204" pitchFamily="34" charset="0"/>
                <a:cs typeface="Times New Roman" panose="02020603050405020304" pitchFamily="18" charset="0"/>
              </a:rPr>
              <a:t>de specifieke deprivatie van kinderen</a:t>
            </a:r>
            <a:r>
              <a:rPr lang="nl-BE" sz="1800" kern="100">
                <a:effectLst/>
                <a:latin typeface="Calibri" panose="020F0502020204030204" pitchFamily="34" charset="0"/>
                <a:ea typeface="Calibri" panose="020F0502020204030204" pitchFamily="34" charset="0"/>
                <a:cs typeface="Times New Roman" panose="02020603050405020304" pitchFamily="18" charset="0"/>
              </a:rPr>
              <a:t>. Deze indicator meet de dagelijkse moeilijkheden van kinderen, die kunnen verschillen van die van hun ouders. Dit is gebaseerd op de toegang tot 17 items die als essentieel worden beschouwd voor een gezonde en evenwichtige ontwikkeling van elk kind dat opgroeit in Europa. </a:t>
            </a:r>
          </a:p>
          <a:p>
            <a:pPr>
              <a:lnSpc>
                <a:spcPts val="1200"/>
              </a:lnSpc>
              <a:spcAft>
                <a:spcPts val="1200"/>
              </a:spcAft>
            </a:pP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pPr>
              <a:lnSpc>
                <a:spcPts val="1200"/>
              </a:lnSpc>
              <a:spcAft>
                <a:spcPts val="1200"/>
              </a:spcAft>
            </a:pPr>
            <a:r>
              <a:rPr lang="nl-BE" sz="1800" kern="100">
                <a:effectLst/>
                <a:latin typeface="Calibri" panose="020F0502020204030204" pitchFamily="34" charset="0"/>
                <a:ea typeface="Calibri" panose="020F0502020204030204" pitchFamily="34" charset="0"/>
                <a:cs typeface="Times New Roman" panose="02020603050405020304" pitchFamily="18" charset="0"/>
              </a:rPr>
              <a:t>Een kind wordt beschouwd als gedepriveerd als het minstens 3 van deze 17 items niet heeft.</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14</a:t>
            </a:fld>
            <a:endParaRPr lang="nl-BE"/>
          </a:p>
        </p:txBody>
      </p:sp>
    </p:spTree>
    <p:extLst>
      <p:ext uri="{BB962C8B-B14F-4D97-AF65-F5344CB8AC3E}">
        <p14:creationId xmlns:p14="http://schemas.microsoft.com/office/powerpoint/2010/main" val="23256257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https://www.volkskrant.nl/columns-opinie/het-dieptepunt-van-de-meritocratie-laagopgeleid-zijn-is-verdacht~bed7acdc/?referrer=https://www.google.com/</a:t>
            </a:r>
          </a:p>
          <a:p>
            <a:endParaRPr lang="nl-BE"/>
          </a:p>
          <a:p>
            <a:r>
              <a:rPr lang="nl-BE"/>
              <a:t>Lang geleden met het klassensysteem en de aristocratie had je helemaal geen keus. Wie vandaag in een lage klasse zit heeft het volledig aan zichzelf te danken. Had je je kans </a:t>
            </a:r>
          </a:p>
          <a:p>
            <a:endParaRPr lang="nl-BE"/>
          </a:p>
          <a:p>
            <a:r>
              <a:rPr lang="nl-NL" b="0" i="0">
                <a:solidFill>
                  <a:srgbClr val="000000"/>
                </a:solidFill>
                <a:effectLst/>
                <a:latin typeface="CapitoliumNews"/>
              </a:rPr>
              <a:t>“Wie in een lage stand werd geboren, kon daar niets aan doen; wie er nu in belandt, heeft dat aan zichzelf te wijten. Had je je kansen maar moeten grijpen. Dat maakt de nieuwe elite arroganter en zelfgenoegzamer dan de oude, die nog besefte te hebben geboft: ‘noblesse </a:t>
            </a:r>
            <a:r>
              <a:rPr lang="nl-NL" b="0" i="0" err="1">
                <a:solidFill>
                  <a:srgbClr val="000000"/>
                </a:solidFill>
                <a:effectLst/>
                <a:latin typeface="CapitoliumNews"/>
              </a:rPr>
              <a:t>oblige</a:t>
            </a:r>
            <a:r>
              <a:rPr lang="nl-NL" b="0" i="0">
                <a:solidFill>
                  <a:srgbClr val="000000"/>
                </a:solidFill>
                <a:effectLst/>
                <a:latin typeface="CapitoliumNews"/>
              </a:rPr>
              <a:t>’. De nieuwe heersende klasse denkt het succes te danken aan eigen intellectuele superioriteit en hard werken.</a:t>
            </a:r>
            <a:r>
              <a:rPr lang="nl-BE" b="0" i="1">
                <a:solidFill>
                  <a:srgbClr val="000000"/>
                </a:solidFill>
                <a:effectLst/>
                <a:latin typeface="CapitoliumNews"/>
              </a:rPr>
              <a:t>”</a:t>
            </a:r>
            <a:endParaRPr lang="nl-BE" i="1"/>
          </a:p>
          <a:p>
            <a:endParaRPr lang="nl-BE"/>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15</a:t>
            </a:fld>
            <a:endParaRPr lang="nl-BE"/>
          </a:p>
        </p:txBody>
      </p:sp>
    </p:spTree>
    <p:extLst>
      <p:ext uri="{BB962C8B-B14F-4D97-AF65-F5344CB8AC3E}">
        <p14:creationId xmlns:p14="http://schemas.microsoft.com/office/powerpoint/2010/main" val="15173647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800" kern="100">
                <a:effectLst/>
                <a:latin typeface="Calibri" panose="020F0502020204030204" pitchFamily="34" charset="0"/>
                <a:ea typeface="Calibri" panose="020F0502020204030204" pitchFamily="34" charset="0"/>
                <a:cs typeface="Times New Roman" panose="02020603050405020304" pitchFamily="18" charset="0"/>
              </a:rPr>
              <a:t>Helaas word je vandaag als leerling nog steeds verkeerd ingeschat door kenmerken waar je zelf geen vat op hebt ongeacht je capaciteiten. De sociaaleconomische situatie is een grote voorspellende factor voor welke richting je als leerling zal volgen. Ben je arm, dan kom je sneller terecht in een arbeidsmarktgerichte richting. Ben je rijk, dan kom je sneller in een doorstroomrichting terecht. Dit laatste heet ook wel het misallocatie effect. Je kan als leerling zelfs weg gefilterd worden naar richtingen die niet op school aangeboden worden. Je raadt het al: het watervaleffect. Daarom kent het Vlaamse onderwijs elk jaar een stroom van leerlingen met lage sociaaleconomische status naar arbeidsmarktgerichte of dubbele finaliteit en het buitengewoon onderwijs. Daarom heeft Vlaanderen een hoog aantal zittenblijvers en een ongekwalificeerde uitstroom.</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17</a:t>
            </a:fld>
            <a:endParaRPr lang="nl-BE"/>
          </a:p>
        </p:txBody>
      </p:sp>
    </p:spTree>
    <p:extLst>
      <p:ext uri="{BB962C8B-B14F-4D97-AF65-F5344CB8AC3E}">
        <p14:creationId xmlns:p14="http://schemas.microsoft.com/office/powerpoint/2010/main" val="1857722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Uitsluitingsmechanismen worden in stand gehouden door (onbewuste) discriminatie.</a:t>
            </a:r>
          </a:p>
          <a:p>
            <a:r>
              <a:rPr lang="nl-BE"/>
              <a:t>Neem daarbij dat we in onderwijs vandaag onder veel prestatiedruk staan. </a:t>
            </a:r>
          </a:p>
          <a:p>
            <a:r>
              <a:rPr lang="nl-BE"/>
              <a:t>Dan krijg je soms een schadelijke cocktail.</a:t>
            </a:r>
          </a:p>
          <a:p>
            <a:endParaRPr lang="nl-BE"/>
          </a:p>
          <a:p>
            <a:pPr marL="342900" lvl="0" indent="-342900">
              <a:lnSpc>
                <a:spcPts val="1200"/>
              </a:lnSpc>
              <a:buFont typeface="+mj-lt"/>
              <a:buAutoNum type="arabicPeriod"/>
            </a:pPr>
            <a:r>
              <a:rPr lang="nl-BE" sz="1800" kern="100">
                <a:effectLst/>
                <a:latin typeface="Calibri" panose="020F0502020204030204" pitchFamily="34" charset="0"/>
                <a:ea typeface="Calibri" panose="020F0502020204030204" pitchFamily="34" charset="0"/>
                <a:cs typeface="Times New Roman" panose="02020603050405020304" pitchFamily="18" charset="0"/>
              </a:rPr>
              <a:t>Onderwijsprofessionals handelen en denken onbewust vanuit hun eigen achtergrond, vaak een middenklassen perspectief. Dit is het </a:t>
            </a:r>
            <a:r>
              <a:rPr lang="nl-BE" sz="1800" b="1" i="1" kern="100">
                <a:effectLst/>
                <a:latin typeface="Calibri" panose="020F0502020204030204" pitchFamily="34" charset="0"/>
                <a:ea typeface="Calibri" panose="020F0502020204030204" pitchFamily="34" charset="0"/>
                <a:cs typeface="Times New Roman" panose="02020603050405020304" pitchFamily="18" charset="0"/>
              </a:rPr>
              <a:t>culturele deficit model</a:t>
            </a:r>
            <a:r>
              <a:rPr lang="nl-BE" sz="1800" kern="100">
                <a:effectLst/>
                <a:latin typeface="Calibri" panose="020F0502020204030204" pitchFamily="34" charset="0"/>
                <a:ea typeface="Calibri" panose="020F0502020204030204" pitchFamily="34" charset="0"/>
                <a:cs typeface="Times New Roman" panose="02020603050405020304" pitchFamily="18" charset="0"/>
              </a:rPr>
              <a:t>. Dit beïnvloedt hoe zij leerlingen benaderen en beoordelen, vooral als deze kinderen afwijken van de norm die de leerkracht uit eigen ervaring kent. De achtergrond van sommige leerlingen kan daardoor als een probleem benaderd worden in plaats van een kracht. Onderwijsprofessionals dienen zich bewust te zijn van hun eigen vooroordelen om alle leerlingen gelijkwaardig te behandelen. </a:t>
            </a:r>
          </a:p>
          <a:p>
            <a:pPr marL="342900" lvl="0" indent="-342900">
              <a:lnSpc>
                <a:spcPts val="1200"/>
              </a:lnSpc>
              <a:buFont typeface="+mj-lt"/>
              <a:buAutoNum type="arabicPeriod"/>
            </a:pP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200"/>
              </a:lnSpc>
              <a:buFont typeface="+mj-lt"/>
              <a:buAutoNum type="arabicPeriod"/>
            </a:pPr>
            <a:r>
              <a:rPr lang="nl-BE" sz="1800" b="1" i="1" kern="100">
                <a:effectLst/>
                <a:latin typeface="Calibri" panose="020F0502020204030204" pitchFamily="34" charset="0"/>
                <a:ea typeface="Calibri" panose="020F0502020204030204" pitchFamily="34" charset="0"/>
                <a:cs typeface="Times New Roman" panose="02020603050405020304" pitchFamily="18" charset="0"/>
              </a:rPr>
              <a:t>Het </a:t>
            </a:r>
            <a:r>
              <a:rPr lang="nl-BE" sz="1800" b="1" i="1" kern="100" err="1">
                <a:effectLst/>
                <a:latin typeface="Calibri" panose="020F0502020204030204" pitchFamily="34" charset="0"/>
                <a:ea typeface="Calibri" panose="020F0502020204030204" pitchFamily="34" charset="0"/>
                <a:cs typeface="Times New Roman" panose="02020603050405020304" pitchFamily="18" charset="0"/>
              </a:rPr>
              <a:t>mattëus</a:t>
            </a:r>
            <a:r>
              <a:rPr lang="nl-BE" sz="1800" b="1" i="1" kern="100">
                <a:effectLst/>
                <a:latin typeface="Calibri" panose="020F0502020204030204" pitchFamily="34" charset="0"/>
                <a:ea typeface="Calibri" panose="020F0502020204030204" pitchFamily="34" charset="0"/>
                <a:cs typeface="Times New Roman" panose="02020603050405020304" pitchFamily="18" charset="0"/>
              </a:rPr>
              <a:t> effect</a:t>
            </a:r>
            <a:r>
              <a:rPr lang="nl-BE" sz="1800" kern="100">
                <a:effectLst/>
                <a:latin typeface="Calibri" panose="020F0502020204030204" pitchFamily="34" charset="0"/>
                <a:ea typeface="Calibri" panose="020F0502020204030204" pitchFamily="34" charset="0"/>
                <a:cs typeface="Times New Roman" panose="02020603050405020304" pitchFamily="18" charset="0"/>
              </a:rPr>
              <a:t>: de sterken worden sterker en de zwakken worden zwakker. Wanneer de tijd dringt wordt er onbewust meer aandacht geboden aan leerlingen die mee zijn, zo gaat het nu eenmaal sneller. Tijdens het voorlezen worden er minder vragen gesteld aan minder taalvaardige leerlingen. Er wordt minder gepraat met kleuters die nog niet goed uit hun woordjes geraken. </a:t>
            </a:r>
          </a:p>
          <a:p>
            <a:pPr marL="342900" lvl="0" indent="-342900">
              <a:lnSpc>
                <a:spcPts val="1200"/>
              </a:lnSpc>
              <a:buFont typeface="+mj-lt"/>
              <a:buAutoNum type="arabicPeriod"/>
            </a:pP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200"/>
              </a:lnSpc>
              <a:buFont typeface="+mj-lt"/>
              <a:buAutoNum type="arabicPeriod"/>
            </a:pPr>
            <a:r>
              <a:rPr lang="nl-BE" sz="1800" b="1" kern="100">
                <a:effectLst/>
                <a:latin typeface="Calibri" panose="020F0502020204030204" pitchFamily="34" charset="0"/>
                <a:ea typeface="Calibri" panose="020F0502020204030204" pitchFamily="34" charset="0"/>
                <a:cs typeface="Times New Roman" panose="02020603050405020304" pitchFamily="18" charset="0"/>
              </a:rPr>
              <a:t>Het </a:t>
            </a:r>
            <a:r>
              <a:rPr lang="nl-BE" sz="1800" b="1" kern="100" err="1">
                <a:effectLst/>
                <a:latin typeface="Calibri" panose="020F0502020204030204" pitchFamily="34" charset="0"/>
                <a:ea typeface="Calibri" panose="020F0502020204030204" pitchFamily="34" charset="0"/>
                <a:cs typeface="Times New Roman" panose="02020603050405020304" pitchFamily="18" charset="0"/>
              </a:rPr>
              <a:t>pygmalion</a:t>
            </a:r>
            <a:r>
              <a:rPr lang="nl-BE" sz="1800" b="1" kern="100">
                <a:effectLst/>
                <a:latin typeface="Calibri" panose="020F0502020204030204" pitchFamily="34" charset="0"/>
                <a:ea typeface="Calibri" panose="020F0502020204030204" pitchFamily="34" charset="0"/>
                <a:cs typeface="Times New Roman" panose="02020603050405020304" pitchFamily="18" charset="0"/>
              </a:rPr>
              <a:t> of </a:t>
            </a:r>
            <a:r>
              <a:rPr lang="nl-BE" sz="1800" b="1" kern="100" err="1">
                <a:effectLst/>
                <a:latin typeface="Calibri" panose="020F0502020204030204" pitchFamily="34" charset="0"/>
                <a:ea typeface="Calibri" panose="020F0502020204030204" pitchFamily="34" charset="0"/>
                <a:cs typeface="Times New Roman" panose="02020603050405020304" pitchFamily="18" charset="0"/>
              </a:rPr>
              <a:t>rosenthal</a:t>
            </a:r>
            <a:r>
              <a:rPr lang="nl-BE" sz="1800" b="1" kern="100">
                <a:effectLst/>
                <a:latin typeface="Calibri" panose="020F0502020204030204" pitchFamily="34" charset="0"/>
                <a:ea typeface="Calibri" panose="020F0502020204030204" pitchFamily="34" charset="0"/>
                <a:cs typeface="Times New Roman" panose="02020603050405020304" pitchFamily="18" charset="0"/>
              </a:rPr>
              <a:t> effect</a:t>
            </a:r>
            <a:r>
              <a:rPr lang="nl-BE" sz="1800" kern="100">
                <a:effectLst/>
                <a:latin typeface="Calibri" panose="020F0502020204030204" pitchFamily="34" charset="0"/>
                <a:ea typeface="Calibri" panose="020F0502020204030204" pitchFamily="34" charset="0"/>
                <a:cs typeface="Times New Roman" panose="02020603050405020304" pitchFamily="18" charset="0"/>
              </a:rPr>
              <a:t>: In de onderwijscontext wil dit zeggen dat de verwachtingen van leerkrachten ten aanzien van hun leerlingen het gedrag van beide partijen zodanig kan beïnvloeden dat de verwachtingen zichzelf uiteindelijk bevestigen. Het verwachtingspatroon ligt ten aanzien van leerlingen uit lagere sociale milieus doorgaans minder hoog dan bij de anderen. Lagere leerkrachtverwachtingen gaan samen met een lager zelfbeeld bij leerlingen met lagere leerprestaties als gevolg. Dat wordt verder gezet in de hele schoolloopbaan. Leerlingen die in het basisonderwijs zwak scoren zullen in lager gepercipieerde studierichting terecht komen. De lat wordt daardoor verkeerdelijk te laag gelegd voor deze groep.</a:t>
            </a:r>
          </a:p>
          <a:p>
            <a:pPr marL="342900" lvl="0" indent="-342900">
              <a:lnSpc>
                <a:spcPts val="1200"/>
              </a:lnSpc>
              <a:spcAft>
                <a:spcPts val="1200"/>
              </a:spcAft>
              <a:buFont typeface="+mj-lt"/>
              <a:buAutoNum type="arabicPeriod"/>
            </a:pPr>
            <a:r>
              <a:rPr lang="nl-BE" sz="1800" kern="100">
                <a:effectLst/>
                <a:latin typeface="Calibri" panose="020F0502020204030204" pitchFamily="34" charset="0"/>
                <a:ea typeface="Calibri" panose="020F0502020204030204" pitchFamily="34" charset="0"/>
                <a:cs typeface="Times New Roman" panose="02020603050405020304" pitchFamily="18" charset="0"/>
              </a:rPr>
              <a:t>Niet alleen de extra omkadering die het GOK-decreet scholen biedt, maar vooral een lerarenkorps dat gelooft in de capaciteiten van de leerlingenpopulatie en dat openstaat voor diversiteit zorgt ervoor dat de leerachterstand bij de aanvang van de onderwijsloopbaan (deels) ingehaald kan worden. </a:t>
            </a:r>
            <a:r>
              <a:rPr lang="nl-BE" sz="1800" b="1" kern="100">
                <a:effectLst/>
                <a:latin typeface="Calibri" panose="020F0502020204030204" pitchFamily="34" charset="0"/>
                <a:ea typeface="Calibri" panose="020F0502020204030204" pitchFamily="34" charset="0"/>
                <a:cs typeface="Times New Roman" panose="02020603050405020304" pitchFamily="18" charset="0"/>
              </a:rPr>
              <a:t>De relatie tussen leerkracht en leerling doet er toe.</a:t>
            </a:r>
            <a:endParaRPr lang="nl-BE" sz="1800" kern="100">
              <a:effectLst/>
              <a:latin typeface="Calibri" panose="020F0502020204030204" pitchFamily="34" charset="0"/>
              <a:ea typeface="Calibri" panose="020F0502020204030204" pitchFamily="34" charset="0"/>
              <a:cs typeface="Times New Roman" panose="02020603050405020304" pitchFamily="18" charset="0"/>
            </a:endParaRPr>
          </a:p>
          <a:p>
            <a:endParaRPr lang="nl-BE"/>
          </a:p>
          <a:p>
            <a:endParaRPr lang="nl-BE"/>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19</a:t>
            </a:fld>
            <a:endParaRPr lang="nl-BE"/>
          </a:p>
        </p:txBody>
      </p:sp>
    </p:spTree>
    <p:extLst>
      <p:ext uri="{BB962C8B-B14F-4D97-AF65-F5344CB8AC3E}">
        <p14:creationId xmlns:p14="http://schemas.microsoft.com/office/powerpoint/2010/main" val="18108778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Voor de politiek technische fiche heb ik deze slide gebruikt in het kader van het gelijkekansenbeleid van de Vlaamse Overheid. We verwachten dat de overheid met ons groeit naar een rechtvaardig systeem en ons helpt om de boom recht te trekken.</a:t>
            </a:r>
          </a:p>
          <a:p>
            <a:endParaRPr lang="nl-BE"/>
          </a:p>
          <a:p>
            <a:r>
              <a:rPr lang="nl-BE"/>
              <a:t>In de visietekst kijken we ook naar onszelf. Wat verwachten we van onszelf. Hoe zorgen wij er dan voor dat we de boom recht kunnen trekken zodat iedereen op een eerlijke manier aan de appeltjes kan? Wat moeten we dan in onze visietekst schrijven?</a:t>
            </a:r>
          </a:p>
          <a:p>
            <a:endParaRPr lang="nl-BE"/>
          </a:p>
          <a:p>
            <a:r>
              <a:rPr lang="nl-BE"/>
              <a:t>Daar gaan we na de pauze over nadenken.</a:t>
            </a:r>
          </a:p>
          <a:p>
            <a:endParaRPr lang="nl-BE"/>
          </a:p>
        </p:txBody>
      </p:sp>
      <p:sp>
        <p:nvSpPr>
          <p:cNvPr id="4" name="Tijdelijke aanduiding voor dianummer 3"/>
          <p:cNvSpPr>
            <a:spLocks noGrp="1"/>
          </p:cNvSpPr>
          <p:nvPr>
            <p:ph type="sldNum" sz="quarter" idx="5"/>
          </p:nvPr>
        </p:nvSpPr>
        <p:spPr/>
        <p:txBody>
          <a:bodyPr/>
          <a:lstStyle/>
          <a:p>
            <a:fld id="{2F1AD7D9-E89E-459C-AFE4-C0F8BDAB7A50}" type="slidenum">
              <a:rPr lang="nl-BE" smtClean="0"/>
              <a:t>20</a:t>
            </a:fld>
            <a:endParaRPr lang="nl-BE"/>
          </a:p>
        </p:txBody>
      </p:sp>
    </p:spTree>
    <p:extLst>
      <p:ext uri="{BB962C8B-B14F-4D97-AF65-F5344CB8AC3E}">
        <p14:creationId xmlns:p14="http://schemas.microsoft.com/office/powerpoint/2010/main" val="29548352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21</a:t>
            </a:fld>
            <a:endParaRPr lang="nl-BE"/>
          </a:p>
        </p:txBody>
      </p:sp>
    </p:spTree>
    <p:extLst>
      <p:ext uri="{BB962C8B-B14F-4D97-AF65-F5344CB8AC3E}">
        <p14:creationId xmlns:p14="http://schemas.microsoft.com/office/powerpoint/2010/main" val="1855816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Boek: Kus de visie wakker</a:t>
            </a:r>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23</a:t>
            </a:fld>
            <a:endParaRPr lang="nl-BE"/>
          </a:p>
        </p:txBody>
      </p:sp>
    </p:spTree>
    <p:extLst>
      <p:ext uri="{BB962C8B-B14F-4D97-AF65-F5344CB8AC3E}">
        <p14:creationId xmlns:p14="http://schemas.microsoft.com/office/powerpoint/2010/main" val="31164238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image" Target="../media/image4.sv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8.svg"/><Relationship Id="rId4" Type="http://schemas.openxmlformats.org/officeDocument/2006/relationships/image" Target="../media/image1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1.xml"/><Relationship Id="rId5" Type="http://schemas.openxmlformats.org/officeDocument/2006/relationships/image" Target="../media/image22.svg"/><Relationship Id="rId4" Type="http://schemas.openxmlformats.org/officeDocument/2006/relationships/image" Target="../media/image2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sv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Master" Target="../slideMasters/slideMaster1.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Master" Target="../slideMasters/slideMaster1.xml"/><Relationship Id="rId5" Type="http://schemas.openxmlformats.org/officeDocument/2006/relationships/image" Target="../media/image36.svg"/><Relationship Id="rId4" Type="http://schemas.openxmlformats.org/officeDocument/2006/relationships/image" Target="../media/image35.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45.png"/><Relationship Id="rId3" Type="http://schemas.openxmlformats.org/officeDocument/2006/relationships/image" Target="../media/image38.svg"/><Relationship Id="rId7" Type="http://schemas.openxmlformats.org/officeDocument/2006/relationships/image" Target="../media/image40.png"/><Relationship Id="rId12" Type="http://schemas.openxmlformats.org/officeDocument/2006/relationships/image" Target="../media/image44.png"/><Relationship Id="rId2" Type="http://schemas.openxmlformats.org/officeDocument/2006/relationships/image" Target="../media/image37.png"/><Relationship Id="rId1" Type="http://schemas.openxmlformats.org/officeDocument/2006/relationships/slideMaster" Target="../slideMasters/slideMaster1.xml"/><Relationship Id="rId6" Type="http://schemas.openxmlformats.org/officeDocument/2006/relationships/image" Target="../media/image39.png"/><Relationship Id="rId11" Type="http://schemas.openxmlformats.org/officeDocument/2006/relationships/image" Target="../media/image43.png"/><Relationship Id="rId5" Type="http://schemas.openxmlformats.org/officeDocument/2006/relationships/image" Target="../media/image36.svg"/><Relationship Id="rId15" Type="http://schemas.openxmlformats.org/officeDocument/2006/relationships/image" Target="../media/image46.png"/><Relationship Id="rId10" Type="http://schemas.openxmlformats.org/officeDocument/2006/relationships/image" Target="../media/image42.png"/><Relationship Id="rId4" Type="http://schemas.openxmlformats.org/officeDocument/2006/relationships/image" Target="../media/image35.png"/><Relationship Id="rId9" Type="http://schemas.openxmlformats.org/officeDocument/2006/relationships/image" Target="../media/image5.png"/><Relationship Id="rId14" Type="http://schemas.openxmlformats.org/officeDocument/2006/relationships/image" Target="../media/image28.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47.png"/><Relationship Id="rId1" Type="http://schemas.openxmlformats.org/officeDocument/2006/relationships/slideMaster" Target="../slideMasters/slideMaster1.xml"/><Relationship Id="rId5" Type="http://schemas.openxmlformats.org/officeDocument/2006/relationships/image" Target="../media/image36.svg"/><Relationship Id="rId4" Type="http://schemas.openxmlformats.org/officeDocument/2006/relationships/image" Target="../media/image3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52.png"/><Relationship Id="rId3" Type="http://schemas.openxmlformats.org/officeDocument/2006/relationships/image" Target="../media/image50.svg"/><Relationship Id="rId7" Type="http://schemas.openxmlformats.org/officeDocument/2006/relationships/image" Target="../media/image41.png"/><Relationship Id="rId12" Type="http://schemas.openxmlformats.org/officeDocument/2006/relationships/image" Target="../media/image51.png"/><Relationship Id="rId2" Type="http://schemas.openxmlformats.org/officeDocument/2006/relationships/image" Target="../media/image49.png"/><Relationship Id="rId1" Type="http://schemas.openxmlformats.org/officeDocument/2006/relationships/slideMaster" Target="../slideMasters/slideMaster1.xml"/><Relationship Id="rId6" Type="http://schemas.openxmlformats.org/officeDocument/2006/relationships/image" Target="../media/image39.png"/><Relationship Id="rId11" Type="http://schemas.openxmlformats.org/officeDocument/2006/relationships/image" Target="../media/image46.png"/><Relationship Id="rId5" Type="http://schemas.openxmlformats.org/officeDocument/2006/relationships/image" Target="../media/image36.svg"/><Relationship Id="rId15" Type="http://schemas.openxmlformats.org/officeDocument/2006/relationships/image" Target="../media/image54.png"/><Relationship Id="rId10" Type="http://schemas.openxmlformats.org/officeDocument/2006/relationships/image" Target="../media/image45.png"/><Relationship Id="rId4" Type="http://schemas.openxmlformats.org/officeDocument/2006/relationships/image" Target="../media/image35.png"/><Relationship Id="rId9" Type="http://schemas.openxmlformats.org/officeDocument/2006/relationships/image" Target="../media/image43.png"/><Relationship Id="rId14" Type="http://schemas.openxmlformats.org/officeDocument/2006/relationships/image" Target="../media/image5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1.xml"/><Relationship Id="rId5" Type="http://schemas.openxmlformats.org/officeDocument/2006/relationships/image" Target="../media/image22.svg"/><Relationship Id="rId4" Type="http://schemas.openxmlformats.org/officeDocument/2006/relationships/image" Target="../media/image21.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5.svg"/><Relationship Id="rId7" Type="http://schemas.openxmlformats.org/officeDocument/2006/relationships/image" Target="../media/image59.png"/><Relationship Id="rId12" Type="http://schemas.openxmlformats.org/officeDocument/2006/relationships/image" Target="../media/image62.png"/><Relationship Id="rId2" Type="http://schemas.openxmlformats.org/officeDocument/2006/relationships/image" Target="../media/image21.png"/><Relationship Id="rId1" Type="http://schemas.openxmlformats.org/officeDocument/2006/relationships/slideMaster" Target="../slideMasters/slideMaster1.xml"/><Relationship Id="rId6" Type="http://schemas.openxmlformats.org/officeDocument/2006/relationships/image" Target="../media/image58.png"/><Relationship Id="rId11" Type="http://schemas.openxmlformats.org/officeDocument/2006/relationships/image" Target="../media/image61.png"/><Relationship Id="rId5" Type="http://schemas.openxmlformats.org/officeDocument/2006/relationships/image" Target="../media/image57.png"/><Relationship Id="rId10" Type="http://schemas.openxmlformats.org/officeDocument/2006/relationships/image" Target="../media/image27.png"/><Relationship Id="rId4" Type="http://schemas.openxmlformats.org/officeDocument/2006/relationships/image" Target="../media/image56.png"/><Relationship Id="rId9" Type="http://schemas.openxmlformats.org/officeDocument/2006/relationships/image" Target="../media/image60.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0.svg"/><Relationship Id="rId7" Type="http://schemas.openxmlformats.org/officeDocument/2006/relationships/image" Target="../media/image66.sv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65.png"/><Relationship Id="rId5" Type="http://schemas.openxmlformats.org/officeDocument/2006/relationships/image" Target="../media/image64.svg"/><Relationship Id="rId4" Type="http://schemas.openxmlformats.org/officeDocument/2006/relationships/image" Target="../media/image63.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6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64.svg"/><Relationship Id="rId7" Type="http://schemas.openxmlformats.org/officeDocument/2006/relationships/image" Target="../media/image59.png"/><Relationship Id="rId12" Type="http://schemas.openxmlformats.org/officeDocument/2006/relationships/image" Target="../media/image62.png"/><Relationship Id="rId2" Type="http://schemas.openxmlformats.org/officeDocument/2006/relationships/image" Target="../media/image63.png"/><Relationship Id="rId1" Type="http://schemas.openxmlformats.org/officeDocument/2006/relationships/slideMaster" Target="../slideMasters/slideMaster1.xml"/><Relationship Id="rId6" Type="http://schemas.openxmlformats.org/officeDocument/2006/relationships/image" Target="../media/image58.png"/><Relationship Id="rId11" Type="http://schemas.openxmlformats.org/officeDocument/2006/relationships/image" Target="../media/image61.png"/><Relationship Id="rId5" Type="http://schemas.openxmlformats.org/officeDocument/2006/relationships/image" Target="../media/image57.png"/><Relationship Id="rId10" Type="http://schemas.openxmlformats.org/officeDocument/2006/relationships/image" Target="../media/image27.png"/><Relationship Id="rId4" Type="http://schemas.openxmlformats.org/officeDocument/2006/relationships/image" Target="../media/image56.png"/><Relationship Id="rId9" Type="http://schemas.openxmlformats.org/officeDocument/2006/relationships/image" Target="../media/image60.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63.png"/><Relationship Id="rId1" Type="http://schemas.openxmlformats.org/officeDocument/2006/relationships/slideMaster" Target="../slideMasters/slideMaster1.xml"/><Relationship Id="rId6" Type="http://schemas.openxmlformats.org/officeDocument/2006/relationships/image" Target="../media/image55.svg"/><Relationship Id="rId5" Type="http://schemas.openxmlformats.org/officeDocument/2006/relationships/image" Target="../media/image21.png"/><Relationship Id="rId4" Type="http://schemas.openxmlformats.org/officeDocument/2006/relationships/image" Target="../media/image67.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63.png"/><Relationship Id="rId1" Type="http://schemas.openxmlformats.org/officeDocument/2006/relationships/slideMaster" Target="../slideMasters/slideMaster1.xml"/><Relationship Id="rId6" Type="http://schemas.openxmlformats.org/officeDocument/2006/relationships/image" Target="../media/image55.svg"/><Relationship Id="rId5" Type="http://schemas.openxmlformats.org/officeDocument/2006/relationships/image" Target="../media/image21.png"/><Relationship Id="rId4" Type="http://schemas.openxmlformats.org/officeDocument/2006/relationships/image" Target="../media/image68.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9.png"/><Relationship Id="rId1" Type="http://schemas.openxmlformats.org/officeDocument/2006/relationships/slideMaster" Target="../slideMasters/slideMaster1.xml"/><Relationship Id="rId6" Type="http://schemas.openxmlformats.org/officeDocument/2006/relationships/image" Target="../media/image55.svg"/><Relationship Id="rId5" Type="http://schemas.openxmlformats.org/officeDocument/2006/relationships/image" Target="../media/image21.png"/><Relationship Id="rId4" Type="http://schemas.openxmlformats.org/officeDocument/2006/relationships/image" Target="../media/image64.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63.png"/><Relationship Id="rId1" Type="http://schemas.openxmlformats.org/officeDocument/2006/relationships/slideMaster" Target="../slideMasters/slideMaster1.xml"/><Relationship Id="rId5" Type="http://schemas.openxmlformats.org/officeDocument/2006/relationships/image" Target="../media/image55.svg"/><Relationship Id="rId4" Type="http://schemas.openxmlformats.org/officeDocument/2006/relationships/image" Target="../media/image21.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71.svg"/><Relationship Id="rId7" Type="http://schemas.openxmlformats.org/officeDocument/2006/relationships/image" Target="../media/image75.svg"/><Relationship Id="rId2" Type="http://schemas.openxmlformats.org/officeDocument/2006/relationships/image" Target="../media/image70.png"/><Relationship Id="rId1" Type="http://schemas.openxmlformats.org/officeDocument/2006/relationships/slideMaster" Target="../slideMasters/slideMaster1.xml"/><Relationship Id="rId6" Type="http://schemas.openxmlformats.org/officeDocument/2006/relationships/image" Target="../media/image74.png"/><Relationship Id="rId5" Type="http://schemas.openxmlformats.org/officeDocument/2006/relationships/image" Target="../media/image73.svg"/><Relationship Id="rId4" Type="http://schemas.openxmlformats.org/officeDocument/2006/relationships/image" Target="../media/image72.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71.svg"/><Relationship Id="rId7" Type="http://schemas.openxmlformats.org/officeDocument/2006/relationships/image" Target="../media/image79.svg"/><Relationship Id="rId2" Type="http://schemas.openxmlformats.org/officeDocument/2006/relationships/image" Target="../media/image70.png"/><Relationship Id="rId1" Type="http://schemas.openxmlformats.org/officeDocument/2006/relationships/slideMaster" Target="../slideMasters/slideMaster1.xml"/><Relationship Id="rId6" Type="http://schemas.openxmlformats.org/officeDocument/2006/relationships/image" Target="../media/image78.png"/><Relationship Id="rId5" Type="http://schemas.openxmlformats.org/officeDocument/2006/relationships/image" Target="../media/image77.svg"/><Relationship Id="rId4" Type="http://schemas.openxmlformats.org/officeDocument/2006/relationships/image" Target="../media/image76.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81.svg"/><Relationship Id="rId2" Type="http://schemas.openxmlformats.org/officeDocument/2006/relationships/image" Target="../media/image80.png"/><Relationship Id="rId1" Type="http://schemas.openxmlformats.org/officeDocument/2006/relationships/slideMaster" Target="../slideMasters/slideMaster1.xml"/><Relationship Id="rId4" Type="http://schemas.openxmlformats.org/officeDocument/2006/relationships/image" Target="../media/image82.png"/></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83.png"/><Relationship Id="rId7" Type="http://schemas.openxmlformats.org/officeDocument/2006/relationships/image" Target="../media/image87.png"/><Relationship Id="rId12" Type="http://schemas.openxmlformats.org/officeDocument/2006/relationships/image" Target="../media/image5.png"/><Relationship Id="rId2" Type="http://schemas.openxmlformats.org/officeDocument/2006/relationships/image" Target="../media/image82.png"/><Relationship Id="rId1" Type="http://schemas.openxmlformats.org/officeDocument/2006/relationships/slideMaster" Target="../slideMasters/slideMaster1.xml"/><Relationship Id="rId6" Type="http://schemas.openxmlformats.org/officeDocument/2006/relationships/image" Target="../media/image86.png"/><Relationship Id="rId11" Type="http://schemas.openxmlformats.org/officeDocument/2006/relationships/image" Target="../media/image90.png"/><Relationship Id="rId5" Type="http://schemas.openxmlformats.org/officeDocument/2006/relationships/image" Target="../media/image85.png"/><Relationship Id="rId10" Type="http://schemas.openxmlformats.org/officeDocument/2006/relationships/image" Target="../media/image89.png"/><Relationship Id="rId4" Type="http://schemas.openxmlformats.org/officeDocument/2006/relationships/image" Target="../media/image84.png"/><Relationship Id="rId9" Type="http://schemas.openxmlformats.org/officeDocument/2006/relationships/image" Target="../media/image88.png"/></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91.png"/><Relationship Id="rId7" Type="http://schemas.openxmlformats.org/officeDocument/2006/relationships/image" Target="../media/image56.png"/><Relationship Id="rId12" Type="http://schemas.openxmlformats.org/officeDocument/2006/relationships/image" Target="../media/image30.png"/><Relationship Id="rId2" Type="http://schemas.openxmlformats.org/officeDocument/2006/relationships/image" Target="../media/image86.png"/><Relationship Id="rId1" Type="http://schemas.openxmlformats.org/officeDocument/2006/relationships/slideMaster" Target="../slideMasters/slideMaster1.xml"/><Relationship Id="rId6" Type="http://schemas.openxmlformats.org/officeDocument/2006/relationships/image" Target="../media/image93.png"/><Relationship Id="rId11" Type="http://schemas.openxmlformats.org/officeDocument/2006/relationships/image" Target="../media/image43.png"/><Relationship Id="rId5" Type="http://schemas.openxmlformats.org/officeDocument/2006/relationships/image" Target="../media/image59.png"/><Relationship Id="rId10" Type="http://schemas.openxmlformats.org/officeDocument/2006/relationships/image" Target="../media/image95.png"/><Relationship Id="rId4" Type="http://schemas.openxmlformats.org/officeDocument/2006/relationships/image" Target="../media/image92.png"/><Relationship Id="rId9" Type="http://schemas.openxmlformats.org/officeDocument/2006/relationships/image" Target="../media/image90.png"/></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 Id="rId5" Type="http://schemas.openxmlformats.org/officeDocument/2006/relationships/image" Target="../media/image97.svg"/><Relationship Id="rId4" Type="http://schemas.openxmlformats.org/officeDocument/2006/relationships/image" Target="../media/image96.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99.svg"/><Relationship Id="rId7" Type="http://schemas.openxmlformats.org/officeDocument/2006/relationships/image" Target="../media/image103.svg"/><Relationship Id="rId2" Type="http://schemas.openxmlformats.org/officeDocument/2006/relationships/image" Target="../media/image98.png"/><Relationship Id="rId1" Type="http://schemas.openxmlformats.org/officeDocument/2006/relationships/slideMaster" Target="../slideMasters/slideMaster1.xml"/><Relationship Id="rId6" Type="http://schemas.openxmlformats.org/officeDocument/2006/relationships/image" Target="../media/image102.png"/><Relationship Id="rId5" Type="http://schemas.openxmlformats.org/officeDocument/2006/relationships/image" Target="../media/image101.svg"/><Relationship Id="rId4" Type="http://schemas.openxmlformats.org/officeDocument/2006/relationships/image" Target="../media/image100.png"/></Relationships>
</file>

<file path=ppt/slideLayouts/_rels/slideLayout37.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101.svg"/><Relationship Id="rId7" Type="http://schemas.openxmlformats.org/officeDocument/2006/relationships/image" Target="../media/image105.png"/><Relationship Id="rId2" Type="http://schemas.openxmlformats.org/officeDocument/2006/relationships/image" Target="../media/image100.png"/><Relationship Id="rId1" Type="http://schemas.openxmlformats.org/officeDocument/2006/relationships/slideMaster" Target="../slideMasters/slideMaster1.xml"/><Relationship Id="rId6" Type="http://schemas.openxmlformats.org/officeDocument/2006/relationships/image" Target="../media/image104.png"/><Relationship Id="rId5" Type="http://schemas.openxmlformats.org/officeDocument/2006/relationships/image" Target="../media/image103.svg"/><Relationship Id="rId10" Type="http://schemas.openxmlformats.org/officeDocument/2006/relationships/image" Target="../media/image108.png"/><Relationship Id="rId4" Type="http://schemas.openxmlformats.org/officeDocument/2006/relationships/image" Target="../media/image102.png"/><Relationship Id="rId9" Type="http://schemas.openxmlformats.org/officeDocument/2006/relationships/image" Target="../media/image107.png"/></Relationships>
</file>

<file path=ppt/slideLayouts/_rels/slideLayout38.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101.svg"/><Relationship Id="rId7" Type="http://schemas.openxmlformats.org/officeDocument/2006/relationships/image" Target="../media/image105.png"/><Relationship Id="rId2" Type="http://schemas.openxmlformats.org/officeDocument/2006/relationships/image" Target="../media/image100.png"/><Relationship Id="rId1" Type="http://schemas.openxmlformats.org/officeDocument/2006/relationships/slideMaster" Target="../slideMasters/slideMaster1.xml"/><Relationship Id="rId6" Type="http://schemas.openxmlformats.org/officeDocument/2006/relationships/image" Target="../media/image104.png"/><Relationship Id="rId5" Type="http://schemas.openxmlformats.org/officeDocument/2006/relationships/image" Target="../media/image103.svg"/><Relationship Id="rId10" Type="http://schemas.openxmlformats.org/officeDocument/2006/relationships/image" Target="../media/image108.png"/><Relationship Id="rId4" Type="http://schemas.openxmlformats.org/officeDocument/2006/relationships/image" Target="../media/image102.png"/><Relationship Id="rId9" Type="http://schemas.openxmlformats.org/officeDocument/2006/relationships/image" Target="../media/image107.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O-Titeldia-1">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18EC9C82-6828-86DA-169D-9081D927711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bg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522800" y="1522800"/>
            <a:ext cx="5912467" cy="2015999"/>
          </a:xfrm>
          <a:prstGeom prst="rect">
            <a:avLst/>
          </a:prstGeom>
        </p:spPr>
      </p:pic>
      <p:sp>
        <p:nvSpPr>
          <p:cNvPr id="5" name="Tijdelijke aanduiding voor afbeelding 4">
            <a:extLst>
              <a:ext uri="{FF2B5EF4-FFF2-40B4-BE49-F238E27FC236}">
                <a16:creationId xmlns:a16="http://schemas.microsoft.com/office/drawing/2014/main" id="{61D8D466-5902-B4B2-5291-4D0AD68512D8}"/>
              </a:ext>
            </a:extLst>
          </p:cNvPr>
          <p:cNvSpPr>
            <a:spLocks noGrp="1"/>
          </p:cNvSpPr>
          <p:nvPr>
            <p:ph type="pic" sz="quarter" idx="10"/>
          </p:nvPr>
        </p:nvSpPr>
        <p:spPr>
          <a:xfrm>
            <a:off x="10667961" y="0"/>
            <a:ext cx="13714451" cy="13718501"/>
          </a:xfrm>
          <a:custGeom>
            <a:avLst/>
            <a:gdLst>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13716000 h 13716000"/>
              <a:gd name="connsiteX4" fmla="*/ 0 w 13714413"/>
              <a:gd name="connsiteY4" fmla="*/ 0 h 13716000"/>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0 h 13716000"/>
              <a:gd name="connsiteX0" fmla="*/ 27 w 13714440"/>
              <a:gd name="connsiteY0" fmla="*/ 0 h 13716000"/>
              <a:gd name="connsiteX1" fmla="*/ 13714440 w 13714440"/>
              <a:gd name="connsiteY1" fmla="*/ 0 h 13716000"/>
              <a:gd name="connsiteX2" fmla="*/ 13714440 w 13714440"/>
              <a:gd name="connsiteY2" fmla="*/ 13716000 h 13716000"/>
              <a:gd name="connsiteX3" fmla="*/ 27 w 13714440"/>
              <a:gd name="connsiteY3" fmla="*/ 0 h 13716000"/>
              <a:gd name="connsiteX0" fmla="*/ 38 w 13714451"/>
              <a:gd name="connsiteY0" fmla="*/ 0 h 13718501"/>
              <a:gd name="connsiteX1" fmla="*/ 13714451 w 13714451"/>
              <a:gd name="connsiteY1" fmla="*/ 0 h 13718501"/>
              <a:gd name="connsiteX2" fmla="*/ 13714451 w 13714451"/>
              <a:gd name="connsiteY2" fmla="*/ 13716000 h 13718501"/>
              <a:gd name="connsiteX3" fmla="*/ 38 w 13714451"/>
              <a:gd name="connsiteY3" fmla="*/ 0 h 13718501"/>
            </a:gdLst>
            <a:ahLst/>
            <a:cxnLst>
              <a:cxn ang="0">
                <a:pos x="connsiteX0" y="connsiteY0"/>
              </a:cxn>
              <a:cxn ang="0">
                <a:pos x="connsiteX1" y="connsiteY1"/>
              </a:cxn>
              <a:cxn ang="0">
                <a:pos x="connsiteX2" y="connsiteY2"/>
              </a:cxn>
              <a:cxn ang="0">
                <a:pos x="connsiteX3" y="connsiteY3"/>
              </a:cxn>
            </a:cxnLst>
            <a:rect l="l" t="t" r="r" b="b"/>
            <a:pathLst>
              <a:path w="13714451" h="13718501">
                <a:moveTo>
                  <a:pt x="38" y="0"/>
                </a:moveTo>
                <a:lnTo>
                  <a:pt x="13714451" y="0"/>
                </a:lnTo>
                <a:lnTo>
                  <a:pt x="13714451" y="13716000"/>
                </a:lnTo>
                <a:cubicBezTo>
                  <a:pt x="6597004" y="13859435"/>
                  <a:pt x="-18420" y="7817224"/>
                  <a:pt x="38" y="0"/>
                </a:cubicBezTo>
                <a:close/>
              </a:path>
            </a:pathLst>
          </a:cu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2489346156"/>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GO-Titeldia-2">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1114A5E5-713D-4F32-7E15-22ED66D59EC4}"/>
              </a:ext>
            </a:extLst>
          </p:cNvPr>
          <p:cNvSpPr/>
          <p:nvPr userDrawn="1"/>
        </p:nvSpPr>
        <p:spPr>
          <a:xfrm>
            <a:off x="0" y="0"/>
            <a:ext cx="24382413" cy="137160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bg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522800" y="1522800"/>
            <a:ext cx="5912467" cy="2015999"/>
          </a:xfrm>
          <a:prstGeom prst="rect">
            <a:avLst/>
          </a:prstGeom>
        </p:spPr>
      </p:pic>
      <p:grpSp>
        <p:nvGrpSpPr>
          <p:cNvPr id="5" name="Groep 4">
            <a:extLst>
              <a:ext uri="{FF2B5EF4-FFF2-40B4-BE49-F238E27FC236}">
                <a16:creationId xmlns:a16="http://schemas.microsoft.com/office/drawing/2014/main" id="{ADBA7308-AC07-1ED5-1EBE-BF9D0E34A8EC}"/>
              </a:ext>
            </a:extLst>
          </p:cNvPr>
          <p:cNvGrpSpPr/>
          <p:nvPr userDrawn="1"/>
        </p:nvGrpSpPr>
        <p:grpSpPr>
          <a:xfrm>
            <a:off x="14063472" y="-17173"/>
            <a:ext cx="10318941" cy="13733174"/>
            <a:chOff x="14593824" y="688655"/>
            <a:chExt cx="9788589" cy="13027345"/>
          </a:xfrm>
        </p:grpSpPr>
        <p:pic>
          <p:nvPicPr>
            <p:cNvPr id="7" name="Afbeelding 6" descr="Afbeelding met zwart-wit, cirkel, Graphics, wit&#10;&#10;Automatisch gegenereerde beschrijving">
              <a:extLst>
                <a:ext uri="{FF2B5EF4-FFF2-40B4-BE49-F238E27FC236}">
                  <a16:creationId xmlns:a16="http://schemas.microsoft.com/office/drawing/2014/main" id="{B6660CC6-3D54-89B0-0411-BAEAC12A9339}"/>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6200000">
              <a:off x="14593824" y="10460736"/>
              <a:ext cx="3255264" cy="3255264"/>
            </a:xfrm>
            <a:prstGeom prst="rect">
              <a:avLst/>
            </a:prstGeom>
          </p:spPr>
        </p:pic>
        <p:pic>
          <p:nvPicPr>
            <p:cNvPr id="9" name="Afbeelding 8" descr="Afbeelding met cirkel, Graphics&#10;&#10;Automatisch gegenereerde beschrijving">
              <a:extLst>
                <a:ext uri="{FF2B5EF4-FFF2-40B4-BE49-F238E27FC236}">
                  <a16:creationId xmlns:a16="http://schemas.microsoft.com/office/drawing/2014/main" id="{96F07AF9-E360-3718-7CB9-259E1157D492}"/>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7849089" y="10460734"/>
              <a:ext cx="3255266" cy="3255266"/>
            </a:xfrm>
            <a:prstGeom prst="rect">
              <a:avLst/>
            </a:prstGeom>
          </p:spPr>
        </p:pic>
        <p:pic>
          <p:nvPicPr>
            <p:cNvPr id="11" name="Afbeelding 10" descr="Afbeelding met cirkel, Symmetrie, patroon, Graphics&#10;&#10;Automatisch gegenereerde beschrijving">
              <a:extLst>
                <a:ext uri="{FF2B5EF4-FFF2-40B4-BE49-F238E27FC236}">
                  <a16:creationId xmlns:a16="http://schemas.microsoft.com/office/drawing/2014/main" id="{55DD52E5-0EB8-567A-54AA-CA26EF1A4142}"/>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21104355" y="10460733"/>
              <a:ext cx="3255267" cy="3255267"/>
            </a:xfrm>
            <a:prstGeom prst="rect">
              <a:avLst/>
            </a:prstGeom>
          </p:spPr>
        </p:pic>
        <p:pic>
          <p:nvPicPr>
            <p:cNvPr id="15" name="Afbeelding 14" descr="Afbeelding met patroon, lijn, Kleurrijkheid, schermopname&#10;&#10;Automatisch gegenereerde beschrijving">
              <a:extLst>
                <a:ext uri="{FF2B5EF4-FFF2-40B4-BE49-F238E27FC236}">
                  <a16:creationId xmlns:a16="http://schemas.microsoft.com/office/drawing/2014/main" id="{32DB8211-C5C3-01D8-7ED0-D9C1A14AB3A3}"/>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rot="16200000">
              <a:off x="21127146" y="7205458"/>
              <a:ext cx="3255267" cy="3255267"/>
            </a:xfrm>
            <a:prstGeom prst="rect">
              <a:avLst/>
            </a:prstGeom>
          </p:spPr>
        </p:pic>
        <p:pic>
          <p:nvPicPr>
            <p:cNvPr id="17" name="Afbeelding 16" descr="Afbeelding met zwart, wit, Graphics, ontwerp&#10;&#10;Automatisch gegenereerde beschrijving">
              <a:extLst>
                <a:ext uri="{FF2B5EF4-FFF2-40B4-BE49-F238E27FC236}">
                  <a16:creationId xmlns:a16="http://schemas.microsoft.com/office/drawing/2014/main" id="{D744362D-BF0C-D9DF-4996-B6A6052882F8}"/>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rot="16200000">
              <a:off x="17872743" y="5578691"/>
              <a:ext cx="3254400" cy="3254400"/>
            </a:xfrm>
            <a:prstGeom prst="rect">
              <a:avLst/>
            </a:prstGeom>
          </p:spPr>
        </p:pic>
        <p:pic>
          <p:nvPicPr>
            <p:cNvPr id="19" name="Afbeelding 18" descr="Afbeelding met Turquoise, Groenblauw, water&#10;&#10;Automatisch gegenereerde beschrijving">
              <a:extLst>
                <a:ext uri="{FF2B5EF4-FFF2-40B4-BE49-F238E27FC236}">
                  <a16:creationId xmlns:a16="http://schemas.microsoft.com/office/drawing/2014/main" id="{24E9E5C5-ED83-2C2D-EB1A-C9DECAD3794D}"/>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17854521" y="3923504"/>
              <a:ext cx="3255275" cy="3255275"/>
            </a:xfrm>
            <a:prstGeom prst="rect">
              <a:avLst/>
            </a:prstGeom>
          </p:spPr>
        </p:pic>
        <p:pic>
          <p:nvPicPr>
            <p:cNvPr id="21" name="Afbeelding 20">
              <a:extLst>
                <a:ext uri="{FF2B5EF4-FFF2-40B4-BE49-F238E27FC236}">
                  <a16:creationId xmlns:a16="http://schemas.microsoft.com/office/drawing/2014/main" id="{6D0AC7A3-44DA-CD50-6DE3-3CF249BB5973}"/>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21109796" y="3950194"/>
              <a:ext cx="3255269" cy="3255269"/>
            </a:xfrm>
            <a:prstGeom prst="rect">
              <a:avLst/>
            </a:prstGeom>
          </p:spPr>
        </p:pic>
        <p:pic>
          <p:nvPicPr>
            <p:cNvPr id="23" name="Afbeelding 22" descr="Afbeelding met patroon, kleding, Symmetrie, stof&#10;&#10;Automatisch gegenereerde beschrijving">
              <a:extLst>
                <a:ext uri="{FF2B5EF4-FFF2-40B4-BE49-F238E27FC236}">
                  <a16:creationId xmlns:a16="http://schemas.microsoft.com/office/drawing/2014/main" id="{2710EAA2-2BFF-0FD5-EC51-228E3137589C}"/>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21124524" y="688655"/>
              <a:ext cx="3254400" cy="3251278"/>
            </a:xfrm>
            <a:prstGeom prst="rect">
              <a:avLst/>
            </a:prstGeom>
          </p:spPr>
        </p:pic>
        <p:pic>
          <p:nvPicPr>
            <p:cNvPr id="25" name="Afbeelding 24" descr="Afbeelding met silhouet, creativiteit&#10;&#10;Automatisch gegenereerde beschrijving">
              <a:extLst>
                <a:ext uri="{FF2B5EF4-FFF2-40B4-BE49-F238E27FC236}">
                  <a16:creationId xmlns:a16="http://schemas.microsoft.com/office/drawing/2014/main" id="{0B42D769-DE80-B209-83F3-C518C16601EF}"/>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17843602" y="696415"/>
              <a:ext cx="3255270" cy="3255270"/>
            </a:xfrm>
            <a:prstGeom prst="rect">
              <a:avLst/>
            </a:prstGeom>
          </p:spPr>
        </p:pic>
        <p:pic>
          <p:nvPicPr>
            <p:cNvPr id="27" name="Afbeelding 26" descr="Afbeelding met cirkel&#10;&#10;Automatisch gegenereerde beschrijving">
              <a:extLst>
                <a:ext uri="{FF2B5EF4-FFF2-40B4-BE49-F238E27FC236}">
                  <a16:creationId xmlns:a16="http://schemas.microsoft.com/office/drawing/2014/main" id="{8FA14655-9A66-2346-1744-F6919CA83CE5}"/>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rot="16200000">
              <a:off x="14603521" y="698059"/>
              <a:ext cx="3252839" cy="3254400"/>
            </a:xfrm>
            <a:prstGeom prst="rect">
              <a:avLst/>
            </a:prstGeom>
          </p:spPr>
        </p:pic>
      </p:grpSp>
    </p:spTree>
    <p:extLst>
      <p:ext uri="{BB962C8B-B14F-4D97-AF65-F5344CB8AC3E}">
        <p14:creationId xmlns:p14="http://schemas.microsoft.com/office/powerpoint/2010/main" val="60396760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O-Titeldia-3">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tx2"/>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accent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522800" y="1522800"/>
            <a:ext cx="5911200" cy="2015567"/>
          </a:xfrm>
          <a:prstGeom prst="rect">
            <a:avLst/>
          </a:prstGeom>
        </p:spPr>
      </p:pic>
      <p:pic>
        <p:nvPicPr>
          <p:cNvPr id="5" name="Graphic 4">
            <a:extLst>
              <a:ext uri="{FF2B5EF4-FFF2-40B4-BE49-F238E27FC236}">
                <a16:creationId xmlns:a16="http://schemas.microsoft.com/office/drawing/2014/main" id="{B9839EBF-8295-5BB8-D82B-8B53FE5F5E6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6340013" y="0"/>
            <a:ext cx="8042400" cy="13765202"/>
          </a:xfrm>
          <a:prstGeom prst="rect">
            <a:avLst/>
          </a:prstGeom>
        </p:spPr>
      </p:pic>
    </p:spTree>
    <p:extLst>
      <p:ext uri="{BB962C8B-B14F-4D97-AF65-F5344CB8AC3E}">
        <p14:creationId xmlns:p14="http://schemas.microsoft.com/office/powerpoint/2010/main" val="2818312129"/>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GO-Inhoud+BKGimg">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24382800" cy="13715325"/>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14097598"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14097599"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sp>
        <p:nvSpPr>
          <p:cNvPr id="4" name="Picture Placeholder 3">
            <a:extLst>
              <a:ext uri="{FF2B5EF4-FFF2-40B4-BE49-F238E27FC236}">
                <a16:creationId xmlns:a16="http://schemas.microsoft.com/office/drawing/2014/main" id="{A861FB84-D54D-45FC-C4F5-A7025B22A736}"/>
              </a:ext>
            </a:extLst>
          </p:cNvPr>
          <p:cNvSpPr>
            <a:spLocks noGrp="1"/>
          </p:cNvSpPr>
          <p:nvPr>
            <p:ph type="pic" sz="quarter" idx="14"/>
          </p:nvPr>
        </p:nvSpPr>
        <p:spPr>
          <a:xfrm>
            <a:off x="16387763" y="0"/>
            <a:ext cx="7994650" cy="13733929"/>
          </a:xfrm>
          <a:custGeom>
            <a:avLst/>
            <a:gdLst>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13716000 h 13716000"/>
              <a:gd name="connsiteX8" fmla="*/ 0 w 7994650"/>
              <a:gd name="connsiteY8" fmla="*/ 0 h 13716000"/>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7135905 h 13716000"/>
              <a:gd name="connsiteX8" fmla="*/ 0 w 7994650"/>
              <a:gd name="connsiteY8" fmla="*/ 0 h 13716000"/>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94650" h="13733929">
                <a:moveTo>
                  <a:pt x="0" y="0"/>
                </a:moveTo>
                <a:lnTo>
                  <a:pt x="0" y="0"/>
                </a:lnTo>
                <a:lnTo>
                  <a:pt x="7994650" y="0"/>
                </a:lnTo>
                <a:lnTo>
                  <a:pt x="7994650" y="0"/>
                </a:lnTo>
                <a:lnTo>
                  <a:pt x="7994650" y="13716000"/>
                </a:lnTo>
                <a:lnTo>
                  <a:pt x="7994650" y="13716000"/>
                </a:lnTo>
                <a:lnTo>
                  <a:pt x="6239435" y="13733929"/>
                </a:lnTo>
                <a:cubicBezTo>
                  <a:pt x="2438399" y="13470965"/>
                  <a:pt x="251012" y="10213787"/>
                  <a:pt x="0" y="7135905"/>
                </a:cubicBezTo>
                <a:lnTo>
                  <a:pt x="0" y="0"/>
                </a:lnTo>
                <a:close/>
              </a:path>
            </a:pathLst>
          </a:cu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375127346"/>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GO-Inhoud+Img">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14097598"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14097599"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16379613" y="0"/>
            <a:ext cx="8002800" cy="13716000"/>
          </a:xfrm>
          <a:prstGeom prst="rect">
            <a:avLst/>
          </a:pr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2141142595"/>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GO-Inhoud+vormen">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21318910"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21318911"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pic>
        <p:nvPicPr>
          <p:cNvPr id="5" name="Afbeelding 4" descr="Afbeelding met paars, violet, Lila&#10;&#10;Automatisch gegenereerde beschrijving">
            <a:extLst>
              <a:ext uri="{FF2B5EF4-FFF2-40B4-BE49-F238E27FC236}">
                <a16:creationId xmlns:a16="http://schemas.microsoft.com/office/drawing/2014/main" id="{2A175C0C-9F3C-B722-54D6-2B6B40F7734D}"/>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a:off x="14660858" y="10476000"/>
            <a:ext cx="3240000" cy="3240000"/>
          </a:xfrm>
          <a:prstGeom prst="rect">
            <a:avLst/>
          </a:prstGeom>
        </p:spPr>
      </p:pic>
      <p:pic>
        <p:nvPicPr>
          <p:cNvPr id="9" name="Afbeelding 8" descr="Afbeelding met patroon, lijn, Kleurrijkheid, schermopname&#10;&#10;Automatisch gegenereerde beschrijving">
            <a:extLst>
              <a:ext uri="{FF2B5EF4-FFF2-40B4-BE49-F238E27FC236}">
                <a16:creationId xmlns:a16="http://schemas.microsoft.com/office/drawing/2014/main" id="{6DDF4591-12E8-AE7A-1F26-C1BC4B821720}"/>
              </a:ext>
            </a:extLst>
          </p:cNvPr>
          <p:cNvPicPr>
            <a:picLocks noChangeAspect="1"/>
          </p:cNvPicPr>
          <p:nvPr userDrawn="1"/>
        </p:nvPicPr>
        <p:blipFill>
          <a:blip r:embed="rId5" cstate="email">
            <a:alphaModFix amt="25000"/>
            <a:extLst>
              <a:ext uri="{28A0092B-C50C-407E-A947-70E740481C1C}">
                <a14:useLocalDpi xmlns:a14="http://schemas.microsoft.com/office/drawing/2010/main"/>
              </a:ext>
            </a:extLst>
          </a:blip>
          <a:stretch>
            <a:fillRect/>
          </a:stretch>
        </p:blipFill>
        <p:spPr>
          <a:xfrm>
            <a:off x="17900858" y="10476000"/>
            <a:ext cx="3240000" cy="3240000"/>
          </a:xfrm>
          <a:prstGeom prst="rect">
            <a:avLst/>
          </a:prstGeom>
        </p:spPr>
      </p:pic>
      <p:pic>
        <p:nvPicPr>
          <p:cNvPr id="12" name="Afbeelding 11" descr="Afbeelding met Graphics, paars, violet, Lila&#10;&#10;Automatisch gegenereerde beschrijving">
            <a:extLst>
              <a:ext uri="{FF2B5EF4-FFF2-40B4-BE49-F238E27FC236}">
                <a16:creationId xmlns:a16="http://schemas.microsoft.com/office/drawing/2014/main" id="{E0802C79-39E2-3E4D-3C4F-1E4359D59B41}"/>
              </a:ext>
            </a:extLst>
          </p:cNvPr>
          <p:cNvPicPr>
            <a:picLocks noChangeAspect="1"/>
          </p:cNvPicPr>
          <p:nvPr userDrawn="1"/>
        </p:nvPicPr>
        <p:blipFill>
          <a:blip r:embed="rId6" cstate="email">
            <a:alphaModFix amt="25000"/>
            <a:extLst>
              <a:ext uri="{28A0092B-C50C-407E-A947-70E740481C1C}">
                <a14:useLocalDpi xmlns:a14="http://schemas.microsoft.com/office/drawing/2010/main"/>
              </a:ext>
            </a:extLst>
          </a:blip>
          <a:stretch>
            <a:fillRect/>
          </a:stretch>
        </p:blipFill>
        <p:spPr>
          <a:xfrm>
            <a:off x="21140858" y="10475325"/>
            <a:ext cx="3241555" cy="3240000"/>
          </a:xfrm>
          <a:prstGeom prst="rect">
            <a:avLst/>
          </a:prstGeom>
        </p:spPr>
      </p:pic>
      <p:pic>
        <p:nvPicPr>
          <p:cNvPr id="14" name="Afbeelding 13" descr="Afbeelding met creativiteit, kunst&#10;&#10;Beschrijving automatisch gegenereerd met gemiddelde betrouwbaarheid">
            <a:extLst>
              <a:ext uri="{FF2B5EF4-FFF2-40B4-BE49-F238E27FC236}">
                <a16:creationId xmlns:a16="http://schemas.microsoft.com/office/drawing/2014/main" id="{88DF68C6-C235-45DF-E0A8-F78F0B76B7E0}"/>
              </a:ext>
            </a:extLst>
          </p:cNvPr>
          <p:cNvPicPr>
            <a:picLocks noChangeAspect="1"/>
          </p:cNvPicPr>
          <p:nvPr userDrawn="1"/>
        </p:nvPicPr>
        <p:blipFill>
          <a:blip r:embed="rId7" cstate="email">
            <a:alphaModFix amt="25000"/>
            <a:extLst>
              <a:ext uri="{28A0092B-C50C-407E-A947-70E740481C1C}">
                <a14:useLocalDpi xmlns:a14="http://schemas.microsoft.com/office/drawing/2010/main"/>
              </a:ext>
            </a:extLst>
          </a:blip>
          <a:stretch>
            <a:fillRect/>
          </a:stretch>
        </p:blipFill>
        <p:spPr>
          <a:xfrm>
            <a:off x="21140858" y="7234650"/>
            <a:ext cx="3238446" cy="3240000"/>
          </a:xfrm>
          <a:prstGeom prst="rect">
            <a:avLst/>
          </a:prstGeom>
        </p:spPr>
      </p:pic>
      <p:pic>
        <p:nvPicPr>
          <p:cNvPr id="16" name="Afbeelding 15" descr="Afbeelding met Lila, violet, Magenta, lavendel&#10;&#10;Automatisch gegenereerde beschrijving">
            <a:extLst>
              <a:ext uri="{FF2B5EF4-FFF2-40B4-BE49-F238E27FC236}">
                <a16:creationId xmlns:a16="http://schemas.microsoft.com/office/drawing/2014/main" id="{DE1B92CC-B227-B704-2CD9-1BA465171917}"/>
              </a:ext>
            </a:extLst>
          </p:cNvPr>
          <p:cNvPicPr>
            <a:picLocks noChangeAspect="1"/>
          </p:cNvPicPr>
          <p:nvPr userDrawn="1"/>
        </p:nvPicPr>
        <p:blipFill>
          <a:blip r:embed="rId8" cstate="email">
            <a:alphaModFix amt="25000"/>
            <a:extLst>
              <a:ext uri="{28A0092B-C50C-407E-A947-70E740481C1C}">
                <a14:useLocalDpi xmlns:a14="http://schemas.microsoft.com/office/drawing/2010/main"/>
              </a:ext>
            </a:extLst>
          </a:blip>
          <a:stretch>
            <a:fillRect/>
          </a:stretch>
        </p:blipFill>
        <p:spPr>
          <a:xfrm>
            <a:off x="17900858" y="5614650"/>
            <a:ext cx="3240000" cy="3240000"/>
          </a:xfrm>
          <a:prstGeom prst="rect">
            <a:avLst/>
          </a:prstGeom>
        </p:spPr>
      </p:pic>
      <p:pic>
        <p:nvPicPr>
          <p:cNvPr id="18" name="Afbeelding 17" descr="Afbeelding met creativiteit, kunst&#10;&#10;Beschrijving automatisch gegenereerd met gemiddelde betrouwbaarheid">
            <a:extLst>
              <a:ext uri="{FF2B5EF4-FFF2-40B4-BE49-F238E27FC236}">
                <a16:creationId xmlns:a16="http://schemas.microsoft.com/office/drawing/2014/main" id="{E3E985DF-227D-5FC2-3992-6D9881449574}"/>
              </a:ext>
            </a:extLst>
          </p:cNvPr>
          <p:cNvPicPr>
            <a:picLocks noChangeAspect="1"/>
          </p:cNvPicPr>
          <p:nvPr userDrawn="1"/>
        </p:nvPicPr>
        <p:blipFill>
          <a:blip r:embed="rId9" cstate="email">
            <a:alphaModFix amt="25000"/>
            <a:extLst>
              <a:ext uri="{28A0092B-C50C-407E-A947-70E740481C1C}">
                <a14:useLocalDpi xmlns:a14="http://schemas.microsoft.com/office/drawing/2010/main"/>
              </a:ext>
            </a:extLst>
          </a:blip>
          <a:stretch>
            <a:fillRect/>
          </a:stretch>
        </p:blipFill>
        <p:spPr>
          <a:xfrm>
            <a:off x="17900858" y="2480882"/>
            <a:ext cx="3240000" cy="3240000"/>
          </a:xfrm>
          <a:prstGeom prst="rect">
            <a:avLst/>
          </a:prstGeom>
        </p:spPr>
      </p:pic>
      <p:pic>
        <p:nvPicPr>
          <p:cNvPr id="20" name="Afbeelding 19" descr="Afbeelding met paars, violet, Lila, Graphics&#10;&#10;Automatisch gegenereerde beschrijving">
            <a:extLst>
              <a:ext uri="{FF2B5EF4-FFF2-40B4-BE49-F238E27FC236}">
                <a16:creationId xmlns:a16="http://schemas.microsoft.com/office/drawing/2014/main" id="{DA61E1D3-C7AC-F348-4F5A-4398309842F4}"/>
              </a:ext>
            </a:extLst>
          </p:cNvPr>
          <p:cNvPicPr>
            <a:picLocks noChangeAspect="1"/>
          </p:cNvPicPr>
          <p:nvPr userDrawn="1"/>
        </p:nvPicPr>
        <p:blipFill>
          <a:blip r:embed="rId10" cstate="email">
            <a:alphaModFix amt="25000"/>
            <a:extLst>
              <a:ext uri="{28A0092B-C50C-407E-A947-70E740481C1C}">
                <a14:useLocalDpi xmlns:a14="http://schemas.microsoft.com/office/drawing/2010/main"/>
              </a:ext>
            </a:extLst>
          </a:blip>
          <a:stretch>
            <a:fillRect/>
          </a:stretch>
        </p:blipFill>
        <p:spPr>
          <a:xfrm>
            <a:off x="21140858" y="2373300"/>
            <a:ext cx="3238446" cy="3240000"/>
          </a:xfrm>
          <a:prstGeom prst="rect">
            <a:avLst/>
          </a:prstGeom>
        </p:spPr>
      </p:pic>
      <p:pic>
        <p:nvPicPr>
          <p:cNvPr id="22" name="Afbeelding 21" descr="Afbeelding met Graphics, cirkel, Kleurrijkheid, grafische vormgeving&#10;&#10;Automatisch gegenereerde beschrijving">
            <a:extLst>
              <a:ext uri="{FF2B5EF4-FFF2-40B4-BE49-F238E27FC236}">
                <a16:creationId xmlns:a16="http://schemas.microsoft.com/office/drawing/2014/main" id="{FF823F36-DFCB-76F5-0CAD-72606E40EA90}"/>
              </a:ext>
            </a:extLst>
          </p:cNvPr>
          <p:cNvPicPr>
            <a:picLocks noChangeAspect="1"/>
          </p:cNvPicPr>
          <p:nvPr userDrawn="1"/>
        </p:nvPicPr>
        <p:blipFill>
          <a:blip r:embed="rId11" cstate="email">
            <a:alphaModFix amt="25000"/>
            <a:extLst>
              <a:ext uri="{28A0092B-C50C-407E-A947-70E740481C1C}">
                <a14:useLocalDpi xmlns:a14="http://schemas.microsoft.com/office/drawing/2010/main"/>
              </a:ext>
            </a:extLst>
          </a:blip>
          <a:stretch>
            <a:fillRect/>
          </a:stretch>
        </p:blipFill>
        <p:spPr>
          <a:xfrm>
            <a:off x="21139304" y="-868050"/>
            <a:ext cx="3240000" cy="3240000"/>
          </a:xfrm>
          <a:prstGeom prst="rect">
            <a:avLst/>
          </a:prstGeom>
        </p:spPr>
      </p:pic>
      <p:pic>
        <p:nvPicPr>
          <p:cNvPr id="24" name="Afbeelding 23" descr="Afbeelding met paars, violet, Lila&#10;&#10;Automatisch gegenereerde beschrijving">
            <a:extLst>
              <a:ext uri="{FF2B5EF4-FFF2-40B4-BE49-F238E27FC236}">
                <a16:creationId xmlns:a16="http://schemas.microsoft.com/office/drawing/2014/main" id="{CB95E50B-5DDE-A3B4-3128-0A99B81A6EC9}"/>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rot="16200000">
            <a:off x="17900858" y="-869400"/>
            <a:ext cx="3240000" cy="3240000"/>
          </a:xfrm>
          <a:prstGeom prst="rect">
            <a:avLst/>
          </a:prstGeom>
        </p:spPr>
      </p:pic>
    </p:spTree>
    <p:extLst>
      <p:ext uri="{BB962C8B-B14F-4D97-AF65-F5344CB8AC3E}">
        <p14:creationId xmlns:p14="http://schemas.microsoft.com/office/powerpoint/2010/main" val="170533982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O-Sectiekop-1a">
    <p:bg>
      <p:bgPr>
        <a:solidFill>
          <a:schemeClr val="bg2"/>
        </a:solidFill>
        <a:effectLst/>
      </p:bgPr>
    </p:bg>
    <p:spTree>
      <p:nvGrpSpPr>
        <p:cNvPr id="1" name=""/>
        <p:cNvGrpSpPr/>
        <p:nvPr/>
      </p:nvGrpSpPr>
      <p:grpSpPr>
        <a:xfrm>
          <a:off x="0" y="0"/>
          <a:ext cx="0" cy="0"/>
          <a:chOff x="0" y="0"/>
          <a:chExt cx="0" cy="0"/>
        </a:xfrm>
      </p:grpSpPr>
      <p:sp>
        <p:nvSpPr>
          <p:cNvPr id="17" name="Tijdelijke aanduiding voor afbeelding 16">
            <a:extLst>
              <a:ext uri="{FF2B5EF4-FFF2-40B4-BE49-F238E27FC236}">
                <a16:creationId xmlns:a16="http://schemas.microsoft.com/office/drawing/2014/main" id="{6CAA73F3-D536-61ED-9CB3-8A2B0977E9B3}"/>
              </a:ext>
            </a:extLst>
          </p:cNvPr>
          <p:cNvSpPr>
            <a:spLocks noGrp="1"/>
          </p:cNvSpPr>
          <p:nvPr>
            <p:ph type="pic" sz="quarter" idx="13"/>
          </p:nvPr>
        </p:nvSpPr>
        <p:spPr>
          <a:xfrm>
            <a:off x="0" y="0"/>
            <a:ext cx="24382413" cy="13716000"/>
          </a:xfrm>
        </p:spPr>
        <p:txBody>
          <a:bodyPr/>
          <a:lstStyle/>
          <a:p>
            <a:r>
              <a:rPr lang="nl-NL"/>
              <a:t>Klik op het pictogram als u een afbeelding wilt toevoegen</a:t>
            </a:r>
            <a:endParaRPr lang="nl-BE"/>
          </a:p>
        </p:txBody>
      </p:sp>
      <p:sp>
        <p:nvSpPr>
          <p:cNvPr id="13" name="Tijdelijke aanduiding voor tekst 12">
            <a:extLst>
              <a:ext uri="{FF2B5EF4-FFF2-40B4-BE49-F238E27FC236}">
                <a16:creationId xmlns:a16="http://schemas.microsoft.com/office/drawing/2014/main" id="{B99E46D4-4C57-BC2B-CDC9-696B085D84C2}"/>
              </a:ext>
            </a:extLst>
          </p:cNvPr>
          <p:cNvSpPr>
            <a:spLocks noGrp="1"/>
          </p:cNvSpPr>
          <p:nvPr>
            <p:ph type="body" sz="quarter" idx="11" hasCustomPrompt="1"/>
          </p:nvPr>
        </p:nvSpPr>
        <p:spPr>
          <a:xfrm>
            <a:off x="1107906" y="1413403"/>
            <a:ext cx="10795913" cy="3561437"/>
          </a:xfrm>
          <a:prstGeom prst="round2DiagRect">
            <a:avLst>
              <a:gd name="adj1" fmla="val 0"/>
              <a:gd name="adj2" fmla="val 50000"/>
            </a:avLst>
          </a:prstGeom>
          <a:solidFill>
            <a:schemeClr val="accent1"/>
          </a:solidFill>
        </p:spPr>
        <p:txBody>
          <a:bodyPr wrap="none" lIns="3420000" tIns="180000" rIns="720000" bIns="792000">
            <a:spAutoFit/>
          </a:bodyPr>
          <a:lstStyle>
            <a:lvl1pPr marL="0" indent="0">
              <a:buNone/>
              <a:defRPr sz="11200" b="1">
                <a:solidFill>
                  <a:schemeClr val="bg1"/>
                </a:solidFill>
                <a:latin typeface="+mj-lt"/>
              </a:defRPr>
            </a:lvl1pPr>
          </a:lstStyle>
          <a:p>
            <a:pPr lvl="0"/>
            <a:r>
              <a:rPr lang="nl-NL"/>
              <a:t>Sectiekop</a:t>
            </a:r>
            <a:endParaRPr lang="nl-BE"/>
          </a:p>
        </p:txBody>
      </p:sp>
      <p:sp>
        <p:nvSpPr>
          <p:cNvPr id="15" name="Tijdelijke aanduiding voor tekst 14">
            <a:extLst>
              <a:ext uri="{FF2B5EF4-FFF2-40B4-BE49-F238E27FC236}">
                <a16:creationId xmlns:a16="http://schemas.microsoft.com/office/drawing/2014/main" id="{DECEE6F9-7760-5BE2-CF09-41431C26EDCC}"/>
              </a:ext>
            </a:extLst>
          </p:cNvPr>
          <p:cNvSpPr>
            <a:spLocks noGrp="1"/>
          </p:cNvSpPr>
          <p:nvPr>
            <p:ph type="body" sz="quarter" idx="12" hasCustomPrompt="1"/>
          </p:nvPr>
        </p:nvSpPr>
        <p:spPr>
          <a:xfrm>
            <a:off x="4972050" y="3505200"/>
            <a:ext cx="14706600" cy="895350"/>
          </a:xfrm>
        </p:spPr>
        <p:txBody>
          <a:bodyPr/>
          <a:lstStyle>
            <a:lvl1pPr marL="0" indent="0">
              <a:buNone/>
              <a:defRPr cap="all" baseline="0">
                <a:solidFill>
                  <a:schemeClr val="bg1"/>
                </a:solidFill>
                <a:latin typeface="+mj-lt"/>
              </a:defRPr>
            </a:lvl1pPr>
          </a:lstStyle>
          <a:p>
            <a:pPr lvl="0"/>
            <a:r>
              <a:rPr lang="nl-NL"/>
              <a:t>SUBTITEL</a:t>
            </a:r>
            <a:endParaRPr lang="nl-BE"/>
          </a:p>
        </p:txBody>
      </p:sp>
      <p:sp>
        <p:nvSpPr>
          <p:cNvPr id="19" name="Tijdelijke aanduiding voor tekst 18">
            <a:extLst>
              <a:ext uri="{FF2B5EF4-FFF2-40B4-BE49-F238E27FC236}">
                <a16:creationId xmlns:a16="http://schemas.microsoft.com/office/drawing/2014/main" id="{686FA8E7-6757-782C-1F1C-0CE5FDB783EA}"/>
              </a:ext>
            </a:extLst>
          </p:cNvPr>
          <p:cNvSpPr>
            <a:spLocks noGrp="1"/>
          </p:cNvSpPr>
          <p:nvPr>
            <p:ph type="body" sz="quarter" idx="14" hasCustomPrompt="1"/>
          </p:nvPr>
        </p:nvSpPr>
        <p:spPr>
          <a:xfrm>
            <a:off x="1107905" y="1413402"/>
            <a:ext cx="3595857" cy="3561436"/>
          </a:xfrm>
          <a:prstGeom prst="round2DiagRect">
            <a:avLst>
              <a:gd name="adj1" fmla="val 757"/>
              <a:gd name="adj2" fmla="val 50000"/>
            </a:avLst>
          </a:prstGeom>
          <a:solidFill>
            <a:schemeClr val="accent2"/>
          </a:solidFill>
        </p:spPr>
        <p:txBody>
          <a:bodyPr lIns="108000" anchor="ctr" anchorCtr="1">
            <a:noAutofit/>
          </a:bodyPr>
          <a:lstStyle>
            <a:lvl1pPr marL="0" indent="0">
              <a:buNone/>
              <a:defRPr sz="15000">
                <a:solidFill>
                  <a:schemeClr val="bg1"/>
                </a:solidFill>
              </a:defRPr>
            </a:lvl1pPr>
          </a:lstStyle>
          <a:p>
            <a:pPr lvl="0"/>
            <a:r>
              <a:rPr lang="nl-NL"/>
              <a:t>01</a:t>
            </a:r>
            <a:endParaRPr lang="nl-BE"/>
          </a:p>
        </p:txBody>
      </p:sp>
    </p:spTree>
    <p:extLst>
      <p:ext uri="{BB962C8B-B14F-4D97-AF65-F5344CB8AC3E}">
        <p14:creationId xmlns:p14="http://schemas.microsoft.com/office/powerpoint/2010/main" val="2832802833"/>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O-Sectiekop-1b">
    <p:bg>
      <p:bgPr>
        <a:solidFill>
          <a:schemeClr val="bg2"/>
        </a:solidFill>
        <a:effectLst/>
      </p:bgPr>
    </p:bg>
    <p:spTree>
      <p:nvGrpSpPr>
        <p:cNvPr id="1" name=""/>
        <p:cNvGrpSpPr/>
        <p:nvPr/>
      </p:nvGrpSpPr>
      <p:grpSpPr>
        <a:xfrm>
          <a:off x="0" y="0"/>
          <a:ext cx="0" cy="0"/>
          <a:chOff x="0" y="0"/>
          <a:chExt cx="0" cy="0"/>
        </a:xfrm>
      </p:grpSpPr>
      <p:sp>
        <p:nvSpPr>
          <p:cNvPr id="9" name="Tijdelijke aanduiding voor afbeelding 8">
            <a:extLst>
              <a:ext uri="{FF2B5EF4-FFF2-40B4-BE49-F238E27FC236}">
                <a16:creationId xmlns:a16="http://schemas.microsoft.com/office/drawing/2014/main" id="{FD789292-3A16-B9B8-1FBD-9568BB989CF7}"/>
              </a:ext>
            </a:extLst>
          </p:cNvPr>
          <p:cNvSpPr>
            <a:spLocks noGrp="1"/>
          </p:cNvSpPr>
          <p:nvPr>
            <p:ph type="pic" sz="quarter" idx="10"/>
          </p:nvPr>
        </p:nvSpPr>
        <p:spPr>
          <a:xfrm>
            <a:off x="0" y="0"/>
            <a:ext cx="24382413" cy="13716000"/>
          </a:xfrm>
        </p:spPr>
        <p:txBody>
          <a:bodyPr/>
          <a:lstStyle/>
          <a:p>
            <a:r>
              <a:rPr lang="nl-NL"/>
              <a:t>Klik op het pictogram als u een afbeelding wilt toevoegen</a:t>
            </a:r>
            <a:endParaRPr lang="nl-BE"/>
          </a:p>
        </p:txBody>
      </p:sp>
      <p:sp>
        <p:nvSpPr>
          <p:cNvPr id="11" name="Tijdelijke aanduiding voor tekst 10">
            <a:extLst>
              <a:ext uri="{FF2B5EF4-FFF2-40B4-BE49-F238E27FC236}">
                <a16:creationId xmlns:a16="http://schemas.microsoft.com/office/drawing/2014/main" id="{C33D1075-7C81-0DA0-0EC1-E2C6EECCA71E}"/>
              </a:ext>
            </a:extLst>
          </p:cNvPr>
          <p:cNvSpPr>
            <a:spLocks noGrp="1"/>
          </p:cNvSpPr>
          <p:nvPr>
            <p:ph type="body" sz="quarter" idx="11" hasCustomPrompt="1"/>
          </p:nvPr>
        </p:nvSpPr>
        <p:spPr>
          <a:xfrm>
            <a:off x="990600" y="848680"/>
            <a:ext cx="7196036" cy="3356968"/>
          </a:xfrm>
          <a:prstGeom prst="round2DiagRect">
            <a:avLst>
              <a:gd name="adj1" fmla="val 0"/>
              <a:gd name="adj2" fmla="val 50000"/>
            </a:avLst>
          </a:prstGeom>
          <a:solidFill>
            <a:schemeClr val="accent1"/>
          </a:solidFill>
        </p:spPr>
        <p:txBody>
          <a:bodyPr wrap="none" lIns="360000" tIns="108000" rIns="360000" bIns="720000" anchor="ctr" anchorCtr="1">
            <a:spAutoFit/>
          </a:bodyPr>
          <a:lstStyle>
            <a:lvl1pPr marL="0" indent="0">
              <a:buNone/>
              <a:defRPr sz="11200" b="1">
                <a:solidFill>
                  <a:schemeClr val="bg1"/>
                </a:solidFill>
                <a:latin typeface="+mj-lt"/>
              </a:defRPr>
            </a:lvl1pPr>
          </a:lstStyle>
          <a:p>
            <a:pPr lvl="0"/>
            <a:r>
              <a:rPr lang="nl-NL"/>
              <a:t>Sectiekop</a:t>
            </a:r>
            <a:endParaRPr lang="nl-BE"/>
          </a:p>
        </p:txBody>
      </p:sp>
      <p:sp>
        <p:nvSpPr>
          <p:cNvPr id="13" name="Tijdelijke aanduiding voor tekst 12">
            <a:extLst>
              <a:ext uri="{FF2B5EF4-FFF2-40B4-BE49-F238E27FC236}">
                <a16:creationId xmlns:a16="http://schemas.microsoft.com/office/drawing/2014/main" id="{7C92EF70-FBC1-C947-CE62-43D5B9879F9F}"/>
              </a:ext>
            </a:extLst>
          </p:cNvPr>
          <p:cNvSpPr>
            <a:spLocks noGrp="1"/>
          </p:cNvSpPr>
          <p:nvPr>
            <p:ph type="body" sz="quarter" idx="12" hasCustomPrompt="1"/>
          </p:nvPr>
        </p:nvSpPr>
        <p:spPr>
          <a:xfrm>
            <a:off x="1752600" y="2929250"/>
            <a:ext cx="2196435" cy="867930"/>
          </a:xfrm>
        </p:spPr>
        <p:txBody>
          <a:bodyPr wrap="none">
            <a:spAutoFit/>
          </a:bodyPr>
          <a:lstStyle>
            <a:lvl1pPr marL="0" indent="0">
              <a:buNone/>
              <a:defRPr cap="all" baseline="0">
                <a:solidFill>
                  <a:schemeClr val="bg1"/>
                </a:solidFill>
                <a:latin typeface="+mj-lt"/>
              </a:defRPr>
            </a:lvl1pPr>
          </a:lstStyle>
          <a:p>
            <a:pPr lvl="0"/>
            <a:r>
              <a:rPr lang="nl-NL"/>
              <a:t>SUBTITEL</a:t>
            </a:r>
            <a:endParaRPr lang="nl-BE"/>
          </a:p>
        </p:txBody>
      </p:sp>
    </p:spTree>
    <p:extLst>
      <p:ext uri="{BB962C8B-B14F-4D97-AF65-F5344CB8AC3E}">
        <p14:creationId xmlns:p14="http://schemas.microsoft.com/office/powerpoint/2010/main" val="2997669201"/>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57"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GO-Sectiekop-2+BKGimg">
    <p:bg>
      <p:bgPr>
        <a:solidFill>
          <a:schemeClr val="bg2"/>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D394C77-D626-FD52-46AF-82FE8429F1B6}"/>
              </a:ext>
            </a:extLst>
          </p:cNvPr>
          <p:cNvSpPr>
            <a:spLocks noGrp="1"/>
          </p:cNvSpPr>
          <p:nvPr>
            <p:ph type="pic" sz="quarter" idx="11"/>
          </p:nvPr>
        </p:nvSpPr>
        <p:spPr>
          <a:xfrm>
            <a:off x="0" y="0"/>
            <a:ext cx="12001500" cy="13716000"/>
          </a:xfrm>
          <a:prstGeom prst="homePlate">
            <a:avLst>
              <a:gd name="adj" fmla="val 57185"/>
            </a:avLst>
          </a:prstGeom>
          <a:ln>
            <a:noFill/>
          </a:ln>
        </p:spPr>
        <p:txBody>
          <a:bodyPr/>
          <a:lstStyle/>
          <a:p>
            <a:r>
              <a:rPr lang="nl-NL"/>
              <a:t>Klik op het pictogram als u een afbeelding wilt toevoegen</a:t>
            </a:r>
            <a:endParaRPr lang="nl-BE"/>
          </a:p>
        </p:txBody>
      </p:sp>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0854800" y="763200"/>
            <a:ext cx="2768400" cy="2021102"/>
          </a:xfrm>
          <a:prstGeom prst="rect">
            <a:avLst/>
          </a:prstGeom>
        </p:spPr>
      </p:pic>
      <p:sp>
        <p:nvSpPr>
          <p:cNvPr id="16" name="Text Placeholder 15">
            <a:extLst>
              <a:ext uri="{FF2B5EF4-FFF2-40B4-BE49-F238E27FC236}">
                <a16:creationId xmlns:a16="http://schemas.microsoft.com/office/drawing/2014/main" id="{A4CD5ADC-D28C-61B4-8926-A0576034FBCC}"/>
              </a:ext>
            </a:extLst>
          </p:cNvPr>
          <p:cNvSpPr>
            <a:spLocks noGrp="1"/>
          </p:cNvSpPr>
          <p:nvPr>
            <p:ph type="body" sz="quarter" idx="12" hasCustomPrompt="1"/>
          </p:nvPr>
        </p:nvSpPr>
        <p:spPr>
          <a:xfrm>
            <a:off x="8113077" y="8729663"/>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2490602382"/>
      </p:ext>
    </p:extLst>
  </p:cSld>
  <p:clrMapOvr>
    <a:masterClrMapping/>
  </p:clrMapOvr>
  <p:extLst>
    <p:ext uri="{DCECCB84-F9BA-43D5-87BE-67443E8EF086}">
      <p15:sldGuideLst xmlns:p15="http://schemas.microsoft.com/office/powerpoint/2012/main">
        <p15:guide id="2" pos="713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O-Sectiekop-2+Img">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sp>
        <p:nvSpPr>
          <p:cNvPr id="5" name="Tijdelijke aanduiding voor afbeelding 4">
            <a:extLst>
              <a:ext uri="{FF2B5EF4-FFF2-40B4-BE49-F238E27FC236}">
                <a16:creationId xmlns:a16="http://schemas.microsoft.com/office/drawing/2014/main" id="{68B8F693-43F0-9C27-71A3-AB42AB40A676}"/>
              </a:ext>
            </a:extLst>
          </p:cNvPr>
          <p:cNvSpPr>
            <a:spLocks noGrp="1"/>
          </p:cNvSpPr>
          <p:nvPr>
            <p:ph type="pic" sz="quarter" idx="11"/>
          </p:nvPr>
        </p:nvSpPr>
        <p:spPr>
          <a:xfrm>
            <a:off x="0" y="0"/>
            <a:ext cx="7239600" cy="13716000"/>
          </a:xfrm>
          <a:prstGeom prst="rect">
            <a:avLst/>
          </a:prstGeom>
        </p:spPr>
        <p:txBody>
          <a:bodyPr/>
          <a:lstStyle/>
          <a:p>
            <a:r>
              <a:rPr lang="nl-NL"/>
              <a:t>Klik op het pictogram als u een afbeelding wilt toevoegen</a:t>
            </a:r>
            <a:endParaRPr lang="nl-BE"/>
          </a:p>
        </p:txBody>
      </p:sp>
      <p:sp>
        <p:nvSpPr>
          <p:cNvPr id="4" name="Text Placeholder 15">
            <a:extLst>
              <a:ext uri="{FF2B5EF4-FFF2-40B4-BE49-F238E27FC236}">
                <a16:creationId xmlns:a16="http://schemas.microsoft.com/office/drawing/2014/main" id="{8C5697BA-98A2-602B-AA99-7133C67E6A52}"/>
              </a:ext>
            </a:extLst>
          </p:cNvPr>
          <p:cNvSpPr>
            <a:spLocks noGrp="1"/>
          </p:cNvSpPr>
          <p:nvPr>
            <p:ph type="body" sz="quarter" idx="12" hasCustomPrompt="1"/>
          </p:nvPr>
        </p:nvSpPr>
        <p:spPr>
          <a:xfrm>
            <a:off x="8467877" y="8703412"/>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259903417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GO-Sectiekop-2+vormen">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762400" y="8762400"/>
            <a:ext cx="3240000" cy="32400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299628" y="9357670"/>
            <a:ext cx="2162432" cy="1988751"/>
          </a:xfrm>
          <a:prstGeom prst="rect">
            <a:avLst/>
          </a:prstGeom>
        </p:spPr>
        <p:txBody>
          <a:bodyPr lIns="0" tIns="0" rIns="0" bIns="0">
            <a:noAutofit/>
          </a:bodyPr>
          <a:lstStyle>
            <a:lvl1pPr marL="0" indent="0" algn="ctr">
              <a:buNone/>
              <a:defRPr sz="14913"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0854800" y="763200"/>
            <a:ext cx="2768400" cy="2021102"/>
          </a:xfrm>
          <a:prstGeom prst="rect">
            <a:avLst/>
          </a:prstGeom>
        </p:spPr>
      </p:pic>
      <p:pic>
        <p:nvPicPr>
          <p:cNvPr id="7" name="Afbeelding 6" descr="Afbeelding met wit, zwart-wit, schermopname, zwart&#10;&#10;Automatisch gegenereerde beschrijving">
            <a:extLst>
              <a:ext uri="{FF2B5EF4-FFF2-40B4-BE49-F238E27FC236}">
                <a16:creationId xmlns:a16="http://schemas.microsoft.com/office/drawing/2014/main" id="{13B1B564-CAC6-06E2-241C-B0224188AB82}"/>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57600" y="10476000"/>
            <a:ext cx="3240000" cy="3240000"/>
          </a:xfrm>
          <a:prstGeom prst="rect">
            <a:avLst/>
          </a:prstGeom>
        </p:spPr>
      </p:pic>
      <p:pic>
        <p:nvPicPr>
          <p:cNvPr id="9" name="Afbeelding 8" descr="Afbeelding met Graphics, ontwerp&#10;&#10;Automatisch gegenereerde beschrijving">
            <a:extLst>
              <a:ext uri="{FF2B5EF4-FFF2-40B4-BE49-F238E27FC236}">
                <a16:creationId xmlns:a16="http://schemas.microsoft.com/office/drawing/2014/main" id="{A595EAA9-92DE-F92E-B39F-7D18CE364C5B}"/>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2282400" y="10476000"/>
            <a:ext cx="3240000" cy="3240000"/>
          </a:xfrm>
          <a:prstGeom prst="rect">
            <a:avLst/>
          </a:prstGeom>
        </p:spPr>
      </p:pic>
      <p:pic>
        <p:nvPicPr>
          <p:cNvPr id="13" name="Afbeelding 12" descr="Afbeelding met lijn, zwart-wit, patroon, wit&#10;&#10;Automatisch gegenereerde beschrijving">
            <a:extLst>
              <a:ext uri="{FF2B5EF4-FFF2-40B4-BE49-F238E27FC236}">
                <a16:creationId xmlns:a16="http://schemas.microsoft.com/office/drawing/2014/main" id="{85C824B1-5EC3-D1E8-F20D-80B95AE8739F}"/>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5521622" y="10476000"/>
            <a:ext cx="3240000" cy="3240000"/>
          </a:xfrm>
          <a:prstGeom prst="rect">
            <a:avLst/>
          </a:prstGeom>
        </p:spPr>
      </p:pic>
      <p:pic>
        <p:nvPicPr>
          <p:cNvPr id="15" name="Afbeelding 14" descr="Afbeelding met zwart-wit, cirkel, Graphics, wit&#10;&#10;Automatisch gegenereerde beschrijving">
            <a:extLst>
              <a:ext uri="{FF2B5EF4-FFF2-40B4-BE49-F238E27FC236}">
                <a16:creationId xmlns:a16="http://schemas.microsoft.com/office/drawing/2014/main" id="{67B21A66-9CC8-9B77-BDE8-51F28283DA66}"/>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7142400" y="5522400"/>
            <a:ext cx="3240000" cy="3240000"/>
          </a:xfrm>
          <a:prstGeom prst="rect">
            <a:avLst/>
          </a:prstGeom>
        </p:spPr>
      </p:pic>
      <p:pic>
        <p:nvPicPr>
          <p:cNvPr id="19" name="Afbeelding 18" descr="Afbeelding met Graphics, grafische vormgeving, cirkel, Lettertype&#10;&#10;Automatisch gegenereerde beschrijving">
            <a:extLst>
              <a:ext uri="{FF2B5EF4-FFF2-40B4-BE49-F238E27FC236}">
                <a16:creationId xmlns:a16="http://schemas.microsoft.com/office/drawing/2014/main" id="{B0B95803-5846-32F7-D03A-2F62504742EA}"/>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3901623" y="5522400"/>
            <a:ext cx="3241555" cy="3240000"/>
          </a:xfrm>
          <a:prstGeom prst="rect">
            <a:avLst/>
          </a:prstGeom>
        </p:spPr>
      </p:pic>
      <p:pic>
        <p:nvPicPr>
          <p:cNvPr id="21" name="Afbeelding 20" descr="Afbeelding met cirkel&#10;&#10;Automatisch gegenereerde beschrijving">
            <a:extLst>
              <a:ext uri="{FF2B5EF4-FFF2-40B4-BE49-F238E27FC236}">
                <a16:creationId xmlns:a16="http://schemas.microsoft.com/office/drawing/2014/main" id="{1734843E-9EB0-CB55-E971-205FEB9ADB69}"/>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661623" y="5522400"/>
            <a:ext cx="3240000" cy="3240000"/>
          </a:xfrm>
          <a:prstGeom prst="rect">
            <a:avLst/>
          </a:prstGeom>
        </p:spPr>
      </p:pic>
      <p:pic>
        <p:nvPicPr>
          <p:cNvPr id="23" name="Afbeelding 22" descr="Afbeelding met cirkel&#10;&#10;Automatisch gegenereerde beschrijving">
            <a:extLst>
              <a:ext uri="{FF2B5EF4-FFF2-40B4-BE49-F238E27FC236}">
                <a16:creationId xmlns:a16="http://schemas.microsoft.com/office/drawing/2014/main" id="{D0B63526-3651-5B63-061C-78D0394244C3}"/>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663177" y="2282400"/>
            <a:ext cx="3238446" cy="3240000"/>
          </a:xfrm>
          <a:prstGeom prst="rect">
            <a:avLst/>
          </a:prstGeom>
        </p:spPr>
      </p:pic>
      <p:pic>
        <p:nvPicPr>
          <p:cNvPr id="25" name="Afbeelding 24" descr="Afbeelding met lijn, wit, Symmetrie, patroon&#10;&#10;Automatisch gegenereerde beschrijving">
            <a:extLst>
              <a:ext uri="{FF2B5EF4-FFF2-40B4-BE49-F238E27FC236}">
                <a16:creationId xmlns:a16="http://schemas.microsoft.com/office/drawing/2014/main" id="{F392BFB6-B867-06E6-CD3C-E91815E75EB9}"/>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3901622" y="2282400"/>
            <a:ext cx="3240000" cy="3240000"/>
          </a:xfrm>
          <a:prstGeom prst="rect">
            <a:avLst/>
          </a:prstGeom>
        </p:spPr>
      </p:pic>
      <p:pic>
        <p:nvPicPr>
          <p:cNvPr id="27" name="Afbeelding 26" descr="Afbeelding met creativiteit, kunst&#10;&#10;Beschrijving automatisch gegenereerd met gemiddelde betrouwbaarheid">
            <a:extLst>
              <a:ext uri="{FF2B5EF4-FFF2-40B4-BE49-F238E27FC236}">
                <a16:creationId xmlns:a16="http://schemas.microsoft.com/office/drawing/2014/main" id="{5C51343F-4090-7682-EF1B-AB3CE1E01F71}"/>
              </a:ext>
            </a:extLst>
          </p:cNvPr>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7142399" y="2282400"/>
            <a:ext cx="3238446" cy="3240000"/>
          </a:xfrm>
          <a:prstGeom prst="rect">
            <a:avLst/>
          </a:prstGeom>
        </p:spPr>
      </p:pic>
      <p:pic>
        <p:nvPicPr>
          <p:cNvPr id="29" name="Afbeelding 28" descr="Afbeelding met zwart, wit, zwart-wit, ontwerp&#10;&#10;Automatisch gegenereerde beschrijving">
            <a:extLst>
              <a:ext uri="{FF2B5EF4-FFF2-40B4-BE49-F238E27FC236}">
                <a16:creationId xmlns:a16="http://schemas.microsoft.com/office/drawing/2014/main" id="{1AE3A6B3-EF68-1C8A-E672-D3B14E9F7277}"/>
              </a:ext>
            </a:extLst>
          </p:cNvPr>
          <p:cNvPicPr>
            <a:picLocks noChangeAspect="1"/>
          </p:cNvPicPr>
          <p:nvPr userDrawn="1"/>
        </p:nvPicPr>
        <p:blipFill>
          <a:blip r:embed="rId15" cstate="email">
            <a:extLst>
              <a:ext uri="{28A0092B-C50C-407E-A947-70E740481C1C}">
                <a14:useLocalDpi xmlns:a14="http://schemas.microsoft.com/office/drawing/2010/main"/>
              </a:ext>
            </a:extLst>
          </a:blip>
          <a:stretch>
            <a:fillRect/>
          </a:stretch>
        </p:blipFill>
        <p:spPr>
          <a:xfrm>
            <a:off x="7141622" y="-957600"/>
            <a:ext cx="3240000" cy="3240000"/>
          </a:xfrm>
          <a:prstGeom prst="rect">
            <a:avLst/>
          </a:prstGeom>
        </p:spPr>
      </p:pic>
    </p:spTree>
    <p:extLst>
      <p:ext uri="{BB962C8B-B14F-4D97-AF65-F5344CB8AC3E}">
        <p14:creationId xmlns:p14="http://schemas.microsoft.com/office/powerpoint/2010/main" val="196318169"/>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O-Sectiekop-3+BKGimg">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0854800" y="763200"/>
            <a:ext cx="2768400" cy="2021102"/>
          </a:xfrm>
          <a:prstGeom prst="rect">
            <a:avLst/>
          </a:prstGeom>
        </p:spPr>
      </p:pic>
      <p:sp>
        <p:nvSpPr>
          <p:cNvPr id="7" name="Picture Placeholder 4">
            <a:extLst>
              <a:ext uri="{FF2B5EF4-FFF2-40B4-BE49-F238E27FC236}">
                <a16:creationId xmlns:a16="http://schemas.microsoft.com/office/drawing/2014/main" id="{BDE03A45-B88A-B130-29CE-BA70AA54CDC4}"/>
              </a:ext>
            </a:extLst>
          </p:cNvPr>
          <p:cNvSpPr>
            <a:spLocks noGrp="1"/>
          </p:cNvSpPr>
          <p:nvPr>
            <p:ph type="pic" sz="quarter" idx="11"/>
          </p:nvPr>
        </p:nvSpPr>
        <p:spPr>
          <a:xfrm>
            <a:off x="0" y="0"/>
            <a:ext cx="12001500" cy="13716000"/>
          </a:xfrm>
          <a:prstGeom prst="homePlate">
            <a:avLst>
              <a:gd name="adj" fmla="val 57185"/>
            </a:avLst>
          </a:prstGeom>
          <a:ln>
            <a:noFill/>
          </a:ln>
        </p:spPr>
        <p:txBody>
          <a:bodyPr/>
          <a:lstStyle/>
          <a:p>
            <a:r>
              <a:rPr lang="nl-NL"/>
              <a:t>Klik op het pictogram als u een afbeelding wilt toevoegen</a:t>
            </a:r>
            <a:endParaRPr lang="nl-BE"/>
          </a:p>
        </p:txBody>
      </p:sp>
      <p:sp>
        <p:nvSpPr>
          <p:cNvPr id="8" name="Text Placeholder 15">
            <a:extLst>
              <a:ext uri="{FF2B5EF4-FFF2-40B4-BE49-F238E27FC236}">
                <a16:creationId xmlns:a16="http://schemas.microsoft.com/office/drawing/2014/main" id="{0EDC72D6-9B41-0A5F-0701-7EA2221328C1}"/>
              </a:ext>
            </a:extLst>
          </p:cNvPr>
          <p:cNvSpPr>
            <a:spLocks noGrp="1"/>
          </p:cNvSpPr>
          <p:nvPr>
            <p:ph type="body" sz="quarter" idx="12" hasCustomPrompt="1"/>
          </p:nvPr>
        </p:nvSpPr>
        <p:spPr>
          <a:xfrm>
            <a:off x="8760777" y="8756538"/>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357832553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guide id="3" orient="horz" pos="7541" userDrawn="1">
          <p15:clr>
            <a:srgbClr val="FBAE40"/>
          </p15:clr>
        </p15:guide>
        <p15:guide id="4" pos="7543"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GO-Sectiekop-3+Img">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sp>
        <p:nvSpPr>
          <p:cNvPr id="4" name="Tijdelijke aanduiding voor afbeelding 4">
            <a:extLst>
              <a:ext uri="{FF2B5EF4-FFF2-40B4-BE49-F238E27FC236}">
                <a16:creationId xmlns:a16="http://schemas.microsoft.com/office/drawing/2014/main" id="{03D26814-10A7-C075-F41E-FE80B0369690}"/>
              </a:ext>
            </a:extLst>
          </p:cNvPr>
          <p:cNvSpPr>
            <a:spLocks noGrp="1"/>
          </p:cNvSpPr>
          <p:nvPr>
            <p:ph type="pic" sz="quarter" idx="11"/>
          </p:nvPr>
        </p:nvSpPr>
        <p:spPr>
          <a:xfrm>
            <a:off x="0" y="0"/>
            <a:ext cx="7239600" cy="13716000"/>
          </a:xfrm>
          <a:prstGeom prst="rect">
            <a:avLst/>
          </a:prstGeom>
        </p:spPr>
        <p:txBody>
          <a:bodyPr/>
          <a:lstStyle/>
          <a:p>
            <a:r>
              <a:rPr lang="nl-NL"/>
              <a:t>Klik op het pictogram als u een afbeelding wilt toevoegen</a:t>
            </a:r>
            <a:endParaRPr lang="nl-BE"/>
          </a:p>
        </p:txBody>
      </p:sp>
      <p:sp>
        <p:nvSpPr>
          <p:cNvPr id="5" name="Text Placeholder 15">
            <a:extLst>
              <a:ext uri="{FF2B5EF4-FFF2-40B4-BE49-F238E27FC236}">
                <a16:creationId xmlns:a16="http://schemas.microsoft.com/office/drawing/2014/main" id="{04C4DB85-B7BF-824C-6EBD-DAF704BB9272}"/>
              </a:ext>
            </a:extLst>
          </p:cNvPr>
          <p:cNvSpPr>
            <a:spLocks noGrp="1"/>
          </p:cNvSpPr>
          <p:nvPr>
            <p:ph type="body" sz="quarter" idx="12" hasCustomPrompt="1"/>
          </p:nvPr>
        </p:nvSpPr>
        <p:spPr>
          <a:xfrm>
            <a:off x="8467877" y="8703412"/>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410532039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GO-Sectiekop-3+vormen">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762400" y="8762400"/>
            <a:ext cx="3214800" cy="32148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275206" y="9387995"/>
            <a:ext cx="2162432" cy="1988751"/>
          </a:xfrm>
          <a:prstGeom prst="rect">
            <a:avLst/>
          </a:prstGeom>
        </p:spPr>
        <p:txBody>
          <a:bodyPr lIns="0" tIns="0" rIns="0" bIns="0">
            <a:noAutofit/>
          </a:bodyPr>
          <a:lstStyle>
            <a:lvl1pPr marL="0" indent="0" algn="ctr">
              <a:buNone/>
              <a:defRPr sz="14913"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0854800" y="763200"/>
            <a:ext cx="2768400" cy="2021102"/>
          </a:xfrm>
          <a:prstGeom prst="rect">
            <a:avLst/>
          </a:prstGeom>
        </p:spPr>
      </p:pic>
      <p:pic>
        <p:nvPicPr>
          <p:cNvPr id="7" name="Afbeelding 6" descr="Afbeelding met wit, zwart-wit, schermopname, zwart&#10;&#10;Automatisch gegenereerde beschrijving">
            <a:extLst>
              <a:ext uri="{FF2B5EF4-FFF2-40B4-BE49-F238E27FC236}">
                <a16:creationId xmlns:a16="http://schemas.microsoft.com/office/drawing/2014/main" id="{1C107FB8-3DA1-DF28-3AF2-596BE7A23786}"/>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57600" y="10476000"/>
            <a:ext cx="3240000" cy="3240000"/>
          </a:xfrm>
          <a:prstGeom prst="rect">
            <a:avLst/>
          </a:prstGeom>
        </p:spPr>
      </p:pic>
      <p:pic>
        <p:nvPicPr>
          <p:cNvPr id="9" name="Afbeelding 8" descr="Afbeelding met lijn, zwart-wit, patroon, wit&#10;&#10;Automatisch gegenereerde beschrijving">
            <a:extLst>
              <a:ext uri="{FF2B5EF4-FFF2-40B4-BE49-F238E27FC236}">
                <a16:creationId xmlns:a16="http://schemas.microsoft.com/office/drawing/2014/main" id="{F1069411-68EF-D6AF-2EAA-A6C8641BB261}"/>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521622" y="10476000"/>
            <a:ext cx="3240000" cy="3240000"/>
          </a:xfrm>
          <a:prstGeom prst="rect">
            <a:avLst/>
          </a:prstGeom>
        </p:spPr>
      </p:pic>
      <p:pic>
        <p:nvPicPr>
          <p:cNvPr id="11" name="Afbeelding 10" descr="Afbeelding met zwart-wit, cirkel, Graphics, wit&#10;&#10;Automatisch gegenereerde beschrijving">
            <a:extLst>
              <a:ext uri="{FF2B5EF4-FFF2-40B4-BE49-F238E27FC236}">
                <a16:creationId xmlns:a16="http://schemas.microsoft.com/office/drawing/2014/main" id="{4076FBBE-4142-7312-9890-867C95E81ACB}"/>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7142400" y="5522400"/>
            <a:ext cx="3240000" cy="3240000"/>
          </a:xfrm>
          <a:prstGeom prst="rect">
            <a:avLst/>
          </a:prstGeom>
        </p:spPr>
      </p:pic>
      <p:pic>
        <p:nvPicPr>
          <p:cNvPr id="14" name="Afbeelding 13" descr="Afbeelding met cirkel&#10;&#10;Automatisch gegenereerde beschrijving">
            <a:extLst>
              <a:ext uri="{FF2B5EF4-FFF2-40B4-BE49-F238E27FC236}">
                <a16:creationId xmlns:a16="http://schemas.microsoft.com/office/drawing/2014/main" id="{EFED5C91-553A-8651-CC10-AB0DE2A35DD2}"/>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661623" y="5522400"/>
            <a:ext cx="3240000" cy="3240000"/>
          </a:xfrm>
          <a:prstGeom prst="rect">
            <a:avLst/>
          </a:prstGeom>
        </p:spPr>
      </p:pic>
      <p:pic>
        <p:nvPicPr>
          <p:cNvPr id="16" name="Afbeelding 15" descr="Afbeelding met lijn, wit, Symmetrie, patroon&#10;&#10;Automatisch gegenereerde beschrijving">
            <a:extLst>
              <a:ext uri="{FF2B5EF4-FFF2-40B4-BE49-F238E27FC236}">
                <a16:creationId xmlns:a16="http://schemas.microsoft.com/office/drawing/2014/main" id="{D339D99E-18EA-40F9-8966-D18C301C2285}"/>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3901622" y="2282400"/>
            <a:ext cx="3240000" cy="3240000"/>
          </a:xfrm>
          <a:prstGeom prst="rect">
            <a:avLst/>
          </a:prstGeom>
        </p:spPr>
      </p:pic>
      <p:pic>
        <p:nvPicPr>
          <p:cNvPr id="18" name="Afbeelding 17" descr="Afbeelding met zwart, wit, zwart-wit, ontwerp&#10;&#10;Automatisch gegenereerde beschrijving">
            <a:extLst>
              <a:ext uri="{FF2B5EF4-FFF2-40B4-BE49-F238E27FC236}">
                <a16:creationId xmlns:a16="http://schemas.microsoft.com/office/drawing/2014/main" id="{69BFDA6E-0A34-75AE-588C-A944A21EAC18}"/>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7122572" y="-957600"/>
            <a:ext cx="3240000" cy="3240000"/>
          </a:xfrm>
          <a:prstGeom prst="rect">
            <a:avLst/>
          </a:prstGeom>
        </p:spPr>
      </p:pic>
      <p:pic>
        <p:nvPicPr>
          <p:cNvPr id="20" name="Afbeelding 19" descr="Afbeelding met Graphics, ontwerp, creativiteit&#10;&#10;Beschrijving automatisch gegenereerd met gemiddelde betrouwbaarheid">
            <a:extLst>
              <a:ext uri="{FF2B5EF4-FFF2-40B4-BE49-F238E27FC236}">
                <a16:creationId xmlns:a16="http://schemas.microsoft.com/office/drawing/2014/main" id="{C269A7BB-3F97-49B8-76C4-CAB549A346E0}"/>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2281623" y="10476000"/>
            <a:ext cx="3240000" cy="3240000"/>
          </a:xfrm>
          <a:prstGeom prst="rect">
            <a:avLst/>
          </a:prstGeom>
        </p:spPr>
      </p:pic>
      <p:pic>
        <p:nvPicPr>
          <p:cNvPr id="22" name="Afbeelding 21" descr="Afbeelding met Graphics, Kleurrijkheid, grafische vormgeving, ontwerp&#10;&#10;Automatisch gegenereerde beschrijving">
            <a:extLst>
              <a:ext uri="{FF2B5EF4-FFF2-40B4-BE49-F238E27FC236}">
                <a16:creationId xmlns:a16="http://schemas.microsoft.com/office/drawing/2014/main" id="{278BDF31-AD1D-D9DF-CDB4-74F375C12ACE}"/>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3927600" y="5522400"/>
            <a:ext cx="3240000" cy="3240000"/>
          </a:xfrm>
          <a:prstGeom prst="rect">
            <a:avLst/>
          </a:prstGeom>
        </p:spPr>
      </p:pic>
      <p:pic>
        <p:nvPicPr>
          <p:cNvPr id="24" name="Afbeelding 23" descr="Afbeelding met cirkel, Kleurrijkheid, Graphics, kunst&#10;&#10;Automatisch gegenereerde beschrijving">
            <a:extLst>
              <a:ext uri="{FF2B5EF4-FFF2-40B4-BE49-F238E27FC236}">
                <a16:creationId xmlns:a16="http://schemas.microsoft.com/office/drawing/2014/main" id="{A970967F-A569-408A-579A-C6CF5930B09F}"/>
              </a:ext>
            </a:extLst>
          </p:cNvPr>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660067" y="2282400"/>
            <a:ext cx="3240000" cy="3240000"/>
          </a:xfrm>
          <a:prstGeom prst="rect">
            <a:avLst/>
          </a:prstGeom>
        </p:spPr>
      </p:pic>
      <p:pic>
        <p:nvPicPr>
          <p:cNvPr id="26" name="Afbeelding 25" descr="Afbeelding met Graphics, creativiteit, kunst, ontwerp&#10;&#10;Automatisch gegenereerde beschrijving">
            <a:extLst>
              <a:ext uri="{FF2B5EF4-FFF2-40B4-BE49-F238E27FC236}">
                <a16:creationId xmlns:a16="http://schemas.microsoft.com/office/drawing/2014/main" id="{7CE48A2F-3572-0528-18AD-461444C79A6F}"/>
              </a:ext>
            </a:extLst>
          </p:cNvPr>
          <p:cNvPicPr>
            <a:picLocks noChangeAspect="1"/>
          </p:cNvPicPr>
          <p:nvPr userDrawn="1"/>
        </p:nvPicPr>
        <p:blipFill>
          <a:blip r:embed="rId15" cstate="email">
            <a:extLst>
              <a:ext uri="{28A0092B-C50C-407E-A947-70E740481C1C}">
                <a14:useLocalDpi xmlns:a14="http://schemas.microsoft.com/office/drawing/2010/main"/>
              </a:ext>
            </a:extLst>
          </a:blip>
          <a:stretch>
            <a:fillRect/>
          </a:stretch>
        </p:blipFill>
        <p:spPr>
          <a:xfrm>
            <a:off x="7136427" y="2288550"/>
            <a:ext cx="3240000" cy="3240000"/>
          </a:xfrm>
          <a:prstGeom prst="rect">
            <a:avLst/>
          </a:prstGeom>
        </p:spPr>
      </p:pic>
    </p:spTree>
    <p:extLst>
      <p:ext uri="{BB962C8B-B14F-4D97-AF65-F5344CB8AC3E}">
        <p14:creationId xmlns:p14="http://schemas.microsoft.com/office/powerpoint/2010/main" val="1052076071"/>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O-Titel+TekstBullets+BKGimgRechts">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24382800" cy="13715325"/>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5" name="Tijdelijke aanduiding voor afbeelding 3">
            <a:extLst>
              <a:ext uri="{FF2B5EF4-FFF2-40B4-BE49-F238E27FC236}">
                <a16:creationId xmlns:a16="http://schemas.microsoft.com/office/drawing/2014/main" id="{AF2AF91A-9984-67D6-BE46-AB66E048D9B7}"/>
              </a:ext>
            </a:extLst>
          </p:cNvPr>
          <p:cNvSpPr>
            <a:spLocks noGrp="1"/>
          </p:cNvSpPr>
          <p:nvPr>
            <p:ph type="pic" sz="quarter" idx="14"/>
          </p:nvPr>
        </p:nvSpPr>
        <p:spPr>
          <a:xfrm>
            <a:off x="16371855" y="0"/>
            <a:ext cx="8010557"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138 w 8008938"/>
              <a:gd name="connsiteY3" fmla="*/ 13716000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6138 w 8008938"/>
              <a:gd name="connsiteY4" fmla="*/ 13716000 h 13716000"/>
              <a:gd name="connsiteX5" fmla="*/ 0 w 8008938"/>
              <a:gd name="connsiteY5" fmla="*/ 6858000 h 13716000"/>
              <a:gd name="connsiteX6" fmla="*/ 6138 w 8008938"/>
              <a:gd name="connsiteY6"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7549 w 8010349"/>
              <a:gd name="connsiteY0" fmla="*/ 0 h 13716000"/>
              <a:gd name="connsiteX1" fmla="*/ 8010349 w 8010349"/>
              <a:gd name="connsiteY1" fmla="*/ 0 h 13716000"/>
              <a:gd name="connsiteX2" fmla="*/ 8010349 w 8010349"/>
              <a:gd name="connsiteY2" fmla="*/ 13716000 h 13716000"/>
              <a:gd name="connsiteX3" fmla="*/ 6654624 w 8010349"/>
              <a:gd name="connsiteY3" fmla="*/ 13711238 h 13716000"/>
              <a:gd name="connsiteX4" fmla="*/ 1411 w 8010349"/>
              <a:gd name="connsiteY4" fmla="*/ 6858000 h 13716000"/>
              <a:gd name="connsiteX5" fmla="*/ 7549 w 8010349"/>
              <a:gd name="connsiteY5" fmla="*/ 0 h 13716000"/>
              <a:gd name="connsiteX0" fmla="*/ 7757 w 8010557"/>
              <a:gd name="connsiteY0" fmla="*/ 0 h 13716000"/>
              <a:gd name="connsiteX1" fmla="*/ 8010557 w 8010557"/>
              <a:gd name="connsiteY1" fmla="*/ 0 h 13716000"/>
              <a:gd name="connsiteX2" fmla="*/ 8010557 w 8010557"/>
              <a:gd name="connsiteY2" fmla="*/ 13716000 h 13716000"/>
              <a:gd name="connsiteX3" fmla="*/ 6654832 w 8010557"/>
              <a:gd name="connsiteY3" fmla="*/ 13711238 h 13716000"/>
              <a:gd name="connsiteX4" fmla="*/ 1619 w 8010557"/>
              <a:gd name="connsiteY4" fmla="*/ 6858000 h 13716000"/>
              <a:gd name="connsiteX5" fmla="*/ 7757 w 8010557"/>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10557" h="13716000">
                <a:moveTo>
                  <a:pt x="7757" y="0"/>
                </a:moveTo>
                <a:lnTo>
                  <a:pt x="8010557" y="0"/>
                </a:lnTo>
                <a:lnTo>
                  <a:pt x="8010557" y="13716000"/>
                </a:lnTo>
                <a:lnTo>
                  <a:pt x="6654832" y="13711238"/>
                </a:lnTo>
                <a:cubicBezTo>
                  <a:pt x="2886107" y="13584238"/>
                  <a:pt x="-79343" y="10482263"/>
                  <a:pt x="1619" y="6858000"/>
                </a:cubicBezTo>
                <a:lnTo>
                  <a:pt x="7757" y="0"/>
                </a:lnTo>
                <a:close/>
              </a:path>
            </a:pathLst>
          </a:custGeom>
          <a:solidFill>
            <a:srgbClr val="E7E6E6"/>
          </a:solidFill>
        </p:spPr>
        <p:txBody>
          <a:bodyPr/>
          <a:lstStyle/>
          <a:p>
            <a:r>
              <a:rPr lang="nl-NL"/>
              <a:t>Klik op het pictogram als u een afbeelding wilt toevoegen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EA514E73-FAF2-E96F-7A08-8109B13E850E}"/>
              </a:ext>
            </a:extLst>
          </p:cNvPr>
          <p:cNvSpPr>
            <a:spLocks noGrp="1"/>
          </p:cNvSpPr>
          <p:nvPr>
            <p:ph type="body" sz="quarter" idx="15"/>
          </p:nvPr>
        </p:nvSpPr>
        <p:spPr>
          <a:xfrm>
            <a:off x="1522413" y="4229100"/>
            <a:ext cx="14098587" cy="813752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19656849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GO-Titel+TekstBullets+ImgRecht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afbeelding 3">
            <a:extLst>
              <a:ext uri="{FF2B5EF4-FFF2-40B4-BE49-F238E27FC236}">
                <a16:creationId xmlns:a16="http://schemas.microsoft.com/office/drawing/2014/main" id="{3FAE7DC5-8333-1364-9A9F-3C7664444318}"/>
              </a:ext>
            </a:extLst>
          </p:cNvPr>
          <p:cNvSpPr>
            <a:spLocks noGrp="1"/>
          </p:cNvSpPr>
          <p:nvPr>
            <p:ph type="pic" sz="quarter" idx="14"/>
          </p:nvPr>
        </p:nvSpPr>
        <p:spPr>
          <a:xfrm>
            <a:off x="16379613" y="0"/>
            <a:ext cx="8002800" cy="13716000"/>
          </a:xfrm>
          <a:prstGeom prst="rect">
            <a:avLst/>
          </a:prstGeom>
        </p:spPr>
        <p:txBody>
          <a:bodyPr/>
          <a:lstStyle/>
          <a:p>
            <a:r>
              <a:rPr lang="nl-NL"/>
              <a:t>Klik op het pictogram als u een afbeelding wilt toevoegen</a:t>
            </a:r>
            <a:endParaRPr lang="nl-BE"/>
          </a:p>
        </p:txBody>
      </p:sp>
      <p:sp>
        <p:nvSpPr>
          <p:cNvPr id="6" name="Tijdelijke aanduiding voor tekst 5">
            <a:extLst>
              <a:ext uri="{FF2B5EF4-FFF2-40B4-BE49-F238E27FC236}">
                <a16:creationId xmlns:a16="http://schemas.microsoft.com/office/drawing/2014/main" id="{02BE0435-A77D-17C7-4E6C-430E1B8FED88}"/>
              </a:ext>
            </a:extLst>
          </p:cNvPr>
          <p:cNvSpPr>
            <a:spLocks noGrp="1"/>
          </p:cNvSpPr>
          <p:nvPr>
            <p:ph type="body" sz="quarter" idx="15"/>
          </p:nvPr>
        </p:nvSpPr>
        <p:spPr>
          <a:xfrm>
            <a:off x="1522413" y="4191000"/>
            <a:ext cx="14098587" cy="80010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426881765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GO-Titel+TekstBullets+vormenRecht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1373776"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8" y="2766265"/>
            <a:ext cx="21373775"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6" name="Afbeelding 5" descr="Afbeelding met Graphics, cirkel, Kleurrijkheid, paars&#10;&#10;Automatisch gegenereerde beschrijving">
            <a:extLst>
              <a:ext uri="{FF2B5EF4-FFF2-40B4-BE49-F238E27FC236}">
                <a16:creationId xmlns:a16="http://schemas.microsoft.com/office/drawing/2014/main" id="{64A779EA-012A-25FE-D8B8-A7B995476FF8}"/>
              </a:ext>
            </a:extLst>
          </p:cNvPr>
          <p:cNvPicPr>
            <a:picLocks noChangeAspect="1"/>
          </p:cNvPicPr>
          <p:nvPr userDrawn="1"/>
        </p:nvPicPr>
        <p:blipFill>
          <a:blip r:embed="rId4" cstate="email">
            <a:alphaModFix amt="10000"/>
            <a:extLst>
              <a:ext uri="{28A0092B-C50C-407E-A947-70E740481C1C}">
                <a14:useLocalDpi xmlns:a14="http://schemas.microsoft.com/office/drawing/2010/main"/>
              </a:ext>
            </a:extLst>
          </a:blip>
          <a:stretch>
            <a:fillRect/>
          </a:stretch>
        </p:blipFill>
        <p:spPr>
          <a:xfrm rot="5400000">
            <a:off x="21126193" y="10476000"/>
            <a:ext cx="3240000" cy="3240000"/>
          </a:xfrm>
          <a:prstGeom prst="rect">
            <a:avLst/>
          </a:prstGeom>
        </p:spPr>
      </p:pic>
      <p:pic>
        <p:nvPicPr>
          <p:cNvPr id="10" name="Afbeelding 9" descr="Afbeelding met schermopname, patroon, lijn, Kleurrijkheid&#10;&#10;Automatisch gegenereerde beschrijving">
            <a:extLst>
              <a:ext uri="{FF2B5EF4-FFF2-40B4-BE49-F238E27FC236}">
                <a16:creationId xmlns:a16="http://schemas.microsoft.com/office/drawing/2014/main" id="{1B03DA9D-FA5B-555B-CBC4-7ABDE794DB80}"/>
              </a:ext>
            </a:extLst>
          </p:cNvPr>
          <p:cNvPicPr>
            <a:picLocks noChangeAspect="1"/>
          </p:cNvPicPr>
          <p:nvPr userDrawn="1"/>
        </p:nvPicPr>
        <p:blipFill>
          <a:blip r:embed="rId5" cstate="email">
            <a:alphaModFix amt="25000"/>
            <a:extLst>
              <a:ext uri="{28A0092B-C50C-407E-A947-70E740481C1C}">
                <a14:useLocalDpi xmlns:a14="http://schemas.microsoft.com/office/drawing/2010/main"/>
              </a:ext>
            </a:extLst>
          </a:blip>
          <a:stretch>
            <a:fillRect/>
          </a:stretch>
        </p:blipFill>
        <p:spPr>
          <a:xfrm>
            <a:off x="17884638" y="10476000"/>
            <a:ext cx="3241555" cy="3240000"/>
          </a:xfrm>
          <a:prstGeom prst="rect">
            <a:avLst/>
          </a:prstGeom>
        </p:spPr>
      </p:pic>
      <p:pic>
        <p:nvPicPr>
          <p:cNvPr id="12" name="Afbeelding 11" descr="Afbeelding met cirkel, Graphics&#10;&#10;Automatisch gegenereerde beschrijving">
            <a:extLst>
              <a:ext uri="{FF2B5EF4-FFF2-40B4-BE49-F238E27FC236}">
                <a16:creationId xmlns:a16="http://schemas.microsoft.com/office/drawing/2014/main" id="{71937D60-2339-53C0-B511-D9D31646EFE3}"/>
              </a:ext>
            </a:extLst>
          </p:cNvPr>
          <p:cNvPicPr>
            <a:picLocks noChangeAspect="1"/>
          </p:cNvPicPr>
          <p:nvPr userDrawn="1"/>
        </p:nvPicPr>
        <p:blipFill>
          <a:blip r:embed="rId6" cstate="email">
            <a:alphaModFix amt="25000"/>
            <a:extLst>
              <a:ext uri="{28A0092B-C50C-407E-A947-70E740481C1C}">
                <a14:useLocalDpi xmlns:a14="http://schemas.microsoft.com/office/drawing/2010/main"/>
              </a:ext>
            </a:extLst>
          </a:blip>
          <a:stretch>
            <a:fillRect/>
          </a:stretch>
        </p:blipFill>
        <p:spPr>
          <a:xfrm>
            <a:off x="21142413" y="7236000"/>
            <a:ext cx="3240000" cy="3240000"/>
          </a:xfrm>
          <a:prstGeom prst="rect">
            <a:avLst/>
          </a:prstGeom>
        </p:spPr>
      </p:pic>
      <p:pic>
        <p:nvPicPr>
          <p:cNvPr id="14" name="Afbeelding 13" descr="Afbeelding met cirkel, Kleurrijkheid, Symmetrie, Graphics&#10;&#10;Automatisch gegenereerde beschrijving">
            <a:extLst>
              <a:ext uri="{FF2B5EF4-FFF2-40B4-BE49-F238E27FC236}">
                <a16:creationId xmlns:a16="http://schemas.microsoft.com/office/drawing/2014/main" id="{43CA4120-1A46-5835-0086-1E6B2CC49E83}"/>
              </a:ext>
            </a:extLst>
          </p:cNvPr>
          <p:cNvPicPr>
            <a:picLocks noChangeAspect="1"/>
          </p:cNvPicPr>
          <p:nvPr userDrawn="1"/>
        </p:nvPicPr>
        <p:blipFill>
          <a:blip r:embed="rId7" cstate="email">
            <a:alphaModFix amt="10000"/>
            <a:extLst>
              <a:ext uri="{28A0092B-C50C-407E-A947-70E740481C1C}">
                <a14:useLocalDpi xmlns:a14="http://schemas.microsoft.com/office/drawing/2010/main"/>
              </a:ext>
            </a:extLst>
          </a:blip>
          <a:stretch>
            <a:fillRect/>
          </a:stretch>
        </p:blipFill>
        <p:spPr>
          <a:xfrm>
            <a:off x="21073749" y="2374730"/>
            <a:ext cx="3241559" cy="3240000"/>
          </a:xfrm>
          <a:prstGeom prst="rect">
            <a:avLst/>
          </a:prstGeom>
        </p:spPr>
      </p:pic>
      <p:pic>
        <p:nvPicPr>
          <p:cNvPr id="17" name="Afbeelding 16" descr="Afbeelding met patroon, lijn, Kleurrijkheid, schermopname&#10;&#10;Automatisch gegenereerde beschrijving">
            <a:extLst>
              <a:ext uri="{FF2B5EF4-FFF2-40B4-BE49-F238E27FC236}">
                <a16:creationId xmlns:a16="http://schemas.microsoft.com/office/drawing/2014/main" id="{EE38C238-F0ED-9882-E74F-9005766A12C3}"/>
              </a:ext>
            </a:extLst>
          </p:cNvPr>
          <p:cNvPicPr>
            <a:picLocks noChangeAspect="1"/>
          </p:cNvPicPr>
          <p:nvPr userDrawn="1"/>
        </p:nvPicPr>
        <p:blipFill>
          <a:blip r:embed="rId8" cstate="email">
            <a:alphaModFix amt="25000"/>
            <a:extLst>
              <a:ext uri="{28A0092B-C50C-407E-A947-70E740481C1C}">
                <a14:useLocalDpi xmlns:a14="http://schemas.microsoft.com/office/drawing/2010/main"/>
              </a:ext>
            </a:extLst>
          </a:blip>
          <a:stretch>
            <a:fillRect/>
          </a:stretch>
        </p:blipFill>
        <p:spPr>
          <a:xfrm rot="10800000">
            <a:off x="21115745" y="-864000"/>
            <a:ext cx="3240000" cy="3240000"/>
          </a:xfrm>
          <a:prstGeom prst="rect">
            <a:avLst/>
          </a:prstGeom>
        </p:spPr>
      </p:pic>
      <p:pic>
        <p:nvPicPr>
          <p:cNvPr id="19" name="Afbeelding 18" descr="Afbeelding met Lila, violet, Magenta, roze&#10;&#10;Automatisch gegenereerde beschrijving">
            <a:extLst>
              <a:ext uri="{FF2B5EF4-FFF2-40B4-BE49-F238E27FC236}">
                <a16:creationId xmlns:a16="http://schemas.microsoft.com/office/drawing/2014/main" id="{ACEEB207-93D6-E8F0-0D5B-66D05442F8D4}"/>
              </a:ext>
            </a:extLst>
          </p:cNvPr>
          <p:cNvPicPr>
            <a:picLocks noChangeAspect="1"/>
          </p:cNvPicPr>
          <p:nvPr userDrawn="1"/>
        </p:nvPicPr>
        <p:blipFill>
          <a:blip r:embed="rId9" cstate="email">
            <a:alphaModFix amt="10000"/>
            <a:extLst>
              <a:ext uri="{28A0092B-C50C-407E-A947-70E740481C1C}">
                <a14:useLocalDpi xmlns:a14="http://schemas.microsoft.com/office/drawing/2010/main"/>
              </a:ext>
            </a:extLst>
          </a:blip>
          <a:stretch>
            <a:fillRect/>
          </a:stretch>
        </p:blipFill>
        <p:spPr>
          <a:xfrm>
            <a:off x="14644638" y="10476000"/>
            <a:ext cx="3240000" cy="3240000"/>
          </a:xfrm>
          <a:prstGeom prst="rect">
            <a:avLst/>
          </a:prstGeom>
        </p:spPr>
      </p:pic>
      <p:pic>
        <p:nvPicPr>
          <p:cNvPr id="24" name="Afbeelding 23" descr="Afbeelding met Graphics, paars, violet, Lila&#10;&#10;Automatisch gegenereerde beschrijving">
            <a:extLst>
              <a:ext uri="{FF2B5EF4-FFF2-40B4-BE49-F238E27FC236}">
                <a16:creationId xmlns:a16="http://schemas.microsoft.com/office/drawing/2014/main" id="{3830193F-20CF-7789-A306-9BDFD28ECC3C}"/>
              </a:ext>
            </a:extLst>
          </p:cNvPr>
          <p:cNvPicPr>
            <a:picLocks noChangeAspect="1"/>
          </p:cNvPicPr>
          <p:nvPr userDrawn="1"/>
        </p:nvPicPr>
        <p:blipFill>
          <a:blip r:embed="rId10" cstate="email">
            <a:alphaModFix amt="10000"/>
            <a:extLst>
              <a:ext uri="{28A0092B-C50C-407E-A947-70E740481C1C}">
                <a14:useLocalDpi xmlns:a14="http://schemas.microsoft.com/office/drawing/2010/main"/>
              </a:ext>
            </a:extLst>
          </a:blip>
          <a:stretch>
            <a:fillRect/>
          </a:stretch>
        </p:blipFill>
        <p:spPr>
          <a:xfrm>
            <a:off x="17900858" y="5618541"/>
            <a:ext cx="3241555" cy="3240000"/>
          </a:xfrm>
          <a:prstGeom prst="rect">
            <a:avLst/>
          </a:prstGeom>
        </p:spPr>
      </p:pic>
      <p:pic>
        <p:nvPicPr>
          <p:cNvPr id="26" name="Afbeelding 25" descr="Afbeelding met schermopname, Graphics, lijn, Kleurrijkheid&#10;&#10;Automatisch gegenereerde beschrijving">
            <a:extLst>
              <a:ext uri="{FF2B5EF4-FFF2-40B4-BE49-F238E27FC236}">
                <a16:creationId xmlns:a16="http://schemas.microsoft.com/office/drawing/2014/main" id="{DE9460F9-7713-7FED-E743-7AA42F69B0A6}"/>
              </a:ext>
            </a:extLst>
          </p:cNvPr>
          <p:cNvPicPr>
            <a:picLocks noChangeAspect="1"/>
          </p:cNvPicPr>
          <p:nvPr userDrawn="1"/>
        </p:nvPicPr>
        <p:blipFill>
          <a:blip r:embed="rId11" cstate="email">
            <a:alphaModFix amt="25000"/>
            <a:extLst>
              <a:ext uri="{28A0092B-C50C-407E-A947-70E740481C1C}">
                <a14:useLocalDpi xmlns:a14="http://schemas.microsoft.com/office/drawing/2010/main"/>
              </a:ext>
            </a:extLst>
          </a:blip>
          <a:stretch>
            <a:fillRect/>
          </a:stretch>
        </p:blipFill>
        <p:spPr>
          <a:xfrm>
            <a:off x="19495745" y="2376000"/>
            <a:ext cx="1620000" cy="3240000"/>
          </a:xfrm>
          <a:prstGeom prst="rect">
            <a:avLst/>
          </a:prstGeom>
        </p:spPr>
      </p:pic>
      <p:pic>
        <p:nvPicPr>
          <p:cNvPr id="28" name="Afbeelding 27" descr="Afbeelding met creativiteit, kunst&#10;&#10;Beschrijving automatisch gegenereerd met gemiddelde betrouwbaarheid">
            <a:extLst>
              <a:ext uri="{FF2B5EF4-FFF2-40B4-BE49-F238E27FC236}">
                <a16:creationId xmlns:a16="http://schemas.microsoft.com/office/drawing/2014/main" id="{3B86BCF5-FE26-378D-1C84-91ECC574D9FC}"/>
              </a:ext>
            </a:extLst>
          </p:cNvPr>
          <p:cNvPicPr>
            <a:picLocks noChangeAspect="1"/>
          </p:cNvPicPr>
          <p:nvPr userDrawn="1"/>
        </p:nvPicPr>
        <p:blipFill>
          <a:blip r:embed="rId12" cstate="email">
            <a:alphaModFix amt="10000"/>
            <a:extLst>
              <a:ext uri="{28A0092B-C50C-407E-A947-70E740481C1C}">
                <a14:useLocalDpi xmlns:a14="http://schemas.microsoft.com/office/drawing/2010/main"/>
              </a:ext>
            </a:extLst>
          </a:blip>
          <a:stretch>
            <a:fillRect/>
          </a:stretch>
        </p:blipFill>
        <p:spPr>
          <a:xfrm>
            <a:off x="17875744" y="-850031"/>
            <a:ext cx="3240000" cy="3240000"/>
          </a:xfrm>
          <a:prstGeom prst="rect">
            <a:avLst/>
          </a:prstGeom>
        </p:spPr>
      </p:pic>
      <p:sp>
        <p:nvSpPr>
          <p:cNvPr id="30" name="Tijdelijke aanduiding voor tekst 29">
            <a:extLst>
              <a:ext uri="{FF2B5EF4-FFF2-40B4-BE49-F238E27FC236}">
                <a16:creationId xmlns:a16="http://schemas.microsoft.com/office/drawing/2014/main" id="{E6C05586-4D49-CAE7-BCE7-494F27A349B0}"/>
              </a:ext>
            </a:extLst>
          </p:cNvPr>
          <p:cNvSpPr>
            <a:spLocks noGrp="1"/>
          </p:cNvSpPr>
          <p:nvPr>
            <p:ph type="body" sz="quarter" idx="13"/>
          </p:nvPr>
        </p:nvSpPr>
        <p:spPr>
          <a:xfrm>
            <a:off x="1522413" y="4191000"/>
            <a:ext cx="21374163" cy="74422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360086744"/>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GO-Titel+TekstBullets+BKGimgLinks">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flipH="1">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0"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0" y="4215600"/>
            <a:ext cx="14097600" cy="7791083"/>
          </a:xfrm>
          <a:prstGeom prst="rect">
            <a:avLst/>
          </a:prstGeom>
        </p:spPr>
        <p:txBody>
          <a:bodyPr lIns="0"/>
          <a:lstStyle>
            <a:lvl1pPr marL="717550" indent="-717550">
              <a:buFontTx/>
              <a:buBlip>
                <a:blip r:embed="rId4">
                  <a:extLst>
                    <a:ext uri="{96DAC541-7B7A-43D3-8B79-37D633B846F1}">
                      <asvg:svgBlip xmlns:asvg="http://schemas.microsoft.com/office/drawing/2016/SVG/main" r:embed="rId5"/>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smtClean="0"/>
            </a:lvl3pPr>
            <a:lvl4pPr marL="1882775" indent="-358775">
              <a:buFont typeface="Arial" panose="020B0604020202020204" pitchFamily="34" charset="0"/>
              <a:buChar cha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p:txBody>
      </p:sp>
      <p:sp>
        <p:nvSpPr>
          <p:cNvPr id="4" name="Tijdelijke aanduiding voor afbeelding 4">
            <a:extLst>
              <a:ext uri="{FF2B5EF4-FFF2-40B4-BE49-F238E27FC236}">
                <a16:creationId xmlns:a16="http://schemas.microsoft.com/office/drawing/2014/main" id="{D0955227-E528-7570-68F5-FFF3D6E59E7D}"/>
              </a:ext>
            </a:extLst>
          </p:cNvPr>
          <p:cNvSpPr>
            <a:spLocks noGrp="1"/>
          </p:cNvSpPr>
          <p:nvPr>
            <p:ph type="pic" sz="quarter" idx="11"/>
          </p:nvPr>
        </p:nvSpPr>
        <p:spPr>
          <a:xfrm>
            <a:off x="-387" y="0"/>
            <a:ext cx="8002800"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1613647 w 8002800"/>
              <a:gd name="connsiteY4" fmla="*/ 13698071 h 13716000"/>
              <a:gd name="connsiteX5" fmla="*/ 0 w 8002800"/>
              <a:gd name="connsiteY5" fmla="*/ 13716000 h 13716000"/>
              <a:gd name="connsiteX6" fmla="*/ 0 w 8002800"/>
              <a:gd name="connsiteY6"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2800" h="13716000">
                <a:moveTo>
                  <a:pt x="0" y="0"/>
                </a:moveTo>
                <a:lnTo>
                  <a:pt x="8002800" y="0"/>
                </a:lnTo>
                <a:lnTo>
                  <a:pt x="7996518" y="6866965"/>
                </a:lnTo>
                <a:cubicBezTo>
                  <a:pt x="7966636" y="10148047"/>
                  <a:pt x="5444565" y="13572565"/>
                  <a:pt x="1613647" y="13698071"/>
                </a:cubicBezTo>
                <a:lnTo>
                  <a:pt x="0" y="13716000"/>
                </a:lnTo>
                <a:lnTo>
                  <a:pt x="0" y="0"/>
                </a:lnTo>
                <a:close/>
              </a:path>
            </a:pathLst>
          </a:custGeom>
          <a:solidFill>
            <a:srgbClr val="E7E6E6"/>
          </a:solidFill>
        </p:spPr>
        <p:txBody>
          <a:bodyPr/>
          <a:lstStyle/>
          <a:p>
            <a:r>
              <a:rPr lang="nl-NL"/>
              <a:t>Klik op het pictogram als u een afbeelding wilt toevoegen</a:t>
            </a:r>
            <a:endParaRPr lang="nl-BE"/>
          </a:p>
        </p:txBody>
      </p:sp>
      <p:pic>
        <p:nvPicPr>
          <p:cNvPr id="6" name="Graphic 5">
            <a:extLst>
              <a:ext uri="{FF2B5EF4-FFF2-40B4-BE49-F238E27FC236}">
                <a16:creationId xmlns:a16="http://schemas.microsoft.com/office/drawing/2014/main" id="{05A8D758-0BAD-6624-0EFB-C11C5AF68083}"/>
              </a:ext>
            </a:extLst>
          </p:cNvPr>
          <p:cNvPicPr>
            <a:picLocks noChangeAspect="1"/>
          </p:cNvPicPr>
          <p:nvPr userDrawn="1"/>
        </p:nvPicPr>
        <p:blipFill>
          <a:blip r:embed="rId6">
            <a:alphaModFix amt="20000"/>
            <a:extLst>
              <a:ext uri="{96DAC541-7B7A-43D3-8B79-37D633B846F1}">
                <asvg:svgBlip xmlns:asvg="http://schemas.microsoft.com/office/drawing/2016/SVG/main" r:embed="rId7"/>
              </a:ext>
            </a:extLst>
          </a:blip>
          <a:stretch>
            <a:fillRect/>
          </a:stretch>
        </p:blipFill>
        <p:spPr>
          <a:xfrm>
            <a:off x="21086064" y="10419651"/>
            <a:ext cx="3296349" cy="3296349"/>
          </a:xfrm>
          <a:prstGeom prst="rect">
            <a:avLst/>
          </a:prstGeom>
        </p:spPr>
      </p:pic>
    </p:spTree>
    <p:extLst>
      <p:ext uri="{BB962C8B-B14F-4D97-AF65-F5344CB8AC3E}">
        <p14:creationId xmlns:p14="http://schemas.microsoft.com/office/powerpoint/2010/main" val="259667644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GO-Titel+TekstBullets+ImgLink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0"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0" y="4215600"/>
            <a:ext cx="14097600" cy="7791083"/>
          </a:xfrm>
          <a:prstGeom prst="rect">
            <a:avLst/>
          </a:prstGeom>
        </p:spPr>
        <p:txBody>
          <a:bodyPr lIns="0"/>
          <a:lstStyle>
            <a:lvl1pPr marL="717550" indent="-717550">
              <a:buFontTx/>
              <a:buBlip>
                <a:blip r:embed="rId2">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
        <p:nvSpPr>
          <p:cNvPr id="4" name="Tijdelijke aanduiding voor afbeelding 4">
            <a:extLst>
              <a:ext uri="{FF2B5EF4-FFF2-40B4-BE49-F238E27FC236}">
                <a16:creationId xmlns:a16="http://schemas.microsoft.com/office/drawing/2014/main" id="{ECA5BDB0-9FAB-7CBD-C29B-BFFDC61CD7EC}"/>
              </a:ext>
            </a:extLst>
          </p:cNvPr>
          <p:cNvSpPr>
            <a:spLocks noGrp="1"/>
          </p:cNvSpPr>
          <p:nvPr>
            <p:ph type="pic" sz="quarter" idx="11"/>
          </p:nvPr>
        </p:nvSpPr>
        <p:spPr>
          <a:xfrm>
            <a:off x="0" y="0"/>
            <a:ext cx="8002800" cy="13716000"/>
          </a:xfrm>
          <a:prstGeom prst="rect">
            <a:avLst/>
          </a:pr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115445470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GO-Titel+TekstBullets+vormenLink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219950" y="722980"/>
            <a:ext cx="1564004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219950" y="2766265"/>
            <a:ext cx="1564004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7219950" y="4215600"/>
            <a:ext cx="15640050" cy="7791083"/>
          </a:xfrm>
          <a:prstGeom prst="rect">
            <a:avLst/>
          </a:prstGeom>
        </p:spPr>
        <p:txBody>
          <a:bodyPr lIns="0"/>
          <a:lstStyle>
            <a:lvl1pPr marL="717550" indent="-717550">
              <a:buFontTx/>
              <a:buBlip>
                <a:blip r:embed="rId2">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grpSp>
        <p:nvGrpSpPr>
          <p:cNvPr id="24" name="Groep 23">
            <a:extLst>
              <a:ext uri="{FF2B5EF4-FFF2-40B4-BE49-F238E27FC236}">
                <a16:creationId xmlns:a16="http://schemas.microsoft.com/office/drawing/2014/main" id="{BC54C007-B142-E85A-0023-3F41D28677C5}"/>
              </a:ext>
            </a:extLst>
          </p:cNvPr>
          <p:cNvGrpSpPr/>
          <p:nvPr userDrawn="1"/>
        </p:nvGrpSpPr>
        <p:grpSpPr>
          <a:xfrm flipH="1">
            <a:off x="0" y="-864000"/>
            <a:ext cx="9721555" cy="16010469"/>
            <a:chOff x="14660858" y="-864000"/>
            <a:chExt cx="9721555" cy="16010469"/>
          </a:xfrm>
        </p:grpSpPr>
        <p:pic>
          <p:nvPicPr>
            <p:cNvPr id="15" name="Afbeelding 14" descr="Afbeelding met Graphics, cirkel, Kleurrijkheid, paars&#10;&#10;Automatisch gegenereerde beschrijving">
              <a:extLst>
                <a:ext uri="{FF2B5EF4-FFF2-40B4-BE49-F238E27FC236}">
                  <a16:creationId xmlns:a16="http://schemas.microsoft.com/office/drawing/2014/main" id="{831F4900-4C2B-8984-D9AD-7F47CE57E834}"/>
                </a:ext>
              </a:extLst>
            </p:cNvPr>
            <p:cNvPicPr>
              <a:picLocks noChangeAspect="1"/>
            </p:cNvPicPr>
            <p:nvPr userDrawn="1"/>
          </p:nvPicPr>
          <p:blipFill>
            <a:blip r:embed="rId4" cstate="email">
              <a:alphaModFix/>
              <a:extLst>
                <a:ext uri="{28A0092B-C50C-407E-A947-70E740481C1C}">
                  <a14:useLocalDpi xmlns:a14="http://schemas.microsoft.com/office/drawing/2010/main"/>
                </a:ext>
              </a:extLst>
            </a:blip>
            <a:stretch>
              <a:fillRect/>
            </a:stretch>
          </p:blipFill>
          <p:spPr>
            <a:xfrm rot="5400000">
              <a:off x="21126193" y="10476000"/>
              <a:ext cx="3240000" cy="3240000"/>
            </a:xfrm>
            <a:prstGeom prst="rect">
              <a:avLst/>
            </a:prstGeom>
          </p:spPr>
        </p:pic>
        <p:pic>
          <p:nvPicPr>
            <p:cNvPr id="16" name="Afbeelding 15" descr="Afbeelding met schermopname, patroon, lijn, Kleurrijkheid&#10;&#10;Automatisch gegenereerde beschrijving">
              <a:extLst>
                <a:ext uri="{FF2B5EF4-FFF2-40B4-BE49-F238E27FC236}">
                  <a16:creationId xmlns:a16="http://schemas.microsoft.com/office/drawing/2014/main" id="{AFEEFE3F-E096-72E6-E55B-1DB258290558}"/>
                </a:ext>
              </a:extLst>
            </p:cNvPr>
            <p:cNvPicPr>
              <a:picLocks noChangeAspect="1"/>
            </p:cNvPicPr>
            <p:nvPr userDrawn="1"/>
          </p:nvPicPr>
          <p:blipFill>
            <a:blip r:embed="rId5" cstate="email">
              <a:alphaModFix/>
              <a:extLst>
                <a:ext uri="{28A0092B-C50C-407E-A947-70E740481C1C}">
                  <a14:useLocalDpi xmlns:a14="http://schemas.microsoft.com/office/drawing/2010/main"/>
                </a:ext>
              </a:extLst>
            </a:blip>
            <a:stretch>
              <a:fillRect/>
            </a:stretch>
          </p:blipFill>
          <p:spPr>
            <a:xfrm>
              <a:off x="17884638" y="10476000"/>
              <a:ext cx="3241555" cy="3240000"/>
            </a:xfrm>
            <a:prstGeom prst="rect">
              <a:avLst/>
            </a:prstGeom>
          </p:spPr>
        </p:pic>
        <p:pic>
          <p:nvPicPr>
            <p:cNvPr id="17" name="Afbeelding 16" descr="Afbeelding met cirkel, Graphics&#10;&#10;Automatisch gegenereerde beschrijving">
              <a:extLst>
                <a:ext uri="{FF2B5EF4-FFF2-40B4-BE49-F238E27FC236}">
                  <a16:creationId xmlns:a16="http://schemas.microsoft.com/office/drawing/2014/main" id="{044AB964-2B17-68E7-B1CF-6E1B4CB32D83}"/>
                </a:ext>
              </a:extLst>
            </p:cNvPr>
            <p:cNvPicPr>
              <a:picLocks noChangeAspect="1"/>
            </p:cNvPicPr>
            <p:nvPr userDrawn="1"/>
          </p:nvPicPr>
          <p:blipFill>
            <a:blip r:embed="rId6" cstate="email">
              <a:alphaModFix/>
              <a:extLst>
                <a:ext uri="{28A0092B-C50C-407E-A947-70E740481C1C}">
                  <a14:useLocalDpi xmlns:a14="http://schemas.microsoft.com/office/drawing/2010/main"/>
                </a:ext>
              </a:extLst>
            </a:blip>
            <a:stretch>
              <a:fillRect/>
            </a:stretch>
          </p:blipFill>
          <p:spPr>
            <a:xfrm>
              <a:off x="21142413" y="7236000"/>
              <a:ext cx="3240000" cy="3240000"/>
            </a:xfrm>
            <a:prstGeom prst="rect">
              <a:avLst/>
            </a:prstGeom>
          </p:spPr>
        </p:pic>
        <p:pic>
          <p:nvPicPr>
            <p:cNvPr id="18" name="Afbeelding 17" descr="Afbeelding met cirkel, Kleurrijkheid, Symmetrie, Graphics&#10;&#10;Automatisch gegenereerde beschrijving">
              <a:extLst>
                <a:ext uri="{FF2B5EF4-FFF2-40B4-BE49-F238E27FC236}">
                  <a16:creationId xmlns:a16="http://schemas.microsoft.com/office/drawing/2014/main" id="{12D0720B-BBC9-0AE1-E801-87991E54CECD}"/>
                </a:ext>
              </a:extLst>
            </p:cNvPr>
            <p:cNvPicPr>
              <a:picLocks noChangeAspect="1"/>
            </p:cNvPicPr>
            <p:nvPr userDrawn="1"/>
          </p:nvPicPr>
          <p:blipFill>
            <a:blip r:embed="rId7" cstate="email">
              <a:alphaModFix/>
              <a:extLst>
                <a:ext uri="{28A0092B-C50C-407E-A947-70E740481C1C}">
                  <a14:useLocalDpi xmlns:a14="http://schemas.microsoft.com/office/drawing/2010/main"/>
                </a:ext>
              </a:extLst>
            </a:blip>
            <a:stretch>
              <a:fillRect/>
            </a:stretch>
          </p:blipFill>
          <p:spPr>
            <a:xfrm>
              <a:off x="21073749" y="2374730"/>
              <a:ext cx="3241559" cy="3240000"/>
            </a:xfrm>
            <a:prstGeom prst="rect">
              <a:avLst/>
            </a:prstGeom>
          </p:spPr>
        </p:pic>
        <p:pic>
          <p:nvPicPr>
            <p:cNvPr id="19" name="Afbeelding 18" descr="Afbeelding met patroon, lijn, Kleurrijkheid, schermopname&#10;&#10;Automatisch gegenereerde beschrijving">
              <a:extLst>
                <a:ext uri="{FF2B5EF4-FFF2-40B4-BE49-F238E27FC236}">
                  <a16:creationId xmlns:a16="http://schemas.microsoft.com/office/drawing/2014/main" id="{2E364EEC-9784-EEDA-8F26-2B8B17219DD2}"/>
                </a:ext>
              </a:extLst>
            </p:cNvPr>
            <p:cNvPicPr>
              <a:picLocks noChangeAspect="1"/>
            </p:cNvPicPr>
            <p:nvPr userDrawn="1"/>
          </p:nvPicPr>
          <p:blipFill>
            <a:blip r:embed="rId8" cstate="email">
              <a:alphaModFix/>
              <a:extLst>
                <a:ext uri="{28A0092B-C50C-407E-A947-70E740481C1C}">
                  <a14:useLocalDpi xmlns:a14="http://schemas.microsoft.com/office/drawing/2010/main"/>
                </a:ext>
              </a:extLst>
            </a:blip>
            <a:stretch>
              <a:fillRect/>
            </a:stretch>
          </p:blipFill>
          <p:spPr>
            <a:xfrm rot="10800000">
              <a:off x="21115745" y="-864000"/>
              <a:ext cx="3240000" cy="3240000"/>
            </a:xfrm>
            <a:prstGeom prst="rect">
              <a:avLst/>
            </a:prstGeom>
          </p:spPr>
        </p:pic>
        <p:pic>
          <p:nvPicPr>
            <p:cNvPr id="20" name="Afbeelding 19" descr="Afbeelding met Lila, violet, Magenta, roze&#10;&#10;Automatisch gegenereerde beschrijving">
              <a:extLst>
                <a:ext uri="{FF2B5EF4-FFF2-40B4-BE49-F238E27FC236}">
                  <a16:creationId xmlns:a16="http://schemas.microsoft.com/office/drawing/2014/main" id="{A5B9A44A-EE80-9677-5451-534C37D6BAA3}"/>
                </a:ext>
              </a:extLst>
            </p:cNvPr>
            <p:cNvPicPr>
              <a:picLocks noChangeAspect="1"/>
            </p:cNvPicPr>
            <p:nvPr userDrawn="1"/>
          </p:nvPicPr>
          <p:blipFill>
            <a:blip r:embed="rId9" cstate="email">
              <a:alphaModFix/>
              <a:extLst>
                <a:ext uri="{28A0092B-C50C-407E-A947-70E740481C1C}">
                  <a14:useLocalDpi xmlns:a14="http://schemas.microsoft.com/office/drawing/2010/main"/>
                </a:ext>
              </a:extLst>
            </a:blip>
            <a:stretch>
              <a:fillRect/>
            </a:stretch>
          </p:blipFill>
          <p:spPr>
            <a:xfrm>
              <a:off x="14660858" y="11906469"/>
              <a:ext cx="3240000" cy="3240000"/>
            </a:xfrm>
            <a:prstGeom prst="rect">
              <a:avLst/>
            </a:prstGeom>
          </p:spPr>
        </p:pic>
        <p:pic>
          <p:nvPicPr>
            <p:cNvPr id="21" name="Afbeelding 20" descr="Afbeelding met Graphics, paars, violet, Lila&#10;&#10;Automatisch gegenereerde beschrijving">
              <a:extLst>
                <a:ext uri="{FF2B5EF4-FFF2-40B4-BE49-F238E27FC236}">
                  <a16:creationId xmlns:a16="http://schemas.microsoft.com/office/drawing/2014/main" id="{00E40EBF-5D54-F5BD-3C00-C9E2CD63DF76}"/>
                </a:ext>
              </a:extLst>
            </p:cNvPr>
            <p:cNvPicPr>
              <a:picLocks noChangeAspect="1"/>
            </p:cNvPicPr>
            <p:nvPr userDrawn="1"/>
          </p:nvPicPr>
          <p:blipFill>
            <a:blip r:embed="rId10" cstate="email">
              <a:alphaModFix/>
              <a:extLst>
                <a:ext uri="{28A0092B-C50C-407E-A947-70E740481C1C}">
                  <a14:useLocalDpi xmlns:a14="http://schemas.microsoft.com/office/drawing/2010/main"/>
                </a:ext>
              </a:extLst>
            </a:blip>
            <a:stretch>
              <a:fillRect/>
            </a:stretch>
          </p:blipFill>
          <p:spPr>
            <a:xfrm>
              <a:off x="17900858" y="5618541"/>
              <a:ext cx="3241555" cy="3240000"/>
            </a:xfrm>
            <a:prstGeom prst="rect">
              <a:avLst/>
            </a:prstGeom>
          </p:spPr>
        </p:pic>
        <p:pic>
          <p:nvPicPr>
            <p:cNvPr id="22" name="Afbeelding 21" descr="Afbeelding met schermopname, Graphics, lijn, Kleurrijkheid&#10;&#10;Automatisch gegenereerde beschrijving">
              <a:extLst>
                <a:ext uri="{FF2B5EF4-FFF2-40B4-BE49-F238E27FC236}">
                  <a16:creationId xmlns:a16="http://schemas.microsoft.com/office/drawing/2014/main" id="{1E51BBD4-AF37-F520-4A01-F3C478917035}"/>
                </a:ext>
              </a:extLst>
            </p:cNvPr>
            <p:cNvPicPr>
              <a:picLocks noChangeAspect="1"/>
            </p:cNvPicPr>
            <p:nvPr userDrawn="1"/>
          </p:nvPicPr>
          <p:blipFill>
            <a:blip r:embed="rId11" cstate="email">
              <a:alphaModFix/>
              <a:extLst>
                <a:ext uri="{28A0092B-C50C-407E-A947-70E740481C1C}">
                  <a14:useLocalDpi xmlns:a14="http://schemas.microsoft.com/office/drawing/2010/main"/>
                </a:ext>
              </a:extLst>
            </a:blip>
            <a:stretch>
              <a:fillRect/>
            </a:stretch>
          </p:blipFill>
          <p:spPr>
            <a:xfrm>
              <a:off x="19495745" y="2376000"/>
              <a:ext cx="1620000" cy="3240000"/>
            </a:xfrm>
            <a:prstGeom prst="rect">
              <a:avLst/>
            </a:prstGeom>
          </p:spPr>
        </p:pic>
        <p:pic>
          <p:nvPicPr>
            <p:cNvPr id="23" name="Afbeelding 22" descr="Afbeelding met creativiteit, kunst&#10;&#10;Beschrijving automatisch gegenereerd met gemiddelde betrouwbaarheid">
              <a:extLst>
                <a:ext uri="{FF2B5EF4-FFF2-40B4-BE49-F238E27FC236}">
                  <a16:creationId xmlns:a16="http://schemas.microsoft.com/office/drawing/2014/main" id="{EED91419-D0AF-B030-38E5-2DA7931EA492}"/>
                </a:ext>
              </a:extLst>
            </p:cNvPr>
            <p:cNvPicPr>
              <a:picLocks noChangeAspect="1"/>
            </p:cNvPicPr>
            <p:nvPr userDrawn="1"/>
          </p:nvPicPr>
          <p:blipFill>
            <a:blip r:embed="rId12" cstate="email">
              <a:alphaModFix/>
              <a:extLst>
                <a:ext uri="{28A0092B-C50C-407E-A947-70E740481C1C}">
                  <a14:useLocalDpi xmlns:a14="http://schemas.microsoft.com/office/drawing/2010/main"/>
                </a:ext>
              </a:extLst>
            </a:blip>
            <a:stretch>
              <a:fillRect/>
            </a:stretch>
          </p:blipFill>
          <p:spPr>
            <a:xfrm>
              <a:off x="17875744" y="-850031"/>
              <a:ext cx="3240000" cy="3240000"/>
            </a:xfrm>
            <a:prstGeom prst="rect">
              <a:avLst/>
            </a:prstGeom>
          </p:spPr>
        </p:pic>
      </p:grpSp>
    </p:spTree>
    <p:extLst>
      <p:ext uri="{BB962C8B-B14F-4D97-AF65-F5344CB8AC3E}">
        <p14:creationId xmlns:p14="http://schemas.microsoft.com/office/powerpoint/2010/main" val="256399826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GO-Titel+BulletsGroen">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r:embed="rId2">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Afbeelding 5" descr="Afbeelding met patroon, kleding, Symmetrie, stof&#10;&#10;Automatisch gegenereerde beschrijving">
            <a:extLst>
              <a:ext uri="{FF2B5EF4-FFF2-40B4-BE49-F238E27FC236}">
                <a16:creationId xmlns:a16="http://schemas.microsoft.com/office/drawing/2014/main" id="{B87D8AD6-9AD6-030E-BB21-BB7A1C56B820}"/>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a:off x="18027320" y="7367003"/>
            <a:ext cx="6355093" cy="6348997"/>
          </a:xfrm>
          <a:prstGeom prst="rect">
            <a:avLst/>
          </a:prstGeom>
        </p:spPr>
      </p:pic>
      <p:pic>
        <p:nvPicPr>
          <p:cNvPr id="5" name="Graphic 4">
            <a:extLst>
              <a:ext uri="{FF2B5EF4-FFF2-40B4-BE49-F238E27FC236}">
                <a16:creationId xmlns:a16="http://schemas.microsoft.com/office/drawing/2014/main" id="{47EE8E15-94A5-E748-29B5-4D62676C7249}"/>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222874448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GO-Titel+BulletsPaar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r:embed="rId2">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Afbeelding 5" descr="Afbeelding met Graphics, cirkel, Kleurrijkheid, paars&#10;&#10;Automatisch gegenereerde beschrijving">
            <a:extLst>
              <a:ext uri="{FF2B5EF4-FFF2-40B4-BE49-F238E27FC236}">
                <a16:creationId xmlns:a16="http://schemas.microsoft.com/office/drawing/2014/main" id="{3E62AD4A-4AA4-B208-C05E-29CA60EA296E}"/>
              </a:ext>
            </a:extLst>
          </p:cNvPr>
          <p:cNvPicPr>
            <a:picLocks noChangeAspect="1"/>
          </p:cNvPicPr>
          <p:nvPr userDrawn="1"/>
        </p:nvPicPr>
        <p:blipFill>
          <a:blip r:embed="rId4" cstate="email">
            <a:alphaModFix amt="10000"/>
            <a:extLst>
              <a:ext uri="{28A0092B-C50C-407E-A947-70E740481C1C}">
                <a14:useLocalDpi xmlns:a14="http://schemas.microsoft.com/office/drawing/2010/main"/>
              </a:ext>
            </a:extLst>
          </a:blip>
          <a:stretch>
            <a:fillRect/>
          </a:stretch>
        </p:blipFill>
        <p:spPr>
          <a:xfrm rot="16200000">
            <a:off x="18030368" y="7363955"/>
            <a:ext cx="6352045" cy="6352045"/>
          </a:xfrm>
          <a:prstGeom prst="rect">
            <a:avLst/>
          </a:prstGeom>
        </p:spPr>
      </p:pic>
      <p:pic>
        <p:nvPicPr>
          <p:cNvPr id="5" name="Graphic 4">
            <a:extLst>
              <a:ext uri="{FF2B5EF4-FFF2-40B4-BE49-F238E27FC236}">
                <a16:creationId xmlns:a16="http://schemas.microsoft.com/office/drawing/2014/main" id="{B8578D5F-52BE-FB35-20E8-2ADAE0DEB0A6}"/>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55245997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GO-Titel+BulletsMagenta">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7" name="Afbeelding 6" descr="Afbeelding met Kleurrijkheid, patroon, rood, Magenta&#10;&#10;Automatisch gegenereerde beschrijving">
            <a:extLst>
              <a:ext uri="{FF2B5EF4-FFF2-40B4-BE49-F238E27FC236}">
                <a16:creationId xmlns:a16="http://schemas.microsoft.com/office/drawing/2014/main" id="{2BD12505-4AC4-D784-9378-A8F345E0078C}"/>
              </a:ext>
            </a:extLst>
          </p:cNvPr>
          <p:cNvPicPr>
            <a:picLocks noChangeAspect="1"/>
          </p:cNvPicPr>
          <p:nvPr userDrawn="1"/>
        </p:nvPicPr>
        <p:blipFill>
          <a:blip r:embed="rId2" cstate="email">
            <a:alphaModFix amt="10000"/>
            <a:extLst>
              <a:ext uri="{28A0092B-C50C-407E-A947-70E740481C1C}">
                <a14:useLocalDpi xmlns:a14="http://schemas.microsoft.com/office/drawing/2010/main"/>
              </a:ext>
            </a:extLst>
          </a:blip>
          <a:stretch>
            <a:fillRect/>
          </a:stretch>
        </p:blipFill>
        <p:spPr>
          <a:xfrm>
            <a:off x="18030368" y="7363955"/>
            <a:ext cx="6352045" cy="6352045"/>
          </a:xfrm>
          <a:prstGeom prst="rect">
            <a:avLst/>
          </a:prstGeom>
        </p:spPr>
      </p:pic>
      <p:sp>
        <p:nvSpPr>
          <p:cNvPr id="5" name="Tijdelijke aanduiding voor tekst 8">
            <a:extLst>
              <a:ext uri="{FF2B5EF4-FFF2-40B4-BE49-F238E27FC236}">
                <a16:creationId xmlns:a16="http://schemas.microsoft.com/office/drawing/2014/main" id="{04E4A025-CBAF-AE35-03EF-0859462FB2C6}"/>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r:embed="rId3">
                  <a:extLst>
                    <a:ext uri="{96DAC541-7B7A-43D3-8B79-37D633B846F1}">
                      <asvg:svgBlip xmlns:asvg="http://schemas.microsoft.com/office/drawing/2016/SVG/main" r:embed="rId4"/>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Graphic 5">
            <a:extLst>
              <a:ext uri="{FF2B5EF4-FFF2-40B4-BE49-F238E27FC236}">
                <a16:creationId xmlns:a16="http://schemas.microsoft.com/office/drawing/2014/main" id="{0B4A0118-5B06-54B6-E3C1-C550D3DD8F96}"/>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314065318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GO-Titel+Bullet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5" name="Tijdelijke aanduiding voor tekst 8">
            <a:extLst>
              <a:ext uri="{FF2B5EF4-FFF2-40B4-BE49-F238E27FC236}">
                <a16:creationId xmlns:a16="http://schemas.microsoft.com/office/drawing/2014/main" id="{04E4A025-CBAF-AE35-03EF-0859462FB2C6}"/>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r:embed="rId2">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Graphic 5">
            <a:extLst>
              <a:ext uri="{FF2B5EF4-FFF2-40B4-BE49-F238E27FC236}">
                <a16:creationId xmlns:a16="http://schemas.microsoft.com/office/drawing/2014/main" id="{0B4A0118-5B06-54B6-E3C1-C550D3DD8F9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3206204192"/>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800" y="1522800"/>
            <a:ext cx="6858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800" y="8566274"/>
            <a:ext cx="6858000" cy="1503014"/>
          </a:xfrm>
          <a:prstGeom prst="rect">
            <a:avLst/>
          </a:prstGeom>
        </p:spPr>
        <p:txBody>
          <a:bodyPr lIns="0" tIns="0" rIns="0" bIns="0" anchor="b" anchorCtr="0">
            <a:noAutofit/>
          </a:bodyPr>
          <a:lstStyle>
            <a:lvl1pPr marL="0" indent="0" algn="ctr">
              <a:buNone/>
              <a:defRPr sz="53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8762400" y="8566274"/>
            <a:ext cx="6858000" cy="1503014"/>
          </a:xfrm>
          <a:prstGeom prst="rect">
            <a:avLst/>
          </a:prstGeom>
        </p:spPr>
        <p:txBody>
          <a:bodyPr lIns="0" tIns="0" rIns="0" bIns="0" anchor="b" anchorCtr="0">
            <a:noAutofit/>
          </a:bodyPr>
          <a:lstStyle>
            <a:lvl1pPr marL="0" indent="0" algn="ctr">
              <a:buNone/>
              <a:defRPr sz="53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16002000" y="8566274"/>
            <a:ext cx="6858000" cy="1503014"/>
          </a:xfrm>
          <a:prstGeom prst="rect">
            <a:avLst/>
          </a:prstGeom>
        </p:spPr>
        <p:txBody>
          <a:bodyPr lIns="0" tIns="0" rIns="0" bIns="0" anchor="b" anchorCtr="0">
            <a:noAutofit/>
          </a:bodyPr>
          <a:lstStyle>
            <a:lvl1pPr marL="0" indent="0" algn="ctr">
              <a:buNone/>
              <a:defRPr sz="53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8762457"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16002000"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2341413" y="2478319"/>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5" name="Rechthoek 4">
            <a:extLst>
              <a:ext uri="{FF2B5EF4-FFF2-40B4-BE49-F238E27FC236}">
                <a16:creationId xmlns:a16="http://schemas.microsoft.com/office/drawing/2014/main" id="{5DE2DCED-1700-0A07-5BB4-5BD9F0208AD6}"/>
              </a:ext>
            </a:extLst>
          </p:cNvPr>
          <p:cNvSpPr/>
          <p:nvPr userDrawn="1"/>
        </p:nvSpPr>
        <p:spPr>
          <a:xfrm>
            <a:off x="8764848" y="1522800"/>
            <a:ext cx="6858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Tijdelijke aanduiding voor afbeelding 2">
            <a:extLst>
              <a:ext uri="{FF2B5EF4-FFF2-40B4-BE49-F238E27FC236}">
                <a16:creationId xmlns:a16="http://schemas.microsoft.com/office/drawing/2014/main" id="{284B2501-37D3-2BEF-B28D-F9BABE985E88}"/>
              </a:ext>
            </a:extLst>
          </p:cNvPr>
          <p:cNvSpPr>
            <a:spLocks noGrp="1"/>
          </p:cNvSpPr>
          <p:nvPr>
            <p:ph type="pic" sz="quarter" idx="23"/>
          </p:nvPr>
        </p:nvSpPr>
        <p:spPr>
          <a:xfrm>
            <a:off x="9583848" y="2341800"/>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16002000" y="1522800"/>
            <a:ext cx="6858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Tijdelijke aanduiding voor afbeelding 2">
            <a:extLst>
              <a:ext uri="{FF2B5EF4-FFF2-40B4-BE49-F238E27FC236}">
                <a16:creationId xmlns:a16="http://schemas.microsoft.com/office/drawing/2014/main" id="{01FCBFB0-CCE7-523D-B1A7-9401FB1C53EA}"/>
              </a:ext>
            </a:extLst>
          </p:cNvPr>
          <p:cNvSpPr>
            <a:spLocks noGrp="1"/>
          </p:cNvSpPr>
          <p:nvPr>
            <p:ph type="pic" sz="quarter" idx="24"/>
          </p:nvPr>
        </p:nvSpPr>
        <p:spPr>
          <a:xfrm>
            <a:off x="16821000" y="2341800"/>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Tree>
    <p:extLst>
      <p:ext uri="{BB962C8B-B14F-4D97-AF65-F5344CB8AC3E}">
        <p14:creationId xmlns:p14="http://schemas.microsoft.com/office/powerpoint/2010/main" val="11515095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800" y="1522800"/>
            <a:ext cx="6858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800" y="8566274"/>
            <a:ext cx="6858000" cy="1503014"/>
          </a:xfrm>
          <a:prstGeom prst="rect">
            <a:avLst/>
          </a:prstGeom>
        </p:spPr>
        <p:txBody>
          <a:bodyPr lIns="0" tIns="0" rIns="0" bIns="0" anchor="b" anchorCtr="0">
            <a:noAutofit/>
          </a:bodyPr>
          <a:lstStyle>
            <a:lvl1pPr marL="0" indent="0" algn="ctr">
              <a:buNone/>
              <a:defRPr sz="53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8762400" y="8566274"/>
            <a:ext cx="6858000" cy="1503014"/>
          </a:xfrm>
          <a:prstGeom prst="rect">
            <a:avLst/>
          </a:prstGeom>
        </p:spPr>
        <p:txBody>
          <a:bodyPr lIns="0" tIns="0" rIns="0" bIns="0" anchor="b" anchorCtr="0">
            <a:noAutofit/>
          </a:bodyPr>
          <a:lstStyle>
            <a:lvl1pPr marL="0" indent="0" algn="ctr">
              <a:buNone/>
              <a:defRPr sz="53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16002000" y="8566274"/>
            <a:ext cx="6858000" cy="1503014"/>
          </a:xfrm>
          <a:prstGeom prst="rect">
            <a:avLst/>
          </a:prstGeom>
        </p:spPr>
        <p:txBody>
          <a:bodyPr lIns="0" tIns="0" rIns="0" bIns="0" anchor="b" anchorCtr="0">
            <a:noAutofit/>
          </a:bodyPr>
          <a:lstStyle>
            <a:lvl1pPr marL="0" indent="0" algn="ctr">
              <a:buNone/>
              <a:defRPr sz="53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8762457"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16002000"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1517517" y="1522799"/>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5" name="Rechthoek 4">
            <a:extLst>
              <a:ext uri="{FF2B5EF4-FFF2-40B4-BE49-F238E27FC236}">
                <a16:creationId xmlns:a16="http://schemas.microsoft.com/office/drawing/2014/main" id="{5DE2DCED-1700-0A07-5BB4-5BD9F0208AD6}"/>
              </a:ext>
            </a:extLst>
          </p:cNvPr>
          <p:cNvSpPr/>
          <p:nvPr userDrawn="1"/>
        </p:nvSpPr>
        <p:spPr>
          <a:xfrm>
            <a:off x="8764848" y="1522800"/>
            <a:ext cx="6858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16002000" y="1522800"/>
            <a:ext cx="6858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jdelijke aanduiding voor afbeelding 2">
            <a:extLst>
              <a:ext uri="{FF2B5EF4-FFF2-40B4-BE49-F238E27FC236}">
                <a16:creationId xmlns:a16="http://schemas.microsoft.com/office/drawing/2014/main" id="{0F157873-A6EA-97D5-0010-6AFC852F2C6A}"/>
              </a:ext>
            </a:extLst>
          </p:cNvPr>
          <p:cNvSpPr>
            <a:spLocks noGrp="1"/>
          </p:cNvSpPr>
          <p:nvPr>
            <p:ph type="pic" sz="quarter" idx="23"/>
          </p:nvPr>
        </p:nvSpPr>
        <p:spPr>
          <a:xfrm>
            <a:off x="8763000" y="1522799"/>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10" name="Tijdelijke aanduiding voor afbeelding 2">
            <a:extLst>
              <a:ext uri="{FF2B5EF4-FFF2-40B4-BE49-F238E27FC236}">
                <a16:creationId xmlns:a16="http://schemas.microsoft.com/office/drawing/2014/main" id="{B999820C-E7DA-7DA4-25A7-2CB837255DC5}"/>
              </a:ext>
            </a:extLst>
          </p:cNvPr>
          <p:cNvSpPr>
            <a:spLocks noGrp="1"/>
          </p:cNvSpPr>
          <p:nvPr>
            <p:ph type="pic" sz="quarter" idx="24"/>
          </p:nvPr>
        </p:nvSpPr>
        <p:spPr>
          <a:xfrm>
            <a:off x="16006896" y="1469243"/>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Tree>
    <p:extLst>
      <p:ext uri="{BB962C8B-B14F-4D97-AF65-F5344CB8AC3E}">
        <p14:creationId xmlns:p14="http://schemas.microsoft.com/office/powerpoint/2010/main" val="443948087"/>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413" y="1522800"/>
            <a:ext cx="4585392" cy="45853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412" y="6385882"/>
            <a:ext cx="4585391" cy="1380150"/>
          </a:xfrm>
          <a:prstGeom prst="rect">
            <a:avLst/>
          </a:prstGeom>
        </p:spPr>
        <p:txBody>
          <a:bodyPr lIns="0" tIns="0" rIns="0" bIns="0" anchor="ctr" anchorCtr="0">
            <a:noAutofit/>
          </a:bodyPr>
          <a:lstStyle>
            <a:lvl1pPr marL="0" indent="0" algn="ctr">
              <a:buNone/>
              <a:defRPr sz="44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8043722"/>
            <a:ext cx="4585390" cy="4582513"/>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0" name="Tijdelijke aanduiding voor tekst 9">
            <a:extLst>
              <a:ext uri="{FF2B5EF4-FFF2-40B4-BE49-F238E27FC236}">
                <a16:creationId xmlns:a16="http://schemas.microsoft.com/office/drawing/2014/main" id="{0E49FB6B-E387-0BE0-B3B2-B55C2337B324}"/>
              </a:ext>
            </a:extLst>
          </p:cNvPr>
          <p:cNvSpPr>
            <a:spLocks noGrp="1"/>
          </p:cNvSpPr>
          <p:nvPr>
            <p:ph type="body" sz="quarter" idx="25" hasCustomPrompt="1"/>
          </p:nvPr>
        </p:nvSpPr>
        <p:spPr>
          <a:xfrm>
            <a:off x="1997704" y="1957752"/>
            <a:ext cx="3509098" cy="3515312"/>
          </a:xfrm>
          <a:prstGeom prst="ellipse">
            <a:avLst/>
          </a:prstGeom>
          <a:solidFill>
            <a:schemeClr val="bg1"/>
          </a:solidFill>
        </p:spPr>
        <p:txBody>
          <a:bodyPr anchor="ctr">
            <a:normAutofit/>
          </a:bodyPr>
          <a:lstStyle>
            <a:lvl1pPr marL="0" indent="0" algn="ctr">
              <a:buNone/>
              <a:defRPr sz="9600" b="1">
                <a:solidFill>
                  <a:schemeClr val="accent1"/>
                </a:solidFill>
                <a:latin typeface="+mn-lt"/>
              </a:defRPr>
            </a:lvl1pPr>
          </a:lstStyle>
          <a:p>
            <a:pPr lvl="0"/>
            <a:r>
              <a:rPr lang="nl-NL"/>
              <a:t>01</a:t>
            </a:r>
            <a:endParaRPr lang="nl-BE"/>
          </a:p>
        </p:txBody>
      </p:sp>
      <p:sp>
        <p:nvSpPr>
          <p:cNvPr id="27" name="Rechthoek 26">
            <a:extLst>
              <a:ext uri="{FF2B5EF4-FFF2-40B4-BE49-F238E27FC236}">
                <a16:creationId xmlns:a16="http://schemas.microsoft.com/office/drawing/2014/main" id="{9244D21E-8FD1-5E48-C4CF-D954CB2B8EE3}"/>
              </a:ext>
            </a:extLst>
          </p:cNvPr>
          <p:cNvSpPr/>
          <p:nvPr userDrawn="1"/>
        </p:nvSpPr>
        <p:spPr>
          <a:xfrm>
            <a:off x="7106478" y="1522800"/>
            <a:ext cx="4585392" cy="458539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8" name="Tijdelijke aanduiding voor tekst 9">
            <a:extLst>
              <a:ext uri="{FF2B5EF4-FFF2-40B4-BE49-F238E27FC236}">
                <a16:creationId xmlns:a16="http://schemas.microsoft.com/office/drawing/2014/main" id="{6F85F73F-9968-6579-EC4C-5BBD96617BDE}"/>
              </a:ext>
            </a:extLst>
          </p:cNvPr>
          <p:cNvSpPr>
            <a:spLocks noGrp="1"/>
          </p:cNvSpPr>
          <p:nvPr>
            <p:ph type="body" sz="quarter" idx="26" hasCustomPrompt="1"/>
          </p:nvPr>
        </p:nvSpPr>
        <p:spPr>
          <a:xfrm>
            <a:off x="7693636" y="1957752"/>
            <a:ext cx="3509098" cy="3515312"/>
          </a:xfrm>
          <a:prstGeom prst="ellipse">
            <a:avLst/>
          </a:prstGeom>
          <a:solidFill>
            <a:schemeClr val="bg1"/>
          </a:solidFill>
        </p:spPr>
        <p:txBody>
          <a:bodyPr anchor="ctr">
            <a:normAutofit/>
          </a:bodyPr>
          <a:lstStyle>
            <a:lvl1pPr marL="0" indent="0" algn="ctr">
              <a:buNone/>
              <a:defRPr sz="9600" b="1">
                <a:solidFill>
                  <a:schemeClr val="accent2"/>
                </a:solidFill>
                <a:latin typeface="+mn-lt"/>
              </a:defRPr>
            </a:lvl1pPr>
          </a:lstStyle>
          <a:p>
            <a:pPr lvl="0"/>
            <a:r>
              <a:rPr lang="nl-NL"/>
              <a:t>02</a:t>
            </a:r>
            <a:endParaRPr lang="nl-BE"/>
          </a:p>
        </p:txBody>
      </p:sp>
      <p:sp>
        <p:nvSpPr>
          <p:cNvPr id="29" name="Rechthoek 28">
            <a:extLst>
              <a:ext uri="{FF2B5EF4-FFF2-40B4-BE49-F238E27FC236}">
                <a16:creationId xmlns:a16="http://schemas.microsoft.com/office/drawing/2014/main" id="{909BB2AC-7EE2-047D-957D-6FB1248822F7}"/>
              </a:ext>
            </a:extLst>
          </p:cNvPr>
          <p:cNvSpPr/>
          <p:nvPr userDrawn="1"/>
        </p:nvSpPr>
        <p:spPr>
          <a:xfrm>
            <a:off x="12690543" y="1522800"/>
            <a:ext cx="4585392" cy="4585392"/>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0" name="Tijdelijke aanduiding voor tekst 9">
            <a:extLst>
              <a:ext uri="{FF2B5EF4-FFF2-40B4-BE49-F238E27FC236}">
                <a16:creationId xmlns:a16="http://schemas.microsoft.com/office/drawing/2014/main" id="{1F118E88-4C7C-FC7C-BAD8-F34DEBFE9E29}"/>
              </a:ext>
            </a:extLst>
          </p:cNvPr>
          <p:cNvSpPr>
            <a:spLocks noGrp="1"/>
          </p:cNvSpPr>
          <p:nvPr>
            <p:ph type="body" sz="quarter" idx="27" hasCustomPrompt="1"/>
          </p:nvPr>
        </p:nvSpPr>
        <p:spPr>
          <a:xfrm>
            <a:off x="13179679" y="1957752"/>
            <a:ext cx="3509098" cy="3515312"/>
          </a:xfrm>
          <a:prstGeom prst="ellipse">
            <a:avLst/>
          </a:prstGeom>
          <a:solidFill>
            <a:schemeClr val="bg1"/>
          </a:solidFill>
        </p:spPr>
        <p:txBody>
          <a:bodyPr anchor="ctr">
            <a:normAutofit/>
          </a:bodyPr>
          <a:lstStyle>
            <a:lvl1pPr marL="0" indent="0" algn="ctr">
              <a:buNone/>
              <a:defRPr sz="9600" b="1">
                <a:solidFill>
                  <a:schemeClr val="accent3"/>
                </a:solidFill>
                <a:latin typeface="+mn-lt"/>
              </a:defRPr>
            </a:lvl1pPr>
          </a:lstStyle>
          <a:p>
            <a:pPr lvl="0"/>
            <a:r>
              <a:rPr lang="nl-NL"/>
              <a:t>03</a:t>
            </a:r>
            <a:endParaRPr lang="nl-BE"/>
          </a:p>
        </p:txBody>
      </p:sp>
      <p:sp>
        <p:nvSpPr>
          <p:cNvPr id="31" name="Rechthoek 30">
            <a:extLst>
              <a:ext uri="{FF2B5EF4-FFF2-40B4-BE49-F238E27FC236}">
                <a16:creationId xmlns:a16="http://schemas.microsoft.com/office/drawing/2014/main" id="{E88A2F9F-03B9-B6BC-7D9E-6D2A22E5DFFA}"/>
              </a:ext>
            </a:extLst>
          </p:cNvPr>
          <p:cNvSpPr/>
          <p:nvPr userDrawn="1"/>
        </p:nvSpPr>
        <p:spPr>
          <a:xfrm>
            <a:off x="18274608" y="1522800"/>
            <a:ext cx="4585392" cy="4585392"/>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2" name="Tijdelijke aanduiding voor tekst 9">
            <a:extLst>
              <a:ext uri="{FF2B5EF4-FFF2-40B4-BE49-F238E27FC236}">
                <a16:creationId xmlns:a16="http://schemas.microsoft.com/office/drawing/2014/main" id="{5693997D-D6E1-23C3-2F42-3870A4C41BC1}"/>
              </a:ext>
            </a:extLst>
          </p:cNvPr>
          <p:cNvSpPr>
            <a:spLocks noGrp="1"/>
          </p:cNvSpPr>
          <p:nvPr>
            <p:ph type="body" sz="quarter" idx="28" hasCustomPrompt="1"/>
          </p:nvPr>
        </p:nvSpPr>
        <p:spPr>
          <a:xfrm>
            <a:off x="18812755" y="1957752"/>
            <a:ext cx="3509098" cy="3515312"/>
          </a:xfrm>
          <a:prstGeom prst="ellipse">
            <a:avLst/>
          </a:prstGeom>
          <a:solidFill>
            <a:schemeClr val="bg1"/>
          </a:solidFill>
        </p:spPr>
        <p:txBody>
          <a:bodyPr anchor="ctr">
            <a:normAutofit/>
          </a:bodyPr>
          <a:lstStyle>
            <a:lvl1pPr marL="0" indent="0" algn="ctr">
              <a:buNone/>
              <a:defRPr sz="9600" b="1">
                <a:solidFill>
                  <a:schemeClr val="tx1">
                    <a:lumMod val="50000"/>
                    <a:lumOff val="50000"/>
                  </a:schemeClr>
                </a:solidFill>
                <a:latin typeface="+mn-lt"/>
              </a:defRPr>
            </a:lvl1pPr>
          </a:lstStyle>
          <a:p>
            <a:pPr lvl="0"/>
            <a:r>
              <a:rPr lang="nl-NL"/>
              <a:t>04</a:t>
            </a:r>
            <a:endParaRPr lang="nl-BE"/>
          </a:p>
        </p:txBody>
      </p:sp>
      <p:sp>
        <p:nvSpPr>
          <p:cNvPr id="33" name="Tijdelijke aanduiding voor tekst 5">
            <a:extLst>
              <a:ext uri="{FF2B5EF4-FFF2-40B4-BE49-F238E27FC236}">
                <a16:creationId xmlns:a16="http://schemas.microsoft.com/office/drawing/2014/main" id="{02D02677-78F9-B52B-B980-1462D51D4875}"/>
              </a:ext>
            </a:extLst>
          </p:cNvPr>
          <p:cNvSpPr>
            <a:spLocks noGrp="1"/>
          </p:cNvSpPr>
          <p:nvPr>
            <p:ph type="body" sz="quarter" idx="29"/>
          </p:nvPr>
        </p:nvSpPr>
        <p:spPr>
          <a:xfrm>
            <a:off x="7053728" y="6373779"/>
            <a:ext cx="4585391" cy="1392253"/>
          </a:xfrm>
          <a:prstGeom prst="rect">
            <a:avLst/>
          </a:prstGeom>
        </p:spPr>
        <p:txBody>
          <a:bodyPr lIns="0" tIns="0" rIns="0" bIns="0" anchor="ctr" anchorCtr="0">
            <a:noAutofit/>
          </a:bodyPr>
          <a:lstStyle>
            <a:lvl1pPr marL="0" indent="0" algn="ctr">
              <a:buNone/>
              <a:defRPr sz="44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34" name="Tijdelijke aanduiding voor tekst 14">
            <a:extLst>
              <a:ext uri="{FF2B5EF4-FFF2-40B4-BE49-F238E27FC236}">
                <a16:creationId xmlns:a16="http://schemas.microsoft.com/office/drawing/2014/main" id="{30886D13-CE88-6272-57A9-53DDFF64A0C2}"/>
              </a:ext>
            </a:extLst>
          </p:cNvPr>
          <p:cNvSpPr>
            <a:spLocks noGrp="1"/>
          </p:cNvSpPr>
          <p:nvPr>
            <p:ph type="body" sz="quarter" idx="30"/>
          </p:nvPr>
        </p:nvSpPr>
        <p:spPr>
          <a:xfrm>
            <a:off x="7053729" y="804206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5" name="Tijdelijke aanduiding voor tekst 5">
            <a:extLst>
              <a:ext uri="{FF2B5EF4-FFF2-40B4-BE49-F238E27FC236}">
                <a16:creationId xmlns:a16="http://schemas.microsoft.com/office/drawing/2014/main" id="{9B4A8E26-FFD6-99F0-336C-836C69A5EBBB}"/>
              </a:ext>
            </a:extLst>
          </p:cNvPr>
          <p:cNvSpPr>
            <a:spLocks noGrp="1"/>
          </p:cNvSpPr>
          <p:nvPr>
            <p:ph type="body" sz="quarter" idx="31"/>
          </p:nvPr>
        </p:nvSpPr>
        <p:spPr>
          <a:xfrm>
            <a:off x="12690543" y="6373779"/>
            <a:ext cx="4585391" cy="1392253"/>
          </a:xfrm>
          <a:prstGeom prst="rect">
            <a:avLst/>
          </a:prstGeom>
        </p:spPr>
        <p:txBody>
          <a:bodyPr lIns="0" tIns="0" rIns="0" bIns="0" anchor="ctr" anchorCtr="0">
            <a:noAutofit/>
          </a:bodyPr>
          <a:lstStyle>
            <a:lvl1pPr marL="0" indent="0" algn="ctr">
              <a:buNone/>
              <a:defRPr sz="44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36" name="Tijdelijke aanduiding voor tekst 14">
            <a:extLst>
              <a:ext uri="{FF2B5EF4-FFF2-40B4-BE49-F238E27FC236}">
                <a16:creationId xmlns:a16="http://schemas.microsoft.com/office/drawing/2014/main" id="{0667DE11-F357-80BC-CDBB-5D71D74B5022}"/>
              </a:ext>
            </a:extLst>
          </p:cNvPr>
          <p:cNvSpPr>
            <a:spLocks noGrp="1"/>
          </p:cNvSpPr>
          <p:nvPr>
            <p:ph type="body" sz="quarter" idx="32"/>
          </p:nvPr>
        </p:nvSpPr>
        <p:spPr>
          <a:xfrm>
            <a:off x="12690544" y="804206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7" name="Tijdelijke aanduiding voor tekst 5">
            <a:extLst>
              <a:ext uri="{FF2B5EF4-FFF2-40B4-BE49-F238E27FC236}">
                <a16:creationId xmlns:a16="http://schemas.microsoft.com/office/drawing/2014/main" id="{A7A06302-282F-53AE-35F0-7C83DEC84E3C}"/>
              </a:ext>
            </a:extLst>
          </p:cNvPr>
          <p:cNvSpPr>
            <a:spLocks noGrp="1"/>
          </p:cNvSpPr>
          <p:nvPr>
            <p:ph type="body" sz="quarter" idx="33"/>
          </p:nvPr>
        </p:nvSpPr>
        <p:spPr>
          <a:xfrm>
            <a:off x="18274608" y="6369820"/>
            <a:ext cx="4585391" cy="1392254"/>
          </a:xfrm>
          <a:prstGeom prst="rect">
            <a:avLst/>
          </a:prstGeom>
        </p:spPr>
        <p:txBody>
          <a:bodyPr lIns="0" tIns="0" rIns="0" bIns="0" anchor="ctr" anchorCtr="0">
            <a:noAutofit/>
          </a:bodyPr>
          <a:lstStyle>
            <a:lvl1pPr marL="0" indent="0" algn="ctr">
              <a:buNone/>
              <a:defRPr sz="4400" b="1" i="0" baseline="0">
                <a:solidFill>
                  <a:schemeClr val="tx1">
                    <a:lumMod val="50000"/>
                    <a:lumOff val="50000"/>
                  </a:schemeClr>
                </a:solidFill>
                <a:latin typeface="Flanders Art Sans Condensed" pitchFamily="2" charset="77"/>
              </a:defRPr>
            </a:lvl1pPr>
          </a:lstStyle>
          <a:p>
            <a:pPr lvl="0"/>
            <a:r>
              <a:rPr lang="nl-NL"/>
              <a:t>Klikken om de tekststijl van het model te bewerken</a:t>
            </a:r>
          </a:p>
        </p:txBody>
      </p:sp>
      <p:sp>
        <p:nvSpPr>
          <p:cNvPr id="38" name="Tijdelijke aanduiding voor tekst 14">
            <a:extLst>
              <a:ext uri="{FF2B5EF4-FFF2-40B4-BE49-F238E27FC236}">
                <a16:creationId xmlns:a16="http://schemas.microsoft.com/office/drawing/2014/main" id="{81DBDFBA-1D51-A1FE-0848-17D9571AF9A3}"/>
              </a:ext>
            </a:extLst>
          </p:cNvPr>
          <p:cNvSpPr>
            <a:spLocks noGrp="1"/>
          </p:cNvSpPr>
          <p:nvPr>
            <p:ph type="body" sz="quarter" idx="34"/>
          </p:nvPr>
        </p:nvSpPr>
        <p:spPr>
          <a:xfrm>
            <a:off x="18274609" y="803810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Tree>
    <p:extLst>
      <p:ext uri="{BB962C8B-B14F-4D97-AF65-F5344CB8AC3E}">
        <p14:creationId xmlns:p14="http://schemas.microsoft.com/office/powerpoint/2010/main" val="333103325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GO-Titel+BKGimg-1">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093613" y="10285763"/>
            <a:ext cx="3430800" cy="3430800"/>
          </a:xfrm>
          <a:prstGeom prst="rect">
            <a:avLst/>
          </a:prstGeom>
        </p:spPr>
      </p:pic>
      <p:sp>
        <p:nvSpPr>
          <p:cNvPr id="4" name="Tijdelijke aanduiding voor afbeelding 5">
            <a:extLst>
              <a:ext uri="{FF2B5EF4-FFF2-40B4-BE49-F238E27FC236}">
                <a16:creationId xmlns:a16="http://schemas.microsoft.com/office/drawing/2014/main" id="{03C46C27-B076-EC55-BFCB-4CEAF716A324}"/>
              </a:ext>
            </a:extLst>
          </p:cNvPr>
          <p:cNvSpPr>
            <a:spLocks noGrp="1"/>
          </p:cNvSpPr>
          <p:nvPr>
            <p:ph type="pic" sz="quarter" idx="13"/>
          </p:nvPr>
        </p:nvSpPr>
        <p:spPr>
          <a:xfrm>
            <a:off x="-4" y="-1"/>
            <a:ext cx="24382803" cy="6858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r>
              <a:rPr lang="nl-NL"/>
              <a:t>Klik op het pictogram als u een afbeelding wilt toevoegen</a:t>
            </a:r>
            <a:endParaRPr lang="nl-BE"/>
          </a:p>
        </p:txBody>
      </p:sp>
      <p:sp>
        <p:nvSpPr>
          <p:cNvPr id="6" name="Tijdelijke aanduiding voor afbeelding 6">
            <a:extLst>
              <a:ext uri="{FF2B5EF4-FFF2-40B4-BE49-F238E27FC236}">
                <a16:creationId xmlns:a16="http://schemas.microsoft.com/office/drawing/2014/main" id="{43A2B41D-A900-BB2D-3E38-1A9251AFE7A5}"/>
              </a:ext>
            </a:extLst>
          </p:cNvPr>
          <p:cNvSpPr>
            <a:spLocks noGrp="1"/>
          </p:cNvSpPr>
          <p:nvPr>
            <p:ph type="pic" sz="quarter" idx="14"/>
          </p:nvPr>
        </p:nvSpPr>
        <p:spPr>
          <a:xfrm>
            <a:off x="17524417" y="3425802"/>
            <a:ext cx="6858000" cy="6858000"/>
          </a:xfrm>
          <a:blipFill>
            <a:blip r:embed="rId6">
              <a:extLst>
                <a:ext uri="{96DAC541-7B7A-43D3-8B79-37D633B846F1}">
                  <asvg:svgBlip xmlns:asvg="http://schemas.microsoft.com/office/drawing/2016/SVG/main" r:embed="rId7"/>
                </a:ext>
              </a:extLst>
            </a:blip>
            <a:stretch>
              <a:fillRect/>
            </a:stretch>
          </a:blipFill>
        </p:spPr>
        <p:txBody>
          <a:bodyPr>
            <a:normAutofit/>
          </a:bodyPr>
          <a:lstStyle>
            <a:lvl1pPr>
              <a:defRPr sz="100"/>
            </a:lvl1pPr>
          </a:lstStyle>
          <a:p>
            <a:r>
              <a:rPr lang="nl-NL"/>
              <a:t>Klik op het pictogram als u een afbeelding wilt toevoegen</a:t>
            </a:r>
            <a:endParaRPr lang="nl-BE"/>
          </a:p>
        </p:txBody>
      </p:sp>
    </p:spTree>
    <p:extLst>
      <p:ext uri="{BB962C8B-B14F-4D97-AF65-F5344CB8AC3E}">
        <p14:creationId xmlns:p14="http://schemas.microsoft.com/office/powerpoint/2010/main" val="221170056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GO-Titel+BKGimg-2">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afbeelding 5">
            <a:extLst>
              <a:ext uri="{FF2B5EF4-FFF2-40B4-BE49-F238E27FC236}">
                <a16:creationId xmlns:a16="http://schemas.microsoft.com/office/drawing/2014/main" id="{1FF3E710-EC0D-9DE7-DC0A-CD4F5B12B4B5}"/>
              </a:ext>
            </a:extLst>
          </p:cNvPr>
          <p:cNvSpPr>
            <a:spLocks noGrp="1"/>
          </p:cNvSpPr>
          <p:nvPr>
            <p:ph type="pic" sz="quarter" idx="13"/>
          </p:nvPr>
        </p:nvSpPr>
        <p:spPr>
          <a:xfrm>
            <a:off x="-4" y="-1"/>
            <a:ext cx="24382803" cy="6858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r>
              <a:rPr lang="nl-NL"/>
              <a:t>Klik op het pictogram als u een afbeelding wilt toevoegen</a:t>
            </a:r>
            <a:endParaRPr lang="nl-BE"/>
          </a:p>
        </p:txBody>
      </p:sp>
      <p:pic>
        <p:nvPicPr>
          <p:cNvPr id="7" name="Graphic 6">
            <a:extLst>
              <a:ext uri="{FF2B5EF4-FFF2-40B4-BE49-F238E27FC236}">
                <a16:creationId xmlns:a16="http://schemas.microsoft.com/office/drawing/2014/main" id="{E17F702A-E266-1522-369D-679A63FCB2C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094000" y="10288800"/>
            <a:ext cx="3430800" cy="3430800"/>
          </a:xfrm>
          <a:prstGeom prst="rect">
            <a:avLst/>
          </a:prstGeom>
        </p:spPr>
      </p:pic>
      <p:sp>
        <p:nvSpPr>
          <p:cNvPr id="6" name="Tijdelijke aanduiding voor afbeelding 6">
            <a:extLst>
              <a:ext uri="{FF2B5EF4-FFF2-40B4-BE49-F238E27FC236}">
                <a16:creationId xmlns:a16="http://schemas.microsoft.com/office/drawing/2014/main" id="{396B2290-1E39-C947-F3A8-4B056DA09C9A}"/>
              </a:ext>
            </a:extLst>
          </p:cNvPr>
          <p:cNvSpPr>
            <a:spLocks noGrp="1"/>
          </p:cNvSpPr>
          <p:nvPr>
            <p:ph type="pic" sz="quarter" idx="14" hasCustomPrompt="1"/>
          </p:nvPr>
        </p:nvSpPr>
        <p:spPr>
          <a:xfrm>
            <a:off x="17524291" y="3426525"/>
            <a:ext cx="6858000" cy="6858000"/>
          </a:xfrm>
          <a:blipFill>
            <a:blip r:embed="rId6">
              <a:extLst>
                <a:ext uri="{96DAC541-7B7A-43D3-8B79-37D633B846F1}">
                  <asvg:svgBlip xmlns:asvg="http://schemas.microsoft.com/office/drawing/2016/SVG/main" r:embed="rId7"/>
                </a:ext>
              </a:extLst>
            </a:blip>
            <a:stretch>
              <a:fillRect/>
            </a:stretch>
          </a:blipFill>
        </p:spPr>
        <p:txBody>
          <a:bodyPr>
            <a:normAutofit/>
          </a:bodyPr>
          <a:lstStyle>
            <a:lvl1pPr>
              <a:defRPr sz="100"/>
            </a:lvl1pPr>
          </a:lstStyle>
          <a:p>
            <a:r>
              <a:rPr lang="en-GB" err="1"/>
              <a:t>Negeer</a:t>
            </a:r>
            <a:r>
              <a:rPr lang="en-GB"/>
              <a:t> deze </a:t>
            </a:r>
            <a:r>
              <a:rPr lang="en-GB" err="1"/>
              <a:t>tekst</a:t>
            </a:r>
            <a:endParaRPr lang="nl-BE"/>
          </a:p>
        </p:txBody>
      </p:sp>
    </p:spTree>
    <p:extLst>
      <p:ext uri="{BB962C8B-B14F-4D97-AF65-F5344CB8AC3E}">
        <p14:creationId xmlns:p14="http://schemas.microsoft.com/office/powerpoint/2010/main" val="170037460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GO-Titel+Img">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afbeelding 5">
            <a:extLst>
              <a:ext uri="{FF2B5EF4-FFF2-40B4-BE49-F238E27FC236}">
                <a16:creationId xmlns:a16="http://schemas.microsoft.com/office/drawing/2014/main" id="{7D39C5CD-1296-9916-5404-C8C826A96A71}"/>
              </a:ext>
            </a:extLst>
          </p:cNvPr>
          <p:cNvSpPr>
            <a:spLocks noGrp="1"/>
          </p:cNvSpPr>
          <p:nvPr>
            <p:ph type="pic" sz="quarter" idx="13"/>
          </p:nvPr>
        </p:nvSpPr>
        <p:spPr>
          <a:xfrm>
            <a:off x="-1" y="-1"/>
            <a:ext cx="24382800" cy="6858000"/>
          </a:xfrm>
          <a:prstGeom prst="rect">
            <a:avLst/>
          </a:prstGeom>
        </p:spPr>
        <p:txBody>
          <a:bodyPr/>
          <a:lstStyle/>
          <a:p>
            <a:r>
              <a:rPr lang="nl-NL"/>
              <a:t>Klik op het pictogram als u een afbeelding wilt toevoegen</a:t>
            </a:r>
            <a:endParaRPr lang="nl-BE"/>
          </a:p>
        </p:txBody>
      </p:sp>
      <p:sp>
        <p:nvSpPr>
          <p:cNvPr id="4" name="Tijdelijke aanduiding voor afbeelding 6">
            <a:extLst>
              <a:ext uri="{FF2B5EF4-FFF2-40B4-BE49-F238E27FC236}">
                <a16:creationId xmlns:a16="http://schemas.microsoft.com/office/drawing/2014/main" id="{E05C1E94-70BA-BA1B-A698-24934C5EC02B}"/>
              </a:ext>
            </a:extLst>
          </p:cNvPr>
          <p:cNvSpPr>
            <a:spLocks noGrp="1"/>
          </p:cNvSpPr>
          <p:nvPr>
            <p:ph type="pic" sz="quarter" idx="14" hasCustomPrompt="1"/>
          </p:nvPr>
        </p:nvSpPr>
        <p:spPr>
          <a:xfrm>
            <a:off x="17524413" y="3439366"/>
            <a:ext cx="6858000" cy="6858000"/>
          </a:xfrm>
          <a:blipFill>
            <a:blip r:embed="rId2">
              <a:extLst>
                <a:ext uri="{96DAC541-7B7A-43D3-8B79-37D633B846F1}">
                  <asvg:svgBlip xmlns:asvg="http://schemas.microsoft.com/office/drawing/2016/SVG/main" r:embed="rId3"/>
                </a:ext>
              </a:extLst>
            </a:blip>
            <a:stretch>
              <a:fillRect/>
            </a:stretch>
          </a:blipFill>
        </p:spPr>
        <p:txBody>
          <a:bodyPr>
            <a:normAutofit/>
          </a:bodyPr>
          <a:lstStyle>
            <a:lvl1pPr>
              <a:defRPr sz="100"/>
            </a:lvl1pPr>
          </a:lstStyle>
          <a:p>
            <a:r>
              <a:rPr lang="en-GB" err="1"/>
              <a:t>Negeer</a:t>
            </a:r>
            <a:r>
              <a:rPr lang="en-GB"/>
              <a:t> deze </a:t>
            </a:r>
            <a:r>
              <a:rPr lang="en-GB" err="1"/>
              <a:t>tekst</a:t>
            </a:r>
            <a:endParaRPr lang="nl-BE"/>
          </a:p>
        </p:txBody>
      </p:sp>
      <p:pic>
        <p:nvPicPr>
          <p:cNvPr id="7" name="Afbeelding 6" descr="Afbeelding met Graphics, Kleurrijkheid, creativiteit&#10;&#10;Automatisch gegenereerde beschrijving">
            <a:extLst>
              <a:ext uri="{FF2B5EF4-FFF2-40B4-BE49-F238E27FC236}">
                <a16:creationId xmlns:a16="http://schemas.microsoft.com/office/drawing/2014/main" id="{1E308C59-6356-7E86-1B58-09ECEB9F3B86}"/>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5400000">
            <a:off x="14105779" y="10297366"/>
            <a:ext cx="3418634" cy="3418634"/>
          </a:xfrm>
          <a:prstGeom prst="rect">
            <a:avLst/>
          </a:prstGeom>
        </p:spPr>
      </p:pic>
    </p:spTree>
    <p:extLst>
      <p:ext uri="{BB962C8B-B14F-4D97-AF65-F5344CB8AC3E}">
        <p14:creationId xmlns:p14="http://schemas.microsoft.com/office/powerpoint/2010/main" val="188073261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GO-Titel+vormenMagentaGroen">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521B35DF-D7EB-972A-C6D2-36E0D91B44D1}"/>
              </a:ext>
            </a:extLst>
          </p:cNvPr>
          <p:cNvSpPr/>
          <p:nvPr userDrawn="1"/>
        </p:nvSpPr>
        <p:spPr>
          <a:xfrm>
            <a:off x="0" y="0"/>
            <a:ext cx="24382413" cy="4001220"/>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6" name="Afbeelding 15" descr="Afbeelding met Graphics, Kleurrijkheid, creativiteit&#10;&#10;Automatisch gegenereerde beschrijving">
            <a:extLst>
              <a:ext uri="{FF2B5EF4-FFF2-40B4-BE49-F238E27FC236}">
                <a16:creationId xmlns:a16="http://schemas.microsoft.com/office/drawing/2014/main" id="{64B05BFE-7E9F-5F06-36AE-D84E097AFB5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5400000">
            <a:off x="14666457" y="10476000"/>
            <a:ext cx="3240000" cy="3240000"/>
          </a:xfrm>
          <a:prstGeom prst="rect">
            <a:avLst/>
          </a:prstGeom>
        </p:spPr>
      </p:pic>
      <p:pic>
        <p:nvPicPr>
          <p:cNvPr id="26" name="Afbeelding 25" descr="Afbeelding met Kleurrijkheid, patroon, rood, Magenta&#10;&#10;Automatisch gegenereerde beschrijving">
            <a:extLst>
              <a:ext uri="{FF2B5EF4-FFF2-40B4-BE49-F238E27FC236}">
                <a16:creationId xmlns:a16="http://schemas.microsoft.com/office/drawing/2014/main" id="{37C04804-7F4F-BCF0-E346-0486C18B056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10800000">
            <a:off x="6580651" y="3995998"/>
            <a:ext cx="3240000" cy="3240000"/>
          </a:xfrm>
          <a:prstGeom prst="rect">
            <a:avLst/>
          </a:prstGeom>
        </p:spPr>
      </p:pic>
      <p:pic>
        <p:nvPicPr>
          <p:cNvPr id="35" name="Afbeelding 34" descr="Afbeelding met Kleurrijkheid, Graphics, Magenta, creativiteit&#10;&#10;Automatisch gegenereerde beschrijving">
            <a:extLst>
              <a:ext uri="{FF2B5EF4-FFF2-40B4-BE49-F238E27FC236}">
                <a16:creationId xmlns:a16="http://schemas.microsoft.com/office/drawing/2014/main" id="{4DB2DDBF-5AF9-BE3F-4E11-753047F7F97B}"/>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1434779" y="3992890"/>
            <a:ext cx="3240000" cy="3240000"/>
          </a:xfrm>
          <a:prstGeom prst="rect">
            <a:avLst/>
          </a:prstGeom>
        </p:spPr>
      </p:pic>
      <p:pic>
        <p:nvPicPr>
          <p:cNvPr id="38" name="Afbeelding 37" descr="Afbeelding met schermopname, patroon, lijn, Kleurrijkheid&#10;&#10;Automatisch gegenereerde beschrijving">
            <a:extLst>
              <a:ext uri="{FF2B5EF4-FFF2-40B4-BE49-F238E27FC236}">
                <a16:creationId xmlns:a16="http://schemas.microsoft.com/office/drawing/2014/main" id="{5135FF43-2DBC-5712-CB6A-4E0C9B25F8FF}"/>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rot="5400000">
            <a:off x="17900860" y="3994445"/>
            <a:ext cx="6483109" cy="6480000"/>
          </a:xfrm>
          <a:prstGeom prst="rect">
            <a:avLst/>
          </a:prstGeom>
        </p:spPr>
      </p:pic>
      <p:pic>
        <p:nvPicPr>
          <p:cNvPr id="40" name="Afbeelding 39" descr="Afbeelding met Turquoise, schermopname, Groenblauw, Kleurrijkheid&#10;&#10;Automatisch gegenereerde beschrijving">
            <a:extLst>
              <a:ext uri="{FF2B5EF4-FFF2-40B4-BE49-F238E27FC236}">
                <a16:creationId xmlns:a16="http://schemas.microsoft.com/office/drawing/2014/main" id="{40F0F3B1-2B89-1F18-AA95-18CABC0A2BDA}"/>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17901129" y="761471"/>
            <a:ext cx="3240000" cy="3240000"/>
          </a:xfrm>
          <a:prstGeom prst="rect">
            <a:avLst/>
          </a:prstGeom>
        </p:spPr>
      </p:pic>
      <p:pic>
        <p:nvPicPr>
          <p:cNvPr id="42" name="Afbeelding 41" descr="Afbeelding met creativiteit, kunst&#10;&#10;Beschrijving automatisch gegenereerd met gemiddelde betrouwbaarheid">
            <a:extLst>
              <a:ext uri="{FF2B5EF4-FFF2-40B4-BE49-F238E27FC236}">
                <a16:creationId xmlns:a16="http://schemas.microsoft.com/office/drawing/2014/main" id="{9C57E501-D6F7-B623-1CEE-9AE9FF9282F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9814193" y="759668"/>
            <a:ext cx="6476892" cy="6480000"/>
          </a:xfrm>
          <a:prstGeom prst="rect">
            <a:avLst/>
          </a:prstGeom>
        </p:spPr>
      </p:pic>
      <p:pic>
        <p:nvPicPr>
          <p:cNvPr id="44" name="Afbeelding 43" descr="Afbeelding met cirkel&#10;&#10;Automatisch gegenereerde beschrijving">
            <a:extLst>
              <a:ext uri="{FF2B5EF4-FFF2-40B4-BE49-F238E27FC236}">
                <a16:creationId xmlns:a16="http://schemas.microsoft.com/office/drawing/2014/main" id="{A9E7349F-C798-C629-9A5A-7923C0FD8A96}"/>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rot="16200000">
            <a:off x="3356005" y="4000445"/>
            <a:ext cx="3238446" cy="3240000"/>
          </a:xfrm>
          <a:prstGeom prst="rect">
            <a:avLst/>
          </a:prstGeom>
        </p:spPr>
      </p:pic>
      <p:pic>
        <p:nvPicPr>
          <p:cNvPr id="46" name="Afbeelding 45" descr="Afbeelding met Turquoise, Groenblauw, water&#10;&#10;Automatisch gegenereerde beschrijving">
            <a:extLst>
              <a:ext uri="{FF2B5EF4-FFF2-40B4-BE49-F238E27FC236}">
                <a16:creationId xmlns:a16="http://schemas.microsoft.com/office/drawing/2014/main" id="{463BA8C0-6D87-61DC-B856-76393E1BF7CE}"/>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103398" y="770527"/>
            <a:ext cx="3240000" cy="3240000"/>
          </a:xfrm>
          <a:prstGeom prst="rect">
            <a:avLst/>
          </a:prstGeom>
        </p:spPr>
      </p:pic>
      <p:pic>
        <p:nvPicPr>
          <p:cNvPr id="6" name="Afbeelding 5" descr="Afbeelding met Graphics, symbool, wit, ontwerp&#10;&#10;Automatisch gegenereerde beschrijving">
            <a:extLst>
              <a:ext uri="{FF2B5EF4-FFF2-40B4-BE49-F238E27FC236}">
                <a16:creationId xmlns:a16="http://schemas.microsoft.com/office/drawing/2014/main" id="{F07857ED-4AD1-6DEA-D0A5-1642BCB04882}"/>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3347110" y="770527"/>
            <a:ext cx="3240000" cy="3240000"/>
          </a:xfrm>
          <a:prstGeom prst="rect">
            <a:avLst/>
          </a:prstGeom>
        </p:spPr>
      </p:pic>
      <p:pic>
        <p:nvPicPr>
          <p:cNvPr id="9" name="Afbeelding 8" descr="Afbeelding met zwart, wit, Graphics, ontwerp&#10;&#10;Automatisch gegenereerde beschrijving">
            <a:extLst>
              <a:ext uri="{FF2B5EF4-FFF2-40B4-BE49-F238E27FC236}">
                <a16:creationId xmlns:a16="http://schemas.microsoft.com/office/drawing/2014/main" id="{388F5FA1-0179-D3BA-86D1-52A41E482A6A}"/>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rot="10800000">
            <a:off x="14684221" y="772434"/>
            <a:ext cx="3240000" cy="3240000"/>
          </a:xfrm>
          <a:prstGeom prst="rect">
            <a:avLst/>
          </a:prstGeom>
        </p:spPr>
      </p:pic>
      <p:pic>
        <p:nvPicPr>
          <p:cNvPr id="11" name="Afbeelding 10" descr="Afbeelding met zwart-wit, cirkel, Graphics, wit&#10;&#10;Automatisch gegenereerde beschrijving">
            <a:extLst>
              <a:ext uri="{FF2B5EF4-FFF2-40B4-BE49-F238E27FC236}">
                <a16:creationId xmlns:a16="http://schemas.microsoft.com/office/drawing/2014/main" id="{6BAF67D8-A118-BCE9-F253-9F557DFF0550}"/>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21142825" y="757181"/>
            <a:ext cx="3240000" cy="3240000"/>
          </a:xfrm>
          <a:prstGeom prst="rect">
            <a:avLst/>
          </a:prstGeom>
        </p:spPr>
      </p:pic>
    </p:spTree>
    <p:extLst>
      <p:ext uri="{BB962C8B-B14F-4D97-AF65-F5344CB8AC3E}">
        <p14:creationId xmlns:p14="http://schemas.microsoft.com/office/powerpoint/2010/main" val="153236866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GO-Titel+vormenPaarsGroen">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D2B950FF-050B-9BF4-EC8C-0FBAB2A36C77}"/>
              </a:ext>
            </a:extLst>
          </p:cNvPr>
          <p:cNvSpPr/>
          <p:nvPr userDrawn="1"/>
        </p:nvSpPr>
        <p:spPr>
          <a:xfrm>
            <a:off x="0" y="0"/>
            <a:ext cx="24382413" cy="4001220"/>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40" name="Afbeelding 39" descr="Afbeelding met Turquoise, schermopname, Groenblauw, Kleurrijkheid&#10;&#10;Automatisch gegenereerde beschrijving">
            <a:extLst>
              <a:ext uri="{FF2B5EF4-FFF2-40B4-BE49-F238E27FC236}">
                <a16:creationId xmlns:a16="http://schemas.microsoft.com/office/drawing/2014/main" id="{40F0F3B1-2B89-1F18-AA95-18CABC0A2B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4655344" y="10482778"/>
            <a:ext cx="3240000" cy="3240000"/>
          </a:xfrm>
          <a:prstGeom prst="rect">
            <a:avLst/>
          </a:prstGeom>
        </p:spPr>
      </p:pic>
      <p:pic>
        <p:nvPicPr>
          <p:cNvPr id="5" name="Afbeelding 4" descr="Afbeelding met Graphics, paars, violet, Lila&#10;&#10;Automatisch gegenereerde beschrijving">
            <a:extLst>
              <a:ext uri="{FF2B5EF4-FFF2-40B4-BE49-F238E27FC236}">
                <a16:creationId xmlns:a16="http://schemas.microsoft.com/office/drawing/2014/main" id="{FA06B545-68E7-4B89-70C5-EDC86518FCB1}"/>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5400000">
            <a:off x="17908871" y="4001223"/>
            <a:ext cx="6483109" cy="6480000"/>
          </a:xfrm>
          <a:prstGeom prst="rect">
            <a:avLst/>
          </a:prstGeom>
        </p:spPr>
      </p:pic>
      <p:pic>
        <p:nvPicPr>
          <p:cNvPr id="7" name="Afbeelding 6" descr="Afbeelding met paars, Lila, violet, Kleurrijkheid&#10;&#10;Automatisch gegenereerde beschrijving">
            <a:extLst>
              <a:ext uri="{FF2B5EF4-FFF2-40B4-BE49-F238E27FC236}">
                <a16:creationId xmlns:a16="http://schemas.microsoft.com/office/drawing/2014/main" id="{E93C33AD-51E2-D745-0DE6-5AC3FD28346A}"/>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9814394" y="759668"/>
            <a:ext cx="6480000" cy="6480000"/>
          </a:xfrm>
          <a:prstGeom prst="rect">
            <a:avLst/>
          </a:prstGeom>
        </p:spPr>
      </p:pic>
      <p:pic>
        <p:nvPicPr>
          <p:cNvPr id="12" name="Afbeelding 11" descr="Afbeelding met cirkel, Kleurrijkheid, Symmetrie, Graphics&#10;&#10;Automatisch gegenereerde beschrijving">
            <a:extLst>
              <a:ext uri="{FF2B5EF4-FFF2-40B4-BE49-F238E27FC236}">
                <a16:creationId xmlns:a16="http://schemas.microsoft.com/office/drawing/2014/main" id="{CC842475-4216-7E7E-65C9-2165EED9C8B7}"/>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9529645" y="757981"/>
            <a:ext cx="3241559" cy="3240000"/>
          </a:xfrm>
          <a:prstGeom prst="rect">
            <a:avLst/>
          </a:prstGeom>
        </p:spPr>
      </p:pic>
      <p:pic>
        <p:nvPicPr>
          <p:cNvPr id="20" name="Afbeelding 19" descr="Afbeelding met cirkel, Graphics&#10;&#10;Automatisch gegenereerde beschrijving">
            <a:extLst>
              <a:ext uri="{FF2B5EF4-FFF2-40B4-BE49-F238E27FC236}">
                <a16:creationId xmlns:a16="http://schemas.microsoft.com/office/drawing/2014/main" id="{25720EBB-385D-541F-F1AF-022157F5B121}"/>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6574199" y="3999669"/>
            <a:ext cx="3240000" cy="3240000"/>
          </a:xfrm>
          <a:prstGeom prst="rect">
            <a:avLst/>
          </a:prstGeom>
        </p:spPr>
      </p:pic>
      <p:pic>
        <p:nvPicPr>
          <p:cNvPr id="23" name="Afbeelding 22" descr="Afbeelding met Graphics, cirkel, Kleurrijkheid, paars&#10;&#10;Automatisch gegenereerde beschrijving">
            <a:extLst>
              <a:ext uri="{FF2B5EF4-FFF2-40B4-BE49-F238E27FC236}">
                <a16:creationId xmlns:a16="http://schemas.microsoft.com/office/drawing/2014/main" id="{45D06EDE-9849-D322-1C76-3649DB9BC38F}"/>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rot="10800000">
            <a:off x="3326659" y="4002140"/>
            <a:ext cx="3240000" cy="3240000"/>
          </a:xfrm>
          <a:prstGeom prst="rect">
            <a:avLst/>
          </a:prstGeom>
        </p:spPr>
      </p:pic>
      <p:pic>
        <p:nvPicPr>
          <p:cNvPr id="28" name="Afbeelding 27" descr="Afbeelding met paars, Lila, violet, schermopname&#10;&#10;Automatisch gegenereerde beschrijving">
            <a:extLst>
              <a:ext uri="{FF2B5EF4-FFF2-40B4-BE49-F238E27FC236}">
                <a16:creationId xmlns:a16="http://schemas.microsoft.com/office/drawing/2014/main" id="{5AE02DE0-600B-4AFB-78DF-0515642F8283}"/>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rot="5400000">
            <a:off x="895881" y="1559983"/>
            <a:ext cx="1621554" cy="3240000"/>
          </a:xfrm>
          <a:prstGeom prst="rect">
            <a:avLst/>
          </a:prstGeom>
        </p:spPr>
      </p:pic>
      <p:pic>
        <p:nvPicPr>
          <p:cNvPr id="6" name="Afbeelding 5" descr="Afbeelding met zwart, wit, Graphics, ontwerp&#10;&#10;Automatisch gegenereerde beschrijving">
            <a:extLst>
              <a:ext uri="{FF2B5EF4-FFF2-40B4-BE49-F238E27FC236}">
                <a16:creationId xmlns:a16="http://schemas.microsoft.com/office/drawing/2014/main" id="{6BC86919-2F68-5AB2-4446-539F7AEB9472}"/>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rot="10800000">
            <a:off x="21139844" y="768906"/>
            <a:ext cx="3240000" cy="3240000"/>
          </a:xfrm>
          <a:prstGeom prst="rect">
            <a:avLst/>
          </a:prstGeom>
        </p:spPr>
      </p:pic>
      <p:pic>
        <p:nvPicPr>
          <p:cNvPr id="11" name="Afbeelding 10" descr="Afbeelding met ontwerp, creativiteit&#10;&#10;Beschrijving automatisch gegenereerd met gemiddelde betrouwbaarheid">
            <a:extLst>
              <a:ext uri="{FF2B5EF4-FFF2-40B4-BE49-F238E27FC236}">
                <a16:creationId xmlns:a16="http://schemas.microsoft.com/office/drawing/2014/main" id="{CB7E7E5D-537E-293E-8666-DF9FFBBE014D}"/>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16300354" y="757061"/>
            <a:ext cx="3240000" cy="3240000"/>
          </a:xfrm>
          <a:prstGeom prst="rect">
            <a:avLst/>
          </a:prstGeom>
        </p:spPr>
      </p:pic>
      <p:pic>
        <p:nvPicPr>
          <p:cNvPr id="15" name="Afbeelding 14" descr="Afbeelding met cirkel&#10;&#10;Automatisch gegenereerde beschrijving">
            <a:extLst>
              <a:ext uri="{FF2B5EF4-FFF2-40B4-BE49-F238E27FC236}">
                <a16:creationId xmlns:a16="http://schemas.microsoft.com/office/drawing/2014/main" id="{77CB1FE4-F08C-B71A-F477-4964C99E51E3}"/>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3343544" y="768906"/>
            <a:ext cx="3240000" cy="3240000"/>
          </a:xfrm>
          <a:prstGeom prst="rect">
            <a:avLst/>
          </a:prstGeom>
        </p:spPr>
      </p:pic>
      <p:pic>
        <p:nvPicPr>
          <p:cNvPr id="17" name="Afbeelding 16" descr="Afbeelding met creativiteit, kunst&#10;&#10;Beschrijving automatisch gegenereerd met gemiddelde betrouwbaarheid">
            <a:extLst>
              <a:ext uri="{FF2B5EF4-FFF2-40B4-BE49-F238E27FC236}">
                <a16:creationId xmlns:a16="http://schemas.microsoft.com/office/drawing/2014/main" id="{BA59EB25-5212-5FF0-3CD6-10F0C70E5ADE}"/>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87631" y="3898779"/>
            <a:ext cx="3240000" cy="3240000"/>
          </a:xfrm>
          <a:prstGeom prst="rect">
            <a:avLst/>
          </a:prstGeom>
        </p:spPr>
      </p:pic>
    </p:spTree>
    <p:extLst>
      <p:ext uri="{BB962C8B-B14F-4D97-AF65-F5344CB8AC3E}">
        <p14:creationId xmlns:p14="http://schemas.microsoft.com/office/powerpoint/2010/main" val="268328041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_GO-Titel+2Kolommen">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rIns="0" numCol="2" spcCol="180000">
            <a:normAutofit/>
          </a:bodyPr>
          <a:lstStyle>
            <a:lvl1pPr marL="0" indent="0">
              <a:lnSpc>
                <a:spcPct val="110000"/>
              </a:lnSpc>
              <a:buFontTx/>
              <a:buNone/>
              <a:defRPr lang="nl-NL" sz="2800"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p:txBody>
      </p:sp>
      <p:pic>
        <p:nvPicPr>
          <p:cNvPr id="7" name="Afbeelding 6" descr="Afbeelding met Kleurrijkheid, patroon, rood, Magenta&#10;&#10;Automatisch gegenereerde beschrijving">
            <a:extLst>
              <a:ext uri="{FF2B5EF4-FFF2-40B4-BE49-F238E27FC236}">
                <a16:creationId xmlns:a16="http://schemas.microsoft.com/office/drawing/2014/main" id="{2BD12505-4AC4-D784-9378-A8F345E0078C}"/>
              </a:ext>
            </a:extLst>
          </p:cNvPr>
          <p:cNvPicPr>
            <a:picLocks noChangeAspect="1"/>
          </p:cNvPicPr>
          <p:nvPr userDrawn="1"/>
        </p:nvPicPr>
        <p:blipFill>
          <a:blip r:embed="rId2" cstate="email">
            <a:alphaModFix amt="10000"/>
            <a:extLst>
              <a:ext uri="{28A0092B-C50C-407E-A947-70E740481C1C}">
                <a14:useLocalDpi xmlns:a14="http://schemas.microsoft.com/office/drawing/2010/main"/>
              </a:ext>
            </a:extLst>
          </a:blip>
          <a:stretch>
            <a:fillRect/>
          </a:stretch>
        </p:blipFill>
        <p:spPr>
          <a:xfrm>
            <a:off x="18030368" y="7363955"/>
            <a:ext cx="6352045" cy="6352045"/>
          </a:xfrm>
          <a:prstGeom prst="rect">
            <a:avLst/>
          </a:prstGeom>
        </p:spPr>
      </p:pic>
    </p:spTree>
    <p:extLst>
      <p:ext uri="{BB962C8B-B14F-4D97-AF65-F5344CB8AC3E}">
        <p14:creationId xmlns:p14="http://schemas.microsoft.com/office/powerpoint/2010/main" val="317500707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GO-Titel+2Kolommen-2">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2575600" y="763200"/>
            <a:ext cx="1047600" cy="764812"/>
          </a:xfrm>
          <a:prstGeom prst="rect">
            <a:avLst/>
          </a:prstGeom>
        </p:spPr>
      </p:pic>
      <p:sp>
        <p:nvSpPr>
          <p:cNvPr id="4" name="Tijdelijke aanduiding voor tekst 8">
            <a:extLst>
              <a:ext uri="{FF2B5EF4-FFF2-40B4-BE49-F238E27FC236}">
                <a16:creationId xmlns:a16="http://schemas.microsoft.com/office/drawing/2014/main" id="{62D47763-58CA-B336-0CA5-B8EB7B17C3DC}"/>
              </a:ext>
            </a:extLst>
          </p:cNvPr>
          <p:cNvSpPr>
            <a:spLocks noGrp="1"/>
          </p:cNvSpPr>
          <p:nvPr>
            <p:ph type="body" sz="quarter" idx="13"/>
          </p:nvPr>
        </p:nvSpPr>
        <p:spPr>
          <a:xfrm>
            <a:off x="1522798" y="4215600"/>
            <a:ext cx="20635741" cy="7791083"/>
          </a:xfrm>
          <a:prstGeom prst="rect">
            <a:avLst/>
          </a:prstGeom>
        </p:spPr>
        <p:txBody>
          <a:bodyPr lIns="0" rIns="0" numCol="2" spcCol="180000">
            <a:normAutofit/>
          </a:bodyPr>
          <a:lstStyle>
            <a:lvl1pPr marL="0" indent="0">
              <a:lnSpc>
                <a:spcPct val="110000"/>
              </a:lnSpc>
              <a:buFontTx/>
              <a:buNone/>
              <a:defRPr lang="nl-NL" sz="2800"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p:txBody>
      </p:sp>
    </p:spTree>
    <p:extLst>
      <p:ext uri="{BB962C8B-B14F-4D97-AF65-F5344CB8AC3E}">
        <p14:creationId xmlns:p14="http://schemas.microsoft.com/office/powerpoint/2010/main" val="242063906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GO-Titel+Grafiek">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grafiek 5">
            <a:extLst>
              <a:ext uri="{FF2B5EF4-FFF2-40B4-BE49-F238E27FC236}">
                <a16:creationId xmlns:a16="http://schemas.microsoft.com/office/drawing/2014/main" id="{F5E7416B-E1AB-4774-8F0C-5B2CC81D9C5D}"/>
              </a:ext>
            </a:extLst>
          </p:cNvPr>
          <p:cNvSpPr>
            <a:spLocks noGrp="1"/>
          </p:cNvSpPr>
          <p:nvPr>
            <p:ph type="chart" sz="quarter" idx="13"/>
          </p:nvPr>
        </p:nvSpPr>
        <p:spPr>
          <a:xfrm>
            <a:off x="763200" y="4694400"/>
            <a:ext cx="22096800" cy="7498799"/>
          </a:xfrm>
          <a:prstGeom prst="rect">
            <a:avLst/>
          </a:prstGeom>
        </p:spPr>
        <p:txBody>
          <a:bodyPr lIns="0" tIns="0" rIns="0" bIns="0">
            <a:noAutofit/>
          </a:bodyPr>
          <a:lstStyle/>
          <a:p>
            <a:r>
              <a:rPr lang="nl-NL"/>
              <a:t>Klik op het pictogram als u een grafiek wilt toevoegen</a:t>
            </a:r>
            <a:endParaRPr lang="nl-BE"/>
          </a:p>
        </p:txBody>
      </p:sp>
    </p:spTree>
    <p:extLst>
      <p:ext uri="{BB962C8B-B14F-4D97-AF65-F5344CB8AC3E}">
        <p14:creationId xmlns:p14="http://schemas.microsoft.com/office/powerpoint/2010/main" val="130677940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GO-Quote">
    <p:bg>
      <p:bgPr>
        <a:solidFill>
          <a:schemeClr val="bg2"/>
        </a:solidFill>
        <a:effectLst/>
      </p:bgPr>
    </p:bg>
    <p:spTree>
      <p:nvGrpSpPr>
        <p:cNvPr id="1" name=""/>
        <p:cNvGrpSpPr/>
        <p:nvPr/>
      </p:nvGrpSpPr>
      <p:grpSpPr>
        <a:xfrm>
          <a:off x="0" y="0"/>
          <a:ext cx="0" cy="0"/>
          <a:chOff x="0" y="0"/>
          <a:chExt cx="0" cy="0"/>
        </a:xfrm>
      </p:grpSpPr>
      <p:sp>
        <p:nvSpPr>
          <p:cNvPr id="3" name="Tijdelijke aanduiding voor afbeelding 2">
            <a:extLst>
              <a:ext uri="{FF2B5EF4-FFF2-40B4-BE49-F238E27FC236}">
                <a16:creationId xmlns:a16="http://schemas.microsoft.com/office/drawing/2014/main" id="{D48E70C3-B188-A705-D6F8-EB62C7495377}"/>
              </a:ext>
            </a:extLst>
          </p:cNvPr>
          <p:cNvSpPr>
            <a:spLocks noGrp="1"/>
          </p:cNvSpPr>
          <p:nvPr>
            <p:ph type="pic" sz="quarter" idx="11"/>
          </p:nvPr>
        </p:nvSpPr>
        <p:spPr>
          <a:xfrm>
            <a:off x="0" y="0"/>
            <a:ext cx="21239163" cy="13716000"/>
          </a:xfrm>
          <a:prstGeom prst="rect">
            <a:avLst/>
          </a:prstGeom>
        </p:spPr>
        <p:txBody>
          <a:bodyPr/>
          <a:lstStyle/>
          <a:p>
            <a:r>
              <a:rPr lang="nl-NL"/>
              <a:t>Klik op het pictogram als u een afbeelding wilt toevoegen</a:t>
            </a:r>
            <a:endParaRPr lang="nl-BE"/>
          </a:p>
        </p:txBody>
      </p:sp>
      <p:sp>
        <p:nvSpPr>
          <p:cNvPr id="4" name="Rechthoek 3">
            <a:extLst>
              <a:ext uri="{FF2B5EF4-FFF2-40B4-BE49-F238E27FC236}">
                <a16:creationId xmlns:a16="http://schemas.microsoft.com/office/drawing/2014/main" id="{A7290BD7-5767-8778-DFD5-A388094E0A46}"/>
              </a:ext>
            </a:extLst>
          </p:cNvPr>
          <p:cNvSpPr/>
          <p:nvPr userDrawn="1"/>
        </p:nvSpPr>
        <p:spPr>
          <a:xfrm>
            <a:off x="21239613" y="0"/>
            <a:ext cx="3142800" cy="1371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2575600" y="763200"/>
            <a:ext cx="1047600" cy="764812"/>
          </a:xfrm>
          <a:prstGeom prst="rect">
            <a:avLst/>
          </a:prstGeom>
        </p:spPr>
      </p:pic>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1239613"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21239613" y="10593000"/>
            <a:ext cx="1562400" cy="3124800"/>
          </a:xfrm>
          <a:prstGeom prst="rect">
            <a:avLst/>
          </a:prstGeom>
        </p:spPr>
      </p:pic>
    </p:spTree>
    <p:extLst>
      <p:ext uri="{BB962C8B-B14F-4D97-AF65-F5344CB8AC3E}">
        <p14:creationId xmlns:p14="http://schemas.microsoft.com/office/powerpoint/2010/main" val="2035397782"/>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GO-Quote2">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A7290BD7-5767-8778-DFD5-A388094E0A46}"/>
              </a:ext>
            </a:extLst>
          </p:cNvPr>
          <p:cNvSpPr/>
          <p:nvPr userDrawn="1"/>
        </p:nvSpPr>
        <p:spPr>
          <a:xfrm>
            <a:off x="-794" y="0"/>
            <a:ext cx="24382413" cy="1371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1257901"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1230612" y="10569600"/>
            <a:ext cx="1562400" cy="3124800"/>
          </a:xfrm>
          <a:prstGeom prst="rect">
            <a:avLst/>
          </a:prstGeom>
        </p:spPr>
      </p:pic>
      <p:pic>
        <p:nvPicPr>
          <p:cNvPr id="5" name="Afbeelding 4" descr="Afbeelding met lijn, wit, Symmetrie, patroon&#10;&#10;Automatisch gegenereerde beschrijving">
            <a:extLst>
              <a:ext uri="{FF2B5EF4-FFF2-40B4-BE49-F238E27FC236}">
                <a16:creationId xmlns:a16="http://schemas.microsoft.com/office/drawing/2014/main" id="{DC754C4B-357C-867A-48BB-164547FF8063}"/>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18096813" y="10571400"/>
            <a:ext cx="3142800" cy="3142800"/>
          </a:xfrm>
          <a:prstGeom prst="rect">
            <a:avLst/>
          </a:prstGeom>
        </p:spPr>
      </p:pic>
      <p:pic>
        <p:nvPicPr>
          <p:cNvPr id="10" name="Afbeelding 9" descr="Afbeelding met cirkel, Graphics&#10;&#10;Automatisch gegenereerde beschrijving">
            <a:extLst>
              <a:ext uri="{FF2B5EF4-FFF2-40B4-BE49-F238E27FC236}">
                <a16:creationId xmlns:a16="http://schemas.microsoft.com/office/drawing/2014/main" id="{7F358E4B-A677-7420-E93F-E76583B36751}"/>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21272835" y="4307400"/>
            <a:ext cx="3142800" cy="3142800"/>
          </a:xfrm>
          <a:prstGeom prst="rect">
            <a:avLst/>
          </a:prstGeom>
        </p:spPr>
      </p:pic>
      <p:pic>
        <p:nvPicPr>
          <p:cNvPr id="16" name="Afbeelding 15">
            <a:extLst>
              <a:ext uri="{FF2B5EF4-FFF2-40B4-BE49-F238E27FC236}">
                <a16:creationId xmlns:a16="http://schemas.microsoft.com/office/drawing/2014/main" id="{76249B01-6F20-8078-F99C-517996F80CD5}"/>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21257107" y="1181088"/>
            <a:ext cx="3142800" cy="3142800"/>
          </a:xfrm>
          <a:prstGeom prst="rect">
            <a:avLst/>
          </a:prstGeom>
        </p:spPr>
      </p:pic>
      <p:pic>
        <p:nvPicPr>
          <p:cNvPr id="18" name="Afbeelding 17" descr="Afbeelding met Graphics, Lettertype, logo, symbool&#10;&#10;Automatisch gegenereerde beschrijving">
            <a:extLst>
              <a:ext uri="{FF2B5EF4-FFF2-40B4-BE49-F238E27FC236}">
                <a16:creationId xmlns:a16="http://schemas.microsoft.com/office/drawing/2014/main" id="{421B7722-FC8E-E52F-7423-067C048E5BAE}"/>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21230612" y="1422788"/>
            <a:ext cx="3142801" cy="2666619"/>
          </a:xfrm>
          <a:prstGeom prst="rect">
            <a:avLst/>
          </a:prstGeom>
        </p:spPr>
      </p:pic>
      <p:pic>
        <p:nvPicPr>
          <p:cNvPr id="20" name="Afbeelding 19" descr="Afbeelding met patroon, kleding, Symmetrie, stof&#10;&#10;Automatisch gegenereerde beschrijving">
            <a:extLst>
              <a:ext uri="{FF2B5EF4-FFF2-40B4-BE49-F238E27FC236}">
                <a16:creationId xmlns:a16="http://schemas.microsoft.com/office/drawing/2014/main" id="{48B3C6B8-E415-4DE4-2441-BEF217B7C80C}"/>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21220102" y="-1954368"/>
            <a:ext cx="3145819" cy="3142801"/>
          </a:xfrm>
          <a:prstGeom prst="rect">
            <a:avLst/>
          </a:prstGeom>
        </p:spPr>
      </p:pic>
    </p:spTree>
    <p:extLst>
      <p:ext uri="{BB962C8B-B14F-4D97-AF65-F5344CB8AC3E}">
        <p14:creationId xmlns:p14="http://schemas.microsoft.com/office/powerpoint/2010/main" val="2731452824"/>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_GO-Quote3">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A7290BD7-5767-8778-DFD5-A388094E0A46}"/>
              </a:ext>
            </a:extLst>
          </p:cNvPr>
          <p:cNvSpPr/>
          <p:nvPr userDrawn="1"/>
        </p:nvSpPr>
        <p:spPr>
          <a:xfrm>
            <a:off x="-794" y="0"/>
            <a:ext cx="24382413" cy="137160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1257901"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1230612" y="10569600"/>
            <a:ext cx="1562400" cy="3124800"/>
          </a:xfrm>
          <a:prstGeom prst="rect">
            <a:avLst/>
          </a:prstGeom>
        </p:spPr>
      </p:pic>
      <p:pic>
        <p:nvPicPr>
          <p:cNvPr id="5" name="Afbeelding 4" descr="Afbeelding met lijn, wit, Symmetrie, patroon&#10;&#10;Automatisch gegenereerde beschrijving">
            <a:extLst>
              <a:ext uri="{FF2B5EF4-FFF2-40B4-BE49-F238E27FC236}">
                <a16:creationId xmlns:a16="http://schemas.microsoft.com/office/drawing/2014/main" id="{DC754C4B-357C-867A-48BB-164547FF8063}"/>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18096813" y="10571400"/>
            <a:ext cx="3142800" cy="3142800"/>
          </a:xfrm>
          <a:prstGeom prst="rect">
            <a:avLst/>
          </a:prstGeom>
        </p:spPr>
      </p:pic>
      <p:pic>
        <p:nvPicPr>
          <p:cNvPr id="10" name="Afbeelding 9" descr="Afbeelding met cirkel, Graphics&#10;&#10;Automatisch gegenereerde beschrijving">
            <a:extLst>
              <a:ext uri="{FF2B5EF4-FFF2-40B4-BE49-F238E27FC236}">
                <a16:creationId xmlns:a16="http://schemas.microsoft.com/office/drawing/2014/main" id="{7F358E4B-A677-7420-E93F-E76583B36751}"/>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21272835" y="4307400"/>
            <a:ext cx="3142800" cy="3142800"/>
          </a:xfrm>
          <a:prstGeom prst="rect">
            <a:avLst/>
          </a:prstGeom>
        </p:spPr>
      </p:pic>
      <p:pic>
        <p:nvPicPr>
          <p:cNvPr id="16" name="Afbeelding 15">
            <a:extLst>
              <a:ext uri="{FF2B5EF4-FFF2-40B4-BE49-F238E27FC236}">
                <a16:creationId xmlns:a16="http://schemas.microsoft.com/office/drawing/2014/main" id="{76249B01-6F20-8078-F99C-517996F80CD5}"/>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21257107" y="1181088"/>
            <a:ext cx="3142800" cy="3142800"/>
          </a:xfrm>
          <a:prstGeom prst="rect">
            <a:avLst/>
          </a:prstGeom>
        </p:spPr>
      </p:pic>
      <p:pic>
        <p:nvPicPr>
          <p:cNvPr id="18" name="Afbeelding 17" descr="Afbeelding met Graphics, Lettertype, logo, symbool&#10;&#10;Automatisch gegenereerde beschrijving">
            <a:extLst>
              <a:ext uri="{FF2B5EF4-FFF2-40B4-BE49-F238E27FC236}">
                <a16:creationId xmlns:a16="http://schemas.microsoft.com/office/drawing/2014/main" id="{421B7722-FC8E-E52F-7423-067C048E5BAE}"/>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21230612" y="1422788"/>
            <a:ext cx="3142801" cy="2666619"/>
          </a:xfrm>
          <a:prstGeom prst="rect">
            <a:avLst/>
          </a:prstGeom>
        </p:spPr>
      </p:pic>
      <p:pic>
        <p:nvPicPr>
          <p:cNvPr id="20" name="Afbeelding 19" descr="Afbeelding met patroon, kleding, Symmetrie, stof&#10;&#10;Automatisch gegenereerde beschrijving">
            <a:extLst>
              <a:ext uri="{FF2B5EF4-FFF2-40B4-BE49-F238E27FC236}">
                <a16:creationId xmlns:a16="http://schemas.microsoft.com/office/drawing/2014/main" id="{48B3C6B8-E415-4DE4-2441-BEF217B7C80C}"/>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21220102" y="-1954368"/>
            <a:ext cx="3145819" cy="3142801"/>
          </a:xfrm>
          <a:prstGeom prst="rect">
            <a:avLst/>
          </a:prstGeom>
        </p:spPr>
      </p:pic>
    </p:spTree>
    <p:extLst>
      <p:ext uri="{BB962C8B-B14F-4D97-AF65-F5344CB8AC3E}">
        <p14:creationId xmlns:p14="http://schemas.microsoft.com/office/powerpoint/2010/main" val="131263117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GO-Eindslide">
    <p:bg>
      <p:bgPr>
        <a:solidFill>
          <a:schemeClr val="accent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04BB703D-C6EE-F092-4735-E9CD9CF2E70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179200" y="5490000"/>
            <a:ext cx="8020800" cy="2734886"/>
          </a:xfrm>
          <a:prstGeom prst="rect">
            <a:avLst/>
          </a:prstGeom>
        </p:spPr>
      </p:pic>
    </p:spTree>
    <p:extLst>
      <p:ext uri="{BB962C8B-B14F-4D97-AF65-F5344CB8AC3E}">
        <p14:creationId xmlns:p14="http://schemas.microsoft.com/office/powerpoint/2010/main" val="92965388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02232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noChangeAspect="1"/>
          </p:cNvSpPr>
          <p:nvPr>
            <p:ph idx="1"/>
          </p:nvPr>
        </p:nvSpPr>
        <p:spPr/>
        <p:txBody>
          <a:bodyPr/>
          <a:lstStyle>
            <a:lvl2pPr marL="576000" indent="-576000">
              <a:buSzPct val="80000"/>
              <a:buFont typeface="Webdings" panose="05030102010509060703" pitchFamily="18" charset="2"/>
              <a:buChar char=""/>
              <a:defRPr/>
            </a:lvl2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4871D3D4-8BC7-463E-ACA5-009F469C3503}" type="datetime1">
              <a:rPr lang="nl-NL" smtClean="0"/>
              <a:t>28-1-2025</a:t>
            </a:fld>
            <a:endParaRPr lang="nl-NL"/>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p:txBody>
          <a:bodyPr/>
          <a:lstStyle/>
          <a:p>
            <a:endParaRPr lang="nl-NL"/>
          </a:p>
        </p:txBody>
      </p:sp>
      <p:sp>
        <p:nvSpPr>
          <p:cNvPr id="7" name="Vrije vorm 6"/>
          <p:cNvSpPr/>
          <p:nvPr userDrawn="1"/>
        </p:nvSpPr>
        <p:spPr>
          <a:xfrm rot="10800000">
            <a:off x="-1114715" y="-1063012"/>
            <a:ext cx="24346615" cy="360046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600"/>
          </a:p>
        </p:txBody>
      </p:sp>
    </p:spTree>
    <p:extLst>
      <p:ext uri="{BB962C8B-B14F-4D97-AF65-F5344CB8AC3E}">
        <p14:creationId xmlns:p14="http://schemas.microsoft.com/office/powerpoint/2010/main" val="474739965"/>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8A017D3D-EFC2-62F8-2B94-E6D5C83B99F1}"/>
              </a:ext>
            </a:extLst>
          </p:cNvPr>
          <p:cNvSpPr>
            <a:spLocks noGrp="1" noRot="1" noMove="1" noResize="1" noEditPoints="1" noAdjustHandles="1" noChangeArrowheads="1" noChangeShapeType="1"/>
          </p:cNvSpPr>
          <p:nvPr>
            <p:ph type="title"/>
          </p:nvPr>
        </p:nvSpPr>
        <p:spPr>
          <a:xfrm>
            <a:off x="1676291" y="730251"/>
            <a:ext cx="21029831" cy="2651126"/>
          </a:xfrm>
          <a:prstGeom prst="rect">
            <a:avLst/>
          </a:prstGeom>
        </p:spPr>
        <p:txBody>
          <a:bodyPr vert="horz" lIns="0" tIns="0" rIns="0" bIns="0" rtlCol="0" anchor="b">
            <a:noAutofit/>
          </a:bodyPr>
          <a:lstStyle/>
          <a:p>
            <a:pPr lvl="0"/>
            <a:r>
              <a:rPr lang="nl-NL"/>
              <a:t>Klik om stijl te bewerken</a:t>
            </a:r>
            <a:endParaRPr lang="nl-BE"/>
          </a:p>
        </p:txBody>
      </p:sp>
      <p:sp>
        <p:nvSpPr>
          <p:cNvPr id="4" name="Tijdelijke aanduiding voor datum 3">
            <a:extLst>
              <a:ext uri="{FF2B5EF4-FFF2-40B4-BE49-F238E27FC236}">
                <a16:creationId xmlns:a16="http://schemas.microsoft.com/office/drawing/2014/main" id="{91BD08FA-53FB-BCDA-AABB-BD5A45534786}"/>
              </a:ext>
            </a:extLst>
          </p:cNvPr>
          <p:cNvSpPr>
            <a:spLocks noGrp="1"/>
          </p:cNvSpPr>
          <p:nvPr>
            <p:ph type="dt" sz="half" idx="2"/>
          </p:nvPr>
        </p:nvSpPr>
        <p:spPr>
          <a:xfrm>
            <a:off x="1676291" y="12712701"/>
            <a:ext cx="5486043" cy="730250"/>
          </a:xfrm>
          <a:prstGeom prst="rect">
            <a:avLst/>
          </a:prstGeom>
        </p:spPr>
        <p:txBody>
          <a:bodyPr vert="horz" lIns="91440" tIns="45720" rIns="91440" bIns="45720" rtlCol="0" anchor="ctr"/>
          <a:lstStyle>
            <a:lvl1pPr algn="l">
              <a:defRPr sz="2400">
                <a:solidFill>
                  <a:schemeClr val="tx1">
                    <a:tint val="75000"/>
                  </a:schemeClr>
                </a:solidFill>
              </a:defRPr>
            </a:lvl1pPr>
          </a:lstStyle>
          <a:p>
            <a:endParaRPr lang="nl-BE"/>
          </a:p>
        </p:txBody>
      </p:sp>
      <p:sp>
        <p:nvSpPr>
          <p:cNvPr id="5" name="Tijdelijke aanduiding voor voettekst 4">
            <a:extLst>
              <a:ext uri="{FF2B5EF4-FFF2-40B4-BE49-F238E27FC236}">
                <a16:creationId xmlns:a16="http://schemas.microsoft.com/office/drawing/2014/main" id="{0AAA4C9A-7582-41E8-47CA-235B6168FF1E}"/>
              </a:ext>
            </a:extLst>
          </p:cNvPr>
          <p:cNvSpPr>
            <a:spLocks noGrp="1"/>
          </p:cNvSpPr>
          <p:nvPr>
            <p:ph type="ftr" sz="quarter" idx="3"/>
          </p:nvPr>
        </p:nvSpPr>
        <p:spPr>
          <a:xfrm>
            <a:off x="8076675" y="12712701"/>
            <a:ext cx="8229064" cy="730250"/>
          </a:xfrm>
          <a:prstGeom prst="rect">
            <a:avLst/>
          </a:prstGeom>
        </p:spPr>
        <p:txBody>
          <a:bodyPr vert="horz" lIns="91440" tIns="45720" rIns="91440" bIns="45720" rtlCol="0" anchor="ctr"/>
          <a:lstStyle>
            <a:lvl1pPr algn="ctr">
              <a:defRPr sz="24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BC7D1118-91D4-E30B-FDD7-2FAF1CEF9D55}"/>
              </a:ext>
            </a:extLst>
          </p:cNvPr>
          <p:cNvSpPr>
            <a:spLocks noGrp="1"/>
          </p:cNvSpPr>
          <p:nvPr>
            <p:ph type="sldNum" sz="quarter" idx="4"/>
          </p:nvPr>
        </p:nvSpPr>
        <p:spPr>
          <a:xfrm>
            <a:off x="17220079" y="12712701"/>
            <a:ext cx="5486043" cy="730250"/>
          </a:xfrm>
          <a:prstGeom prst="rect">
            <a:avLst/>
          </a:prstGeom>
        </p:spPr>
        <p:txBody>
          <a:bodyPr vert="horz" lIns="91440" tIns="45720" rIns="91440" bIns="45720" rtlCol="0" anchor="ctr"/>
          <a:lstStyle>
            <a:lvl1pPr algn="r">
              <a:defRPr sz="2400">
                <a:solidFill>
                  <a:schemeClr val="tx1">
                    <a:tint val="75000"/>
                  </a:schemeClr>
                </a:solidFill>
              </a:defRPr>
            </a:lvl1pPr>
          </a:lstStyle>
          <a:p>
            <a:fld id="{7ED1649C-F388-3F46-A60C-0AF6BF34E8D4}" type="slidenum">
              <a:rPr lang="nl-BE" smtClean="0"/>
              <a:t>‹nr.›</a:t>
            </a:fld>
            <a:endParaRPr lang="nl-BE"/>
          </a:p>
        </p:txBody>
      </p:sp>
      <p:sp>
        <p:nvSpPr>
          <p:cNvPr id="7" name="Tijdelijke aanduiding voor tekst 6">
            <a:extLst>
              <a:ext uri="{FF2B5EF4-FFF2-40B4-BE49-F238E27FC236}">
                <a16:creationId xmlns:a16="http://schemas.microsoft.com/office/drawing/2014/main" id="{46B121D2-F78B-5B83-8F45-9B6D9D1A027E}"/>
              </a:ext>
            </a:extLst>
          </p:cNvPr>
          <p:cNvSpPr>
            <a:spLocks noGrp="1" noRot="1" noMove="1" noResize="1" noEditPoints="1" noAdjustHandles="1" noChangeArrowheads="1" noChangeShapeType="1"/>
          </p:cNvSpPr>
          <p:nvPr>
            <p:ph type="body" idx="1"/>
          </p:nvPr>
        </p:nvSpPr>
        <p:spPr>
          <a:xfrm>
            <a:off x="1676400" y="3651250"/>
            <a:ext cx="21029613" cy="8702675"/>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7469344"/>
      </p:ext>
    </p:extLst>
  </p:cSld>
  <p:clrMap bg1="lt1" tx1="dk1" bg2="lt2" tx2="dk2" accent1="accent1" accent2="accent2" accent3="accent3" accent4="accent4" accent5="accent5" accent6="accent6" hlink="hlink" folHlink="folHlink"/>
  <p:sldLayoutIdLst>
    <p:sldLayoutId id="2147483649" r:id="rId1"/>
    <p:sldLayoutId id="2147483690" r:id="rId2"/>
    <p:sldLayoutId id="2147483660" r:id="rId3"/>
    <p:sldLayoutId id="2147483673" r:id="rId4"/>
    <p:sldLayoutId id="2147483674" r:id="rId5"/>
    <p:sldLayoutId id="2147483689" r:id="rId6"/>
    <p:sldLayoutId id="2147483661" r:id="rId7"/>
    <p:sldLayoutId id="2147483675" r:id="rId8"/>
    <p:sldLayoutId id="2147483662" r:id="rId9"/>
    <p:sldLayoutId id="2147483676" r:id="rId10"/>
    <p:sldLayoutId id="2147483686" r:id="rId11"/>
    <p:sldLayoutId id="2147483663" r:id="rId12"/>
    <p:sldLayoutId id="2147483677" r:id="rId13"/>
    <p:sldLayoutId id="2147483687" r:id="rId14"/>
    <p:sldLayoutId id="2147483664" r:id="rId15"/>
    <p:sldLayoutId id="2147483678" r:id="rId16"/>
    <p:sldLayoutId id="2147483683" r:id="rId17"/>
    <p:sldLayoutId id="2147483665" r:id="rId18"/>
    <p:sldLayoutId id="2147483680" r:id="rId19"/>
    <p:sldLayoutId id="2147483684" r:id="rId20"/>
    <p:sldLayoutId id="2147483666" r:id="rId21"/>
    <p:sldLayoutId id="2147483692" r:id="rId22"/>
    <p:sldLayoutId id="2147483693" r:id="rId23"/>
    <p:sldLayoutId id="2147483699" r:id="rId24"/>
    <p:sldLayoutId id="2147483667" r:id="rId25"/>
    <p:sldLayoutId id="2147483695" r:id="rId26"/>
    <p:sldLayoutId id="2147483697" r:id="rId27"/>
    <p:sldLayoutId id="2147483668" r:id="rId28"/>
    <p:sldLayoutId id="2147483681" r:id="rId29"/>
    <p:sldLayoutId id="2147483682" r:id="rId30"/>
    <p:sldLayoutId id="2147483696" r:id="rId31"/>
    <p:sldLayoutId id="2147483691" r:id="rId32"/>
    <p:sldLayoutId id="2147483698" r:id="rId33"/>
    <p:sldLayoutId id="2147483671" r:id="rId34"/>
    <p:sldLayoutId id="2147483669" r:id="rId35"/>
    <p:sldLayoutId id="2147483670" r:id="rId36"/>
    <p:sldLayoutId id="2147483688" r:id="rId37"/>
    <p:sldLayoutId id="2147483694" r:id="rId38"/>
    <p:sldLayoutId id="2147483672" r:id="rId39"/>
    <p:sldLayoutId id="2147483679" r:id="rId40"/>
    <p:sldLayoutId id="2147483700" r:id="rId41"/>
  </p:sldLayoutIdLst>
  <p:hf sldNum="0" hdr="0" ftr="0" dt="0"/>
  <p:txStyles>
    <p:titleStyle>
      <a:lvl1pPr algn="l" defTabSz="1828709" rtl="0" eaLnBrk="1" latinLnBrk="0" hangingPunct="1">
        <a:lnSpc>
          <a:spcPct val="90000"/>
        </a:lnSpc>
        <a:spcBef>
          <a:spcPct val="0"/>
        </a:spcBef>
        <a:buNone/>
        <a:defRPr lang="nl-BE" sz="13230" b="1" i="0" kern="1200" baseline="0" dirty="0">
          <a:solidFill>
            <a:schemeClr val="accent1"/>
          </a:solidFill>
          <a:latin typeface="Flanders Art Sans Condensed" panose="00000506000000000000" pitchFamily="50" charset="0"/>
          <a:ea typeface="+mj-ea"/>
          <a:cs typeface="+mj-cs"/>
        </a:defRPr>
      </a:lvl1pPr>
    </p:titleStyle>
    <p:bodyStyle>
      <a:lvl1pPr marL="720000" indent="-720000" algn="l" defTabSz="1828709" rtl="0" eaLnBrk="1" latinLnBrk="0" hangingPunct="1">
        <a:lnSpc>
          <a:spcPct val="90000"/>
        </a:lnSpc>
        <a:spcBef>
          <a:spcPts val="2000"/>
        </a:spcBef>
        <a:buClr>
          <a:schemeClr val="accent1"/>
        </a:buClr>
        <a:buFont typeface="Wingdings 2" panose="05020102010507070707" pitchFamily="18" charset="2"/>
        <a:buChar char=""/>
        <a:defRPr lang="nl-NL" sz="5600" kern="1200" baseline="0" dirty="0">
          <a:solidFill>
            <a:schemeClr val="tx1"/>
          </a:solidFill>
          <a:latin typeface="Flanders Art Sans" pitchFamily="2" charset="77"/>
          <a:ea typeface="+mn-ea"/>
          <a:cs typeface="+mn-cs"/>
        </a:defRPr>
      </a:lvl1pPr>
      <a:lvl2pPr marL="1085850"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619250" indent="-457200" algn="l" defTabSz="1828709" rtl="0" eaLnBrk="1" latinLnBrk="0" hangingPunct="1">
        <a:lnSpc>
          <a:spcPct val="90000"/>
        </a:lnSpc>
        <a:spcBef>
          <a:spcPts val="1000"/>
        </a:spcBef>
        <a:buClr>
          <a:schemeClr val="accent1"/>
        </a:buClr>
        <a:buFont typeface="Wingdings" panose="05000000000000000000"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dirty="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dirty="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320" userDrawn="1">
          <p15:clr>
            <a:srgbClr val="F26B43"/>
          </p15:clr>
        </p15:guide>
        <p15:guide id="2" pos="767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s://pro.g-o.be/themas/beleid-en-standpunten/gelijke-onderwijskansen-gok/lerend-netwerk-gok/"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g-o.be/samen-leren-samenleven-ons-ppgo/" TargetMode="External"/><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0.xml"/><Relationship Id="rId1" Type="http://schemas.openxmlformats.org/officeDocument/2006/relationships/slideLayout" Target="../slideLayouts/slideLayout23.xml"/><Relationship Id="rId4" Type="http://schemas.openxmlformats.org/officeDocument/2006/relationships/image" Target="../media/image64.svg"/></Relationships>
</file>

<file path=ppt/slides/_rels/slide14.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11.xml"/><Relationship Id="rId1" Type="http://schemas.openxmlformats.org/officeDocument/2006/relationships/slideLayout" Target="../slideLayouts/slideLayout36.xml"/></Relationships>
</file>

<file path=ppt/slides/_rels/slide15.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15.xml"/><Relationship Id="rId1" Type="http://schemas.openxmlformats.org/officeDocument/2006/relationships/slideLayout" Target="../slideLayouts/slideLayout41.xml"/><Relationship Id="rId6" Type="http://schemas.openxmlformats.org/officeDocument/2006/relationships/image" Target="../media/image118.png"/><Relationship Id="rId5" Type="http://schemas.openxmlformats.org/officeDocument/2006/relationships/image" Target="../media/image117.png"/><Relationship Id="rId4" Type="http://schemas.openxmlformats.org/officeDocument/2006/relationships/image" Target="../media/image116.png"/></Relationships>
</file>

<file path=ppt/slides/_rels/slide21.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2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3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3FD372F-E0C6-C436-D1D7-A5620E7BD833}"/>
              </a:ext>
            </a:extLst>
          </p:cNvPr>
          <p:cNvSpPr>
            <a:spLocks noGrp="1"/>
          </p:cNvSpPr>
          <p:nvPr>
            <p:ph type="ctrTitle"/>
          </p:nvPr>
        </p:nvSpPr>
        <p:spPr>
          <a:xfrm>
            <a:off x="486580" y="6496285"/>
            <a:ext cx="11704625" cy="4775200"/>
          </a:xfrm>
        </p:spPr>
        <p:txBody>
          <a:bodyPr anchor="b">
            <a:normAutofit/>
          </a:bodyPr>
          <a:lstStyle/>
          <a:p>
            <a:r>
              <a:rPr lang="nl-BE"/>
              <a:t>Lerend netwerk </a:t>
            </a:r>
            <a:br>
              <a:rPr lang="nl-BE"/>
            </a:br>
            <a:r>
              <a:rPr lang="nl-BE"/>
              <a:t>GOK</a:t>
            </a:r>
            <a:br>
              <a:rPr lang="nl-BE"/>
            </a:br>
            <a:r>
              <a:rPr lang="nl-BE"/>
              <a:t>24/01/2025</a:t>
            </a:r>
          </a:p>
        </p:txBody>
      </p:sp>
      <p:sp>
        <p:nvSpPr>
          <p:cNvPr id="3" name="Ondertitel 2">
            <a:extLst>
              <a:ext uri="{FF2B5EF4-FFF2-40B4-BE49-F238E27FC236}">
                <a16:creationId xmlns:a16="http://schemas.microsoft.com/office/drawing/2014/main" id="{3F7F51B8-0D8F-E042-CD57-E99A90B6FECD}"/>
              </a:ext>
            </a:extLst>
          </p:cNvPr>
          <p:cNvSpPr>
            <a:spLocks noGrp="1"/>
          </p:cNvSpPr>
          <p:nvPr>
            <p:ph type="subTitle" idx="1"/>
          </p:nvPr>
        </p:nvSpPr>
        <p:spPr>
          <a:xfrm>
            <a:off x="486580" y="11271485"/>
            <a:ext cx="11217600" cy="1939924"/>
          </a:xfrm>
        </p:spPr>
        <p:txBody>
          <a:bodyPr vert="horz" lIns="0" tIns="0" rIns="0" bIns="0" rtlCol="0" anchor="t">
            <a:normAutofit/>
          </a:bodyPr>
          <a:lstStyle/>
          <a:p>
            <a:r>
              <a:rPr lang="nl-BE" sz="5000">
                <a:latin typeface="Flanders Art Sans Condensed"/>
              </a:rPr>
              <a:t>GO! Visietekst gelijke onderwijskansen</a:t>
            </a:r>
          </a:p>
        </p:txBody>
      </p:sp>
      <p:pic>
        <p:nvPicPr>
          <p:cNvPr id="8194" name="Picture 2" descr="Gelijke onderwijskansen - Sint-Filippusschool">
            <a:extLst>
              <a:ext uri="{FF2B5EF4-FFF2-40B4-BE49-F238E27FC236}">
                <a16:creationId xmlns:a16="http://schemas.microsoft.com/office/drawing/2014/main" id="{0A375EC8-D51F-90B6-B292-7FA0E4C4C2DD}"/>
              </a:ext>
            </a:extLst>
          </p:cNvPr>
          <p:cNvPicPr>
            <a:picLocks noGrp="1" noChangeAspect="1" noChangeArrowheads="1"/>
          </p:cNvPicPr>
          <p:nvPr>
            <p:ph type="pic" sz="quarter" idx="10"/>
          </p:nvPr>
        </p:nvPicPr>
        <p:blipFill>
          <a:blip r:embed="rId2" cstate="email">
            <a:extLst>
              <a:ext uri="{28A0092B-C50C-407E-A947-70E740481C1C}">
                <a14:useLocalDpi xmlns:a14="http://schemas.microsoft.com/office/drawing/2010/main" val="0"/>
              </a:ext>
            </a:extLst>
          </a:blip>
          <a:srcRect/>
          <a:stretch/>
        </p:blipFill>
        <p:spPr bwMode="auto">
          <a:xfrm>
            <a:off x="10667961" y="10"/>
            <a:ext cx="13714451" cy="13718491"/>
          </a:xfrm>
          <a:prstGeom prst="rect">
            <a:avLst/>
          </a:prstGeom>
          <a:solidFill>
            <a:srgbClr val="FFFFFF"/>
          </a:solidFill>
        </p:spPr>
      </p:pic>
    </p:spTree>
    <p:extLst>
      <p:ext uri="{BB962C8B-B14F-4D97-AF65-F5344CB8AC3E}">
        <p14:creationId xmlns:p14="http://schemas.microsoft.com/office/powerpoint/2010/main" val="266423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AE3E16-11F8-00CC-D6B0-823D8F9FA6C9}"/>
              </a:ext>
            </a:extLst>
          </p:cNvPr>
          <p:cNvSpPr>
            <a:spLocks noGrp="1"/>
          </p:cNvSpPr>
          <p:nvPr>
            <p:ph type="ctrTitle"/>
          </p:nvPr>
        </p:nvSpPr>
        <p:spPr/>
        <p:txBody>
          <a:bodyPr/>
          <a:lstStyle/>
          <a:p>
            <a:r>
              <a:rPr lang="nl-NL"/>
              <a:t>Agenda</a:t>
            </a:r>
            <a:endParaRPr lang="nl-BE"/>
          </a:p>
        </p:txBody>
      </p:sp>
      <p:sp>
        <p:nvSpPr>
          <p:cNvPr id="5" name="Tijdelijke aanduiding voor tabel 4">
            <a:extLst>
              <a:ext uri="{FF2B5EF4-FFF2-40B4-BE49-F238E27FC236}">
                <a16:creationId xmlns:a16="http://schemas.microsoft.com/office/drawing/2014/main" id="{23042123-3092-4889-2AF2-9ED53E92113D}"/>
              </a:ext>
            </a:extLst>
          </p:cNvPr>
          <p:cNvSpPr>
            <a:spLocks noGrp="1"/>
          </p:cNvSpPr>
          <p:nvPr>
            <p:ph type="tbl" sz="quarter" idx="13"/>
          </p:nvPr>
        </p:nvSpPr>
        <p:spPr/>
        <p:txBody>
          <a:bodyPr/>
          <a:lstStyle/>
          <a:p>
            <a:pPr marL="719455" indent="-719455"/>
            <a:r>
              <a:rPr lang="nl-BE" sz="4800">
                <a:latin typeface="Calibri"/>
                <a:ea typeface="Calibri"/>
                <a:cs typeface="Calibri"/>
              </a:rPr>
              <a:t>Verwelkoming</a:t>
            </a:r>
            <a:endParaRPr lang="nl-BE" sz="4800">
              <a:latin typeface="Calibri"/>
            </a:endParaRPr>
          </a:p>
          <a:p>
            <a:pPr marL="719455" indent="-719455"/>
            <a:r>
              <a:rPr lang="nl-BE" sz="4800">
                <a:latin typeface="Calibri"/>
                <a:ea typeface="Aptos" panose="020B0004020202020204" pitchFamily="34" charset="0"/>
                <a:cs typeface="Aptos" panose="020B0004020202020204" pitchFamily="34" charset="0"/>
              </a:rPr>
              <a:t>Toelichting over </a:t>
            </a:r>
            <a:r>
              <a:rPr lang="nl-BE" sz="4800">
                <a:effectLst/>
                <a:latin typeface="Calibri"/>
                <a:ea typeface="Aptos" panose="020B0004020202020204" pitchFamily="34" charset="0"/>
                <a:cs typeface="Aptos" panose="020B0004020202020204" pitchFamily="34" charset="0"/>
              </a:rPr>
              <a:t>uitsluitingsmechanisme, maatschappelijke tendensen en onderzoek</a:t>
            </a:r>
          </a:p>
          <a:p>
            <a:pPr marL="719455" indent="-719455"/>
            <a:r>
              <a:rPr lang="nl-BE" sz="4800">
                <a:latin typeface="Calibri"/>
                <a:ea typeface="Aptos" panose="020B0004020202020204" pitchFamily="34" charset="0"/>
                <a:cs typeface="Aptos" panose="020B0004020202020204" pitchFamily="34" charset="0"/>
              </a:rPr>
              <a:t>Visie oefening:</a:t>
            </a:r>
          </a:p>
          <a:p>
            <a:pPr lvl="1"/>
            <a:r>
              <a:rPr lang="nl-BE" sz="5050">
                <a:latin typeface="Calibri"/>
                <a:ea typeface="Aptos" panose="020B0004020202020204" pitchFamily="34" charset="0"/>
                <a:cs typeface="Aptos" panose="020B0004020202020204" pitchFamily="34" charset="0"/>
              </a:rPr>
              <a:t>Hoe</a:t>
            </a:r>
            <a:r>
              <a:rPr lang="nl-BE" sz="5050">
                <a:effectLst/>
                <a:latin typeface="Calibri"/>
                <a:ea typeface="Aptos" panose="020B0004020202020204" pitchFamily="34" charset="0"/>
                <a:cs typeface="Aptos" panose="020B0004020202020204" pitchFamily="34" charset="0"/>
              </a:rPr>
              <a:t> gaan we van uitsluitingsmechanisme naar insluitingsmechanisme?</a:t>
            </a:r>
          </a:p>
          <a:p>
            <a:pPr lvl="1"/>
            <a:r>
              <a:rPr lang="nl-BE" sz="5068">
                <a:effectLst/>
                <a:latin typeface="Calibri" panose="020F0502020204030204" pitchFamily="34" charset="0"/>
                <a:ea typeface="Aptos" panose="020B0004020202020204" pitchFamily="34" charset="0"/>
                <a:cs typeface="Aptos" panose="020B0004020202020204" pitchFamily="34" charset="0"/>
              </a:rPr>
              <a:t>Wat is ons ideaalbeeld en hoe kunnen we dit bereiken?</a:t>
            </a:r>
            <a:endParaRPr lang="nl-BE" sz="5068">
              <a:effectLst/>
              <a:latin typeface="Aptos" panose="020B0004020202020204" pitchFamily="34" charset="0"/>
              <a:ea typeface="Aptos" panose="020B0004020202020204" pitchFamily="34" charset="0"/>
              <a:cs typeface="Aptos" panose="020B0004020202020204" pitchFamily="34" charset="0"/>
            </a:endParaRPr>
          </a:p>
          <a:p>
            <a:pPr marL="719455" indent="-719455"/>
            <a:endParaRPr lang="nl-BE"/>
          </a:p>
        </p:txBody>
      </p:sp>
    </p:spTree>
    <p:extLst>
      <p:ext uri="{BB962C8B-B14F-4D97-AF65-F5344CB8AC3E}">
        <p14:creationId xmlns:p14="http://schemas.microsoft.com/office/powerpoint/2010/main" val="38100396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39ACFB4-5116-B3CC-F7A1-5FC638028357}"/>
              </a:ext>
            </a:extLst>
          </p:cNvPr>
          <p:cNvSpPr>
            <a:spLocks noGrp="1"/>
          </p:cNvSpPr>
          <p:nvPr>
            <p:ph type="ctrTitle"/>
          </p:nvPr>
        </p:nvSpPr>
        <p:spPr/>
        <p:txBody>
          <a:bodyPr/>
          <a:lstStyle/>
          <a:p>
            <a:r>
              <a:rPr lang="nl-BE"/>
              <a:t>Doelen lerend netwerk</a:t>
            </a:r>
          </a:p>
        </p:txBody>
      </p:sp>
      <p:sp>
        <p:nvSpPr>
          <p:cNvPr id="3" name="Tijdelijke aanduiding voor tabel 2">
            <a:extLst>
              <a:ext uri="{FF2B5EF4-FFF2-40B4-BE49-F238E27FC236}">
                <a16:creationId xmlns:a16="http://schemas.microsoft.com/office/drawing/2014/main" id="{092992E7-5C55-E0C4-0497-BDDA89D8AEF0}"/>
              </a:ext>
            </a:extLst>
          </p:cNvPr>
          <p:cNvSpPr>
            <a:spLocks noGrp="1"/>
          </p:cNvSpPr>
          <p:nvPr>
            <p:ph type="tbl" sz="quarter" idx="13"/>
          </p:nvPr>
        </p:nvSpPr>
        <p:spPr/>
        <p:txBody>
          <a:bodyPr>
            <a:normAutofit fontScale="92500" lnSpcReduction="10000"/>
          </a:bodyPr>
          <a:lstStyle/>
          <a:p>
            <a:r>
              <a:rPr lang="nl-NL"/>
              <a:t>kennisdeling over gelijke onderwijskansen bevorderen,</a:t>
            </a:r>
          </a:p>
          <a:p>
            <a:r>
              <a:rPr lang="nl-NL"/>
              <a:t>het draagvlak voor GOK verbreden,</a:t>
            </a:r>
          </a:p>
          <a:p>
            <a:r>
              <a:rPr lang="nl-NL"/>
              <a:t>een mogelijke beleidsaanpak voor scholen delen,</a:t>
            </a:r>
          </a:p>
          <a:p>
            <a:r>
              <a:rPr lang="nl-NL" sz="6000">
                <a:solidFill>
                  <a:schemeClr val="accent6">
                    <a:lumMod val="60000"/>
                    <a:lumOff val="40000"/>
                  </a:schemeClr>
                </a:solidFill>
              </a:rPr>
              <a:t>Input en feedback geven op beleidsontwikkelingen, visies en standpunten,</a:t>
            </a:r>
          </a:p>
          <a:p>
            <a:r>
              <a:rPr lang="nl-NL" sz="6000">
                <a:solidFill>
                  <a:schemeClr val="accent6">
                    <a:lumMod val="60000"/>
                    <a:lumOff val="40000"/>
                  </a:schemeClr>
                </a:solidFill>
              </a:rPr>
              <a:t>methodieken/instrumenten via co-creatie ontwikkelen,</a:t>
            </a:r>
          </a:p>
          <a:p>
            <a:r>
              <a:rPr lang="nl-NL"/>
              <a:t>reflecteren over de besteding van de GOK-middelen.</a:t>
            </a:r>
          </a:p>
          <a:p>
            <a:endParaRPr lang="nl-NL"/>
          </a:p>
          <a:p>
            <a:r>
              <a:rPr lang="nl-BE">
                <a:hlinkClick r:id="rId3"/>
              </a:rPr>
              <a:t>https://pro.g-o.be/themas/beleid-en-standpunten/gelijke-onderwijskansen-gok/lerend-netwerk-gok/</a:t>
            </a:r>
            <a:r>
              <a:rPr lang="nl-BE"/>
              <a:t> </a:t>
            </a:r>
          </a:p>
          <a:p>
            <a:endParaRPr lang="nl-BE"/>
          </a:p>
        </p:txBody>
      </p:sp>
    </p:spTree>
    <p:extLst>
      <p:ext uri="{BB962C8B-B14F-4D97-AF65-F5344CB8AC3E}">
        <p14:creationId xmlns:p14="http://schemas.microsoft.com/office/powerpoint/2010/main" val="720538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863F55B-01C4-7323-F6CA-522380C178FB}"/>
              </a:ext>
            </a:extLst>
          </p:cNvPr>
          <p:cNvSpPr>
            <a:spLocks noGrp="1"/>
          </p:cNvSpPr>
          <p:nvPr>
            <p:ph type="ctrTitle"/>
          </p:nvPr>
        </p:nvSpPr>
        <p:spPr>
          <a:xfrm>
            <a:off x="491650" y="6560957"/>
            <a:ext cx="11217600" cy="4775200"/>
          </a:xfrm>
        </p:spPr>
        <p:txBody>
          <a:bodyPr anchor="b">
            <a:normAutofit/>
          </a:bodyPr>
          <a:lstStyle/>
          <a:p>
            <a:r>
              <a:rPr lang="nl-NL"/>
              <a:t>Toelichting sneuveltekst GOK</a:t>
            </a:r>
            <a:endParaRPr lang="nl-BE"/>
          </a:p>
        </p:txBody>
      </p:sp>
      <p:pic>
        <p:nvPicPr>
          <p:cNvPr id="9224" name="Picture 8" descr="Nieuw | Visietekst over (anti)-woke-ism: letten op woorden én acties voor  gelijke kansen - ORBITvzw">
            <a:extLst>
              <a:ext uri="{FF2B5EF4-FFF2-40B4-BE49-F238E27FC236}">
                <a16:creationId xmlns:a16="http://schemas.microsoft.com/office/drawing/2014/main" id="{E6A18757-3C7D-D6F9-D7F0-09B242AF5DBA}"/>
              </a:ext>
            </a:extLst>
          </p:cNvPr>
          <p:cNvPicPr>
            <a:picLocks noGrp="1" noChangeAspect="1" noChangeArrowheads="1"/>
          </p:cNvPicPr>
          <p:nvPr>
            <p:ph type="pic" sz="quarter" idx="10"/>
          </p:nvPr>
        </p:nvPicPr>
        <p:blipFill>
          <a:blip r:embed="rId2" cstate="email">
            <a:extLst>
              <a:ext uri="{28A0092B-C50C-407E-A947-70E740481C1C}">
                <a14:useLocalDpi xmlns:a14="http://schemas.microsoft.com/office/drawing/2010/main" val="0"/>
              </a:ext>
            </a:extLst>
          </a:blip>
          <a:srcRect b="-1"/>
          <a:stretch/>
        </p:blipFill>
        <p:spPr bwMode="auto">
          <a:xfrm>
            <a:off x="10708640" y="0"/>
            <a:ext cx="13673773" cy="13718491"/>
          </a:xfrm>
          <a:prstGeom prst="rect">
            <a:avLst/>
          </a:prstGeom>
          <a:solidFill>
            <a:srgbClr val="FFFFFF"/>
          </a:solidFill>
        </p:spPr>
      </p:pic>
    </p:spTree>
    <p:extLst>
      <p:ext uri="{BB962C8B-B14F-4D97-AF65-F5344CB8AC3E}">
        <p14:creationId xmlns:p14="http://schemas.microsoft.com/office/powerpoint/2010/main" val="30195489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9881F84-EAA6-13EB-65CF-35DA89DD7A7A}"/>
              </a:ext>
            </a:extLst>
          </p:cNvPr>
          <p:cNvSpPr>
            <a:spLocks noGrp="1"/>
          </p:cNvSpPr>
          <p:nvPr>
            <p:ph type="ctrTitle"/>
          </p:nvPr>
        </p:nvSpPr>
        <p:spPr>
          <a:xfrm>
            <a:off x="1522800" y="722980"/>
            <a:ext cx="20635742" cy="1939924"/>
          </a:xfrm>
        </p:spPr>
        <p:txBody>
          <a:bodyPr anchor="b">
            <a:normAutofit/>
          </a:bodyPr>
          <a:lstStyle/>
          <a:p>
            <a:r>
              <a:rPr lang="nl-NL"/>
              <a:t>Waarom een actualisering?</a:t>
            </a:r>
            <a:endParaRPr lang="nl-BE"/>
          </a:p>
        </p:txBody>
      </p:sp>
      <p:sp>
        <p:nvSpPr>
          <p:cNvPr id="17" name="Text Placeholder 3">
            <a:extLst>
              <a:ext uri="{FF2B5EF4-FFF2-40B4-BE49-F238E27FC236}">
                <a16:creationId xmlns:a16="http://schemas.microsoft.com/office/drawing/2014/main" id="{9B67F278-4588-9C05-7D39-2F0BC952DE21}"/>
              </a:ext>
            </a:extLst>
          </p:cNvPr>
          <p:cNvSpPr>
            <a:spLocks noGrp="1"/>
          </p:cNvSpPr>
          <p:nvPr>
            <p:ph type="body" sz="quarter" idx="13"/>
          </p:nvPr>
        </p:nvSpPr>
        <p:spPr>
          <a:xfrm>
            <a:off x="1522798" y="4215600"/>
            <a:ext cx="20635741" cy="7791083"/>
          </a:xfrm>
        </p:spPr>
        <p:txBody>
          <a:bodyPr>
            <a:normAutofit/>
          </a:bodyPr>
          <a:lstStyle/>
          <a:p>
            <a:r>
              <a:rPr lang="en-US"/>
              <a:t>GO! Memorandum 2024 + </a:t>
            </a:r>
            <a:r>
              <a:rPr lang="en-US" err="1"/>
              <a:t>participatietraject</a:t>
            </a:r>
            <a:endParaRPr lang="en-US"/>
          </a:p>
          <a:p>
            <a:r>
              <a:rPr lang="en-US" err="1"/>
              <a:t>Gelijke</a:t>
            </a:r>
            <a:r>
              <a:rPr lang="en-US"/>
              <a:t> </a:t>
            </a:r>
            <a:r>
              <a:rPr lang="en-US" err="1"/>
              <a:t>kansen</a:t>
            </a:r>
            <a:r>
              <a:rPr lang="en-US"/>
              <a:t> is </a:t>
            </a:r>
            <a:r>
              <a:rPr lang="en-US" err="1"/>
              <a:t>een</a:t>
            </a:r>
            <a:r>
              <a:rPr lang="en-US"/>
              <a:t> </a:t>
            </a:r>
            <a:r>
              <a:rPr lang="en-US" err="1"/>
              <a:t>basisbeginsel</a:t>
            </a:r>
            <a:r>
              <a:rPr lang="en-US"/>
              <a:t> </a:t>
            </a:r>
            <a:r>
              <a:rPr lang="en-US" err="1"/>
              <a:t>ons</a:t>
            </a:r>
            <a:r>
              <a:rPr lang="en-US"/>
              <a:t> PPGO! </a:t>
            </a:r>
            <a:br>
              <a:rPr lang="en-US"/>
            </a:br>
            <a:r>
              <a:rPr lang="en-US">
                <a:hlinkClick r:id="rId3"/>
              </a:rPr>
              <a:t>https://g-o.be/samen-leren-samenleven-ons-ppgo/</a:t>
            </a:r>
            <a:r>
              <a:rPr lang="en-US"/>
              <a:t>  </a:t>
            </a:r>
          </a:p>
          <a:p>
            <a:r>
              <a:rPr lang="en-US" err="1"/>
              <a:t>Politiek-technische</a:t>
            </a:r>
            <a:r>
              <a:rPr lang="en-US"/>
              <a:t> fiche</a:t>
            </a:r>
          </a:p>
          <a:p>
            <a:r>
              <a:rPr lang="en-US" err="1"/>
              <a:t>Nieuwe</a:t>
            </a:r>
            <a:r>
              <a:rPr lang="en-US"/>
              <a:t> </a:t>
            </a:r>
            <a:r>
              <a:rPr lang="en-US" err="1"/>
              <a:t>regering</a:t>
            </a:r>
            <a:endParaRPr lang="en-US"/>
          </a:p>
          <a:p>
            <a:r>
              <a:rPr lang="en-US"/>
              <a:t>Wat is de </a:t>
            </a:r>
            <a:r>
              <a:rPr lang="en-US" err="1"/>
              <a:t>balans</a:t>
            </a:r>
            <a:r>
              <a:rPr lang="en-US"/>
              <a:t> </a:t>
            </a:r>
            <a:r>
              <a:rPr lang="en-US" err="1"/>
              <a:t>na</a:t>
            </a:r>
            <a:r>
              <a:rPr lang="en-US"/>
              <a:t> 12 </a:t>
            </a:r>
            <a:r>
              <a:rPr lang="en-US" err="1"/>
              <a:t>jaar</a:t>
            </a:r>
            <a:r>
              <a:rPr lang="en-US"/>
              <a:t>?</a:t>
            </a:r>
          </a:p>
        </p:txBody>
      </p:sp>
      <p:sp>
        <p:nvSpPr>
          <p:cNvPr id="4" name="Ondertitel 3">
            <a:extLst>
              <a:ext uri="{FF2B5EF4-FFF2-40B4-BE49-F238E27FC236}">
                <a16:creationId xmlns:a16="http://schemas.microsoft.com/office/drawing/2014/main" id="{73FFD517-9587-141E-5D6A-BF7EFFABD494}"/>
              </a:ext>
            </a:extLst>
          </p:cNvPr>
          <p:cNvSpPr>
            <a:spLocks noGrp="1"/>
          </p:cNvSpPr>
          <p:nvPr>
            <p:ph type="subTitle" idx="1"/>
          </p:nvPr>
        </p:nvSpPr>
        <p:spPr/>
        <p:txBody>
          <a:bodyPr/>
          <a:lstStyle/>
          <a:p>
            <a:endParaRPr lang="nl-BE"/>
          </a:p>
        </p:txBody>
      </p:sp>
    </p:spTree>
    <p:extLst>
      <p:ext uri="{BB962C8B-B14F-4D97-AF65-F5344CB8AC3E}">
        <p14:creationId xmlns:p14="http://schemas.microsoft.com/office/powerpoint/2010/main" val="771668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BAF751C-A13E-615D-F7AF-F430843EBDA2}"/>
              </a:ext>
            </a:extLst>
          </p:cNvPr>
          <p:cNvSpPr>
            <a:spLocks noGrp="1"/>
          </p:cNvSpPr>
          <p:nvPr>
            <p:ph type="ctrTitle"/>
          </p:nvPr>
        </p:nvSpPr>
        <p:spPr/>
        <p:txBody>
          <a:bodyPr/>
          <a:lstStyle/>
          <a:p>
            <a:r>
              <a:rPr lang="nl-NL"/>
              <a:t>Waarom visie?</a:t>
            </a:r>
          </a:p>
        </p:txBody>
      </p:sp>
      <p:sp>
        <p:nvSpPr>
          <p:cNvPr id="4" name="Tijdelijke aanduiding voor tekst 3">
            <a:extLst>
              <a:ext uri="{FF2B5EF4-FFF2-40B4-BE49-F238E27FC236}">
                <a16:creationId xmlns:a16="http://schemas.microsoft.com/office/drawing/2014/main" id="{190301DA-9E86-84DE-45FF-1C4679F397F4}"/>
              </a:ext>
            </a:extLst>
          </p:cNvPr>
          <p:cNvSpPr>
            <a:spLocks noGrp="1"/>
          </p:cNvSpPr>
          <p:nvPr>
            <p:ph type="body" sz="quarter" idx="13"/>
          </p:nvPr>
        </p:nvSpPr>
        <p:spPr/>
        <p:txBody>
          <a:bodyPr/>
          <a:lstStyle/>
          <a:p>
            <a:pPr marL="0" indent="0">
              <a:buNone/>
            </a:pPr>
            <a:endParaRPr lang="nl-NL"/>
          </a:p>
        </p:txBody>
      </p:sp>
      <p:pic>
        <p:nvPicPr>
          <p:cNvPr id="5" name="Picture 4" descr="Afbeeldingsresultaat voor VISIE STRATEGIE CHAOS">
            <a:extLst>
              <a:ext uri="{FF2B5EF4-FFF2-40B4-BE49-F238E27FC236}">
                <a16:creationId xmlns:a16="http://schemas.microsoft.com/office/drawing/2014/main" id="{CA7BA0BB-7E99-2651-B6BB-A93F101818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611" y="3801458"/>
            <a:ext cx="23261190" cy="9191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9714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D66C694-92C5-39EB-934C-817AF913B28E}"/>
              </a:ext>
            </a:extLst>
          </p:cNvPr>
          <p:cNvSpPr>
            <a:spLocks noGrp="1"/>
          </p:cNvSpPr>
          <p:nvPr>
            <p:ph type="ctrTitle"/>
          </p:nvPr>
        </p:nvSpPr>
        <p:spPr/>
        <p:txBody>
          <a:bodyPr/>
          <a:lstStyle/>
          <a:p>
            <a:r>
              <a:rPr lang="nl-BE"/>
              <a:t>Plan</a:t>
            </a:r>
          </a:p>
        </p:txBody>
      </p:sp>
      <p:sp>
        <p:nvSpPr>
          <p:cNvPr id="3" name="Tijdelijke aanduiding voor tabel 2">
            <a:extLst>
              <a:ext uri="{FF2B5EF4-FFF2-40B4-BE49-F238E27FC236}">
                <a16:creationId xmlns:a16="http://schemas.microsoft.com/office/drawing/2014/main" id="{6BEA08A8-9984-88AB-AF28-253FFDD476D2}"/>
              </a:ext>
            </a:extLst>
          </p:cNvPr>
          <p:cNvSpPr>
            <a:spLocks noGrp="1"/>
          </p:cNvSpPr>
          <p:nvPr>
            <p:ph type="tbl" sz="quarter" idx="13"/>
          </p:nvPr>
        </p:nvSpPr>
        <p:spPr/>
        <p:txBody>
          <a:bodyPr/>
          <a:lstStyle/>
          <a:p>
            <a:endParaRPr lang="nl-BE"/>
          </a:p>
          <a:p>
            <a:r>
              <a:rPr lang="nl-BE"/>
              <a:t>Sneuveltekst </a:t>
            </a:r>
          </a:p>
          <a:p>
            <a:r>
              <a:rPr lang="nl-BE"/>
              <a:t>Verzamelen input  (nu)</a:t>
            </a:r>
          </a:p>
          <a:p>
            <a:r>
              <a:rPr lang="nl-BE"/>
              <a:t>Eerste versie</a:t>
            </a:r>
          </a:p>
          <a:p>
            <a:r>
              <a:rPr lang="nl-BE"/>
              <a:t>Verzamelen feedback: </a:t>
            </a:r>
            <a:r>
              <a:rPr lang="nl-BE">
                <a:solidFill>
                  <a:schemeClr val="accent1"/>
                </a:solidFill>
              </a:rPr>
              <a:t>uitnodiging fysieke werkgroep</a:t>
            </a:r>
          </a:p>
          <a:p>
            <a:r>
              <a:rPr lang="nl-BE"/>
              <a:t>Eindversie (juni/juli)</a:t>
            </a:r>
          </a:p>
          <a:p>
            <a:pPr marL="0" indent="0">
              <a:buNone/>
            </a:pPr>
            <a:endParaRPr lang="nl-BE"/>
          </a:p>
        </p:txBody>
      </p:sp>
    </p:spTree>
    <p:extLst>
      <p:ext uri="{BB962C8B-B14F-4D97-AF65-F5344CB8AC3E}">
        <p14:creationId xmlns:p14="http://schemas.microsoft.com/office/powerpoint/2010/main" val="3176485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BE75F0-092B-8C46-E640-44405501835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96DECF5-9A28-2DB1-9466-61FF29F95364}"/>
              </a:ext>
            </a:extLst>
          </p:cNvPr>
          <p:cNvSpPr>
            <a:spLocks noGrp="1"/>
          </p:cNvSpPr>
          <p:nvPr>
            <p:ph type="ctrTitle"/>
          </p:nvPr>
        </p:nvSpPr>
        <p:spPr>
          <a:xfrm>
            <a:off x="303600" y="6526209"/>
            <a:ext cx="11217600" cy="4775200"/>
          </a:xfrm>
        </p:spPr>
        <p:txBody>
          <a:bodyPr anchor="b">
            <a:normAutofit/>
          </a:bodyPr>
          <a:lstStyle/>
          <a:p>
            <a:r>
              <a:rPr lang="nl-NL" sz="6200">
                <a:latin typeface="Flanders Art Sans Condensed"/>
              </a:rPr>
              <a:t>Blik op uitsluitingsmechanisme, maatschappelijke tendensen en </a:t>
            </a:r>
            <a:br>
              <a:rPr lang="nl-NL" sz="6200">
                <a:latin typeface="Flanders Art Sans Condensed"/>
              </a:rPr>
            </a:br>
            <a:r>
              <a:rPr lang="nl-NL" sz="6200">
                <a:latin typeface="Flanders Art Sans Condensed"/>
              </a:rPr>
              <a:t>onderzoek</a:t>
            </a:r>
            <a:br>
              <a:rPr lang="nl-NL" sz="6200"/>
            </a:br>
            <a:endParaRPr lang="nl-BE" sz="6200"/>
          </a:p>
        </p:txBody>
      </p:sp>
      <p:pic>
        <p:nvPicPr>
          <p:cNvPr id="10242" name="Picture 2" descr="Stream Uitsluitingsmechanismen by Instituut voor Publieke Waarden | Listen  online for free on SoundCloud">
            <a:extLst>
              <a:ext uri="{FF2B5EF4-FFF2-40B4-BE49-F238E27FC236}">
                <a16:creationId xmlns:a16="http://schemas.microsoft.com/office/drawing/2014/main" id="{A0275C06-2CC0-136A-AF96-40B252E92B75}"/>
              </a:ext>
            </a:extLst>
          </p:cNvPr>
          <p:cNvPicPr>
            <a:picLocks noGrp="1" noChangeAspect="1" noChangeArrowheads="1"/>
          </p:cNvPicPr>
          <p:nvPr>
            <p:ph type="pic" sz="quarter" idx="10"/>
          </p:nvPr>
        </p:nvPicPr>
        <p:blipFill>
          <a:blip r:embed="rId3" cstate="email">
            <a:extLst>
              <a:ext uri="{28A0092B-C50C-407E-A947-70E740481C1C}">
                <a14:useLocalDpi xmlns:a14="http://schemas.microsoft.com/office/drawing/2010/main" val="0"/>
              </a:ext>
            </a:extLst>
          </a:blip>
          <a:srcRect r="-1" b="-1"/>
          <a:stretch/>
        </p:blipFill>
        <p:spPr bwMode="auto">
          <a:xfrm>
            <a:off x="10667951" y="0"/>
            <a:ext cx="13714461" cy="13718501"/>
          </a:xfrm>
          <a:prstGeom prst="rect">
            <a:avLst/>
          </a:prstGeom>
          <a:solidFill>
            <a:srgbClr val="FFFFFF"/>
          </a:solidFill>
        </p:spPr>
      </p:pic>
    </p:spTree>
    <p:extLst>
      <p:ext uri="{BB962C8B-B14F-4D97-AF65-F5344CB8AC3E}">
        <p14:creationId xmlns:p14="http://schemas.microsoft.com/office/powerpoint/2010/main" val="1574992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1C246-E3DB-E392-1C64-7254229D5AA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2AEA385-6746-F3DD-B19E-EE4F8A89938D}"/>
              </a:ext>
            </a:extLst>
          </p:cNvPr>
          <p:cNvSpPr>
            <a:spLocks noGrp="1"/>
          </p:cNvSpPr>
          <p:nvPr>
            <p:ph type="ctrTitle"/>
          </p:nvPr>
        </p:nvSpPr>
        <p:spPr>
          <a:xfrm>
            <a:off x="1522800" y="722980"/>
            <a:ext cx="20635742" cy="1939924"/>
          </a:xfrm>
        </p:spPr>
        <p:txBody>
          <a:bodyPr anchor="b">
            <a:normAutofit/>
          </a:bodyPr>
          <a:lstStyle/>
          <a:p>
            <a:r>
              <a:rPr lang="nl-NL" sz="5400"/>
              <a:t>Maatschappelijke tendensen</a:t>
            </a:r>
            <a:endParaRPr lang="nl-BE" sz="5400"/>
          </a:p>
        </p:txBody>
      </p:sp>
      <p:sp>
        <p:nvSpPr>
          <p:cNvPr id="9" name="Text Placeholder 3">
            <a:extLst>
              <a:ext uri="{FF2B5EF4-FFF2-40B4-BE49-F238E27FC236}">
                <a16:creationId xmlns:a16="http://schemas.microsoft.com/office/drawing/2014/main" id="{30B54F62-39A0-25AC-78F2-7BEFDD35428C}"/>
              </a:ext>
            </a:extLst>
          </p:cNvPr>
          <p:cNvSpPr>
            <a:spLocks noGrp="1"/>
          </p:cNvSpPr>
          <p:nvPr>
            <p:ph type="body" sz="quarter" idx="13"/>
          </p:nvPr>
        </p:nvSpPr>
        <p:spPr>
          <a:xfrm>
            <a:off x="1522798" y="4215600"/>
            <a:ext cx="20635741" cy="7791083"/>
          </a:xfrm>
        </p:spPr>
        <p:txBody>
          <a:bodyPr/>
          <a:lstStyle/>
          <a:p>
            <a:pPr marL="914400" indent="-914400">
              <a:buAutoNum type="arabicPeriod"/>
            </a:pPr>
            <a:r>
              <a:rPr lang="en-US" err="1"/>
              <a:t>Gelijke</a:t>
            </a:r>
            <a:r>
              <a:rPr lang="en-US"/>
              <a:t> </a:t>
            </a:r>
            <a:r>
              <a:rPr lang="en-US" err="1"/>
              <a:t>onderwijskansen</a:t>
            </a:r>
            <a:r>
              <a:rPr lang="en-US"/>
              <a:t> </a:t>
            </a:r>
            <a:r>
              <a:rPr lang="en-US" err="1"/>
              <a:t>hebben</a:t>
            </a:r>
            <a:r>
              <a:rPr lang="en-US"/>
              <a:t> er al dan </a:t>
            </a:r>
            <a:r>
              <a:rPr lang="en-US" err="1"/>
              <a:t>niet</a:t>
            </a:r>
            <a:r>
              <a:rPr lang="en-US"/>
              <a:t> </a:t>
            </a:r>
            <a:r>
              <a:rPr lang="en-US" err="1"/>
              <a:t>onbewust</a:t>
            </a:r>
            <a:r>
              <a:rPr lang="en-US"/>
              <a:t> voor </a:t>
            </a:r>
            <a:r>
              <a:rPr lang="en-US" err="1"/>
              <a:t>gezorgd</a:t>
            </a:r>
            <a:r>
              <a:rPr lang="en-US"/>
              <a:t> </a:t>
            </a:r>
            <a:r>
              <a:rPr lang="en-US" err="1"/>
              <a:t>dat</a:t>
            </a:r>
            <a:r>
              <a:rPr lang="en-US"/>
              <a:t> de </a:t>
            </a:r>
            <a:r>
              <a:rPr lang="en-US" err="1"/>
              <a:t>onderwijskwaliteit</a:t>
            </a:r>
            <a:r>
              <a:rPr lang="en-US"/>
              <a:t> is </a:t>
            </a:r>
            <a:r>
              <a:rPr lang="en-US" err="1"/>
              <a:t>gedaald</a:t>
            </a:r>
            <a:endParaRPr lang="en-US"/>
          </a:p>
          <a:p>
            <a:pPr marL="914400" indent="-914400">
              <a:buAutoNum type="arabicPeriod"/>
            </a:pPr>
            <a:endParaRPr lang="en-US"/>
          </a:p>
          <a:p>
            <a:pPr marL="914400" indent="-914400">
              <a:buAutoNum type="arabicPeriod"/>
            </a:pPr>
            <a:r>
              <a:rPr lang="en-US" err="1"/>
              <a:t>Dankzij</a:t>
            </a:r>
            <a:r>
              <a:rPr lang="en-US"/>
              <a:t> </a:t>
            </a:r>
            <a:r>
              <a:rPr lang="en-US" err="1"/>
              <a:t>gelijke</a:t>
            </a:r>
            <a:r>
              <a:rPr lang="en-US"/>
              <a:t> </a:t>
            </a:r>
            <a:r>
              <a:rPr lang="en-US" err="1"/>
              <a:t>onderwijskansenbeleid</a:t>
            </a:r>
            <a:r>
              <a:rPr lang="en-US"/>
              <a:t> </a:t>
            </a:r>
            <a:r>
              <a:rPr lang="en-US" err="1"/>
              <a:t>hebben</a:t>
            </a:r>
            <a:r>
              <a:rPr lang="en-US"/>
              <a:t> we </a:t>
            </a:r>
            <a:r>
              <a:rPr lang="en-US" err="1"/>
              <a:t>ervoor</a:t>
            </a:r>
            <a:r>
              <a:rPr lang="en-US"/>
              <a:t> </a:t>
            </a:r>
            <a:r>
              <a:rPr lang="en-US" err="1"/>
              <a:t>gezorgd</a:t>
            </a:r>
            <a:r>
              <a:rPr lang="en-US"/>
              <a:t> </a:t>
            </a:r>
            <a:r>
              <a:rPr lang="en-US" err="1"/>
              <a:t>dat</a:t>
            </a:r>
            <a:r>
              <a:rPr lang="en-US"/>
              <a:t> het </a:t>
            </a:r>
            <a:r>
              <a:rPr lang="en-US" err="1"/>
              <a:t>niet</a:t>
            </a:r>
            <a:r>
              <a:rPr lang="en-US"/>
              <a:t> </a:t>
            </a:r>
            <a:r>
              <a:rPr lang="en-US" err="1"/>
              <a:t>nog</a:t>
            </a:r>
            <a:r>
              <a:rPr lang="en-US"/>
              <a:t> </a:t>
            </a:r>
            <a:r>
              <a:rPr lang="en-US" err="1"/>
              <a:t>slechter</a:t>
            </a:r>
            <a:r>
              <a:rPr lang="en-US"/>
              <a:t> </a:t>
            </a:r>
            <a:r>
              <a:rPr lang="en-US" err="1"/>
              <a:t>gesteld</a:t>
            </a:r>
            <a:r>
              <a:rPr lang="en-US"/>
              <a:t> is met </a:t>
            </a:r>
            <a:r>
              <a:rPr lang="en-US" err="1"/>
              <a:t>onderwijskwaliteit</a:t>
            </a:r>
            <a:endParaRPr lang="en-US"/>
          </a:p>
          <a:p>
            <a:pPr marL="914400" indent="-914400">
              <a:buAutoNum type="arabicPeriod"/>
            </a:pPr>
            <a:endParaRPr lang="en-US"/>
          </a:p>
          <a:p>
            <a:pPr marL="914400" indent="-914400">
              <a:buAutoNum type="arabicPeriod"/>
            </a:pPr>
            <a:endParaRPr lang="en-US"/>
          </a:p>
          <a:p>
            <a:pPr marL="914400" indent="-914400">
              <a:buAutoNum type="arabicPeriod"/>
            </a:pPr>
            <a:endParaRPr lang="en-US"/>
          </a:p>
        </p:txBody>
      </p:sp>
    </p:spTree>
    <p:extLst>
      <p:ext uri="{BB962C8B-B14F-4D97-AF65-F5344CB8AC3E}">
        <p14:creationId xmlns:p14="http://schemas.microsoft.com/office/powerpoint/2010/main" val="1313231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86C088-DFEB-8E12-BF4F-2DF0CAFF8138}"/>
              </a:ext>
            </a:extLst>
          </p:cNvPr>
          <p:cNvSpPr>
            <a:spLocks noGrp="1"/>
          </p:cNvSpPr>
          <p:nvPr>
            <p:ph type="ctrTitle"/>
          </p:nvPr>
        </p:nvSpPr>
        <p:spPr/>
        <p:txBody>
          <a:bodyPr/>
          <a:lstStyle/>
          <a:p>
            <a:r>
              <a:rPr lang="nl-BE" sz="5400"/>
              <a:t>Wetenschap</a:t>
            </a:r>
          </a:p>
        </p:txBody>
      </p:sp>
      <p:sp>
        <p:nvSpPr>
          <p:cNvPr id="3" name="Ondertitel 2">
            <a:extLst>
              <a:ext uri="{FF2B5EF4-FFF2-40B4-BE49-F238E27FC236}">
                <a16:creationId xmlns:a16="http://schemas.microsoft.com/office/drawing/2014/main" id="{2DFCED17-762F-C539-C012-FDA8957A485E}"/>
              </a:ext>
            </a:extLst>
          </p:cNvPr>
          <p:cNvSpPr>
            <a:spLocks noGrp="1"/>
          </p:cNvSpPr>
          <p:nvPr>
            <p:ph type="subTitle" idx="1"/>
          </p:nvPr>
        </p:nvSpPr>
        <p:spPr/>
        <p:txBody>
          <a:bodyPr/>
          <a:lstStyle/>
          <a:p>
            <a:r>
              <a:rPr lang="nl-BE" err="1"/>
              <a:t>Leeerprestaties</a:t>
            </a:r>
            <a:r>
              <a:rPr lang="nl-BE"/>
              <a:t> hangen samen met achtergrondkenmerken van de </a:t>
            </a:r>
            <a:r>
              <a:rPr lang="nl-BE" u="sng"/>
              <a:t>leerling</a:t>
            </a:r>
          </a:p>
        </p:txBody>
      </p:sp>
      <p:sp>
        <p:nvSpPr>
          <p:cNvPr id="4" name="Tijdelijke aanduiding voor tekst 3">
            <a:extLst>
              <a:ext uri="{FF2B5EF4-FFF2-40B4-BE49-F238E27FC236}">
                <a16:creationId xmlns:a16="http://schemas.microsoft.com/office/drawing/2014/main" id="{F131E46B-C722-12CA-364E-9086DF57822D}"/>
              </a:ext>
            </a:extLst>
          </p:cNvPr>
          <p:cNvSpPr>
            <a:spLocks noGrp="1"/>
          </p:cNvSpPr>
          <p:nvPr>
            <p:ph type="body" sz="quarter" idx="13"/>
          </p:nvPr>
        </p:nvSpPr>
        <p:spPr/>
        <p:txBody>
          <a:bodyPr>
            <a:normAutofit lnSpcReduction="10000"/>
          </a:bodyPr>
          <a:lstStyle/>
          <a:p>
            <a:r>
              <a:rPr lang="nl-BE"/>
              <a:t>Sociaaleconomische status (SES) = grootste vorm van ongelijkheid</a:t>
            </a:r>
          </a:p>
          <a:p>
            <a:r>
              <a:rPr lang="nl-BE"/>
              <a:t>Migratiestatus 2</a:t>
            </a:r>
            <a:r>
              <a:rPr lang="nl-BE" baseline="30000"/>
              <a:t>de</a:t>
            </a:r>
            <a:r>
              <a:rPr lang="nl-BE"/>
              <a:t> grootste vorm van ongelijkheid</a:t>
            </a:r>
          </a:p>
          <a:p>
            <a:r>
              <a:rPr lang="nl-BE"/>
              <a:t>geslacht</a:t>
            </a:r>
          </a:p>
          <a:p>
            <a:r>
              <a:rPr lang="nl-BE"/>
              <a:t>Thuiscontext en taal- en leesklimaat</a:t>
            </a:r>
          </a:p>
          <a:p>
            <a:r>
              <a:rPr lang="nl-BE"/>
              <a:t>Thuistaal</a:t>
            </a:r>
          </a:p>
          <a:p>
            <a:r>
              <a:rPr lang="nl-BE"/>
              <a:t>Motivatie en academisch zelfconcept</a:t>
            </a:r>
          </a:p>
          <a:p>
            <a:r>
              <a:rPr lang="nl-BE"/>
              <a:t>Extra zorg / leerproblemen </a:t>
            </a:r>
          </a:p>
          <a:p>
            <a:r>
              <a:rPr lang="nl-BE"/>
              <a:t>Schoolse achterstand</a:t>
            </a:r>
          </a:p>
          <a:p>
            <a:endParaRPr lang="nl-BE"/>
          </a:p>
        </p:txBody>
      </p:sp>
    </p:spTree>
    <p:extLst>
      <p:ext uri="{BB962C8B-B14F-4D97-AF65-F5344CB8AC3E}">
        <p14:creationId xmlns:p14="http://schemas.microsoft.com/office/powerpoint/2010/main" val="3369963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8112DC5-E5A0-78D5-9265-D33E0D7C7EAD}"/>
              </a:ext>
            </a:extLst>
          </p:cNvPr>
          <p:cNvSpPr>
            <a:spLocks noGrp="1"/>
          </p:cNvSpPr>
          <p:nvPr>
            <p:ph type="ctrTitle"/>
          </p:nvPr>
        </p:nvSpPr>
        <p:spPr/>
        <p:txBody>
          <a:bodyPr/>
          <a:lstStyle/>
          <a:p>
            <a:r>
              <a:rPr lang="nl-BE" sz="5400"/>
              <a:t>Kruispuntdenken</a:t>
            </a:r>
          </a:p>
        </p:txBody>
      </p:sp>
      <p:sp>
        <p:nvSpPr>
          <p:cNvPr id="4" name="Tijdelijke aanduiding voor tekst 3">
            <a:extLst>
              <a:ext uri="{FF2B5EF4-FFF2-40B4-BE49-F238E27FC236}">
                <a16:creationId xmlns:a16="http://schemas.microsoft.com/office/drawing/2014/main" id="{65284DBC-E82A-71A0-03A7-8C36A124CCB3}"/>
              </a:ext>
            </a:extLst>
          </p:cNvPr>
          <p:cNvSpPr>
            <a:spLocks noGrp="1"/>
          </p:cNvSpPr>
          <p:nvPr>
            <p:ph type="body" sz="quarter" idx="13"/>
          </p:nvPr>
        </p:nvSpPr>
        <p:spPr/>
        <p:txBody>
          <a:bodyPr>
            <a:normAutofit lnSpcReduction="10000"/>
          </a:bodyPr>
          <a:lstStyle/>
          <a:p>
            <a:r>
              <a:rPr lang="nl-BE"/>
              <a:t>Je ouders zijn arm</a:t>
            </a:r>
          </a:p>
          <a:p>
            <a:r>
              <a:rPr lang="nl-BE"/>
              <a:t>Je hebt buitenlandse </a:t>
            </a:r>
            <a:r>
              <a:rPr lang="nl-BE" err="1"/>
              <a:t>roots</a:t>
            </a:r>
            <a:endParaRPr lang="nl-BE"/>
          </a:p>
          <a:p>
            <a:r>
              <a:rPr lang="nl-BE"/>
              <a:t>Je bent een jongen</a:t>
            </a:r>
          </a:p>
          <a:p>
            <a:r>
              <a:rPr lang="nl-BE"/>
              <a:t>Je wordt niet taalrijk opgevoed</a:t>
            </a:r>
          </a:p>
          <a:p>
            <a:r>
              <a:rPr lang="nl-BE"/>
              <a:t>Je spreekt geen Nederlands thuis</a:t>
            </a:r>
          </a:p>
          <a:p>
            <a:r>
              <a:rPr lang="nl-BE"/>
              <a:t>Je denkt dat je niet slim genoeg bent en je wordt gepest</a:t>
            </a:r>
          </a:p>
          <a:p>
            <a:r>
              <a:rPr lang="nl-BE"/>
              <a:t>Je hebt ADHD</a:t>
            </a:r>
          </a:p>
          <a:p>
            <a:r>
              <a:rPr lang="nl-BE"/>
              <a:t>Je bent twee jaar niet naar school geweest door een oorlog</a:t>
            </a:r>
          </a:p>
          <a:p>
            <a:endParaRPr lang="nl-BE"/>
          </a:p>
          <a:p>
            <a:endParaRPr lang="nl-BE"/>
          </a:p>
          <a:p>
            <a:endParaRPr lang="nl-BE"/>
          </a:p>
          <a:p>
            <a:endParaRPr lang="nl-BE"/>
          </a:p>
        </p:txBody>
      </p:sp>
    </p:spTree>
    <p:extLst>
      <p:ext uri="{BB962C8B-B14F-4D97-AF65-F5344CB8AC3E}">
        <p14:creationId xmlns:p14="http://schemas.microsoft.com/office/powerpoint/2010/main" val="2802361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E98D318-08C9-0567-AF63-16116D83C323}"/>
              </a:ext>
            </a:extLst>
          </p:cNvPr>
          <p:cNvSpPr>
            <a:spLocks noGrp="1"/>
          </p:cNvSpPr>
          <p:nvPr>
            <p:ph type="ctrTitle"/>
          </p:nvPr>
        </p:nvSpPr>
        <p:spPr/>
        <p:txBody>
          <a:bodyPr/>
          <a:lstStyle/>
          <a:p>
            <a:r>
              <a:rPr lang="nl-BE" sz="5400"/>
              <a:t>Wetenschap</a:t>
            </a:r>
          </a:p>
        </p:txBody>
      </p:sp>
      <p:sp>
        <p:nvSpPr>
          <p:cNvPr id="3" name="Ondertitel 2">
            <a:extLst>
              <a:ext uri="{FF2B5EF4-FFF2-40B4-BE49-F238E27FC236}">
                <a16:creationId xmlns:a16="http://schemas.microsoft.com/office/drawing/2014/main" id="{5CDC8D4B-4F8D-6DBE-5E02-A23798D8BCF9}"/>
              </a:ext>
            </a:extLst>
          </p:cNvPr>
          <p:cNvSpPr>
            <a:spLocks noGrp="1"/>
          </p:cNvSpPr>
          <p:nvPr>
            <p:ph type="subTitle" idx="1"/>
          </p:nvPr>
        </p:nvSpPr>
        <p:spPr/>
        <p:txBody>
          <a:bodyPr/>
          <a:lstStyle/>
          <a:p>
            <a:r>
              <a:rPr lang="nl-BE" err="1"/>
              <a:t>Leeerprestaties</a:t>
            </a:r>
            <a:r>
              <a:rPr lang="nl-BE"/>
              <a:t> hangen samen met achtergrondkenmerken van de </a:t>
            </a:r>
            <a:r>
              <a:rPr lang="nl-BE" u="sng"/>
              <a:t>SCHOOL</a:t>
            </a:r>
          </a:p>
          <a:p>
            <a:endParaRPr lang="nl-BE"/>
          </a:p>
        </p:txBody>
      </p:sp>
      <p:sp>
        <p:nvSpPr>
          <p:cNvPr id="4" name="Tijdelijke aanduiding voor tekst 3">
            <a:extLst>
              <a:ext uri="{FF2B5EF4-FFF2-40B4-BE49-F238E27FC236}">
                <a16:creationId xmlns:a16="http://schemas.microsoft.com/office/drawing/2014/main" id="{4A8DED95-7351-46C5-67F4-4DE3150FFDBC}"/>
              </a:ext>
            </a:extLst>
          </p:cNvPr>
          <p:cNvSpPr>
            <a:spLocks noGrp="1"/>
          </p:cNvSpPr>
          <p:nvPr>
            <p:ph type="body" sz="quarter" idx="13"/>
          </p:nvPr>
        </p:nvSpPr>
        <p:spPr/>
        <p:txBody>
          <a:bodyPr/>
          <a:lstStyle/>
          <a:p>
            <a:r>
              <a:rPr lang="nl-BE"/>
              <a:t>Sociaal profiel school </a:t>
            </a:r>
            <a:r>
              <a:rPr lang="nl-BE" sz="9600"/>
              <a:t>&gt;</a:t>
            </a:r>
            <a:r>
              <a:rPr lang="nl-BE"/>
              <a:t> individuele SES</a:t>
            </a:r>
          </a:p>
          <a:p>
            <a:r>
              <a:rPr lang="nl-BE"/>
              <a:t>Sociaaleconomisch profiel </a:t>
            </a:r>
            <a:r>
              <a:rPr lang="nl-BE" sz="9600"/>
              <a:t>&gt;</a:t>
            </a:r>
            <a:r>
              <a:rPr lang="nl-BE"/>
              <a:t> etnisch culturele samenstelling</a:t>
            </a:r>
          </a:p>
          <a:p>
            <a:r>
              <a:rPr lang="nl-BE"/>
              <a:t>Veerkrachtige leerlingen – ondanks alles</a:t>
            </a:r>
          </a:p>
          <a:p>
            <a:r>
              <a:rPr lang="nl-BE"/>
              <a:t>Gehanteerde diversiteitsmodel in school</a:t>
            </a:r>
          </a:p>
          <a:p>
            <a:pPr lvl="1"/>
            <a:r>
              <a:rPr lang="nl-BE"/>
              <a:t>Pluralistisch diversiteitsmodel</a:t>
            </a:r>
          </a:p>
          <a:p>
            <a:pPr lvl="1"/>
            <a:r>
              <a:rPr lang="nl-BE"/>
              <a:t>Kleurenblind</a:t>
            </a:r>
          </a:p>
          <a:p>
            <a:pPr lvl="1"/>
            <a:r>
              <a:rPr lang="nl-BE"/>
              <a:t>Assimilatie </a:t>
            </a:r>
          </a:p>
          <a:p>
            <a:endParaRPr lang="nl-BE"/>
          </a:p>
        </p:txBody>
      </p:sp>
    </p:spTree>
    <p:extLst>
      <p:ext uri="{BB962C8B-B14F-4D97-AF65-F5344CB8AC3E}">
        <p14:creationId xmlns:p14="http://schemas.microsoft.com/office/powerpoint/2010/main" val="79081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494E06-6A42-39A9-644B-3D6EB711B4D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4BA8454-A1CD-A3E0-062C-D1A0C8064F49}"/>
              </a:ext>
            </a:extLst>
          </p:cNvPr>
          <p:cNvSpPr>
            <a:spLocks noGrp="1"/>
          </p:cNvSpPr>
          <p:nvPr>
            <p:ph type="ctrTitle"/>
          </p:nvPr>
        </p:nvSpPr>
        <p:spPr/>
        <p:txBody>
          <a:bodyPr/>
          <a:lstStyle/>
          <a:p>
            <a:r>
              <a:rPr lang="nl-BE" sz="5400"/>
              <a:t>Kruispuntdenken</a:t>
            </a:r>
          </a:p>
        </p:txBody>
      </p:sp>
      <p:sp>
        <p:nvSpPr>
          <p:cNvPr id="4" name="Tijdelijke aanduiding voor tekst 3">
            <a:extLst>
              <a:ext uri="{FF2B5EF4-FFF2-40B4-BE49-F238E27FC236}">
                <a16:creationId xmlns:a16="http://schemas.microsoft.com/office/drawing/2014/main" id="{59A5903D-3FD5-D8C7-C79E-68872924964C}"/>
              </a:ext>
            </a:extLst>
          </p:cNvPr>
          <p:cNvSpPr>
            <a:spLocks noGrp="1"/>
          </p:cNvSpPr>
          <p:nvPr>
            <p:ph type="body" sz="quarter" idx="13"/>
          </p:nvPr>
        </p:nvSpPr>
        <p:spPr>
          <a:xfrm>
            <a:off x="1522799" y="4215600"/>
            <a:ext cx="9358562" cy="7791083"/>
          </a:xfrm>
        </p:spPr>
        <p:txBody>
          <a:bodyPr>
            <a:normAutofit lnSpcReduction="10000"/>
          </a:bodyPr>
          <a:lstStyle/>
          <a:p>
            <a:r>
              <a:rPr lang="nl-BE"/>
              <a:t>Arm</a:t>
            </a:r>
          </a:p>
          <a:p>
            <a:r>
              <a:rPr lang="nl-BE"/>
              <a:t>Buitenlandse </a:t>
            </a:r>
            <a:r>
              <a:rPr lang="nl-BE" err="1"/>
              <a:t>roots</a:t>
            </a:r>
            <a:endParaRPr lang="nl-BE"/>
          </a:p>
          <a:p>
            <a:r>
              <a:rPr lang="nl-BE"/>
              <a:t>Jongen</a:t>
            </a:r>
          </a:p>
          <a:p>
            <a:r>
              <a:rPr lang="nl-BE"/>
              <a:t>Niet taalrijk</a:t>
            </a:r>
          </a:p>
          <a:p>
            <a:r>
              <a:rPr lang="nl-BE"/>
              <a:t>Moedertaal</a:t>
            </a:r>
          </a:p>
          <a:p>
            <a:r>
              <a:rPr lang="nl-BE"/>
              <a:t>Zelfbeeld</a:t>
            </a:r>
          </a:p>
          <a:p>
            <a:r>
              <a:rPr lang="nl-BE"/>
              <a:t>Zorg/leerprobleem</a:t>
            </a:r>
          </a:p>
          <a:p>
            <a:r>
              <a:rPr lang="nl-BE"/>
              <a:t>Schoolachterstand</a:t>
            </a:r>
          </a:p>
          <a:p>
            <a:endParaRPr lang="nl-BE"/>
          </a:p>
          <a:p>
            <a:endParaRPr lang="nl-BE"/>
          </a:p>
          <a:p>
            <a:endParaRPr lang="nl-BE"/>
          </a:p>
          <a:p>
            <a:endParaRPr lang="nl-BE"/>
          </a:p>
        </p:txBody>
      </p:sp>
      <p:sp>
        <p:nvSpPr>
          <p:cNvPr id="5" name="Tijdelijke aanduiding voor tekst 3">
            <a:extLst>
              <a:ext uri="{FF2B5EF4-FFF2-40B4-BE49-F238E27FC236}">
                <a16:creationId xmlns:a16="http://schemas.microsoft.com/office/drawing/2014/main" id="{E0244AED-23CD-3BC5-5BD4-20748083FFD6}"/>
              </a:ext>
            </a:extLst>
          </p:cNvPr>
          <p:cNvSpPr txBox="1">
            <a:spLocks/>
          </p:cNvSpPr>
          <p:nvPr/>
        </p:nvSpPr>
        <p:spPr>
          <a:xfrm>
            <a:off x="11840671" y="4215600"/>
            <a:ext cx="9358562" cy="7791083"/>
          </a:xfrm>
          <a:prstGeom prst="rect">
            <a:avLst/>
          </a:prstGeom>
        </p:spPr>
        <p:txBody>
          <a:bodyPr vert="horz" lIns="0" tIns="45720" rIns="91440" bIns="45720" rtlCol="0">
            <a:normAutofit/>
          </a:bodyPr>
          <a:lstStyle>
            <a:lvl1pPr marL="717550" indent="-717550" algn="l" defTabSz="1828709" rtl="0" eaLnBrk="1" latinLnBrk="0" hangingPunct="1">
              <a:lnSpc>
                <a:spcPct val="90000"/>
              </a:lnSpc>
              <a:spcBef>
                <a:spcPts val="2000"/>
              </a:spcBef>
              <a:buClr>
                <a:schemeClr val="accent1"/>
              </a:buClr>
              <a:buFontTx/>
              <a:buBlip>
                <a:blip r:embed="rId3">
                  <a:extLst>
                    <a:ext uri="{96DAC541-7B7A-43D3-8B79-37D633B846F1}">
                      <asvg:svgBlip xmlns:asvg="http://schemas.microsoft.com/office/drawing/2016/SVG/main" r:embed="rId4"/>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r>
              <a:rPr lang="nl-BE"/>
              <a:t>Je gaat naar een school met veel armoede</a:t>
            </a:r>
          </a:p>
          <a:p>
            <a:r>
              <a:rPr lang="nl-BE"/>
              <a:t>Waarin jij je moet aanpassen</a:t>
            </a:r>
          </a:p>
          <a:p>
            <a:pPr lvl="1"/>
            <a:r>
              <a:rPr lang="nl-BE" i="0"/>
              <a:t>Enkel Nederlands op de speelplaats</a:t>
            </a:r>
          </a:p>
          <a:p>
            <a:pPr lvl="1"/>
            <a:r>
              <a:rPr lang="nl-BE" i="0"/>
              <a:t>Geen antipestbeleid met aandacht voor begeleiding in geval van racisme</a:t>
            </a:r>
          </a:p>
          <a:p>
            <a:pPr lvl="1"/>
            <a:r>
              <a:rPr lang="nl-BE" i="0"/>
              <a:t>Enkel aandacht voor 1 religie</a:t>
            </a:r>
          </a:p>
          <a:p>
            <a:endParaRPr lang="nl-BE"/>
          </a:p>
          <a:p>
            <a:endParaRPr lang="nl-BE"/>
          </a:p>
          <a:p>
            <a:endParaRPr lang="nl-BE"/>
          </a:p>
          <a:p>
            <a:endParaRPr lang="nl-BE"/>
          </a:p>
          <a:p>
            <a:endParaRPr lang="nl-BE"/>
          </a:p>
        </p:txBody>
      </p:sp>
    </p:spTree>
    <p:extLst>
      <p:ext uri="{BB962C8B-B14F-4D97-AF65-F5344CB8AC3E}">
        <p14:creationId xmlns:p14="http://schemas.microsoft.com/office/powerpoint/2010/main" val="2511819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39268B1-41DC-C71B-EC57-E60647E0CF5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03604" y="0"/>
            <a:ext cx="16231955" cy="13716000"/>
          </a:xfrm>
          <a:prstGeom prst="rect">
            <a:avLst/>
          </a:prstGeom>
          <a:solidFill>
            <a:srgbClr val="FFFFFF"/>
          </a:solidFill>
        </p:spPr>
      </p:pic>
    </p:spTree>
    <p:extLst>
      <p:ext uri="{BB962C8B-B14F-4D97-AF65-F5344CB8AC3E}">
        <p14:creationId xmlns:p14="http://schemas.microsoft.com/office/powerpoint/2010/main" val="3639458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3CC3BF-BA6E-22CC-2E75-A94E06CC556F}"/>
              </a:ext>
            </a:extLst>
          </p:cNvPr>
          <p:cNvSpPr>
            <a:spLocks noGrp="1"/>
          </p:cNvSpPr>
          <p:nvPr>
            <p:ph type="ctrTitle"/>
          </p:nvPr>
        </p:nvSpPr>
        <p:spPr/>
        <p:txBody>
          <a:bodyPr/>
          <a:lstStyle/>
          <a:p>
            <a:r>
              <a:rPr lang="nl-BE"/>
              <a:t>Uitsluitingsmechanisme: meritocratie</a:t>
            </a:r>
          </a:p>
        </p:txBody>
      </p:sp>
      <p:sp>
        <p:nvSpPr>
          <p:cNvPr id="3" name="Ondertitel 2">
            <a:extLst>
              <a:ext uri="{FF2B5EF4-FFF2-40B4-BE49-F238E27FC236}">
                <a16:creationId xmlns:a16="http://schemas.microsoft.com/office/drawing/2014/main" id="{75E1CDF0-CF20-EA59-D823-076C3E984274}"/>
              </a:ext>
            </a:extLst>
          </p:cNvPr>
          <p:cNvSpPr>
            <a:spLocks noGrp="1"/>
          </p:cNvSpPr>
          <p:nvPr>
            <p:ph type="subTitle" idx="1"/>
          </p:nvPr>
        </p:nvSpPr>
        <p:spPr/>
        <p:txBody>
          <a:bodyPr/>
          <a:lstStyle/>
          <a:p>
            <a:r>
              <a:rPr lang="nl-BE"/>
              <a:t>Je had je kans maar moeten grijpen</a:t>
            </a:r>
          </a:p>
        </p:txBody>
      </p:sp>
      <p:pic>
        <p:nvPicPr>
          <p:cNvPr id="2050" name="Picture 2" descr="Meritocratie | LECTORAAT CHANGE MANAGEMENT - De Haagse Hogeschool">
            <a:extLst>
              <a:ext uri="{FF2B5EF4-FFF2-40B4-BE49-F238E27FC236}">
                <a16:creationId xmlns:a16="http://schemas.microsoft.com/office/drawing/2014/main" id="{64F692F5-1992-A219-7ABD-40D8F49D83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548" y="3923799"/>
            <a:ext cx="13943316" cy="880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6110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CE480BCE-7ADD-C868-3419-91B016BE0A19}"/>
              </a:ext>
            </a:extLst>
          </p:cNvPr>
          <p:cNvSpPr>
            <a:spLocks noGrp="1"/>
          </p:cNvSpPr>
          <p:nvPr>
            <p:ph type="body" sz="quarter" idx="13"/>
          </p:nvPr>
        </p:nvSpPr>
        <p:spPr/>
        <p:txBody>
          <a:bodyPr/>
          <a:lstStyle/>
          <a:p>
            <a:r>
              <a:rPr lang="nl-BE"/>
              <a:t>Voortdurende selectie van sterke en zwakke presteerders naar afzonderlijke scholen</a:t>
            </a:r>
          </a:p>
          <a:p>
            <a:r>
              <a:rPr lang="nl-BE"/>
              <a:t>Kansarme leerling in kansrijke school presteert beter dan een kansrijke leerling in een kansarme school.</a:t>
            </a:r>
          </a:p>
          <a:p>
            <a:r>
              <a:rPr lang="nl-BE"/>
              <a:t>Selectie ongunstiger: </a:t>
            </a:r>
          </a:p>
          <a:p>
            <a:pPr lvl="1"/>
            <a:r>
              <a:rPr lang="nl-BE"/>
              <a:t>Sociaaleconomische kwetsbare situatie</a:t>
            </a:r>
          </a:p>
          <a:p>
            <a:pPr lvl="1"/>
            <a:r>
              <a:rPr lang="nl-BE"/>
              <a:t>Etnisch-culturele afkomst</a:t>
            </a:r>
          </a:p>
          <a:p>
            <a:pPr marL="714375" lvl="1" indent="0">
              <a:buNone/>
            </a:pPr>
            <a:endParaRPr lang="nl-BE"/>
          </a:p>
        </p:txBody>
      </p:sp>
      <p:sp>
        <p:nvSpPr>
          <p:cNvPr id="7" name="Titel 1">
            <a:extLst>
              <a:ext uri="{FF2B5EF4-FFF2-40B4-BE49-F238E27FC236}">
                <a16:creationId xmlns:a16="http://schemas.microsoft.com/office/drawing/2014/main" id="{4F944566-45BB-08CE-0FBB-D1FBB3172352}"/>
              </a:ext>
            </a:extLst>
          </p:cNvPr>
          <p:cNvSpPr>
            <a:spLocks noGrp="1"/>
          </p:cNvSpPr>
          <p:nvPr>
            <p:ph type="ctrTitle"/>
          </p:nvPr>
        </p:nvSpPr>
        <p:spPr>
          <a:xfrm>
            <a:off x="1522800" y="722980"/>
            <a:ext cx="20635742" cy="1939924"/>
          </a:xfrm>
        </p:spPr>
        <p:txBody>
          <a:bodyPr/>
          <a:lstStyle/>
          <a:p>
            <a:r>
              <a:rPr lang="nl-BE"/>
              <a:t>Uitsluitingsmechanismen: segregatie</a:t>
            </a:r>
          </a:p>
        </p:txBody>
      </p:sp>
      <p:sp>
        <p:nvSpPr>
          <p:cNvPr id="9" name="Ondertitel 8">
            <a:extLst>
              <a:ext uri="{FF2B5EF4-FFF2-40B4-BE49-F238E27FC236}">
                <a16:creationId xmlns:a16="http://schemas.microsoft.com/office/drawing/2014/main" id="{B11674E3-F16B-93F5-8707-15956E5582AC}"/>
              </a:ext>
            </a:extLst>
          </p:cNvPr>
          <p:cNvSpPr>
            <a:spLocks noGrp="1"/>
          </p:cNvSpPr>
          <p:nvPr>
            <p:ph type="subTitle" idx="1"/>
          </p:nvPr>
        </p:nvSpPr>
        <p:spPr/>
        <p:txBody>
          <a:bodyPr/>
          <a:lstStyle/>
          <a:p>
            <a:endParaRPr lang="nl-BE"/>
          </a:p>
        </p:txBody>
      </p:sp>
    </p:spTree>
    <p:extLst>
      <p:ext uri="{BB962C8B-B14F-4D97-AF65-F5344CB8AC3E}">
        <p14:creationId xmlns:p14="http://schemas.microsoft.com/office/powerpoint/2010/main" val="4190494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411BB6-DCD5-AA7C-091B-03F233FD6D81}"/>
              </a:ext>
            </a:extLst>
          </p:cNvPr>
          <p:cNvSpPr>
            <a:spLocks noGrp="1"/>
          </p:cNvSpPr>
          <p:nvPr>
            <p:ph type="ctrTitle"/>
          </p:nvPr>
        </p:nvSpPr>
        <p:spPr/>
        <p:txBody>
          <a:bodyPr/>
          <a:lstStyle/>
          <a:p>
            <a:r>
              <a:rPr lang="nl-BE"/>
              <a:t>Segregatie</a:t>
            </a:r>
          </a:p>
        </p:txBody>
      </p:sp>
      <p:sp>
        <p:nvSpPr>
          <p:cNvPr id="3" name="Ondertitel 2">
            <a:extLst>
              <a:ext uri="{FF2B5EF4-FFF2-40B4-BE49-F238E27FC236}">
                <a16:creationId xmlns:a16="http://schemas.microsoft.com/office/drawing/2014/main" id="{878F13C6-823A-47A3-773D-1327519B848B}"/>
              </a:ext>
            </a:extLst>
          </p:cNvPr>
          <p:cNvSpPr>
            <a:spLocks noGrp="1"/>
          </p:cNvSpPr>
          <p:nvPr>
            <p:ph type="subTitle" idx="1"/>
          </p:nvPr>
        </p:nvSpPr>
        <p:spPr/>
        <p:txBody>
          <a:bodyPr/>
          <a:lstStyle/>
          <a:p>
            <a:r>
              <a:rPr lang="nl-BE"/>
              <a:t>Streaming</a:t>
            </a:r>
          </a:p>
        </p:txBody>
      </p:sp>
      <p:sp>
        <p:nvSpPr>
          <p:cNvPr id="4" name="Tijdelijke aanduiding voor tekst 3">
            <a:extLst>
              <a:ext uri="{FF2B5EF4-FFF2-40B4-BE49-F238E27FC236}">
                <a16:creationId xmlns:a16="http://schemas.microsoft.com/office/drawing/2014/main" id="{543BE3E6-5B2D-D1AC-7F69-38140C6D2A61}"/>
              </a:ext>
            </a:extLst>
          </p:cNvPr>
          <p:cNvSpPr>
            <a:spLocks noGrp="1"/>
          </p:cNvSpPr>
          <p:nvPr>
            <p:ph type="body" sz="quarter" idx="13"/>
          </p:nvPr>
        </p:nvSpPr>
        <p:spPr/>
        <p:txBody>
          <a:bodyPr/>
          <a:lstStyle/>
          <a:p>
            <a:r>
              <a:rPr lang="nl-BE"/>
              <a:t>Opdeling in klassen</a:t>
            </a:r>
          </a:p>
          <a:p>
            <a:r>
              <a:rPr lang="nl-BE"/>
              <a:t>Opdeling in groepen</a:t>
            </a:r>
          </a:p>
          <a:p>
            <a:r>
              <a:rPr lang="nl-BE"/>
              <a:t>Opdeling onderwijsvormen</a:t>
            </a:r>
          </a:p>
          <a:p>
            <a:r>
              <a:rPr lang="nl-BE"/>
              <a:t>“Keuzes” in schoolloopbaan &lt; we filteren leerlingen weg</a:t>
            </a:r>
          </a:p>
          <a:p>
            <a:r>
              <a:rPr lang="nl-BE"/>
              <a:t>Capaciteiten van een leerling spelen minder mee dan de sociaaleconomische situatie of de etnisch-culturele diversiteit.</a:t>
            </a:r>
          </a:p>
          <a:p>
            <a:r>
              <a:rPr lang="nl-BE"/>
              <a:t>= misallocatie effect</a:t>
            </a:r>
          </a:p>
        </p:txBody>
      </p:sp>
    </p:spTree>
    <p:extLst>
      <p:ext uri="{BB962C8B-B14F-4D97-AF65-F5344CB8AC3E}">
        <p14:creationId xmlns:p14="http://schemas.microsoft.com/office/powerpoint/2010/main" val="2655267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F45FE19-50FE-3259-D08E-9B31192B6943}"/>
              </a:ext>
            </a:extLst>
          </p:cNvPr>
          <p:cNvSpPr>
            <a:spLocks noGrp="1"/>
          </p:cNvSpPr>
          <p:nvPr>
            <p:ph type="ctrTitle"/>
          </p:nvPr>
        </p:nvSpPr>
        <p:spPr/>
        <p:txBody>
          <a:bodyPr/>
          <a:lstStyle/>
          <a:p>
            <a:r>
              <a:rPr lang="nl-BE"/>
              <a:t>Segregatie</a:t>
            </a:r>
          </a:p>
        </p:txBody>
      </p:sp>
      <p:sp>
        <p:nvSpPr>
          <p:cNvPr id="3" name="Ondertitel 2">
            <a:extLst>
              <a:ext uri="{FF2B5EF4-FFF2-40B4-BE49-F238E27FC236}">
                <a16:creationId xmlns:a16="http://schemas.microsoft.com/office/drawing/2014/main" id="{99575EB8-AA04-B031-B883-906F9C8FA904}"/>
              </a:ext>
            </a:extLst>
          </p:cNvPr>
          <p:cNvSpPr>
            <a:spLocks noGrp="1"/>
          </p:cNvSpPr>
          <p:nvPr>
            <p:ph type="subTitle" idx="1"/>
          </p:nvPr>
        </p:nvSpPr>
        <p:spPr/>
        <p:txBody>
          <a:bodyPr/>
          <a:lstStyle/>
          <a:p>
            <a:r>
              <a:rPr lang="nl-BE"/>
              <a:t>Marktprincipes in onderwijs</a:t>
            </a:r>
          </a:p>
        </p:txBody>
      </p:sp>
      <p:sp>
        <p:nvSpPr>
          <p:cNvPr id="4" name="Tijdelijke aanduiding voor tekst 3">
            <a:extLst>
              <a:ext uri="{FF2B5EF4-FFF2-40B4-BE49-F238E27FC236}">
                <a16:creationId xmlns:a16="http://schemas.microsoft.com/office/drawing/2014/main" id="{DE48945E-79EC-1D58-13FE-B0F79993DA68}"/>
              </a:ext>
            </a:extLst>
          </p:cNvPr>
          <p:cNvSpPr>
            <a:spLocks noGrp="1"/>
          </p:cNvSpPr>
          <p:nvPr>
            <p:ph type="body" sz="quarter" idx="13"/>
          </p:nvPr>
        </p:nvSpPr>
        <p:spPr/>
        <p:txBody>
          <a:bodyPr/>
          <a:lstStyle/>
          <a:p>
            <a:r>
              <a:rPr lang="nl-BE"/>
              <a:t>Historische context van het GO!</a:t>
            </a:r>
          </a:p>
          <a:p>
            <a:r>
              <a:rPr lang="nl-BE"/>
              <a:t>Ouders kiezen school volgens reputatie</a:t>
            </a:r>
          </a:p>
          <a:p>
            <a:r>
              <a:rPr lang="nl-BE"/>
              <a:t>Concurrentie tussen scholen</a:t>
            </a:r>
          </a:p>
          <a:p>
            <a:r>
              <a:rPr lang="nl-BE"/>
              <a:t>Zoveel mogelijk hoge sociaaleconomische status rekruteren</a:t>
            </a:r>
          </a:p>
          <a:p>
            <a:r>
              <a:rPr lang="nl-BE"/>
              <a:t>Scholen bouwen bewust drempels in </a:t>
            </a:r>
          </a:p>
          <a:p>
            <a:r>
              <a:rPr lang="nl-BE"/>
              <a:t>Subtiele ontrading bij inschrijving </a:t>
            </a:r>
          </a:p>
          <a:p>
            <a:endParaRPr lang="nl-BE"/>
          </a:p>
        </p:txBody>
      </p:sp>
    </p:spTree>
    <p:extLst>
      <p:ext uri="{BB962C8B-B14F-4D97-AF65-F5344CB8AC3E}">
        <p14:creationId xmlns:p14="http://schemas.microsoft.com/office/powerpoint/2010/main" val="70956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1E6F8C8-AC5C-E151-CDF3-0A079635FE3E}"/>
              </a:ext>
            </a:extLst>
          </p:cNvPr>
          <p:cNvSpPr>
            <a:spLocks noGrp="1"/>
          </p:cNvSpPr>
          <p:nvPr>
            <p:ph type="ctrTitle"/>
          </p:nvPr>
        </p:nvSpPr>
        <p:spPr/>
        <p:txBody>
          <a:bodyPr/>
          <a:lstStyle/>
          <a:p>
            <a:r>
              <a:rPr lang="nl-BE"/>
              <a:t>Segregatie</a:t>
            </a:r>
          </a:p>
        </p:txBody>
      </p:sp>
      <p:sp>
        <p:nvSpPr>
          <p:cNvPr id="3" name="Ondertitel 2">
            <a:extLst>
              <a:ext uri="{FF2B5EF4-FFF2-40B4-BE49-F238E27FC236}">
                <a16:creationId xmlns:a16="http://schemas.microsoft.com/office/drawing/2014/main" id="{5BF74205-C620-7612-0BBD-45D30A324EC2}"/>
              </a:ext>
            </a:extLst>
          </p:cNvPr>
          <p:cNvSpPr>
            <a:spLocks noGrp="1"/>
          </p:cNvSpPr>
          <p:nvPr>
            <p:ph type="subTitle" idx="1"/>
          </p:nvPr>
        </p:nvSpPr>
        <p:spPr/>
        <p:txBody>
          <a:bodyPr/>
          <a:lstStyle/>
          <a:p>
            <a:r>
              <a:rPr lang="nl-BE"/>
              <a:t>Hoe we denken over een leerling bepaalt hun schoolloopbaan</a:t>
            </a:r>
          </a:p>
        </p:txBody>
      </p:sp>
      <p:sp>
        <p:nvSpPr>
          <p:cNvPr id="4" name="Tijdelijke aanduiding voor tekst 3">
            <a:extLst>
              <a:ext uri="{FF2B5EF4-FFF2-40B4-BE49-F238E27FC236}">
                <a16:creationId xmlns:a16="http://schemas.microsoft.com/office/drawing/2014/main" id="{4EE74844-E5F8-3043-9C33-50AEEFFD3D70}"/>
              </a:ext>
            </a:extLst>
          </p:cNvPr>
          <p:cNvSpPr>
            <a:spLocks noGrp="1"/>
          </p:cNvSpPr>
          <p:nvPr>
            <p:ph type="body" sz="quarter" idx="13"/>
          </p:nvPr>
        </p:nvSpPr>
        <p:spPr/>
        <p:txBody>
          <a:bodyPr>
            <a:normAutofit fontScale="92500" lnSpcReduction="20000"/>
          </a:bodyPr>
          <a:lstStyle/>
          <a:p>
            <a:r>
              <a:rPr lang="nl-BE" b="1"/>
              <a:t>Culturele deficit model: </a:t>
            </a:r>
            <a:r>
              <a:rPr lang="nl-BE"/>
              <a:t>we denken vanuit een blank middenklasse perspectief. Wanneer kinderen afwijken van een norm worden ze benaderd als probleem.</a:t>
            </a:r>
          </a:p>
          <a:p>
            <a:r>
              <a:rPr lang="nl-BE" b="1" err="1"/>
              <a:t>Mattëuseffect</a:t>
            </a:r>
            <a:r>
              <a:rPr lang="nl-BE" b="1"/>
              <a:t>: </a:t>
            </a:r>
            <a:r>
              <a:rPr lang="nl-BE"/>
              <a:t>Wanneer de tijd dringt wordt er onbewust meer aandacht geboden aan de leerlingen die mee zijn.</a:t>
            </a:r>
          </a:p>
          <a:p>
            <a:r>
              <a:rPr lang="nl-BE" b="1" err="1"/>
              <a:t>Pygmalion</a:t>
            </a:r>
            <a:r>
              <a:rPr lang="nl-BE" b="1"/>
              <a:t> of </a:t>
            </a:r>
            <a:r>
              <a:rPr lang="nl-BE" b="1" err="1"/>
              <a:t>rosenthal</a:t>
            </a:r>
            <a:r>
              <a:rPr lang="nl-BE" b="1"/>
              <a:t> effect: </a:t>
            </a:r>
            <a:r>
              <a:rPr lang="nl-BE"/>
              <a:t>De verwachtingen van de leerkracht ten aanzien van de leerling beïnvloed beiden. Lagere leerkrachtverwachtingen betekent lager zelfbeeld bij leerlingen doorheen de hele schoolloopbaan.</a:t>
            </a:r>
          </a:p>
          <a:p>
            <a:pPr marL="0" indent="0">
              <a:buNone/>
            </a:pPr>
            <a:endParaRPr lang="nl-BE"/>
          </a:p>
          <a:p>
            <a:r>
              <a:rPr lang="nl-BE">
                <a:solidFill>
                  <a:schemeClr val="accent1"/>
                </a:solidFill>
              </a:rPr>
              <a:t>Geloof in capaciteiten leerlingenpopulatie en openstaan voor diversiteit.</a:t>
            </a:r>
          </a:p>
          <a:p>
            <a:endParaRPr lang="nl-BE"/>
          </a:p>
          <a:p>
            <a:endParaRPr lang="nl-BE"/>
          </a:p>
          <a:p>
            <a:endParaRPr lang="nl-BE"/>
          </a:p>
        </p:txBody>
      </p:sp>
    </p:spTree>
    <p:extLst>
      <p:ext uri="{BB962C8B-B14F-4D97-AF65-F5344CB8AC3E}">
        <p14:creationId xmlns:p14="http://schemas.microsoft.com/office/powerpoint/2010/main" val="62424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inhoud 5">
            <a:extLst>
              <a:ext uri="{FF2B5EF4-FFF2-40B4-BE49-F238E27FC236}">
                <a16:creationId xmlns:a16="http://schemas.microsoft.com/office/drawing/2014/main" id="{A3CA443E-B04C-A345-5E1E-3F1F0A432AAF}"/>
              </a:ext>
            </a:extLst>
          </p:cNvPr>
          <p:cNvSpPr>
            <a:spLocks noGrp="1"/>
          </p:cNvSpPr>
          <p:nvPr>
            <p:ph idx="1"/>
          </p:nvPr>
        </p:nvSpPr>
        <p:spPr/>
        <p:txBody>
          <a:bodyPr/>
          <a:lstStyle/>
          <a:p>
            <a:endParaRPr lang="nl-BE"/>
          </a:p>
        </p:txBody>
      </p:sp>
      <p:pic>
        <p:nvPicPr>
          <p:cNvPr id="8" name="Afbeelding 7">
            <a:extLst>
              <a:ext uri="{FF2B5EF4-FFF2-40B4-BE49-F238E27FC236}">
                <a16:creationId xmlns:a16="http://schemas.microsoft.com/office/drawing/2014/main" id="{EB9C82F8-C0C2-60D4-8F8A-0B0FB4509958}"/>
              </a:ext>
            </a:extLst>
          </p:cNvPr>
          <p:cNvPicPr>
            <a:picLocks noChangeAspect="1"/>
          </p:cNvPicPr>
          <p:nvPr/>
        </p:nvPicPr>
        <p:blipFill>
          <a:blip r:embed="rId3"/>
          <a:stretch>
            <a:fillRect/>
          </a:stretch>
        </p:blipFill>
        <p:spPr>
          <a:xfrm>
            <a:off x="0" y="447"/>
            <a:ext cx="12457889" cy="6781358"/>
          </a:xfrm>
          <a:prstGeom prst="rect">
            <a:avLst/>
          </a:prstGeom>
        </p:spPr>
      </p:pic>
      <p:pic>
        <p:nvPicPr>
          <p:cNvPr id="11" name="Afbeelding 10">
            <a:extLst>
              <a:ext uri="{FF2B5EF4-FFF2-40B4-BE49-F238E27FC236}">
                <a16:creationId xmlns:a16="http://schemas.microsoft.com/office/drawing/2014/main" id="{11922F21-9462-2EB4-CA75-6218B0458500}"/>
              </a:ext>
            </a:extLst>
          </p:cNvPr>
          <p:cNvPicPr>
            <a:picLocks noChangeAspect="1"/>
          </p:cNvPicPr>
          <p:nvPr/>
        </p:nvPicPr>
        <p:blipFill>
          <a:blip r:embed="rId4"/>
          <a:stretch>
            <a:fillRect/>
          </a:stretch>
        </p:blipFill>
        <p:spPr>
          <a:xfrm>
            <a:off x="12361121" y="446"/>
            <a:ext cx="12115011" cy="6857554"/>
          </a:xfrm>
          <a:prstGeom prst="rect">
            <a:avLst/>
          </a:prstGeom>
        </p:spPr>
      </p:pic>
      <p:pic>
        <p:nvPicPr>
          <p:cNvPr id="17" name="Afbeelding 16">
            <a:extLst>
              <a:ext uri="{FF2B5EF4-FFF2-40B4-BE49-F238E27FC236}">
                <a16:creationId xmlns:a16="http://schemas.microsoft.com/office/drawing/2014/main" id="{2AD50ED8-F49F-2FBC-AAEE-C09CB6CC653C}"/>
              </a:ext>
            </a:extLst>
          </p:cNvPr>
          <p:cNvPicPr>
            <a:picLocks noChangeAspect="1"/>
          </p:cNvPicPr>
          <p:nvPr/>
        </p:nvPicPr>
        <p:blipFill>
          <a:blip r:embed="rId5"/>
          <a:stretch>
            <a:fillRect/>
          </a:stretch>
        </p:blipFill>
        <p:spPr>
          <a:xfrm>
            <a:off x="-8059" y="6781807"/>
            <a:ext cx="12249996" cy="7000420"/>
          </a:xfrm>
          <a:prstGeom prst="rect">
            <a:avLst/>
          </a:prstGeom>
        </p:spPr>
      </p:pic>
      <p:pic>
        <p:nvPicPr>
          <p:cNvPr id="19" name="Afbeelding 18">
            <a:extLst>
              <a:ext uri="{FF2B5EF4-FFF2-40B4-BE49-F238E27FC236}">
                <a16:creationId xmlns:a16="http://schemas.microsoft.com/office/drawing/2014/main" id="{3D807C8E-B258-846F-63E4-AC9E180B9690}"/>
              </a:ext>
            </a:extLst>
          </p:cNvPr>
          <p:cNvPicPr>
            <a:picLocks noChangeAspect="1"/>
          </p:cNvPicPr>
          <p:nvPr/>
        </p:nvPicPr>
        <p:blipFill>
          <a:blip r:embed="rId6"/>
          <a:stretch>
            <a:fillRect/>
          </a:stretch>
        </p:blipFill>
        <p:spPr>
          <a:xfrm>
            <a:off x="12230829" y="6848478"/>
            <a:ext cx="12151585" cy="6876602"/>
          </a:xfrm>
          <a:prstGeom prst="rect">
            <a:avLst/>
          </a:prstGeom>
        </p:spPr>
      </p:pic>
    </p:spTree>
    <p:extLst>
      <p:ext uri="{BB962C8B-B14F-4D97-AF65-F5344CB8AC3E}">
        <p14:creationId xmlns:p14="http://schemas.microsoft.com/office/powerpoint/2010/main" val="179686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C7258E6-85AB-8BA4-1C8C-E263175824FA}"/>
              </a:ext>
            </a:extLst>
          </p:cNvPr>
          <p:cNvSpPr>
            <a:spLocks noGrp="1"/>
          </p:cNvSpPr>
          <p:nvPr>
            <p:ph type="ctrTitle"/>
          </p:nvPr>
        </p:nvSpPr>
        <p:spPr/>
        <p:txBody>
          <a:bodyPr/>
          <a:lstStyle/>
          <a:p>
            <a:r>
              <a:rPr lang="nl-BE"/>
              <a:t>PAUZE 10 minuten</a:t>
            </a:r>
          </a:p>
        </p:txBody>
      </p:sp>
      <p:sp>
        <p:nvSpPr>
          <p:cNvPr id="5" name="Ondertitel 4">
            <a:extLst>
              <a:ext uri="{FF2B5EF4-FFF2-40B4-BE49-F238E27FC236}">
                <a16:creationId xmlns:a16="http://schemas.microsoft.com/office/drawing/2014/main" id="{C0524B4C-684C-0AF7-22DF-2B561A60DF16}"/>
              </a:ext>
            </a:extLst>
          </p:cNvPr>
          <p:cNvSpPr>
            <a:spLocks noGrp="1"/>
          </p:cNvSpPr>
          <p:nvPr>
            <p:ph type="subTitle" idx="1"/>
          </p:nvPr>
        </p:nvSpPr>
        <p:spPr/>
        <p:txBody>
          <a:bodyPr/>
          <a:lstStyle/>
          <a:p>
            <a:endParaRPr lang="nl-BE"/>
          </a:p>
        </p:txBody>
      </p:sp>
      <p:pic>
        <p:nvPicPr>
          <p:cNvPr id="11" name="Tijdelijke aanduiding voor afbeelding 10" descr="Afbeelding met kleding, persoon, Menselijk gezicht, voedsel&#10;&#10;Automatisch gegenereerde beschrijving">
            <a:extLst>
              <a:ext uri="{FF2B5EF4-FFF2-40B4-BE49-F238E27FC236}">
                <a16:creationId xmlns:a16="http://schemas.microsoft.com/office/drawing/2014/main" id="{57B8F699-BC32-F019-6F6E-1363C01D0F0F}"/>
              </a:ext>
            </a:extLst>
          </p:cNvPr>
          <p:cNvPicPr>
            <a:picLocks noGrp="1" noChangeAspect="1"/>
          </p:cNvPicPr>
          <p:nvPr>
            <p:ph type="pic" sz="quarter" idx="11"/>
          </p:nvPr>
        </p:nvPicPr>
        <p:blipFill>
          <a:blip r:embed="rId3" cstate="email">
            <a:extLst>
              <a:ext uri="{28A0092B-C50C-407E-A947-70E740481C1C}">
                <a14:useLocalDpi xmlns:a14="http://schemas.microsoft.com/office/drawing/2010/main" val="0"/>
              </a:ext>
            </a:extLst>
          </a:blip>
          <a:srcRect/>
          <a:stretch>
            <a:fillRect/>
          </a:stretch>
        </p:blipFill>
        <p:spPr/>
      </p:pic>
      <p:sp>
        <p:nvSpPr>
          <p:cNvPr id="7" name="Tijdelijke aanduiding voor tekst 6">
            <a:extLst>
              <a:ext uri="{FF2B5EF4-FFF2-40B4-BE49-F238E27FC236}">
                <a16:creationId xmlns:a16="http://schemas.microsoft.com/office/drawing/2014/main" id="{4E9E9B02-5D4B-2236-65E8-A6A6A567F571}"/>
              </a:ext>
            </a:extLst>
          </p:cNvPr>
          <p:cNvSpPr>
            <a:spLocks noGrp="1"/>
          </p:cNvSpPr>
          <p:nvPr>
            <p:ph type="body" sz="quarter" idx="12"/>
          </p:nvPr>
        </p:nvSpPr>
        <p:spPr/>
        <p:txBody>
          <a:bodyPr/>
          <a:lstStyle/>
          <a:p>
            <a:endParaRPr lang="nl-BE"/>
          </a:p>
        </p:txBody>
      </p:sp>
    </p:spTree>
    <p:extLst>
      <p:ext uri="{BB962C8B-B14F-4D97-AF65-F5344CB8AC3E}">
        <p14:creationId xmlns:p14="http://schemas.microsoft.com/office/powerpoint/2010/main" val="1370439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72C4C-5585-4786-5EF8-1F736505DC7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BAF2653-184F-13D7-86A3-CFD7D95E0380}"/>
              </a:ext>
            </a:extLst>
          </p:cNvPr>
          <p:cNvSpPr>
            <a:spLocks noGrp="1"/>
          </p:cNvSpPr>
          <p:nvPr>
            <p:ph type="ctrTitle"/>
          </p:nvPr>
        </p:nvSpPr>
        <p:spPr>
          <a:xfrm>
            <a:off x="1522800" y="6668449"/>
            <a:ext cx="11217600" cy="4775200"/>
          </a:xfrm>
        </p:spPr>
        <p:txBody>
          <a:bodyPr anchor="b">
            <a:normAutofit/>
          </a:bodyPr>
          <a:lstStyle/>
          <a:p>
            <a:r>
              <a:rPr lang="nl-NL"/>
              <a:t>Oefening</a:t>
            </a:r>
            <a:endParaRPr lang="nl-BE"/>
          </a:p>
        </p:txBody>
      </p:sp>
      <p:pic>
        <p:nvPicPr>
          <p:cNvPr id="12290" name="Picture 2" descr="Feedback Culture: Exploring Its Purpose, Benefits And How To Build One -  SmartSurvey">
            <a:extLst>
              <a:ext uri="{FF2B5EF4-FFF2-40B4-BE49-F238E27FC236}">
                <a16:creationId xmlns:a16="http://schemas.microsoft.com/office/drawing/2014/main" id="{B144F75D-49F7-5B14-EA72-93770D6CFA13}"/>
              </a:ext>
            </a:extLst>
          </p:cNvPr>
          <p:cNvPicPr>
            <a:picLocks noGrp="1" noChangeAspect="1" noChangeArrowheads="1"/>
          </p:cNvPicPr>
          <p:nvPr>
            <p:ph type="pic" sz="quarter" idx="10"/>
          </p:nvPr>
        </p:nvPicPr>
        <p:blipFill>
          <a:blip r:embed="rId2" cstate="email">
            <a:extLst>
              <a:ext uri="{28A0092B-C50C-407E-A947-70E740481C1C}">
                <a14:useLocalDpi xmlns:a14="http://schemas.microsoft.com/office/drawing/2010/main" val="0"/>
              </a:ext>
            </a:extLst>
          </a:blip>
          <a:srcRect/>
          <a:stretch>
            <a:fillRect/>
          </a:stretch>
        </p:blipFill>
        <p:spPr bwMode="auto">
          <a:xfrm>
            <a:off x="10688320" y="17152"/>
            <a:ext cx="13694093" cy="13698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83013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F7FAF5C-E513-7BDA-A21B-3A0F5731D0DC}"/>
              </a:ext>
            </a:extLst>
          </p:cNvPr>
          <p:cNvSpPr>
            <a:spLocks noGrp="1"/>
          </p:cNvSpPr>
          <p:nvPr>
            <p:ph type="ctrTitle"/>
          </p:nvPr>
        </p:nvSpPr>
        <p:spPr/>
        <p:txBody>
          <a:bodyPr/>
          <a:lstStyle/>
          <a:p>
            <a:r>
              <a:rPr lang="nl-NL">
                <a:latin typeface="Flanders Art Sans Condensed"/>
              </a:rPr>
              <a:t>Wat is een sterke visie?</a:t>
            </a:r>
            <a:endParaRPr lang="nl-NL"/>
          </a:p>
        </p:txBody>
      </p:sp>
      <p:sp>
        <p:nvSpPr>
          <p:cNvPr id="3" name="Ondertitel 2">
            <a:extLst>
              <a:ext uri="{FF2B5EF4-FFF2-40B4-BE49-F238E27FC236}">
                <a16:creationId xmlns:a16="http://schemas.microsoft.com/office/drawing/2014/main" id="{4D2FADB2-633A-8D9F-27AD-1020EB2F156B}"/>
              </a:ext>
            </a:extLst>
          </p:cNvPr>
          <p:cNvSpPr>
            <a:spLocks noGrp="1"/>
          </p:cNvSpPr>
          <p:nvPr>
            <p:ph type="subTitle" idx="1"/>
          </p:nvPr>
        </p:nvSpPr>
        <p:spPr/>
        <p:txBody>
          <a:bodyPr/>
          <a:lstStyle/>
          <a:p>
            <a:endParaRPr lang="nl-NL"/>
          </a:p>
        </p:txBody>
      </p:sp>
      <p:sp>
        <p:nvSpPr>
          <p:cNvPr id="4" name="Tijdelijke aanduiding voor tekst 3">
            <a:extLst>
              <a:ext uri="{FF2B5EF4-FFF2-40B4-BE49-F238E27FC236}">
                <a16:creationId xmlns:a16="http://schemas.microsoft.com/office/drawing/2014/main" id="{1DDE3F7F-FB24-5824-6733-714D628CE6F9}"/>
              </a:ext>
            </a:extLst>
          </p:cNvPr>
          <p:cNvSpPr>
            <a:spLocks noGrp="1"/>
          </p:cNvSpPr>
          <p:nvPr>
            <p:ph type="body" sz="quarter" idx="13"/>
          </p:nvPr>
        </p:nvSpPr>
        <p:spPr/>
        <p:txBody>
          <a:bodyPr/>
          <a:lstStyle/>
          <a:p>
            <a:endParaRPr lang="nl-NL"/>
          </a:p>
        </p:txBody>
      </p:sp>
      <p:graphicFrame>
        <p:nvGraphicFramePr>
          <p:cNvPr id="6" name="Diagram 5">
            <a:extLst>
              <a:ext uri="{FF2B5EF4-FFF2-40B4-BE49-F238E27FC236}">
                <a16:creationId xmlns:a16="http://schemas.microsoft.com/office/drawing/2014/main" id="{C7F6EDC2-2AC3-1DAE-6CCD-AE6F5975C4B6}"/>
              </a:ext>
            </a:extLst>
          </p:cNvPr>
          <p:cNvGraphicFramePr/>
          <p:nvPr>
            <p:extLst>
              <p:ext uri="{D42A27DB-BD31-4B8C-83A1-F6EECF244321}">
                <p14:modId xmlns:p14="http://schemas.microsoft.com/office/powerpoint/2010/main" val="2565194697"/>
              </p:ext>
            </p:extLst>
          </p:nvPr>
        </p:nvGraphicFramePr>
        <p:xfrm>
          <a:off x="258198" y="270689"/>
          <a:ext cx="23866015" cy="134453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265121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D3F9D7-56B4-6F5B-5DC2-8DDF21FDF40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D57D1D9-FCD1-90E1-CB00-D77DDFD8C479}"/>
              </a:ext>
            </a:extLst>
          </p:cNvPr>
          <p:cNvSpPr>
            <a:spLocks noGrp="1"/>
          </p:cNvSpPr>
          <p:nvPr>
            <p:ph type="ctrTitle"/>
          </p:nvPr>
        </p:nvSpPr>
        <p:spPr>
          <a:xfrm>
            <a:off x="1522800" y="722980"/>
            <a:ext cx="20635742" cy="1939924"/>
          </a:xfrm>
        </p:spPr>
        <p:txBody>
          <a:bodyPr anchor="b">
            <a:normAutofit/>
          </a:bodyPr>
          <a:lstStyle/>
          <a:p>
            <a:r>
              <a:rPr lang="nl-NL"/>
              <a:t>Oefening</a:t>
            </a:r>
            <a:endParaRPr lang="nl-BE"/>
          </a:p>
        </p:txBody>
      </p:sp>
      <p:sp>
        <p:nvSpPr>
          <p:cNvPr id="17" name="Text Placeholder 3">
            <a:extLst>
              <a:ext uri="{FF2B5EF4-FFF2-40B4-BE49-F238E27FC236}">
                <a16:creationId xmlns:a16="http://schemas.microsoft.com/office/drawing/2014/main" id="{2EB47F04-BFD5-1BE0-1E66-50E93ED93C43}"/>
              </a:ext>
            </a:extLst>
          </p:cNvPr>
          <p:cNvSpPr>
            <a:spLocks noGrp="1"/>
          </p:cNvSpPr>
          <p:nvPr>
            <p:ph type="body" sz="quarter" idx="13"/>
          </p:nvPr>
        </p:nvSpPr>
        <p:spPr>
          <a:xfrm>
            <a:off x="1522798" y="4215600"/>
            <a:ext cx="20635741" cy="7791083"/>
          </a:xfrm>
        </p:spPr>
        <p:txBody>
          <a:bodyPr/>
          <a:lstStyle/>
          <a:p>
            <a:r>
              <a:rPr lang="en-US"/>
              <a:t>Groep lager </a:t>
            </a:r>
            <a:r>
              <a:rPr lang="en-US" err="1"/>
              <a:t>onderwijs</a:t>
            </a:r>
            <a:endParaRPr lang="en-US"/>
          </a:p>
          <a:p>
            <a:r>
              <a:rPr lang="en-US"/>
              <a:t>Groep </a:t>
            </a:r>
            <a:r>
              <a:rPr lang="en-US" err="1"/>
              <a:t>secundair</a:t>
            </a:r>
            <a:r>
              <a:rPr lang="en-US"/>
              <a:t> </a:t>
            </a:r>
            <a:r>
              <a:rPr lang="en-US" err="1"/>
              <a:t>onderwijs</a:t>
            </a:r>
            <a:endParaRPr lang="en-US"/>
          </a:p>
        </p:txBody>
      </p:sp>
    </p:spTree>
    <p:extLst>
      <p:ext uri="{BB962C8B-B14F-4D97-AF65-F5344CB8AC3E}">
        <p14:creationId xmlns:p14="http://schemas.microsoft.com/office/powerpoint/2010/main" val="7772078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0" name="Picture 6" descr="text">
            <a:extLst>
              <a:ext uri="{FF2B5EF4-FFF2-40B4-BE49-F238E27FC236}">
                <a16:creationId xmlns:a16="http://schemas.microsoft.com/office/drawing/2014/main" id="{FAA61399-0171-2279-557D-8209ABE26051}"/>
              </a:ext>
            </a:extLst>
          </p:cNvPr>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p:blipFill>
        <p:spPr bwMode="auto">
          <a:xfrm>
            <a:off x="20" y="10"/>
            <a:ext cx="21239143" cy="13715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28685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14162578"/>
      </p:ext>
    </p:extLst>
  </p:cSld>
  <p:clrMapOvr>
    <a:masterClrMapping/>
  </p:clrMapOvr>
</p:sld>
</file>

<file path=ppt/theme/theme1.xml><?xml version="1.0" encoding="utf-8"?>
<a:theme xmlns:a="http://schemas.openxmlformats.org/drawingml/2006/main" name="Kantoorthema">
  <a:themeElements>
    <a:clrScheme name="GO!">
      <a:dk1>
        <a:srgbClr val="000000"/>
      </a:dk1>
      <a:lt1>
        <a:srgbClr val="FFFFFF"/>
      </a:lt1>
      <a:dk2>
        <a:srgbClr val="44546A"/>
      </a:dk2>
      <a:lt2>
        <a:srgbClr val="E7E6E6"/>
      </a:lt2>
      <a:accent1>
        <a:srgbClr val="C3004B"/>
      </a:accent1>
      <a:accent2>
        <a:srgbClr val="67C0BA"/>
      </a:accent2>
      <a:accent3>
        <a:srgbClr val="532464"/>
      </a:accent3>
      <a:accent4>
        <a:srgbClr val="C3004B"/>
      </a:accent4>
      <a:accent5>
        <a:srgbClr val="67C0BA"/>
      </a:accent5>
      <a:accent6>
        <a:srgbClr val="532464"/>
      </a:accent6>
      <a:hlink>
        <a:srgbClr val="0563C1"/>
      </a:hlink>
      <a:folHlink>
        <a:srgbClr val="954F72"/>
      </a:folHlink>
    </a:clrScheme>
    <a:fontScheme name="GO! lettertype">
      <a:majorFont>
        <a:latin typeface="Flanders Art Sans Condensed Bold"/>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GO! PowerPointsjabloon" id="{BE05C23D-E69C-462F-909A-6A86B59471D8}" vid="{6AE1F9FD-AB9D-4D92-A83A-32DE62ABB10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0" ma:contentTypeDescription="" ma:contentTypeScope="" ma:versionID="0d333513289bb87cd27efd38c1c4edc4">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cb78508736aa7b27663b7e6984a0556"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cfc230b1-6dd3-467a-8fcc-dfa9df38b740">
      <Value>32</Value>
      <Value>14</Value>
      <Value>26</Value>
      <Value>111</Value>
      <Value>56</Value>
      <Value>1</Value>
    </TaxCatchAll>
    <lcf76f155ced4ddcb4097134ff3c332f xmlns="90099885-9432-4caf-9870-10dd17e557ce">
      <Terms xmlns="http://schemas.microsoft.com/office/infopath/2007/PartnerControls"/>
    </lcf76f155ced4ddcb4097134ff3c332f>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2025</TermName>
          <TermId xmlns="http://schemas.microsoft.com/office/infopath/2007/PartnerControls">2214d877-6387-4228-804b-908fde3d3bec</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GOPRO-1830562155-19610</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2025-01-23T23:00:00+00:00</GOProDatumBijeenkomst>
    <GOProArchief xmlns="cfc230b1-6dd3-467a-8fcc-dfa9df38b740">false</GOProArchief>
    <TaxCatchAllLabel xmlns="cfc230b1-6dd3-467a-8fcc-dfa9df38b740" xsi:nil="true"/>
    <kd5442dc84a74696940d35a8b1c8f311 xmlns="cfc230b1-6dd3-467a-8fcc-dfa9df38b740">
      <Terms xmlns="http://schemas.microsoft.com/office/infopath/2007/PartnerControls">
        <TermInfo xmlns="http://schemas.microsoft.com/office/infopath/2007/PartnerControls">
          <TermName xmlns="http://schemas.microsoft.com/office/infopath/2007/PartnerControls">GO! centrale diensten</TermName>
          <TermId xmlns="http://schemas.microsoft.com/office/infopath/2007/PartnerControls">0aacc4d3-350a-48d9-9650-4758c1405f3b</TermId>
        </TermInfo>
      </Terms>
    </kd5442dc84a74696940d35a8b1c8f311>
    <jf7d25e4f253405f956d844861b53c3f xmlns="cfc230b1-6dd3-467a-8fcc-dfa9df38b740">
      <Terms xmlns="http://schemas.microsoft.com/office/infopath/2007/PartnerControls">
        <TermInfo xmlns="http://schemas.microsoft.com/office/infopath/2007/PartnerControls">
          <TermName xmlns="http://schemas.microsoft.com/office/infopath/2007/PartnerControls">2004-2005</TermName>
          <TermId xmlns="http://schemas.microsoft.com/office/infopath/2007/PartnerControls">31b61ba0-05b6-4c18-b21f-a38d9c68ae52</TermId>
        </TermInfo>
      </Term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https://gemeenschapsonderwijs.sharepoint.com/sites/prodoc/_layouts/15/DocIdRedir.aspx?ID=GOPRO-1830562155-19610</Url>
      <Description>GOPRO-1830562155-19610</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Communicatie</TermName>
          <TermId xmlns="http://schemas.microsoft.com/office/infopath/2007/PartnerControls">68acdb1b-ea92-427d-8c6e-8b03257e1fbb</TermId>
        </TermInfo>
      </Terms>
    </fef4875bd7d04335af313950a580cd9d>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1FC6E67A-543B-43EE-AB6C-98EDBCA69F67}"/>
</file>

<file path=customXml/itemProps2.xml><?xml version="1.0" encoding="utf-8"?>
<ds:datastoreItem xmlns:ds="http://schemas.openxmlformats.org/officeDocument/2006/customXml" ds:itemID="{98EB5F29-041E-453A-A6F5-5DD34E6C2521}">
  <ds:schemaRefs>
    <ds:schemaRef ds:uri="68ae350d-59fa-45a2-a2f7-7bb9f21f6a8e"/>
    <ds:schemaRef ds:uri="9b376cc6-f98e-417c-b8ac-7bcab5e3e212"/>
    <ds:schemaRef ds:uri="bfc27de0-c4a3-4868-aa20-fe3fb586f44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5E65345-A321-491F-8216-285F902E66FE}">
  <ds:schemaRefs>
    <ds:schemaRef ds:uri="http://schemas.microsoft.com/sharepoint/v3/contenttype/forms"/>
  </ds:schemaRefs>
</ds:datastoreItem>
</file>

<file path=customXml/itemProps4.xml><?xml version="1.0" encoding="utf-8"?>
<ds:datastoreItem xmlns:ds="http://schemas.openxmlformats.org/officeDocument/2006/customXml" ds:itemID="{95A83CCF-9BC0-4B8D-BC2F-22FCB80ADB84}"/>
</file>

<file path=docMetadata/LabelInfo.xml><?xml version="1.0" encoding="utf-8"?>
<clbl:labelList xmlns:clbl="http://schemas.microsoft.com/office/2020/mipLabelMetadata">
  <clbl:label id="{49c3d703-3579-47bf-a888-7c913fbdced9}" enabled="0" method="" siteId="{49c3d703-3579-47bf-a888-7c913fbdced9}" removed="1"/>
</clbl:labelList>
</file>

<file path=docProps/app.xml><?xml version="1.0" encoding="utf-8"?>
<Properties xmlns="http://schemas.openxmlformats.org/officeDocument/2006/extended-properties" xmlns:vt="http://schemas.openxmlformats.org/officeDocument/2006/docPropsVTypes">
  <Template>GO! PowerPointsjabloon</Template>
  <TotalTime>0</TotalTime>
  <Words>2511</Words>
  <Application>Microsoft Office PowerPoint</Application>
  <PresentationFormat>Aangepast</PresentationFormat>
  <Paragraphs>239</Paragraphs>
  <Slides>26</Slides>
  <Notes>17</Notes>
  <HiddenSlides>0</HiddenSlides>
  <MMClips>0</MMClips>
  <ScaleCrop>false</ScaleCrop>
  <HeadingPairs>
    <vt:vector size="6" baseType="variant">
      <vt:variant>
        <vt:lpstr>Gebruikte lettertypen</vt:lpstr>
      </vt:variant>
      <vt:variant>
        <vt:i4>9</vt:i4>
      </vt:variant>
      <vt:variant>
        <vt:lpstr>Thema</vt:lpstr>
      </vt:variant>
      <vt:variant>
        <vt:i4>1</vt:i4>
      </vt:variant>
      <vt:variant>
        <vt:lpstr>Diatitels</vt:lpstr>
      </vt:variant>
      <vt:variant>
        <vt:i4>26</vt:i4>
      </vt:variant>
    </vt:vector>
  </HeadingPairs>
  <TitlesOfParts>
    <vt:vector size="36" baseType="lpstr">
      <vt:lpstr>Wingdings 2</vt:lpstr>
      <vt:lpstr>Wingdings</vt:lpstr>
      <vt:lpstr>Flanders Art Sans</vt:lpstr>
      <vt:lpstr>Calibri</vt:lpstr>
      <vt:lpstr>Arial</vt:lpstr>
      <vt:lpstr>CapitoliumNews</vt:lpstr>
      <vt:lpstr>Aptos</vt:lpstr>
      <vt:lpstr>Flanders Art Sans Condensed</vt:lpstr>
      <vt:lpstr>Webdings</vt:lpstr>
      <vt:lpstr>Kantoorthema</vt:lpstr>
      <vt:lpstr>Lerend netwerk  GOK 24/01/2025</vt:lpstr>
      <vt:lpstr>Agenda</vt:lpstr>
      <vt:lpstr>Doelen lerend netwerk</vt:lpstr>
      <vt:lpstr>Toelichting sneuveltekst GOK</vt:lpstr>
      <vt:lpstr>Waarom een actualisering?</vt:lpstr>
      <vt:lpstr>Waarom visie?</vt:lpstr>
      <vt:lpstr>Plan</vt:lpstr>
      <vt:lpstr>Blik op uitsluitingsmechanisme, maatschappelijke tendensen en  onderzoek </vt:lpstr>
      <vt:lpstr>Maatschappelijke tendensen</vt:lpstr>
      <vt:lpstr>Wetenschap</vt:lpstr>
      <vt:lpstr>Kruispuntdenken</vt:lpstr>
      <vt:lpstr>Wetenschap</vt:lpstr>
      <vt:lpstr>Kruispuntdenken</vt:lpstr>
      <vt:lpstr>PowerPoint-presentatie</vt:lpstr>
      <vt:lpstr>Uitsluitingsmechanisme: meritocratie</vt:lpstr>
      <vt:lpstr>Uitsluitingsmechanismen: segregatie</vt:lpstr>
      <vt:lpstr>Segregatie</vt:lpstr>
      <vt:lpstr>Segregatie</vt:lpstr>
      <vt:lpstr>Segregatie</vt:lpstr>
      <vt:lpstr>PowerPoint-presentatie</vt:lpstr>
      <vt:lpstr>PAUZE 10 minuten</vt:lpstr>
      <vt:lpstr>Oefening</vt:lpstr>
      <vt:lpstr>Wat is een sterke visie?</vt:lpstr>
      <vt:lpstr>Oefening</vt:lpstr>
      <vt:lpstr>PowerPoint-presentatie</vt:lpstr>
      <vt:lpstr>PowerPoint-presentatie</vt:lpstr>
    </vt:vector>
  </TitlesOfParts>
  <Company>Gemeenschaps Onderwijs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 GOK netwerksessie 24012025</dc:title>
  <dc:creator>Gerd De Roeck</dc:creator>
  <cp:lastModifiedBy>Katrien Lehouck</cp:lastModifiedBy>
  <cp:revision>2</cp:revision>
  <dcterms:created xsi:type="dcterms:W3CDTF">2025-01-09T12:23:09Z</dcterms:created>
  <dcterms:modified xsi:type="dcterms:W3CDTF">2025-01-28T13:57:56Z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BoxJaar">
    <vt:lpwstr/>
  </property>
  <property fmtid="{D5CDD505-2E9C-101B-9397-08002B2CF9AE}" pid="4" name="MediaServiceImageTags">
    <vt:lpwstr/>
  </property>
  <property fmtid="{D5CDD505-2E9C-101B-9397-08002B2CF9AE}" pid="5" name="GOBoxStatusDocument">
    <vt:lpwstr/>
  </property>
  <property fmtid="{D5CDD505-2E9C-101B-9397-08002B2CF9AE}" pid="6" name="GOBoxAfdeling">
    <vt:lpwstr/>
  </property>
  <property fmtid="{D5CDD505-2E9C-101B-9397-08002B2CF9AE}" pid="7" name="Campagnenaam">
    <vt:lpwstr/>
  </property>
  <property fmtid="{D5CDD505-2E9C-101B-9397-08002B2CF9AE}" pid="8" name="GOProPublicatiestatus">
    <vt:lpwstr>1;#Online|5d773375-47c0-4896-afa8-6eac5ed3e165</vt:lpwstr>
  </property>
  <property fmtid="{D5CDD505-2E9C-101B-9397-08002B2CF9AE}" pid="9" name="GOProOnderwijsniveaus">
    <vt:lpwstr>14;#Alle onderwijsniveaus|2fe7c676-0ce6-4fab-b265-4b19c15279a5</vt:lpwstr>
  </property>
  <property fmtid="{D5CDD505-2E9C-101B-9397-08002B2CF9AE}" pid="10" name="_dlc_DocIdItemGuid">
    <vt:lpwstr>c91ca7eb-9aa2-43f0-91ab-c48aecc20ccb</vt:lpwstr>
  </property>
  <property fmtid="{D5CDD505-2E9C-101B-9397-08002B2CF9AE}" pid="11" name="GOProOorsprong">
    <vt:lpwstr>56;#GO! centrale diensten|0aacc4d3-350a-48d9-9650-4758c1405f3b</vt:lpwstr>
  </property>
  <property fmtid="{D5CDD505-2E9C-101B-9397-08002B2CF9AE}" pid="12" name="GOProThemas">
    <vt:lpwstr>26;#Communicatie|68acdb1b-ea92-427d-8c6e-8b03257e1fbb</vt:lpwstr>
  </property>
  <property fmtid="{D5CDD505-2E9C-101B-9397-08002B2CF9AE}" pid="13" name="GOProSchooljaar">
    <vt:lpwstr>32;#2004-2005|31b61ba0-05b6-4c18-b21f-a38d9c68ae52</vt:lpwstr>
  </property>
  <property fmtid="{D5CDD505-2E9C-101B-9397-08002B2CF9AE}" pid="14" name="GOProJaar">
    <vt:lpwstr>111;#2025|2214d877-6387-4228-804b-908fde3d3bec</vt:lpwstr>
  </property>
  <property fmtid="{D5CDD505-2E9C-101B-9397-08002B2CF9AE}" pid="15" name="Mede-eigenaar">
    <vt:lpwstr/>
  </property>
  <property fmtid="{D5CDD505-2E9C-101B-9397-08002B2CF9AE}" pid="16" name="GOBoxDocumentType">
    <vt:lpwstr/>
  </property>
  <property fmtid="{D5CDD505-2E9C-101B-9397-08002B2CF9AE}" pid="17" name="Eigenaar">
    <vt:lpwstr/>
  </property>
  <property fmtid="{D5CDD505-2E9C-101B-9397-08002B2CF9AE}" pid="18" name="Mede_x002d_eigenaar">
    <vt:lpwstr/>
  </property>
</Properties>
</file>