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app.xml" ContentType="application/vnd.openxmlformats-officedocument.extended-properties+xml"/>
  <Override PartName="/docMetadata/LabelInfo.xml" ContentType="application/vnd.ms-office.classificationlabel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37"/>
  </p:notesMasterIdLst>
  <p:sldIdLst>
    <p:sldId id="257" r:id="rId5"/>
    <p:sldId id="258" r:id="rId6"/>
    <p:sldId id="288" r:id="rId7"/>
    <p:sldId id="271" r:id="rId8"/>
    <p:sldId id="289" r:id="rId9"/>
    <p:sldId id="290" r:id="rId10"/>
    <p:sldId id="291" r:id="rId11"/>
    <p:sldId id="282" r:id="rId12"/>
    <p:sldId id="292" r:id="rId13"/>
    <p:sldId id="261" r:id="rId14"/>
    <p:sldId id="293" r:id="rId15"/>
    <p:sldId id="262" r:id="rId16"/>
    <p:sldId id="263" r:id="rId17"/>
    <p:sldId id="286" r:id="rId18"/>
    <p:sldId id="287" r:id="rId19"/>
    <p:sldId id="285" r:id="rId20"/>
    <p:sldId id="302" r:id="rId21"/>
    <p:sldId id="308" r:id="rId22"/>
    <p:sldId id="307" r:id="rId23"/>
    <p:sldId id="304" r:id="rId24"/>
    <p:sldId id="305" r:id="rId25"/>
    <p:sldId id="265" r:id="rId26"/>
    <p:sldId id="301" r:id="rId27"/>
    <p:sldId id="266" r:id="rId28"/>
    <p:sldId id="281" r:id="rId29"/>
    <p:sldId id="299" r:id="rId30"/>
    <p:sldId id="306" r:id="rId31"/>
    <p:sldId id="267" r:id="rId32"/>
    <p:sldId id="268" r:id="rId33"/>
    <p:sldId id="303" r:id="rId34"/>
    <p:sldId id="295" r:id="rId35"/>
    <p:sldId id="270" r:id="rId36"/>
  </p:sldIdLst>
  <p:sldSz cx="24382413" cy="13716000"/>
  <p:notesSz cx="6858000" cy="9144000"/>
  <p:embeddedFontLst>
    <p:embeddedFont>
      <p:font typeface="Flanders Art Sans" panose="00000500000000000000" pitchFamily="50" charset="0"/>
      <p:regular r:id="rId38"/>
      <p:bold r:id="rId39"/>
      <p:italic r:id="rId40"/>
    </p:embeddedFont>
    <p:embeddedFont>
      <p:font typeface="Flanders Art Sans Condensed" panose="00000506000000000000" pitchFamily="50" charset="0"/>
      <p:regular r:id="rId41"/>
      <p:bold r:id="rId42"/>
      <p:italic r:id="rId43"/>
    </p:embeddedFont>
    <p:embeddedFont>
      <p:font typeface="Flanders Art Sans Light" panose="00000400000000000000" pitchFamily="50" charset="0"/>
      <p:regular r:id="rId44"/>
      <p:italic r:id="rId45"/>
    </p:embeddedFont>
    <p:embeddedFont>
      <p:font typeface="Wingdings 2" panose="05020102010507070707" pitchFamily="18" charset="2"/>
      <p:regular r:id="rId46"/>
    </p:embeddedFont>
  </p:embeddedFontLst>
  <p:defaultTextStyle>
    <a:defPPr>
      <a:defRPr lang="nl-BE"/>
    </a:defPPr>
    <a:lvl1pPr marL="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35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709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063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417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771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126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0480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4834" algn="l" defTabSz="1828709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43" userDrawn="1">
          <p15:clr>
            <a:srgbClr val="A4A3A4"/>
          </p15:clr>
        </p15:guide>
        <p15:guide id="2" pos="76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6E6"/>
    <a:srgbClr val="67C0BA"/>
    <a:srgbClr val="FF81B1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531D5C-F4D8-4D94-9BFE-905455310113}" v="1" dt="2025-02-17T13:41:54.0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 showGuides="1">
      <p:cViewPr varScale="1">
        <p:scale>
          <a:sx n="39" d="100"/>
          <a:sy n="39" d="100"/>
        </p:scale>
        <p:origin x="912" y="82"/>
      </p:cViewPr>
      <p:guideLst>
        <p:guide orient="horz" pos="4343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2.fntdata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5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3" Type="http://schemas.openxmlformats.org/officeDocument/2006/relationships/customXml" Target="../customXml/item4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7.fntdata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6.fntdata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font" Target="fonts/font1.fntdata"/><Relationship Id="rId46" Type="http://schemas.openxmlformats.org/officeDocument/2006/relationships/font" Target="fonts/font9.fntdata"/><Relationship Id="rId20" Type="http://schemas.openxmlformats.org/officeDocument/2006/relationships/slide" Target="slides/slide16.xml"/><Relationship Id="rId41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enda Van Rillaer" userId="70472541-03a7-44cd-9df1-133d0f4a239b" providerId="ADAL" clId="{82531D5C-F4D8-4D94-9BFE-905455310113}"/>
    <pc:docChg chg="custSel modSld">
      <pc:chgData name="Brenda Van Rillaer" userId="70472541-03a7-44cd-9df1-133d0f4a239b" providerId="ADAL" clId="{82531D5C-F4D8-4D94-9BFE-905455310113}" dt="2025-02-17T13:42:00.487" v="4" actId="18131"/>
      <pc:docMkLst>
        <pc:docMk/>
      </pc:docMkLst>
      <pc:sldChg chg="addSp delSp modSp mod">
        <pc:chgData name="Brenda Van Rillaer" userId="70472541-03a7-44cd-9df1-133d0f4a239b" providerId="ADAL" clId="{82531D5C-F4D8-4D94-9BFE-905455310113}" dt="2025-02-17T13:42:00.487" v="4" actId="18131"/>
        <pc:sldMkLst>
          <pc:docMk/>
          <pc:sldMk cId="2376371276" sldId="257"/>
        </pc:sldMkLst>
        <pc:spChg chg="add del mod">
          <ac:chgData name="Brenda Van Rillaer" userId="70472541-03a7-44cd-9df1-133d0f4a239b" providerId="ADAL" clId="{82531D5C-F4D8-4D94-9BFE-905455310113}" dt="2025-02-17T13:41:54.004" v="1" actId="931"/>
          <ac:spMkLst>
            <pc:docMk/>
            <pc:sldMk cId="2376371276" sldId="257"/>
            <ac:spMk id="5" creationId="{EFAB716C-EF06-DFC8-181A-32FA6BCCF717}"/>
          </ac:spMkLst>
        </pc:spChg>
        <pc:picChg chg="add mod modCrop">
          <ac:chgData name="Brenda Van Rillaer" userId="70472541-03a7-44cd-9df1-133d0f4a239b" providerId="ADAL" clId="{82531D5C-F4D8-4D94-9BFE-905455310113}" dt="2025-02-17T13:42:00.487" v="4" actId="18131"/>
          <ac:picMkLst>
            <pc:docMk/>
            <pc:sldMk cId="2376371276" sldId="257"/>
            <ac:picMk id="7" creationId="{C1CCC458-E0B8-B6D9-48F8-6C576DF16300}"/>
          </ac:picMkLst>
        </pc:picChg>
        <pc:picChg chg="del">
          <ac:chgData name="Brenda Van Rillaer" userId="70472541-03a7-44cd-9df1-133d0f4a239b" providerId="ADAL" clId="{82531D5C-F4D8-4D94-9BFE-905455310113}" dt="2025-02-17T13:40:58.592" v="0" actId="478"/>
          <ac:picMkLst>
            <pc:docMk/>
            <pc:sldMk cId="2376371276" sldId="257"/>
            <ac:picMk id="12" creationId="{FF81646A-ADD2-F6C8-FFE3-321946E84833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Blad1!$B$1</c:f>
              <c:strCache>
                <c:ptCount val="1"/>
                <c:pt idx="0">
                  <c:v>Reeks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Blad1!$A$2:$A$5</c:f>
              <c:strCache>
                <c:ptCount val="4"/>
                <c:pt idx="0">
                  <c:v>Categorie 1</c:v>
                </c:pt>
                <c:pt idx="1">
                  <c:v>Categorie 2</c:v>
                </c:pt>
                <c:pt idx="2">
                  <c:v>Categorie 3</c:v>
                </c:pt>
                <c:pt idx="3">
                  <c:v>Categorie 4</c:v>
                </c:pt>
              </c:strCache>
            </c:strRef>
          </c:cat>
          <c:val>
            <c:numRef>
              <c:f>Blad1!$B$2:$B$5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C7-094F-9557-D37448B32994}"/>
            </c:ext>
          </c:extLst>
        </c:ser>
        <c:ser>
          <c:idx val="1"/>
          <c:order val="1"/>
          <c:tx>
            <c:strRef>
              <c:f>Blad1!$C$1</c:f>
              <c:strCache>
                <c:ptCount val="1"/>
                <c:pt idx="0">
                  <c:v>Reeks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Blad1!$A$2:$A$5</c:f>
              <c:strCache>
                <c:ptCount val="4"/>
                <c:pt idx="0">
                  <c:v>Categorie 1</c:v>
                </c:pt>
                <c:pt idx="1">
                  <c:v>Categorie 2</c:v>
                </c:pt>
                <c:pt idx="2">
                  <c:v>Categorie 3</c:v>
                </c:pt>
                <c:pt idx="3">
                  <c:v>Categorie 4</c:v>
                </c:pt>
              </c:strCache>
            </c:strRef>
          </c:cat>
          <c:val>
            <c:numRef>
              <c:f>Blad1!$C$2:$C$5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C7-094F-9557-D37448B32994}"/>
            </c:ext>
          </c:extLst>
        </c:ser>
        <c:ser>
          <c:idx val="2"/>
          <c:order val="2"/>
          <c:tx>
            <c:strRef>
              <c:f>Blad1!$D$1</c:f>
              <c:strCache>
                <c:ptCount val="1"/>
                <c:pt idx="0">
                  <c:v>Reeks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Blad1!$A$2:$A$5</c:f>
              <c:strCache>
                <c:ptCount val="4"/>
                <c:pt idx="0">
                  <c:v>Categorie 1</c:v>
                </c:pt>
                <c:pt idx="1">
                  <c:v>Categorie 2</c:v>
                </c:pt>
                <c:pt idx="2">
                  <c:v>Categorie 3</c:v>
                </c:pt>
                <c:pt idx="3">
                  <c:v>Categorie 4</c:v>
                </c:pt>
              </c:strCache>
            </c:strRef>
          </c:cat>
          <c:val>
            <c:numRef>
              <c:f>Blad1!$D$2:$D$5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6C7-094F-9557-D37448B329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5560192"/>
        <c:axId val="205753696"/>
      </c:barChart>
      <c:catAx>
        <c:axId val="205560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25400" cap="flat" cmpd="sng" algn="ctr">
            <a:noFill/>
            <a:prstDash val="dash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000" b="0" i="0" u="none" strike="noStrike" kern="1200" cap="all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205753696"/>
        <c:crosses val="autoZero"/>
        <c:auto val="1"/>
        <c:lblAlgn val="ctr"/>
        <c:lblOffset val="100"/>
        <c:noMultiLvlLbl val="0"/>
      </c:catAx>
      <c:valAx>
        <c:axId val="205753696"/>
        <c:scaling>
          <c:orientation val="minMax"/>
        </c:scaling>
        <c:delete val="0"/>
        <c:axPos val="l"/>
        <c:majorGridlines>
          <c:spPr>
            <a:ln w="25400" cap="flat" cmpd="sng" algn="ctr">
              <a:solidFill>
                <a:schemeClr val="tx1">
                  <a:lumMod val="15000"/>
                  <a:lumOff val="85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000" b="0" i="0" u="none" strike="noStrike" kern="120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pPr>
            <a:endParaRPr lang="nl-BE"/>
          </a:p>
        </c:txPr>
        <c:crossAx val="205560192"/>
        <c:crosses val="autoZero"/>
        <c:crossBetween val="between"/>
      </c:valAx>
      <c:spPr>
        <a:noFill/>
        <a:ln>
          <a:noFill/>
          <a:prstDash val="dash"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B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996747-4202-DD4B-94AC-6B976FAC7AF4}" type="datetimeFigureOut">
              <a:rPr lang="nl-BE" smtClean="0"/>
              <a:t>17/02/2025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71038-0F01-804C-8B58-40148AC75176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78996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sv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sv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5.png"/><Relationship Id="rId3" Type="http://schemas.openxmlformats.org/officeDocument/2006/relationships/image" Target="../media/image38.svg"/><Relationship Id="rId7" Type="http://schemas.openxmlformats.org/officeDocument/2006/relationships/image" Target="../media/image40.png"/><Relationship Id="rId12" Type="http://schemas.openxmlformats.org/officeDocument/2006/relationships/image" Target="../media/image44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9.png"/><Relationship Id="rId11" Type="http://schemas.openxmlformats.org/officeDocument/2006/relationships/image" Target="../media/image43.png"/><Relationship Id="rId5" Type="http://schemas.openxmlformats.org/officeDocument/2006/relationships/image" Target="../media/image36.svg"/><Relationship Id="rId15" Type="http://schemas.openxmlformats.org/officeDocument/2006/relationships/image" Target="../media/image46.png"/><Relationship Id="rId10" Type="http://schemas.openxmlformats.org/officeDocument/2006/relationships/image" Target="../media/image42.png"/><Relationship Id="rId4" Type="http://schemas.openxmlformats.org/officeDocument/2006/relationships/image" Target="../media/image35.png"/><Relationship Id="rId9" Type="http://schemas.openxmlformats.org/officeDocument/2006/relationships/image" Target="../media/image5.png"/><Relationship Id="rId14" Type="http://schemas.openxmlformats.org/officeDocument/2006/relationships/image" Target="../media/image28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sv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52.png"/><Relationship Id="rId3" Type="http://schemas.openxmlformats.org/officeDocument/2006/relationships/image" Target="../media/image50.svg"/><Relationship Id="rId7" Type="http://schemas.openxmlformats.org/officeDocument/2006/relationships/image" Target="../media/image41.png"/><Relationship Id="rId12" Type="http://schemas.openxmlformats.org/officeDocument/2006/relationships/image" Target="../media/image51.png"/><Relationship Id="rId2" Type="http://schemas.openxmlformats.org/officeDocument/2006/relationships/image" Target="../media/image4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9.png"/><Relationship Id="rId11" Type="http://schemas.openxmlformats.org/officeDocument/2006/relationships/image" Target="../media/image46.png"/><Relationship Id="rId5" Type="http://schemas.openxmlformats.org/officeDocument/2006/relationships/image" Target="../media/image36.svg"/><Relationship Id="rId15" Type="http://schemas.openxmlformats.org/officeDocument/2006/relationships/image" Target="../media/image54.png"/><Relationship Id="rId10" Type="http://schemas.openxmlformats.org/officeDocument/2006/relationships/image" Target="../media/image45.png"/><Relationship Id="rId4" Type="http://schemas.openxmlformats.org/officeDocument/2006/relationships/image" Target="../media/image35.png"/><Relationship Id="rId9" Type="http://schemas.openxmlformats.org/officeDocument/2006/relationships/image" Target="../media/image43.png"/><Relationship Id="rId14" Type="http://schemas.openxmlformats.org/officeDocument/2006/relationships/image" Target="../media/image5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55.svg"/><Relationship Id="rId7" Type="http://schemas.openxmlformats.org/officeDocument/2006/relationships/image" Target="../media/image59.png"/><Relationship Id="rId12" Type="http://schemas.openxmlformats.org/officeDocument/2006/relationships/image" Target="../media/image62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image" Target="../media/image57.png"/><Relationship Id="rId10" Type="http://schemas.openxmlformats.org/officeDocument/2006/relationships/image" Target="../media/image27.png"/><Relationship Id="rId4" Type="http://schemas.openxmlformats.org/officeDocument/2006/relationships/image" Target="../media/image56.png"/><Relationship Id="rId9" Type="http://schemas.openxmlformats.org/officeDocument/2006/relationships/image" Target="../media/image60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7" Type="http://schemas.openxmlformats.org/officeDocument/2006/relationships/image" Target="../media/image66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5.png"/><Relationship Id="rId5" Type="http://schemas.openxmlformats.org/officeDocument/2006/relationships/image" Target="../media/image64.svg"/><Relationship Id="rId4" Type="http://schemas.openxmlformats.org/officeDocument/2006/relationships/image" Target="../media/image63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svg"/><Relationship Id="rId2" Type="http://schemas.openxmlformats.org/officeDocument/2006/relationships/image" Target="../media/image6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64.svg"/><Relationship Id="rId7" Type="http://schemas.openxmlformats.org/officeDocument/2006/relationships/image" Target="../media/image59.png"/><Relationship Id="rId12" Type="http://schemas.openxmlformats.org/officeDocument/2006/relationships/image" Target="../media/image62.png"/><Relationship Id="rId2" Type="http://schemas.openxmlformats.org/officeDocument/2006/relationships/image" Target="../media/image6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image" Target="../media/image57.png"/><Relationship Id="rId10" Type="http://schemas.openxmlformats.org/officeDocument/2006/relationships/image" Target="../media/image27.png"/><Relationship Id="rId4" Type="http://schemas.openxmlformats.org/officeDocument/2006/relationships/image" Target="../media/image56.png"/><Relationship Id="rId9" Type="http://schemas.openxmlformats.org/officeDocument/2006/relationships/image" Target="../media/image60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svg"/><Relationship Id="rId2" Type="http://schemas.openxmlformats.org/officeDocument/2006/relationships/image" Target="../media/image6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5.svg"/><Relationship Id="rId5" Type="http://schemas.openxmlformats.org/officeDocument/2006/relationships/image" Target="../media/image21.png"/><Relationship Id="rId4" Type="http://schemas.openxmlformats.org/officeDocument/2006/relationships/image" Target="../media/image67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svg"/><Relationship Id="rId2" Type="http://schemas.openxmlformats.org/officeDocument/2006/relationships/image" Target="../media/image6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5.svg"/><Relationship Id="rId5" Type="http://schemas.openxmlformats.org/officeDocument/2006/relationships/image" Target="../media/image21.png"/><Relationship Id="rId4" Type="http://schemas.openxmlformats.org/officeDocument/2006/relationships/image" Target="../media/image68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5.svg"/><Relationship Id="rId5" Type="http://schemas.openxmlformats.org/officeDocument/2006/relationships/image" Target="../media/image21.png"/><Relationship Id="rId4" Type="http://schemas.openxmlformats.org/officeDocument/2006/relationships/image" Target="../media/image64.sv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svg"/><Relationship Id="rId2" Type="http://schemas.openxmlformats.org/officeDocument/2006/relationships/image" Target="../media/image6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5.svg"/><Relationship Id="rId4" Type="http://schemas.openxmlformats.org/officeDocument/2006/relationships/image" Target="../media/image21.png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svg"/><Relationship Id="rId7" Type="http://schemas.openxmlformats.org/officeDocument/2006/relationships/image" Target="../media/image75.svg"/><Relationship Id="rId2" Type="http://schemas.openxmlformats.org/officeDocument/2006/relationships/image" Target="../media/image7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4.png"/><Relationship Id="rId5" Type="http://schemas.openxmlformats.org/officeDocument/2006/relationships/image" Target="../media/image73.svg"/><Relationship Id="rId4" Type="http://schemas.openxmlformats.org/officeDocument/2006/relationships/image" Target="../media/image72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svg"/><Relationship Id="rId7" Type="http://schemas.openxmlformats.org/officeDocument/2006/relationships/image" Target="../media/image79.svg"/><Relationship Id="rId2" Type="http://schemas.openxmlformats.org/officeDocument/2006/relationships/image" Target="../media/image7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8.png"/><Relationship Id="rId5" Type="http://schemas.openxmlformats.org/officeDocument/2006/relationships/image" Target="../media/image77.svg"/><Relationship Id="rId4" Type="http://schemas.openxmlformats.org/officeDocument/2006/relationships/image" Target="../media/image76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svg"/><Relationship Id="rId2" Type="http://schemas.openxmlformats.org/officeDocument/2006/relationships/image" Target="../media/image8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2.png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12" Type="http://schemas.openxmlformats.org/officeDocument/2006/relationships/image" Target="../media/image5.png"/><Relationship Id="rId2" Type="http://schemas.openxmlformats.org/officeDocument/2006/relationships/image" Target="../media/image8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6.png"/><Relationship Id="rId11" Type="http://schemas.openxmlformats.org/officeDocument/2006/relationships/image" Target="../media/image90.png"/><Relationship Id="rId5" Type="http://schemas.openxmlformats.org/officeDocument/2006/relationships/image" Target="../media/image85.png"/><Relationship Id="rId10" Type="http://schemas.openxmlformats.org/officeDocument/2006/relationships/image" Target="../media/image89.png"/><Relationship Id="rId4" Type="http://schemas.openxmlformats.org/officeDocument/2006/relationships/image" Target="../media/image84.png"/><Relationship Id="rId9" Type="http://schemas.openxmlformats.org/officeDocument/2006/relationships/image" Target="../media/image88.png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91.png"/><Relationship Id="rId7" Type="http://schemas.openxmlformats.org/officeDocument/2006/relationships/image" Target="../media/image56.png"/><Relationship Id="rId12" Type="http://schemas.openxmlformats.org/officeDocument/2006/relationships/image" Target="../media/image30.png"/><Relationship Id="rId2" Type="http://schemas.openxmlformats.org/officeDocument/2006/relationships/image" Target="../media/image8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3.png"/><Relationship Id="rId11" Type="http://schemas.openxmlformats.org/officeDocument/2006/relationships/image" Target="../media/image43.png"/><Relationship Id="rId5" Type="http://schemas.openxmlformats.org/officeDocument/2006/relationships/image" Target="../media/image59.png"/><Relationship Id="rId10" Type="http://schemas.openxmlformats.org/officeDocument/2006/relationships/image" Target="../media/image95.png"/><Relationship Id="rId4" Type="http://schemas.openxmlformats.org/officeDocument/2006/relationships/image" Target="../media/image92.png"/><Relationship Id="rId9" Type="http://schemas.openxmlformats.org/officeDocument/2006/relationships/image" Target="../media/image90.png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7.svg"/><Relationship Id="rId4" Type="http://schemas.openxmlformats.org/officeDocument/2006/relationships/image" Target="../media/image96.png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svg"/><Relationship Id="rId7" Type="http://schemas.openxmlformats.org/officeDocument/2006/relationships/image" Target="../media/image102.sv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1.png"/><Relationship Id="rId5" Type="http://schemas.openxmlformats.org/officeDocument/2006/relationships/image" Target="../media/image100.svg"/><Relationship Id="rId4" Type="http://schemas.openxmlformats.org/officeDocument/2006/relationships/image" Target="../media/image99.png"/></Relationships>
</file>

<file path=ppt/slideLayouts/_rels/slideLayout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3" Type="http://schemas.openxmlformats.org/officeDocument/2006/relationships/image" Target="../media/image100.svg"/><Relationship Id="rId7" Type="http://schemas.openxmlformats.org/officeDocument/2006/relationships/image" Target="../media/image104.png"/><Relationship Id="rId2" Type="http://schemas.openxmlformats.org/officeDocument/2006/relationships/image" Target="../media/image9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3.png"/><Relationship Id="rId5" Type="http://schemas.openxmlformats.org/officeDocument/2006/relationships/image" Target="../media/image102.svg"/><Relationship Id="rId10" Type="http://schemas.openxmlformats.org/officeDocument/2006/relationships/image" Target="../media/image107.png"/><Relationship Id="rId4" Type="http://schemas.openxmlformats.org/officeDocument/2006/relationships/image" Target="../media/image101.png"/><Relationship Id="rId9" Type="http://schemas.openxmlformats.org/officeDocument/2006/relationships/image" Target="../media/image106.png"/></Relationships>
</file>

<file path=ppt/slideLayouts/_rels/slideLayout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3" Type="http://schemas.openxmlformats.org/officeDocument/2006/relationships/image" Target="../media/image100.svg"/><Relationship Id="rId7" Type="http://schemas.openxmlformats.org/officeDocument/2006/relationships/image" Target="../media/image104.png"/><Relationship Id="rId2" Type="http://schemas.openxmlformats.org/officeDocument/2006/relationships/image" Target="../media/image9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3.png"/><Relationship Id="rId5" Type="http://schemas.openxmlformats.org/officeDocument/2006/relationships/image" Target="../media/image102.svg"/><Relationship Id="rId10" Type="http://schemas.openxmlformats.org/officeDocument/2006/relationships/image" Target="../media/image107.png"/><Relationship Id="rId4" Type="http://schemas.openxmlformats.org/officeDocument/2006/relationships/image" Target="../media/image101.png"/><Relationship Id="rId9" Type="http://schemas.openxmlformats.org/officeDocument/2006/relationships/image" Target="../media/image106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18EC9C82-6828-86DA-169D-9081D92771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22800" y="1522800"/>
            <a:ext cx="5912467" cy="2015999"/>
          </a:xfrm>
          <a:prstGeom prst="rect">
            <a:avLst/>
          </a:prstGeom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1D8D466-5902-B4B2-5291-4D0AD68512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667961" y="0"/>
            <a:ext cx="13714451" cy="13718501"/>
          </a:xfrm>
          <a:custGeom>
            <a:avLst/>
            <a:gdLst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13716000 h 13716000"/>
              <a:gd name="connsiteX4" fmla="*/ 0 w 13714413"/>
              <a:gd name="connsiteY4" fmla="*/ 0 h 13716000"/>
              <a:gd name="connsiteX0" fmla="*/ 0 w 13714413"/>
              <a:gd name="connsiteY0" fmla="*/ 0 h 13716000"/>
              <a:gd name="connsiteX1" fmla="*/ 13714413 w 13714413"/>
              <a:gd name="connsiteY1" fmla="*/ 0 h 13716000"/>
              <a:gd name="connsiteX2" fmla="*/ 13714413 w 13714413"/>
              <a:gd name="connsiteY2" fmla="*/ 13716000 h 13716000"/>
              <a:gd name="connsiteX3" fmla="*/ 0 w 13714413"/>
              <a:gd name="connsiteY3" fmla="*/ 0 h 13716000"/>
              <a:gd name="connsiteX0" fmla="*/ 27 w 13714440"/>
              <a:gd name="connsiteY0" fmla="*/ 0 h 13716000"/>
              <a:gd name="connsiteX1" fmla="*/ 13714440 w 13714440"/>
              <a:gd name="connsiteY1" fmla="*/ 0 h 13716000"/>
              <a:gd name="connsiteX2" fmla="*/ 13714440 w 13714440"/>
              <a:gd name="connsiteY2" fmla="*/ 13716000 h 13716000"/>
              <a:gd name="connsiteX3" fmla="*/ 27 w 13714440"/>
              <a:gd name="connsiteY3" fmla="*/ 0 h 13716000"/>
              <a:gd name="connsiteX0" fmla="*/ 38 w 13714451"/>
              <a:gd name="connsiteY0" fmla="*/ 0 h 13718501"/>
              <a:gd name="connsiteX1" fmla="*/ 13714451 w 13714451"/>
              <a:gd name="connsiteY1" fmla="*/ 0 h 13718501"/>
              <a:gd name="connsiteX2" fmla="*/ 13714451 w 13714451"/>
              <a:gd name="connsiteY2" fmla="*/ 13716000 h 13718501"/>
              <a:gd name="connsiteX3" fmla="*/ 38 w 13714451"/>
              <a:gd name="connsiteY3" fmla="*/ 0 h 13718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714451" h="13718501">
                <a:moveTo>
                  <a:pt x="38" y="0"/>
                </a:moveTo>
                <a:lnTo>
                  <a:pt x="13714451" y="0"/>
                </a:lnTo>
                <a:lnTo>
                  <a:pt x="13714451" y="13716000"/>
                </a:lnTo>
                <a:cubicBezTo>
                  <a:pt x="6597004" y="13859435"/>
                  <a:pt x="-18420" y="7817224"/>
                  <a:pt x="38" y="0"/>
                </a:cubicBezTo>
                <a:close/>
              </a:path>
            </a:pathLst>
          </a:cu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893461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Titeldia-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1114A5E5-713D-4F32-7E15-22ED66D59EC4}"/>
              </a:ext>
            </a:extLst>
          </p:cNvPr>
          <p:cNvSpPr/>
          <p:nvPr userDrawn="1"/>
        </p:nvSpPr>
        <p:spPr>
          <a:xfrm>
            <a:off x="0" y="0"/>
            <a:ext cx="24382413" cy="137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2800" y="1522800"/>
            <a:ext cx="5912467" cy="2015999"/>
          </a:xfrm>
          <a:prstGeom prst="rect">
            <a:avLst/>
          </a:prstGeom>
        </p:spPr>
      </p:pic>
      <p:pic>
        <p:nvPicPr>
          <p:cNvPr id="7" name="Afbeelding 6" descr="Afbeelding met zwart-wit, cirkel, Graphics, wit&#10;&#10;Automatisch gegenereerde beschrijving">
            <a:extLst>
              <a:ext uri="{FF2B5EF4-FFF2-40B4-BE49-F238E27FC236}">
                <a16:creationId xmlns:a16="http://schemas.microsoft.com/office/drawing/2014/main" id="{B6660CC6-3D54-89B0-0411-BAEAC12A933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4063472" y="10284365"/>
            <a:ext cx="3431636" cy="3431636"/>
          </a:xfrm>
          <a:prstGeom prst="rect">
            <a:avLst/>
          </a:prstGeom>
        </p:spPr>
      </p:pic>
      <p:pic>
        <p:nvPicPr>
          <p:cNvPr id="9" name="Afbeelding 8" descr="Afbeelding met cirkel, Graphics&#10;&#10;Automatisch gegenereerde beschrijving">
            <a:extLst>
              <a:ext uri="{FF2B5EF4-FFF2-40B4-BE49-F238E27FC236}">
                <a16:creationId xmlns:a16="http://schemas.microsoft.com/office/drawing/2014/main" id="{96F07AF9-E360-3718-7CB9-259E1157D49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95109" y="10284363"/>
            <a:ext cx="3431638" cy="3431638"/>
          </a:xfrm>
          <a:prstGeom prst="rect">
            <a:avLst/>
          </a:prstGeom>
        </p:spPr>
      </p:pic>
      <p:pic>
        <p:nvPicPr>
          <p:cNvPr id="11" name="Afbeelding 10" descr="Afbeelding met cirkel, Symmetrie, patroon, Graphics&#10;&#10;Automatisch gegenereerde beschrijving">
            <a:extLst>
              <a:ext uri="{FF2B5EF4-FFF2-40B4-BE49-F238E27FC236}">
                <a16:creationId xmlns:a16="http://schemas.microsoft.com/office/drawing/2014/main" id="{55DD52E5-0EB8-567A-54AA-CA26EF1A4142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26748" y="10284362"/>
            <a:ext cx="3431639" cy="3431639"/>
          </a:xfrm>
          <a:prstGeom prst="rect">
            <a:avLst/>
          </a:prstGeom>
        </p:spPr>
      </p:pic>
      <p:pic>
        <p:nvPicPr>
          <p:cNvPr id="15" name="Afbeelding 14" descr="Afbeelding met patroon, lijn, Kleurrijkheid, schermopname&#10;&#10;Automatisch gegenereerde beschrijving">
            <a:extLst>
              <a:ext uri="{FF2B5EF4-FFF2-40B4-BE49-F238E27FC236}">
                <a16:creationId xmlns:a16="http://schemas.microsoft.com/office/drawing/2014/main" id="{32DB8211-C5C3-01D8-7ED0-D9C1A14AB3A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0950774" y="6852714"/>
            <a:ext cx="3431639" cy="3431639"/>
          </a:xfrm>
          <a:prstGeom prst="rect">
            <a:avLst/>
          </a:prstGeom>
        </p:spPr>
      </p:pic>
      <p:pic>
        <p:nvPicPr>
          <p:cNvPr id="17" name="Afbeelding 16" descr="Afbeelding met zwart, wit, Graphics, ontwerp&#10;&#10;Automatisch gegenereerde beschrijving">
            <a:extLst>
              <a:ext uri="{FF2B5EF4-FFF2-40B4-BE49-F238E27FC236}">
                <a16:creationId xmlns:a16="http://schemas.microsoft.com/office/drawing/2014/main" id="{D744362D-BF0C-D9DF-4996-B6A6052882F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7520045" y="5137808"/>
            <a:ext cx="3430725" cy="3430725"/>
          </a:xfrm>
          <a:prstGeom prst="rect">
            <a:avLst/>
          </a:prstGeom>
        </p:spPr>
      </p:pic>
      <p:pic>
        <p:nvPicPr>
          <p:cNvPr id="19" name="Afbeelding 18" descr="Afbeelding met Turquoise, Groenblauw, water&#10;&#10;Automatisch gegenereerde beschrijving">
            <a:extLst>
              <a:ext uri="{FF2B5EF4-FFF2-40B4-BE49-F238E27FC236}">
                <a16:creationId xmlns:a16="http://schemas.microsoft.com/office/drawing/2014/main" id="{24E9E5C5-ED83-2C2D-EB1A-C9DECAD3794D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00836" y="3392942"/>
            <a:ext cx="3431648" cy="3431648"/>
          </a:xfrm>
          <a:prstGeom prst="rect">
            <a:avLst/>
          </a:prstGeom>
        </p:spPr>
      </p:pic>
      <p:pic>
        <p:nvPicPr>
          <p:cNvPr id="21" name="Afbeelding 20">
            <a:extLst>
              <a:ext uri="{FF2B5EF4-FFF2-40B4-BE49-F238E27FC236}">
                <a16:creationId xmlns:a16="http://schemas.microsoft.com/office/drawing/2014/main" id="{6D0AC7A3-44DA-CD50-6DE3-3CF249BB5973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32484" y="3421078"/>
            <a:ext cx="3431642" cy="3431641"/>
          </a:xfrm>
          <a:prstGeom prst="rect">
            <a:avLst/>
          </a:prstGeom>
        </p:spPr>
      </p:pic>
      <p:pic>
        <p:nvPicPr>
          <p:cNvPr id="23" name="Afbeelding 22" descr="Afbeelding met patroon, kleding, Symmetrie, stof&#10;&#10;Automatisch gegenereerde beschrijving">
            <a:extLst>
              <a:ext uri="{FF2B5EF4-FFF2-40B4-BE49-F238E27FC236}">
                <a16:creationId xmlns:a16="http://schemas.microsoft.com/office/drawing/2014/main" id="{2710EAA2-2BFF-0FD5-EC51-228E3137589C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48009" y="-17173"/>
            <a:ext cx="3430725" cy="3427434"/>
          </a:xfrm>
          <a:prstGeom prst="rect">
            <a:avLst/>
          </a:prstGeom>
        </p:spPr>
      </p:pic>
      <p:pic>
        <p:nvPicPr>
          <p:cNvPr id="25" name="Afbeelding 24" descr="Afbeelding met silhouet, creativiteit&#10;&#10;Automatisch gegenereerde beschrijving">
            <a:extLst>
              <a:ext uri="{FF2B5EF4-FFF2-40B4-BE49-F238E27FC236}">
                <a16:creationId xmlns:a16="http://schemas.microsoft.com/office/drawing/2014/main" id="{0B42D769-DE80-B209-83F3-C518C16601EF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89325" y="-8993"/>
            <a:ext cx="3431643" cy="3431642"/>
          </a:xfrm>
          <a:prstGeom prst="rect">
            <a:avLst/>
          </a:prstGeom>
        </p:spPr>
      </p:pic>
      <p:pic>
        <p:nvPicPr>
          <p:cNvPr id="27" name="Afbeelding 26" descr="Afbeelding met cirkel&#10;&#10;Automatisch gegenereerde beschrijving">
            <a:extLst>
              <a:ext uri="{FF2B5EF4-FFF2-40B4-BE49-F238E27FC236}">
                <a16:creationId xmlns:a16="http://schemas.microsoft.com/office/drawing/2014/main" id="{8FA14655-9A66-2346-1744-F6919CA83CE5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4073694" y="-7260"/>
            <a:ext cx="3429080" cy="343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9676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dia-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1217600" cy="4775200"/>
          </a:xfrm>
        </p:spPr>
        <p:txBody>
          <a:bodyPr lIns="0" tIns="0" rIns="0" bIns="0" anchor="b">
            <a:noAutofit/>
          </a:bodyPr>
          <a:lstStyle>
            <a:lvl1pPr algn="l">
              <a:defRPr sz="11292" baseline="0">
                <a:solidFill>
                  <a:schemeClr val="accent6"/>
                </a:solidFill>
              </a:defRPr>
            </a:lvl1pPr>
          </a:lstStyle>
          <a:p>
            <a:r>
              <a:rPr lang="nl-NL" dirty="0"/>
              <a:t>Klik om stijl te bewerken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1217600" cy="193992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0D53F322-2928-CD1D-38BB-C673148331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22800" y="1522800"/>
            <a:ext cx="5911200" cy="2015567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B9839EBF-8295-5BB8-D82B-8B53FE5F5E6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6340013" y="0"/>
            <a:ext cx="8042400" cy="1376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3121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Inhoud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3301200" y="10414125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14097599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r>
              <a:rPr lang="nl-NL"/>
              <a:t>Klik op het pictogram als u een tabel wilt toevoegen</a:t>
            </a:r>
            <a:endParaRPr lang="nl-BE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A861FB84-D54D-45FC-C4F5-A7025B22A73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87763" y="0"/>
            <a:ext cx="7994650" cy="13733929"/>
          </a:xfrm>
          <a:custGeom>
            <a:avLst/>
            <a:gdLst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13716000 h 13716000"/>
              <a:gd name="connsiteX8" fmla="*/ 0 w 7994650"/>
              <a:gd name="connsiteY8" fmla="*/ 0 h 13716000"/>
              <a:gd name="connsiteX0" fmla="*/ 0 w 7994650"/>
              <a:gd name="connsiteY0" fmla="*/ 0 h 13716000"/>
              <a:gd name="connsiteX1" fmla="*/ 0 w 7994650"/>
              <a:gd name="connsiteY1" fmla="*/ 0 h 13716000"/>
              <a:gd name="connsiteX2" fmla="*/ 7994650 w 7994650"/>
              <a:gd name="connsiteY2" fmla="*/ 0 h 13716000"/>
              <a:gd name="connsiteX3" fmla="*/ 7994650 w 7994650"/>
              <a:gd name="connsiteY3" fmla="*/ 0 h 13716000"/>
              <a:gd name="connsiteX4" fmla="*/ 7994650 w 7994650"/>
              <a:gd name="connsiteY4" fmla="*/ 13716000 h 13716000"/>
              <a:gd name="connsiteX5" fmla="*/ 7994650 w 7994650"/>
              <a:gd name="connsiteY5" fmla="*/ 13716000 h 13716000"/>
              <a:gd name="connsiteX6" fmla="*/ 0 w 7994650"/>
              <a:gd name="connsiteY6" fmla="*/ 13716000 h 13716000"/>
              <a:gd name="connsiteX7" fmla="*/ 0 w 7994650"/>
              <a:gd name="connsiteY7" fmla="*/ 7135905 h 13716000"/>
              <a:gd name="connsiteX8" fmla="*/ 0 w 7994650"/>
              <a:gd name="connsiteY8" fmla="*/ 0 h 13716000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  <a:gd name="connsiteX0" fmla="*/ 0 w 7994650"/>
              <a:gd name="connsiteY0" fmla="*/ 0 h 13733929"/>
              <a:gd name="connsiteX1" fmla="*/ 0 w 7994650"/>
              <a:gd name="connsiteY1" fmla="*/ 0 h 13733929"/>
              <a:gd name="connsiteX2" fmla="*/ 7994650 w 7994650"/>
              <a:gd name="connsiteY2" fmla="*/ 0 h 13733929"/>
              <a:gd name="connsiteX3" fmla="*/ 7994650 w 7994650"/>
              <a:gd name="connsiteY3" fmla="*/ 0 h 13733929"/>
              <a:gd name="connsiteX4" fmla="*/ 7994650 w 7994650"/>
              <a:gd name="connsiteY4" fmla="*/ 13716000 h 13733929"/>
              <a:gd name="connsiteX5" fmla="*/ 7994650 w 7994650"/>
              <a:gd name="connsiteY5" fmla="*/ 13716000 h 13733929"/>
              <a:gd name="connsiteX6" fmla="*/ 6239435 w 7994650"/>
              <a:gd name="connsiteY6" fmla="*/ 13733929 h 13733929"/>
              <a:gd name="connsiteX7" fmla="*/ 0 w 7994650"/>
              <a:gd name="connsiteY7" fmla="*/ 7135905 h 13733929"/>
              <a:gd name="connsiteX8" fmla="*/ 0 w 7994650"/>
              <a:gd name="connsiteY8" fmla="*/ 0 h 13733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994650" h="13733929">
                <a:moveTo>
                  <a:pt x="0" y="0"/>
                </a:moveTo>
                <a:lnTo>
                  <a:pt x="0" y="0"/>
                </a:lnTo>
                <a:lnTo>
                  <a:pt x="7994650" y="0"/>
                </a:lnTo>
                <a:lnTo>
                  <a:pt x="7994650" y="0"/>
                </a:lnTo>
                <a:lnTo>
                  <a:pt x="7994650" y="13716000"/>
                </a:lnTo>
                <a:lnTo>
                  <a:pt x="7994650" y="13716000"/>
                </a:lnTo>
                <a:lnTo>
                  <a:pt x="6239435" y="13733929"/>
                </a:lnTo>
                <a:cubicBezTo>
                  <a:pt x="2438399" y="13470965"/>
                  <a:pt x="251012" y="10213787"/>
                  <a:pt x="0" y="7135905"/>
                </a:cubicBezTo>
                <a:lnTo>
                  <a:pt x="0" y="0"/>
                </a:lnTo>
                <a:close/>
              </a:path>
            </a:pathLst>
          </a:cu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51273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Inhoud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301200" y="10414125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14097599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r>
              <a:rPr lang="nl-NL"/>
              <a:t>Klik op het pictogram als u een tabel wilt toevoegen</a:t>
            </a:r>
            <a:endParaRPr lang="nl-BE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9B8BE3B-CF7F-120D-EEA7-FFD18EF9F53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9613" y="0"/>
            <a:ext cx="8002800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11425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Inhoud+vorm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301200" y="10414125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787690"/>
            <a:ext cx="21318910" cy="1939924"/>
          </a:xfrm>
        </p:spPr>
        <p:txBody>
          <a:bodyPr lIns="0" tIns="0" rIns="0" bIns="0" anchor="b">
            <a:noAutofit/>
          </a:bodyPr>
          <a:lstStyle>
            <a:lvl1pPr algn="l">
              <a:defRPr sz="13230" b="1" i="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11" name="Tijdelijke aanduiding voor tabel 10">
            <a:extLst>
              <a:ext uri="{FF2B5EF4-FFF2-40B4-BE49-F238E27FC236}">
                <a16:creationId xmlns:a16="http://schemas.microsoft.com/office/drawing/2014/main" id="{F81E18B0-DF43-EFF0-E893-5809FCE9962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1522801" y="4208463"/>
            <a:ext cx="21318911" cy="7560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532" baseline="0">
                <a:solidFill>
                  <a:schemeClr val="tx1"/>
                </a:solidFill>
              </a:defRPr>
            </a:lvl1pPr>
          </a:lstStyle>
          <a:p>
            <a:r>
              <a:rPr lang="nl-NL"/>
              <a:t>Klik op het pictogram als u een tabel wilt toevoegen</a:t>
            </a:r>
            <a:endParaRPr lang="nl-BE"/>
          </a:p>
        </p:txBody>
      </p:sp>
      <p:pic>
        <p:nvPicPr>
          <p:cNvPr id="5" name="Afbeelding 4" descr="Afbeelding met paars, violet, Lila&#10;&#10;Automatisch gegenereerde beschrijving">
            <a:extLst>
              <a:ext uri="{FF2B5EF4-FFF2-40B4-BE49-F238E27FC236}">
                <a16:creationId xmlns:a16="http://schemas.microsoft.com/office/drawing/2014/main" id="{2A175C0C-9F3C-B722-54D6-2B6B40F7734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336" y="10669128"/>
            <a:ext cx="3046872" cy="3046872"/>
          </a:xfrm>
          <a:prstGeom prst="rect">
            <a:avLst/>
          </a:prstGeom>
        </p:spPr>
      </p:pic>
      <p:pic>
        <p:nvPicPr>
          <p:cNvPr id="9" name="Afbeelding 8" descr="Afbeelding met patroon, lijn, Kleurrijkheid, schermopname&#10;&#10;Automatisch gegenereerde beschrijving">
            <a:extLst>
              <a:ext uri="{FF2B5EF4-FFF2-40B4-BE49-F238E27FC236}">
                <a16:creationId xmlns:a16="http://schemas.microsoft.com/office/drawing/2014/main" id="{6DDF4591-12E8-AE7A-1F26-C1BC4B82172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7208" y="10669128"/>
            <a:ext cx="3046872" cy="3046872"/>
          </a:xfrm>
          <a:prstGeom prst="rect">
            <a:avLst/>
          </a:prstGeom>
        </p:spPr>
      </p:pic>
      <p:pic>
        <p:nvPicPr>
          <p:cNvPr id="12" name="Afbeelding 11" descr="Afbeelding met Graphics, paars, violet, Lila&#10;&#10;Automatisch gegenereerde beschrijving">
            <a:extLst>
              <a:ext uri="{FF2B5EF4-FFF2-40B4-BE49-F238E27FC236}">
                <a16:creationId xmlns:a16="http://schemas.microsoft.com/office/drawing/2014/main" id="{E0802C79-39E2-3E4D-3C4F-1E4359D59B4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4079" y="10668494"/>
            <a:ext cx="3048334" cy="3046872"/>
          </a:xfrm>
          <a:prstGeom prst="rect">
            <a:avLst/>
          </a:prstGeom>
        </p:spPr>
      </p:pic>
      <p:pic>
        <p:nvPicPr>
          <p:cNvPr id="14" name="Afbeelding 13" descr="Afbeelding met creativiteit, kunst&#10;&#10;Beschrijving automatisch gegenereerd met gemiddelde betrouwbaarheid">
            <a:extLst>
              <a:ext uri="{FF2B5EF4-FFF2-40B4-BE49-F238E27FC236}">
                <a16:creationId xmlns:a16="http://schemas.microsoft.com/office/drawing/2014/main" id="{88DF68C6-C235-45DF-E0A8-F78F0B76B7E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4079" y="7620987"/>
            <a:ext cx="3045410" cy="3046872"/>
          </a:xfrm>
          <a:prstGeom prst="rect">
            <a:avLst/>
          </a:prstGeom>
        </p:spPr>
      </p:pic>
      <p:pic>
        <p:nvPicPr>
          <p:cNvPr id="16" name="Afbeelding 15" descr="Afbeelding met Lila, violet, Magenta, lavendel&#10;&#10;Automatisch gegenereerde beschrijving">
            <a:extLst>
              <a:ext uri="{FF2B5EF4-FFF2-40B4-BE49-F238E27FC236}">
                <a16:creationId xmlns:a16="http://schemas.microsoft.com/office/drawing/2014/main" id="{DE1B92CC-B227-B704-2CD9-1BA465171917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7208" y="6097552"/>
            <a:ext cx="3046872" cy="3046872"/>
          </a:xfrm>
          <a:prstGeom prst="rect">
            <a:avLst/>
          </a:prstGeom>
        </p:spPr>
      </p:pic>
      <p:pic>
        <p:nvPicPr>
          <p:cNvPr id="18" name="Afbeelding 17" descr="Afbeelding met creativiteit, kunst&#10;&#10;Beschrijving automatisch gegenereerd met gemiddelde betrouwbaarheid">
            <a:extLst>
              <a:ext uri="{FF2B5EF4-FFF2-40B4-BE49-F238E27FC236}">
                <a16:creationId xmlns:a16="http://schemas.microsoft.com/office/drawing/2014/main" id="{E3E985DF-227D-5FC2-3992-6D9881449574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7208" y="3150580"/>
            <a:ext cx="3046872" cy="3046872"/>
          </a:xfrm>
          <a:prstGeom prst="rect">
            <a:avLst/>
          </a:prstGeom>
        </p:spPr>
      </p:pic>
      <p:pic>
        <p:nvPicPr>
          <p:cNvPr id="20" name="Afbeelding 19" descr="Afbeelding met paars, violet, Lila, Graphics&#10;&#10;Automatisch gegenereerde beschrijving">
            <a:extLst>
              <a:ext uri="{FF2B5EF4-FFF2-40B4-BE49-F238E27FC236}">
                <a16:creationId xmlns:a16="http://schemas.microsoft.com/office/drawing/2014/main" id="{DA61E1D3-C7AC-F348-4F5A-4398309842F4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4079" y="3049411"/>
            <a:ext cx="3045410" cy="3046872"/>
          </a:xfrm>
          <a:prstGeom prst="rect">
            <a:avLst/>
          </a:prstGeom>
        </p:spPr>
      </p:pic>
      <p:pic>
        <p:nvPicPr>
          <p:cNvPr id="22" name="Afbeelding 21" descr="Afbeelding met Graphics, cirkel, Kleurrijkheid, grafische vormgeving&#10;&#10;Automatisch gegenereerde beschrijving">
            <a:extLst>
              <a:ext uri="{FF2B5EF4-FFF2-40B4-BE49-F238E27FC236}">
                <a16:creationId xmlns:a16="http://schemas.microsoft.com/office/drawing/2014/main" id="{FF823F36-DFCB-76F5-0CAD-72606E40EA90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2618" y="1270"/>
            <a:ext cx="3046872" cy="3046872"/>
          </a:xfrm>
          <a:prstGeom prst="rect">
            <a:avLst/>
          </a:prstGeom>
        </p:spPr>
      </p:pic>
      <p:pic>
        <p:nvPicPr>
          <p:cNvPr id="24" name="Afbeelding 23" descr="Afbeelding met paars, violet, Lila&#10;&#10;Automatisch gegenereerde beschrijving">
            <a:extLst>
              <a:ext uri="{FF2B5EF4-FFF2-40B4-BE49-F238E27FC236}">
                <a16:creationId xmlns:a16="http://schemas.microsoft.com/office/drawing/2014/main" id="{CB95E50B-5DDE-A3B4-3128-0A99B81A6EC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8287208" y="0"/>
            <a:ext cx="3046872" cy="304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3398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jdelijke aanduiding voor afbeelding 16">
            <a:extLst>
              <a:ext uri="{FF2B5EF4-FFF2-40B4-BE49-F238E27FC236}">
                <a16:creationId xmlns:a16="http://schemas.microsoft.com/office/drawing/2014/main" id="{6CAA73F3-D536-61ED-9CB3-8A2B0977E9B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24382413" cy="13716000"/>
          </a:xfr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13" name="Tijdelijke aanduiding voor tekst 12">
            <a:extLst>
              <a:ext uri="{FF2B5EF4-FFF2-40B4-BE49-F238E27FC236}">
                <a16:creationId xmlns:a16="http://schemas.microsoft.com/office/drawing/2014/main" id="{B99E46D4-4C57-BC2B-CDC9-696B085D84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107906" y="1413403"/>
            <a:ext cx="10795913" cy="3561437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1"/>
          </a:solidFill>
        </p:spPr>
        <p:txBody>
          <a:bodyPr wrap="none" lIns="3420000" tIns="180000" rIns="720000" bIns="792000">
            <a:spAutoFit/>
          </a:bodyPr>
          <a:lstStyle>
            <a:lvl1pPr marL="0" indent="0">
              <a:buNone/>
              <a:defRPr sz="112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Sectiekop</a:t>
            </a:r>
            <a:endParaRPr lang="nl-BE"/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DECEE6F9-7760-5BE2-CF09-41431C26ED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972050" y="3505200"/>
            <a:ext cx="14706600" cy="895350"/>
          </a:xfrm>
        </p:spPr>
        <p:txBody>
          <a:bodyPr/>
          <a:lstStyle>
            <a:lvl1pPr marL="0" indent="0">
              <a:buNone/>
              <a:defRPr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SUBTITEL</a:t>
            </a:r>
            <a:endParaRPr lang="nl-BE"/>
          </a:p>
        </p:txBody>
      </p:sp>
      <p:sp>
        <p:nvSpPr>
          <p:cNvPr id="19" name="Tijdelijke aanduiding voor tekst 18">
            <a:extLst>
              <a:ext uri="{FF2B5EF4-FFF2-40B4-BE49-F238E27FC236}">
                <a16:creationId xmlns:a16="http://schemas.microsoft.com/office/drawing/2014/main" id="{686FA8E7-6757-782C-1F1C-0CE5FDB783E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7905" y="1413402"/>
            <a:ext cx="3595857" cy="3561436"/>
          </a:xfrm>
          <a:prstGeom prst="round2DiagRect">
            <a:avLst>
              <a:gd name="adj1" fmla="val 757"/>
              <a:gd name="adj2" fmla="val 50000"/>
            </a:avLst>
          </a:prstGeom>
          <a:solidFill>
            <a:schemeClr val="accent2"/>
          </a:solidFill>
        </p:spPr>
        <p:txBody>
          <a:bodyPr lIns="108000" anchor="ctr" anchorCtr="1">
            <a:noAutofit/>
          </a:bodyPr>
          <a:lstStyle>
            <a:lvl1pPr marL="0" indent="0">
              <a:buNone/>
              <a:defRPr sz="15000">
                <a:solidFill>
                  <a:schemeClr val="bg1"/>
                </a:solidFill>
              </a:defRPr>
            </a:lvl1pPr>
          </a:lstStyle>
          <a:p>
            <a:pPr lvl="0"/>
            <a:r>
              <a:rPr lang="nl-NL"/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328028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1b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jdelijke aanduiding voor afbeelding 8">
            <a:extLst>
              <a:ext uri="{FF2B5EF4-FFF2-40B4-BE49-F238E27FC236}">
                <a16:creationId xmlns:a16="http://schemas.microsoft.com/office/drawing/2014/main" id="{FD789292-3A16-B9B8-1FBD-9568BB989CF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24382413" cy="13716000"/>
          </a:xfr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11" name="Tijdelijke aanduiding voor tekst 10">
            <a:extLst>
              <a:ext uri="{FF2B5EF4-FFF2-40B4-BE49-F238E27FC236}">
                <a16:creationId xmlns:a16="http://schemas.microsoft.com/office/drawing/2014/main" id="{C33D1075-7C81-0DA0-0EC1-E2C6EECCA71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90600" y="848680"/>
            <a:ext cx="7196036" cy="3356968"/>
          </a:xfrm>
          <a:prstGeom prst="round2DiagRect">
            <a:avLst>
              <a:gd name="adj1" fmla="val 0"/>
              <a:gd name="adj2" fmla="val 50000"/>
            </a:avLst>
          </a:prstGeom>
          <a:solidFill>
            <a:schemeClr val="accent1"/>
          </a:solidFill>
        </p:spPr>
        <p:txBody>
          <a:bodyPr wrap="none" lIns="360000" tIns="108000" rIns="360000" bIns="720000" anchor="ctr" anchorCtr="1">
            <a:spAutoFit/>
          </a:bodyPr>
          <a:lstStyle>
            <a:lvl1pPr marL="0" indent="0">
              <a:buNone/>
              <a:defRPr sz="112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Sectiekop</a:t>
            </a:r>
            <a:endParaRPr lang="nl-BE"/>
          </a:p>
        </p:txBody>
      </p:sp>
      <p:sp>
        <p:nvSpPr>
          <p:cNvPr id="13" name="Tijdelijke aanduiding voor tekst 12">
            <a:extLst>
              <a:ext uri="{FF2B5EF4-FFF2-40B4-BE49-F238E27FC236}">
                <a16:creationId xmlns:a16="http://schemas.microsoft.com/office/drawing/2014/main" id="{7C92EF70-FBC1-C947-CE62-43D5B9879F9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752600" y="2929250"/>
            <a:ext cx="2196435" cy="867930"/>
          </a:xfrm>
        </p:spPr>
        <p:txBody>
          <a:bodyPr wrap="none">
            <a:spAutoFit/>
          </a:bodyPr>
          <a:lstStyle>
            <a:lvl1pPr marL="0" indent="0">
              <a:buNone/>
              <a:defRPr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NL"/>
              <a:t>SUBTITEL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976692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57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D394C77-D626-FD52-46AF-82FE8429F1B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001500" cy="13716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4CD5ADC-D28C-61B4-8926-A0576034FBC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13077" y="8729663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ct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906023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35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2+Img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5" name="Tijdelijke aanduiding voor afbeelding 4">
            <a:extLst>
              <a:ext uri="{FF2B5EF4-FFF2-40B4-BE49-F238E27FC236}">
                <a16:creationId xmlns:a16="http://schemas.microsoft.com/office/drawing/2014/main" id="{68B8F693-43F0-9C27-71A3-AB42AB40A67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39600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4" name="Text Placeholder 15">
            <a:extLst>
              <a:ext uri="{FF2B5EF4-FFF2-40B4-BE49-F238E27FC236}">
                <a16:creationId xmlns:a16="http://schemas.microsoft.com/office/drawing/2014/main" id="{8C5697BA-98A2-602B-AA99-7133C67E6A5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467877" y="8703412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ct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990341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Sectiekop-2+vorme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62400" y="8762400"/>
            <a:ext cx="3240000" cy="32400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299628" y="9357670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/>
              <a:t>01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pic>
        <p:nvPicPr>
          <p:cNvPr id="7" name="Afbeelding 6" descr="Afbeelding met wit, zwart-wit, schermopname, zwart&#10;&#10;Automatisch gegenereerde beschrijving">
            <a:extLst>
              <a:ext uri="{FF2B5EF4-FFF2-40B4-BE49-F238E27FC236}">
                <a16:creationId xmlns:a16="http://schemas.microsoft.com/office/drawing/2014/main" id="{13B1B564-CAC6-06E2-241C-B0224188AB82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57600" y="10476000"/>
            <a:ext cx="3240000" cy="3240000"/>
          </a:xfrm>
          <a:prstGeom prst="rect">
            <a:avLst/>
          </a:prstGeom>
        </p:spPr>
      </p:pic>
      <p:pic>
        <p:nvPicPr>
          <p:cNvPr id="9" name="Afbeelding 8" descr="Afbeelding met Graphics, ontwerp&#10;&#10;Automatisch gegenereerde beschrijving">
            <a:extLst>
              <a:ext uri="{FF2B5EF4-FFF2-40B4-BE49-F238E27FC236}">
                <a16:creationId xmlns:a16="http://schemas.microsoft.com/office/drawing/2014/main" id="{A595EAA9-92DE-F92E-B39F-7D18CE364C5B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2400" y="10476000"/>
            <a:ext cx="3240000" cy="3240000"/>
          </a:xfrm>
          <a:prstGeom prst="rect">
            <a:avLst/>
          </a:prstGeom>
        </p:spPr>
      </p:pic>
      <p:pic>
        <p:nvPicPr>
          <p:cNvPr id="13" name="Afbeelding 12" descr="Afbeelding met lijn, zwart-wit, patroon, wit&#10;&#10;Automatisch gegenereerde beschrijving">
            <a:extLst>
              <a:ext uri="{FF2B5EF4-FFF2-40B4-BE49-F238E27FC236}">
                <a16:creationId xmlns:a16="http://schemas.microsoft.com/office/drawing/2014/main" id="{85C824B1-5EC3-D1E8-F20D-80B95AE8739F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1622" y="10476000"/>
            <a:ext cx="3240000" cy="3240000"/>
          </a:xfrm>
          <a:prstGeom prst="rect">
            <a:avLst/>
          </a:prstGeom>
        </p:spPr>
      </p:pic>
      <p:pic>
        <p:nvPicPr>
          <p:cNvPr id="15" name="Afbeelding 14" descr="Afbeelding met zwart-wit, cirkel, Graphics, wit&#10;&#10;Automatisch gegenereerde beschrijving">
            <a:extLst>
              <a:ext uri="{FF2B5EF4-FFF2-40B4-BE49-F238E27FC236}">
                <a16:creationId xmlns:a16="http://schemas.microsoft.com/office/drawing/2014/main" id="{67B21A66-9CC8-9B77-BDE8-51F28283DA66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2400" y="5522400"/>
            <a:ext cx="3240000" cy="3240000"/>
          </a:xfrm>
          <a:prstGeom prst="rect">
            <a:avLst/>
          </a:prstGeom>
        </p:spPr>
      </p:pic>
      <p:pic>
        <p:nvPicPr>
          <p:cNvPr id="19" name="Afbeelding 18" descr="Afbeelding met Graphics, grafische vormgeving, cirkel, Lettertype&#10;&#10;Automatisch gegenereerde beschrijving">
            <a:extLst>
              <a:ext uri="{FF2B5EF4-FFF2-40B4-BE49-F238E27FC236}">
                <a16:creationId xmlns:a16="http://schemas.microsoft.com/office/drawing/2014/main" id="{B0B95803-5846-32F7-D03A-2F62504742EA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623" y="5522400"/>
            <a:ext cx="3241555" cy="3240000"/>
          </a:xfrm>
          <a:prstGeom prst="rect">
            <a:avLst/>
          </a:prstGeom>
        </p:spPr>
      </p:pic>
      <p:pic>
        <p:nvPicPr>
          <p:cNvPr id="21" name="Afbeelding 20" descr="Afbeelding met cirkel&#10;&#10;Automatisch gegenereerde beschrijving">
            <a:extLst>
              <a:ext uri="{FF2B5EF4-FFF2-40B4-BE49-F238E27FC236}">
                <a16:creationId xmlns:a16="http://schemas.microsoft.com/office/drawing/2014/main" id="{1734843E-9EB0-CB55-E971-205FEB9ADB69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623" y="5522400"/>
            <a:ext cx="3240000" cy="3240000"/>
          </a:xfrm>
          <a:prstGeom prst="rect">
            <a:avLst/>
          </a:prstGeom>
        </p:spPr>
      </p:pic>
      <p:pic>
        <p:nvPicPr>
          <p:cNvPr id="23" name="Afbeelding 22" descr="Afbeelding met cirkel&#10;&#10;Automatisch gegenereerde beschrijving">
            <a:extLst>
              <a:ext uri="{FF2B5EF4-FFF2-40B4-BE49-F238E27FC236}">
                <a16:creationId xmlns:a16="http://schemas.microsoft.com/office/drawing/2014/main" id="{D0B63526-3651-5B63-061C-78D0394244C3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177" y="2282400"/>
            <a:ext cx="3238446" cy="3240000"/>
          </a:xfrm>
          <a:prstGeom prst="rect">
            <a:avLst/>
          </a:prstGeom>
        </p:spPr>
      </p:pic>
      <p:pic>
        <p:nvPicPr>
          <p:cNvPr id="25" name="Afbeelding 24" descr="Afbeelding met lijn, wit, Symmetrie, patroon&#10;&#10;Automatisch gegenereerde beschrijving">
            <a:extLst>
              <a:ext uri="{FF2B5EF4-FFF2-40B4-BE49-F238E27FC236}">
                <a16:creationId xmlns:a16="http://schemas.microsoft.com/office/drawing/2014/main" id="{F392BFB6-B867-06E6-CD3C-E91815E75EB9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622" y="2282400"/>
            <a:ext cx="3240000" cy="3240000"/>
          </a:xfrm>
          <a:prstGeom prst="rect">
            <a:avLst/>
          </a:prstGeom>
        </p:spPr>
      </p:pic>
      <p:pic>
        <p:nvPicPr>
          <p:cNvPr id="27" name="Afbeelding 26" descr="Afbeelding met creativiteit, kunst&#10;&#10;Beschrijving automatisch gegenereerd met gemiddelde betrouwbaarheid">
            <a:extLst>
              <a:ext uri="{FF2B5EF4-FFF2-40B4-BE49-F238E27FC236}">
                <a16:creationId xmlns:a16="http://schemas.microsoft.com/office/drawing/2014/main" id="{5C51343F-4090-7682-EF1B-AB3CE1E01F71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2399" y="2282400"/>
            <a:ext cx="3238446" cy="3240000"/>
          </a:xfrm>
          <a:prstGeom prst="rect">
            <a:avLst/>
          </a:prstGeom>
        </p:spPr>
      </p:pic>
      <p:pic>
        <p:nvPicPr>
          <p:cNvPr id="29" name="Afbeelding 28" descr="Afbeelding met zwart, wit, zwart-wit, ontwerp&#10;&#10;Automatisch gegenereerde beschrijving">
            <a:extLst>
              <a:ext uri="{FF2B5EF4-FFF2-40B4-BE49-F238E27FC236}">
                <a16:creationId xmlns:a16="http://schemas.microsoft.com/office/drawing/2014/main" id="{1AE3A6B3-EF68-1C8A-E672-D3B14E9F7277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1622" y="-957600"/>
            <a:ext cx="3240000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181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BKGim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FC6B8A55-BAA6-6EAA-3E92-5618C14923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7" name="Picture Placeholder 4">
            <a:extLst>
              <a:ext uri="{FF2B5EF4-FFF2-40B4-BE49-F238E27FC236}">
                <a16:creationId xmlns:a16="http://schemas.microsoft.com/office/drawing/2014/main" id="{BDE03A45-B88A-B130-29CE-BA70AA54CD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001500" cy="13716000"/>
          </a:xfrm>
          <a:prstGeom prst="homePlate">
            <a:avLst>
              <a:gd name="adj" fmla="val 57185"/>
            </a:avLst>
          </a:prstGeom>
          <a:ln>
            <a:noFill/>
          </a:ln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0EDC72D6-9B41-0A5F-0701-7EA2221328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760777" y="8756538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ct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783255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  <p15:guide id="3" orient="horz" pos="7541" userDrawn="1">
          <p15:clr>
            <a:srgbClr val="FBAE40"/>
          </p15:clr>
        </p15:guide>
        <p15:guide id="4" pos="7543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Sectiekop-3+Img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03D26814-10A7-C075-F41E-FE80B036969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7239600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5" name="Text Placeholder 15">
            <a:extLst>
              <a:ext uri="{FF2B5EF4-FFF2-40B4-BE49-F238E27FC236}">
                <a16:creationId xmlns:a16="http://schemas.microsoft.com/office/drawing/2014/main" id="{04C4DB85-B7BF-824C-6EBD-DAF704BB927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467877" y="8703412"/>
            <a:ext cx="3213736" cy="3214800"/>
          </a:xfrm>
          <a:custGeom>
            <a:avLst/>
            <a:gdLst>
              <a:gd name="connsiteX0" fmla="*/ 0 w 3213736"/>
              <a:gd name="connsiteY0" fmla="*/ 0 h 3214800"/>
              <a:gd name="connsiteX1" fmla="*/ 1606868 w 3213736"/>
              <a:gd name="connsiteY1" fmla="*/ 0 h 3214800"/>
              <a:gd name="connsiteX2" fmla="*/ 1609200 w 3213736"/>
              <a:gd name="connsiteY2" fmla="*/ 0 h 3214800"/>
              <a:gd name="connsiteX3" fmla="*/ 1609200 w 3213736"/>
              <a:gd name="connsiteY3" fmla="*/ 111 h 3214800"/>
              <a:gd name="connsiteX4" fmla="*/ 1761023 w 3213736"/>
              <a:gd name="connsiteY4" fmla="*/ 7302 h 3214800"/>
              <a:gd name="connsiteX5" fmla="*/ 3205440 w 3213736"/>
              <a:gd name="connsiteY5" fmla="*/ 1443053 h 3214800"/>
              <a:gd name="connsiteX6" fmla="*/ 3213645 w 3213736"/>
              <a:gd name="connsiteY6" fmla="*/ 1605599 h 3214800"/>
              <a:gd name="connsiteX7" fmla="*/ 3213735 w 3213736"/>
              <a:gd name="connsiteY7" fmla="*/ 1605599 h 3214800"/>
              <a:gd name="connsiteX8" fmla="*/ 3213735 w 3213736"/>
              <a:gd name="connsiteY8" fmla="*/ 1607381 h 3214800"/>
              <a:gd name="connsiteX9" fmla="*/ 3213736 w 3213736"/>
              <a:gd name="connsiteY9" fmla="*/ 1607400 h 3214800"/>
              <a:gd name="connsiteX10" fmla="*/ 3213735 w 3213736"/>
              <a:gd name="connsiteY10" fmla="*/ 1607419 h 3214800"/>
              <a:gd name="connsiteX11" fmla="*/ 3213735 w 3213736"/>
              <a:gd name="connsiteY11" fmla="*/ 3214799 h 3214800"/>
              <a:gd name="connsiteX12" fmla="*/ 1606888 w 3213736"/>
              <a:gd name="connsiteY12" fmla="*/ 3214799 h 3214800"/>
              <a:gd name="connsiteX13" fmla="*/ 1606868 w 3213736"/>
              <a:gd name="connsiteY13" fmla="*/ 3214800 h 3214800"/>
              <a:gd name="connsiteX14" fmla="*/ 1606848 w 3213736"/>
              <a:gd name="connsiteY14" fmla="*/ 3214799 h 3214800"/>
              <a:gd name="connsiteX15" fmla="*/ 1604535 w 3213736"/>
              <a:gd name="connsiteY15" fmla="*/ 3214799 h 3214800"/>
              <a:gd name="connsiteX16" fmla="*/ 1604535 w 3213736"/>
              <a:gd name="connsiteY16" fmla="*/ 3214682 h 3214800"/>
              <a:gd name="connsiteX17" fmla="*/ 1442575 w 3213736"/>
              <a:gd name="connsiteY17" fmla="*/ 3206501 h 3214800"/>
              <a:gd name="connsiteX18" fmla="*/ 7299 w 3213736"/>
              <a:gd name="connsiteY18" fmla="*/ 1761607 h 3214800"/>
              <a:gd name="connsiteX19" fmla="*/ 85 w 3213736"/>
              <a:gd name="connsiteY19" fmla="*/ 1609200 h 3214800"/>
              <a:gd name="connsiteX20" fmla="*/ 0 w 3213736"/>
              <a:gd name="connsiteY20" fmla="*/ 1609200 h 3214800"/>
              <a:gd name="connsiteX21" fmla="*/ 0 w 3213736"/>
              <a:gd name="connsiteY21" fmla="*/ 1607400 h 32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213736" h="3214800">
                <a:moveTo>
                  <a:pt x="0" y="0"/>
                </a:moveTo>
                <a:lnTo>
                  <a:pt x="1606868" y="0"/>
                </a:lnTo>
                <a:lnTo>
                  <a:pt x="1609200" y="0"/>
                </a:lnTo>
                <a:lnTo>
                  <a:pt x="1609200" y="111"/>
                </a:lnTo>
                <a:lnTo>
                  <a:pt x="1761023" y="7302"/>
                </a:lnTo>
                <a:cubicBezTo>
                  <a:pt x="2522037" y="79760"/>
                  <a:pt x="3128295" y="683170"/>
                  <a:pt x="3205440" y="1443053"/>
                </a:cubicBezTo>
                <a:lnTo>
                  <a:pt x="3213645" y="1605599"/>
                </a:lnTo>
                <a:lnTo>
                  <a:pt x="3213735" y="1605599"/>
                </a:lnTo>
                <a:lnTo>
                  <a:pt x="3213735" y="1607381"/>
                </a:lnTo>
                <a:lnTo>
                  <a:pt x="3213736" y="1607400"/>
                </a:lnTo>
                <a:lnTo>
                  <a:pt x="3213735" y="1607419"/>
                </a:lnTo>
                <a:lnTo>
                  <a:pt x="3213735" y="3214799"/>
                </a:lnTo>
                <a:lnTo>
                  <a:pt x="1606888" y="3214799"/>
                </a:lnTo>
                <a:lnTo>
                  <a:pt x="1606868" y="3214800"/>
                </a:lnTo>
                <a:lnTo>
                  <a:pt x="1606848" y="3214799"/>
                </a:lnTo>
                <a:lnTo>
                  <a:pt x="1604535" y="3214799"/>
                </a:lnTo>
                <a:lnTo>
                  <a:pt x="1604535" y="3214682"/>
                </a:lnTo>
                <a:lnTo>
                  <a:pt x="1442575" y="3206501"/>
                </a:lnTo>
                <a:cubicBezTo>
                  <a:pt x="682944" y="3129331"/>
                  <a:pt x="79733" y="2522873"/>
                  <a:pt x="7299" y="1761607"/>
                </a:cubicBezTo>
                <a:lnTo>
                  <a:pt x="85" y="1609200"/>
                </a:lnTo>
                <a:lnTo>
                  <a:pt x="0" y="1609200"/>
                </a:lnTo>
                <a:lnTo>
                  <a:pt x="0" y="16074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lIns="540000" tIns="180000" rIns="576000" bIns="504000" anchor="b" anchorCtr="0">
            <a:noAutofit/>
          </a:bodyPr>
          <a:lstStyle>
            <a:lvl1pPr marL="0" indent="0" algn="ctr">
              <a:buNone/>
              <a:defRPr lang="nl-BE" sz="14913" kern="1200" baseline="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GB" sz="14913" kern="1200" baseline="0">
                <a:solidFill>
                  <a:schemeClr val="bg1"/>
                </a:solidFill>
                <a:latin typeface="+mj-lt"/>
                <a:ea typeface="+mn-ea"/>
                <a:cs typeface="+mn-cs"/>
              </a:rPr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053203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Sectiekop-3+vormen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2700800" y="9387995"/>
            <a:ext cx="9971903" cy="1563954"/>
          </a:xfrm>
          <a:prstGeom prst="rect">
            <a:avLst/>
          </a:prstGeom>
          <a:noFill/>
        </p:spPr>
        <p:txBody>
          <a:bodyPr wrap="square" lIns="0" tIns="0" rIns="0" bIns="0" anchor="t" anchorCtr="0">
            <a:noAutofit/>
          </a:bodyPr>
          <a:lstStyle>
            <a:lvl1pPr algn="l">
              <a:defRPr sz="11292" baseline="0">
                <a:solidFill>
                  <a:schemeClr val="bg1"/>
                </a:solidFill>
              </a:defRPr>
            </a:lvl1pPr>
          </a:lstStyle>
          <a:p>
            <a:r>
              <a:rPr lang="nl-NL"/>
              <a:t>Sectiekop  </a:t>
            </a:r>
            <a:endParaRPr lang="nl-BE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DBDE31F-5399-34A5-4EF0-020074DD95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62400" y="8762400"/>
            <a:ext cx="3214800" cy="32148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2700800" y="11085275"/>
            <a:ext cx="9971903" cy="83293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29" cap="all" baseline="0">
                <a:solidFill>
                  <a:schemeClr val="bg1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Subtitel</a:t>
            </a:r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32E883C2-03D5-EAA3-17FF-78EC2824E74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275206" y="9387995"/>
            <a:ext cx="2162432" cy="198875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buNone/>
              <a:defRPr sz="14913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l-BE"/>
              <a:t>01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4078382E-823E-7503-E027-A4238FD5E71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854800" y="763200"/>
            <a:ext cx="2768400" cy="2021102"/>
          </a:xfrm>
          <a:prstGeom prst="rect">
            <a:avLst/>
          </a:prstGeom>
        </p:spPr>
      </p:pic>
      <p:pic>
        <p:nvPicPr>
          <p:cNvPr id="7" name="Afbeelding 6" descr="Afbeelding met wit, zwart-wit, schermopname, zwart&#10;&#10;Automatisch gegenereerde beschrijving">
            <a:extLst>
              <a:ext uri="{FF2B5EF4-FFF2-40B4-BE49-F238E27FC236}">
                <a16:creationId xmlns:a16="http://schemas.microsoft.com/office/drawing/2014/main" id="{1C107FB8-3DA1-DF28-3AF2-596BE7A23786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57600" y="10476000"/>
            <a:ext cx="3240000" cy="3240000"/>
          </a:xfrm>
          <a:prstGeom prst="rect">
            <a:avLst/>
          </a:prstGeom>
        </p:spPr>
      </p:pic>
      <p:pic>
        <p:nvPicPr>
          <p:cNvPr id="9" name="Afbeelding 8" descr="Afbeelding met lijn, zwart-wit, patroon, wit&#10;&#10;Automatisch gegenereerde beschrijving">
            <a:extLst>
              <a:ext uri="{FF2B5EF4-FFF2-40B4-BE49-F238E27FC236}">
                <a16:creationId xmlns:a16="http://schemas.microsoft.com/office/drawing/2014/main" id="{F1069411-68EF-D6AF-2EAA-A6C8641BB261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1622" y="10476000"/>
            <a:ext cx="3240000" cy="3240000"/>
          </a:xfrm>
          <a:prstGeom prst="rect">
            <a:avLst/>
          </a:prstGeom>
        </p:spPr>
      </p:pic>
      <p:pic>
        <p:nvPicPr>
          <p:cNvPr id="11" name="Afbeelding 10" descr="Afbeelding met zwart-wit, cirkel, Graphics, wit&#10;&#10;Automatisch gegenereerde beschrijving">
            <a:extLst>
              <a:ext uri="{FF2B5EF4-FFF2-40B4-BE49-F238E27FC236}">
                <a16:creationId xmlns:a16="http://schemas.microsoft.com/office/drawing/2014/main" id="{4076FBBE-4142-7312-9890-867C95E81A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2400" y="5522400"/>
            <a:ext cx="3240000" cy="3240000"/>
          </a:xfrm>
          <a:prstGeom prst="rect">
            <a:avLst/>
          </a:prstGeom>
        </p:spPr>
      </p:pic>
      <p:pic>
        <p:nvPicPr>
          <p:cNvPr id="14" name="Afbeelding 13" descr="Afbeelding met cirkel&#10;&#10;Automatisch gegenereerde beschrijving">
            <a:extLst>
              <a:ext uri="{FF2B5EF4-FFF2-40B4-BE49-F238E27FC236}">
                <a16:creationId xmlns:a16="http://schemas.microsoft.com/office/drawing/2014/main" id="{EFED5C91-553A-8651-CC10-AB0DE2A35DD2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623" y="5522400"/>
            <a:ext cx="3240000" cy="3240000"/>
          </a:xfrm>
          <a:prstGeom prst="rect">
            <a:avLst/>
          </a:prstGeom>
        </p:spPr>
      </p:pic>
      <p:pic>
        <p:nvPicPr>
          <p:cNvPr id="16" name="Afbeelding 15" descr="Afbeelding met lijn, wit, Symmetrie, patroon&#10;&#10;Automatisch gegenereerde beschrijving">
            <a:extLst>
              <a:ext uri="{FF2B5EF4-FFF2-40B4-BE49-F238E27FC236}">
                <a16:creationId xmlns:a16="http://schemas.microsoft.com/office/drawing/2014/main" id="{D339D99E-18EA-40F9-8966-D18C301C2285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622" y="2282400"/>
            <a:ext cx="3240000" cy="3240000"/>
          </a:xfrm>
          <a:prstGeom prst="rect">
            <a:avLst/>
          </a:prstGeom>
        </p:spPr>
      </p:pic>
      <p:pic>
        <p:nvPicPr>
          <p:cNvPr id="18" name="Afbeelding 17" descr="Afbeelding met zwart, wit, zwart-wit, ontwerp&#10;&#10;Automatisch gegenereerde beschrijving">
            <a:extLst>
              <a:ext uri="{FF2B5EF4-FFF2-40B4-BE49-F238E27FC236}">
                <a16:creationId xmlns:a16="http://schemas.microsoft.com/office/drawing/2014/main" id="{69BFDA6E-0A34-75AE-588C-A944A21EAC18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2572" y="-957600"/>
            <a:ext cx="3240000" cy="3240000"/>
          </a:xfrm>
          <a:prstGeom prst="rect">
            <a:avLst/>
          </a:prstGeom>
        </p:spPr>
      </p:pic>
      <p:pic>
        <p:nvPicPr>
          <p:cNvPr id="20" name="Afbeelding 19" descr="Afbeelding met Graphics, ontwerp, creativiteit&#10;&#10;Beschrijving automatisch gegenereerd met gemiddelde betrouwbaarheid">
            <a:extLst>
              <a:ext uri="{FF2B5EF4-FFF2-40B4-BE49-F238E27FC236}">
                <a16:creationId xmlns:a16="http://schemas.microsoft.com/office/drawing/2014/main" id="{C269A7BB-3F97-49B8-76C4-CAB549A346E0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1623" y="10476000"/>
            <a:ext cx="3240000" cy="3240000"/>
          </a:xfrm>
          <a:prstGeom prst="rect">
            <a:avLst/>
          </a:prstGeom>
        </p:spPr>
      </p:pic>
      <p:pic>
        <p:nvPicPr>
          <p:cNvPr id="22" name="Afbeelding 21" descr="Afbeelding met Graphics, Kleurrijkheid, grafische vormgeving, ontwerp&#10;&#10;Automatisch gegenereerde beschrijving">
            <a:extLst>
              <a:ext uri="{FF2B5EF4-FFF2-40B4-BE49-F238E27FC236}">
                <a16:creationId xmlns:a16="http://schemas.microsoft.com/office/drawing/2014/main" id="{278BDF31-AD1D-D9DF-CDB4-74F375C12ACE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7600" y="5522400"/>
            <a:ext cx="3240000" cy="3240000"/>
          </a:xfrm>
          <a:prstGeom prst="rect">
            <a:avLst/>
          </a:prstGeom>
        </p:spPr>
      </p:pic>
      <p:pic>
        <p:nvPicPr>
          <p:cNvPr id="24" name="Afbeelding 23" descr="Afbeelding met cirkel, Kleurrijkheid, Graphics, kunst&#10;&#10;Automatisch gegenereerde beschrijving">
            <a:extLst>
              <a:ext uri="{FF2B5EF4-FFF2-40B4-BE49-F238E27FC236}">
                <a16:creationId xmlns:a16="http://schemas.microsoft.com/office/drawing/2014/main" id="{A970967F-A569-408A-579A-C6CF5930B09F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67" y="2282400"/>
            <a:ext cx="3240000" cy="3240000"/>
          </a:xfrm>
          <a:prstGeom prst="rect">
            <a:avLst/>
          </a:prstGeom>
        </p:spPr>
      </p:pic>
      <p:pic>
        <p:nvPicPr>
          <p:cNvPr id="26" name="Afbeelding 25" descr="Afbeelding met Graphics, creativiteit, kunst, ontwerp&#10;&#10;Automatisch gegenereerde beschrijving">
            <a:extLst>
              <a:ext uri="{FF2B5EF4-FFF2-40B4-BE49-F238E27FC236}">
                <a16:creationId xmlns:a16="http://schemas.microsoft.com/office/drawing/2014/main" id="{7CE48A2F-3572-0528-18AD-461444C79A6F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6427" y="2288550"/>
            <a:ext cx="3240000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0760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 userDrawn="1">
          <p15:clr>
            <a:srgbClr val="FBAE40"/>
          </p15:clr>
        </p15:guide>
        <p15:guide id="2" pos="768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Bullets+BKGimgRecht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5" name="Tijdelijke aanduiding voor afbeelding 3">
            <a:extLst>
              <a:ext uri="{FF2B5EF4-FFF2-40B4-BE49-F238E27FC236}">
                <a16:creationId xmlns:a16="http://schemas.microsoft.com/office/drawing/2014/main" id="{AF2AF91A-9984-67D6-BE46-AB66E048D9B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1855" y="0"/>
            <a:ext cx="8010557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138 w 8008938"/>
              <a:gd name="connsiteY3" fmla="*/ 13716000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6138 w 8008938"/>
              <a:gd name="connsiteY4" fmla="*/ 13716000 h 13716000"/>
              <a:gd name="connsiteX5" fmla="*/ 0 w 8008938"/>
              <a:gd name="connsiteY5" fmla="*/ 6858000 h 13716000"/>
              <a:gd name="connsiteX6" fmla="*/ 6138 w 8008938"/>
              <a:gd name="connsiteY6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6138 w 8008938"/>
              <a:gd name="connsiteY0" fmla="*/ 0 h 13716000"/>
              <a:gd name="connsiteX1" fmla="*/ 8008938 w 8008938"/>
              <a:gd name="connsiteY1" fmla="*/ 0 h 13716000"/>
              <a:gd name="connsiteX2" fmla="*/ 8008938 w 8008938"/>
              <a:gd name="connsiteY2" fmla="*/ 13716000 h 13716000"/>
              <a:gd name="connsiteX3" fmla="*/ 6653213 w 8008938"/>
              <a:gd name="connsiteY3" fmla="*/ 13711238 h 13716000"/>
              <a:gd name="connsiteX4" fmla="*/ 0 w 8008938"/>
              <a:gd name="connsiteY4" fmla="*/ 6858000 h 13716000"/>
              <a:gd name="connsiteX5" fmla="*/ 6138 w 8008938"/>
              <a:gd name="connsiteY5" fmla="*/ 0 h 13716000"/>
              <a:gd name="connsiteX0" fmla="*/ 7549 w 8010349"/>
              <a:gd name="connsiteY0" fmla="*/ 0 h 13716000"/>
              <a:gd name="connsiteX1" fmla="*/ 8010349 w 8010349"/>
              <a:gd name="connsiteY1" fmla="*/ 0 h 13716000"/>
              <a:gd name="connsiteX2" fmla="*/ 8010349 w 8010349"/>
              <a:gd name="connsiteY2" fmla="*/ 13716000 h 13716000"/>
              <a:gd name="connsiteX3" fmla="*/ 6654624 w 8010349"/>
              <a:gd name="connsiteY3" fmla="*/ 13711238 h 13716000"/>
              <a:gd name="connsiteX4" fmla="*/ 1411 w 8010349"/>
              <a:gd name="connsiteY4" fmla="*/ 6858000 h 13716000"/>
              <a:gd name="connsiteX5" fmla="*/ 7549 w 8010349"/>
              <a:gd name="connsiteY5" fmla="*/ 0 h 13716000"/>
              <a:gd name="connsiteX0" fmla="*/ 7757 w 8010557"/>
              <a:gd name="connsiteY0" fmla="*/ 0 h 13716000"/>
              <a:gd name="connsiteX1" fmla="*/ 8010557 w 8010557"/>
              <a:gd name="connsiteY1" fmla="*/ 0 h 13716000"/>
              <a:gd name="connsiteX2" fmla="*/ 8010557 w 8010557"/>
              <a:gd name="connsiteY2" fmla="*/ 13716000 h 13716000"/>
              <a:gd name="connsiteX3" fmla="*/ 6654832 w 8010557"/>
              <a:gd name="connsiteY3" fmla="*/ 13711238 h 13716000"/>
              <a:gd name="connsiteX4" fmla="*/ 1619 w 8010557"/>
              <a:gd name="connsiteY4" fmla="*/ 6858000 h 13716000"/>
              <a:gd name="connsiteX5" fmla="*/ 7757 w 8010557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10557" h="13716000">
                <a:moveTo>
                  <a:pt x="7757" y="0"/>
                </a:moveTo>
                <a:lnTo>
                  <a:pt x="8010557" y="0"/>
                </a:lnTo>
                <a:lnTo>
                  <a:pt x="8010557" y="13716000"/>
                </a:lnTo>
                <a:lnTo>
                  <a:pt x="6654832" y="13711238"/>
                </a:lnTo>
                <a:cubicBezTo>
                  <a:pt x="2886107" y="13584238"/>
                  <a:pt x="-79343" y="10482263"/>
                  <a:pt x="1619" y="6858000"/>
                </a:cubicBezTo>
                <a:lnTo>
                  <a:pt x="7757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EA514E73-FAF2-E96F-7A08-8109B13E850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2413" y="4229100"/>
            <a:ext cx="14098587" cy="8137525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965684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Bullets+ImgRech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afbeelding 3">
            <a:extLst>
              <a:ext uri="{FF2B5EF4-FFF2-40B4-BE49-F238E27FC236}">
                <a16:creationId xmlns:a16="http://schemas.microsoft.com/office/drawing/2014/main" id="{3FAE7DC5-8333-1364-9A9F-3C766444431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6379613" y="0"/>
            <a:ext cx="8002800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02BE0435-A77D-17C7-4E6C-430E1B8FED8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2413" y="4191000"/>
            <a:ext cx="14098587" cy="8001000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6881765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Titel+TekstBullets+vormenRech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1373776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8" y="2766265"/>
            <a:ext cx="21373775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pic>
        <p:nvPicPr>
          <p:cNvPr id="6" name="Afbeelding 5" descr="Afbeelding met Graphics, cirkel, Kleurrijkheid, paars&#10;&#10;Automatisch gegenereerde beschrijving">
            <a:extLst>
              <a:ext uri="{FF2B5EF4-FFF2-40B4-BE49-F238E27FC236}">
                <a16:creationId xmlns:a16="http://schemas.microsoft.com/office/drawing/2014/main" id="{64A779EA-012A-25FE-D8B8-A7B995476FF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1126193" y="10476000"/>
            <a:ext cx="3240000" cy="3240000"/>
          </a:xfrm>
          <a:prstGeom prst="rect">
            <a:avLst/>
          </a:prstGeom>
        </p:spPr>
      </p:pic>
      <p:pic>
        <p:nvPicPr>
          <p:cNvPr id="10" name="Afbeelding 9" descr="Afbeelding met schermopname, patroon, lijn, Kleurrijkheid&#10;&#10;Automatisch gegenereerde beschrijving">
            <a:extLst>
              <a:ext uri="{FF2B5EF4-FFF2-40B4-BE49-F238E27FC236}">
                <a16:creationId xmlns:a16="http://schemas.microsoft.com/office/drawing/2014/main" id="{1B03DA9D-FA5B-555B-CBC4-7ABDE794DB8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84638" y="10476000"/>
            <a:ext cx="3241555" cy="3240000"/>
          </a:xfrm>
          <a:prstGeom prst="rect">
            <a:avLst/>
          </a:prstGeom>
        </p:spPr>
      </p:pic>
      <p:pic>
        <p:nvPicPr>
          <p:cNvPr id="12" name="Afbeelding 11" descr="Afbeelding met cirkel, Graphics&#10;&#10;Automatisch gegenereerde beschrijving">
            <a:extLst>
              <a:ext uri="{FF2B5EF4-FFF2-40B4-BE49-F238E27FC236}">
                <a16:creationId xmlns:a16="http://schemas.microsoft.com/office/drawing/2014/main" id="{71937D60-2339-53C0-B511-D9D31646EFE3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2413" y="7236000"/>
            <a:ext cx="3240000" cy="3240000"/>
          </a:xfrm>
          <a:prstGeom prst="rect">
            <a:avLst/>
          </a:prstGeom>
        </p:spPr>
      </p:pic>
      <p:pic>
        <p:nvPicPr>
          <p:cNvPr id="14" name="Afbeelding 13" descr="Afbeelding met cirkel, Kleurrijkheid, Symmetrie, Graphics&#10;&#10;Automatisch gegenereerde beschrijving">
            <a:extLst>
              <a:ext uri="{FF2B5EF4-FFF2-40B4-BE49-F238E27FC236}">
                <a16:creationId xmlns:a16="http://schemas.microsoft.com/office/drawing/2014/main" id="{43CA4120-1A46-5835-0086-1E6B2CC49E8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73749" y="2374730"/>
            <a:ext cx="3241559" cy="3240000"/>
          </a:xfrm>
          <a:prstGeom prst="rect">
            <a:avLst/>
          </a:prstGeom>
        </p:spPr>
      </p:pic>
      <p:pic>
        <p:nvPicPr>
          <p:cNvPr id="17" name="Afbeelding 16" descr="Afbeelding met patroon, lijn, Kleurrijkheid, schermopname&#10;&#10;Automatisch gegenereerde beschrijving">
            <a:extLst>
              <a:ext uri="{FF2B5EF4-FFF2-40B4-BE49-F238E27FC236}">
                <a16:creationId xmlns:a16="http://schemas.microsoft.com/office/drawing/2014/main" id="{EE38C238-F0ED-9882-E74F-9005766A12C3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1115745" y="-864000"/>
            <a:ext cx="3240000" cy="3240000"/>
          </a:xfrm>
          <a:prstGeom prst="rect">
            <a:avLst/>
          </a:prstGeom>
        </p:spPr>
      </p:pic>
      <p:pic>
        <p:nvPicPr>
          <p:cNvPr id="19" name="Afbeelding 18" descr="Afbeelding met Lila, violet, Magenta, roze&#10;&#10;Automatisch gegenereerde beschrijving">
            <a:extLst>
              <a:ext uri="{FF2B5EF4-FFF2-40B4-BE49-F238E27FC236}">
                <a16:creationId xmlns:a16="http://schemas.microsoft.com/office/drawing/2014/main" id="{ACEEB207-93D6-E8F0-0D5B-66D05442F8D4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44638" y="10476000"/>
            <a:ext cx="3240000" cy="3240000"/>
          </a:xfrm>
          <a:prstGeom prst="rect">
            <a:avLst/>
          </a:prstGeom>
        </p:spPr>
      </p:pic>
      <p:pic>
        <p:nvPicPr>
          <p:cNvPr id="24" name="Afbeelding 23" descr="Afbeelding met Graphics, paars, violet, Lila&#10;&#10;Automatisch gegenereerde beschrijving">
            <a:extLst>
              <a:ext uri="{FF2B5EF4-FFF2-40B4-BE49-F238E27FC236}">
                <a16:creationId xmlns:a16="http://schemas.microsoft.com/office/drawing/2014/main" id="{3830193F-20CF-7789-A306-9BDFD28ECC3C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00858" y="5618541"/>
            <a:ext cx="3241555" cy="3240000"/>
          </a:xfrm>
          <a:prstGeom prst="rect">
            <a:avLst/>
          </a:prstGeom>
        </p:spPr>
      </p:pic>
      <p:pic>
        <p:nvPicPr>
          <p:cNvPr id="26" name="Afbeelding 25" descr="Afbeelding met schermopname, Graphics, lijn, Kleurrijkheid&#10;&#10;Automatisch gegenereerde beschrijving">
            <a:extLst>
              <a:ext uri="{FF2B5EF4-FFF2-40B4-BE49-F238E27FC236}">
                <a16:creationId xmlns:a16="http://schemas.microsoft.com/office/drawing/2014/main" id="{DE9460F9-7713-7FED-E743-7AA42F69B0A6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5745" y="2376000"/>
            <a:ext cx="1620000" cy="3240000"/>
          </a:xfrm>
          <a:prstGeom prst="rect">
            <a:avLst/>
          </a:prstGeom>
        </p:spPr>
      </p:pic>
      <p:pic>
        <p:nvPicPr>
          <p:cNvPr id="28" name="Afbeelding 27" descr="Afbeelding met creativiteit, kunst&#10;&#10;Beschrijving automatisch gegenereerd met gemiddelde betrouwbaarheid">
            <a:extLst>
              <a:ext uri="{FF2B5EF4-FFF2-40B4-BE49-F238E27FC236}">
                <a16:creationId xmlns:a16="http://schemas.microsoft.com/office/drawing/2014/main" id="{3B86BCF5-FE26-378D-1C84-91ECC574D9FC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75744" y="-850031"/>
            <a:ext cx="3240000" cy="3240000"/>
          </a:xfrm>
          <a:prstGeom prst="rect">
            <a:avLst/>
          </a:prstGeom>
        </p:spPr>
      </p:pic>
      <p:sp>
        <p:nvSpPr>
          <p:cNvPr id="30" name="Tijdelijke aanduiding voor tekst 29">
            <a:extLst>
              <a:ext uri="{FF2B5EF4-FFF2-40B4-BE49-F238E27FC236}">
                <a16:creationId xmlns:a16="http://schemas.microsoft.com/office/drawing/2014/main" id="{E6C05586-4D49-CAE7-BCE7-494F27A349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413" y="4191000"/>
            <a:ext cx="21374163" cy="7442200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600867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Bullets+BKGimgLink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phic 11">
            <a:extLst>
              <a:ext uri="{FF2B5EF4-FFF2-40B4-BE49-F238E27FC236}">
                <a16:creationId xmlns:a16="http://schemas.microsoft.com/office/drawing/2014/main" id="{C30C68D4-F994-F4EC-D69C-05DF2E13B9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4">
                  <a:extLs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 smtClean="0"/>
            </a:lvl3pPr>
            <a:lvl4pPr marL="1882775" indent="-358775">
              <a:buFont typeface="Arial" panose="020B0604020202020204" pitchFamily="34" charset="0"/>
              <a:buChar char="•"/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D0955227-E528-7570-68F5-FFF3D6E59E7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387" y="0"/>
            <a:ext cx="8002800" cy="13716000"/>
          </a:xfrm>
          <a:custGeom>
            <a:avLst/>
            <a:gdLst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8002800 w 8002800"/>
              <a:gd name="connsiteY2" fmla="*/ 13716000 h 13716000"/>
              <a:gd name="connsiteX3" fmla="*/ 0 w 8002800"/>
              <a:gd name="connsiteY3" fmla="*/ 13716000 h 13716000"/>
              <a:gd name="connsiteX4" fmla="*/ 0 w 8002800"/>
              <a:gd name="connsiteY4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8002800 w 8002800"/>
              <a:gd name="connsiteY3" fmla="*/ 13716000 h 13716000"/>
              <a:gd name="connsiteX4" fmla="*/ 1613647 w 8002800"/>
              <a:gd name="connsiteY4" fmla="*/ 13698071 h 13716000"/>
              <a:gd name="connsiteX5" fmla="*/ 0 w 8002800"/>
              <a:gd name="connsiteY5" fmla="*/ 13716000 h 13716000"/>
              <a:gd name="connsiteX6" fmla="*/ 0 w 8002800"/>
              <a:gd name="connsiteY6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  <a:gd name="connsiteX0" fmla="*/ 0 w 8002800"/>
              <a:gd name="connsiteY0" fmla="*/ 0 h 13716000"/>
              <a:gd name="connsiteX1" fmla="*/ 8002800 w 8002800"/>
              <a:gd name="connsiteY1" fmla="*/ 0 h 13716000"/>
              <a:gd name="connsiteX2" fmla="*/ 7996518 w 8002800"/>
              <a:gd name="connsiteY2" fmla="*/ 6866965 h 13716000"/>
              <a:gd name="connsiteX3" fmla="*/ 1613647 w 8002800"/>
              <a:gd name="connsiteY3" fmla="*/ 13698071 h 13716000"/>
              <a:gd name="connsiteX4" fmla="*/ 0 w 8002800"/>
              <a:gd name="connsiteY4" fmla="*/ 13716000 h 13716000"/>
              <a:gd name="connsiteX5" fmla="*/ 0 w 8002800"/>
              <a:gd name="connsiteY5" fmla="*/ 0 h 137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002800" h="13716000">
                <a:moveTo>
                  <a:pt x="0" y="0"/>
                </a:moveTo>
                <a:lnTo>
                  <a:pt x="8002800" y="0"/>
                </a:lnTo>
                <a:lnTo>
                  <a:pt x="7996518" y="6866965"/>
                </a:lnTo>
                <a:cubicBezTo>
                  <a:pt x="7966636" y="10148047"/>
                  <a:pt x="5444565" y="13572565"/>
                  <a:pt x="1613647" y="13698071"/>
                </a:cubicBezTo>
                <a:lnTo>
                  <a:pt x="0" y="13716000"/>
                </a:lnTo>
                <a:lnTo>
                  <a:pt x="0" y="0"/>
                </a:ln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05A8D758-0BAD-6624-0EFB-C11C5AF6808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alphaModFix amt="20000"/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1086064" y="10419651"/>
            <a:ext cx="3296349" cy="32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6764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TekstBullets+ImgLink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62400" y="722980"/>
            <a:ext cx="1409759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62400" y="2766265"/>
            <a:ext cx="1409759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762400" y="4215600"/>
            <a:ext cx="1409760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sp>
        <p:nvSpPr>
          <p:cNvPr id="4" name="Tijdelijke aanduiding voor afbeelding 4">
            <a:extLst>
              <a:ext uri="{FF2B5EF4-FFF2-40B4-BE49-F238E27FC236}">
                <a16:creationId xmlns:a16="http://schemas.microsoft.com/office/drawing/2014/main" id="{ECA5BDB0-9FAB-7CBD-C29B-BFFDC61CD7E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8002800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44547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Titel+TekstBullets+vormenLink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19950" y="722980"/>
            <a:ext cx="15640048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19950" y="2766265"/>
            <a:ext cx="15640049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2564400-3A77-30BA-4D0E-B3FB91B63D3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219950" y="4215600"/>
            <a:ext cx="15640050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pic>
        <p:nvPicPr>
          <p:cNvPr id="15" name="Afbeelding 14" descr="Afbeelding met Graphics, cirkel, Kleurrijkheid, paars&#10;&#10;Automatisch gegenereerde beschrijving">
            <a:extLst>
              <a:ext uri="{FF2B5EF4-FFF2-40B4-BE49-F238E27FC236}">
                <a16:creationId xmlns:a16="http://schemas.microsoft.com/office/drawing/2014/main" id="{831F4900-4C2B-8984-D9AD-7F47CE57E83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0" y="10671443"/>
            <a:ext cx="3047513" cy="3047513"/>
          </a:xfrm>
          <a:prstGeom prst="rect">
            <a:avLst/>
          </a:prstGeom>
        </p:spPr>
      </p:pic>
      <p:pic>
        <p:nvPicPr>
          <p:cNvPr id="16" name="Afbeelding 15" descr="Afbeelding met schermopname, patroon, lijn, Kleurrijkheid&#10;&#10;Automatisch gegenereerde beschrijving">
            <a:extLst>
              <a:ext uri="{FF2B5EF4-FFF2-40B4-BE49-F238E27FC236}">
                <a16:creationId xmlns:a16="http://schemas.microsoft.com/office/drawing/2014/main" id="{AFEEFE3F-E096-72E6-E55B-1DB25829055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47513" y="10671443"/>
            <a:ext cx="3048975" cy="3047513"/>
          </a:xfrm>
          <a:prstGeom prst="rect">
            <a:avLst/>
          </a:prstGeom>
        </p:spPr>
      </p:pic>
      <p:pic>
        <p:nvPicPr>
          <p:cNvPr id="17" name="Afbeelding 16" descr="Afbeelding met cirkel, Graphics&#10;&#10;Automatisch gegenereerde beschrijving">
            <a:extLst>
              <a:ext uri="{FF2B5EF4-FFF2-40B4-BE49-F238E27FC236}">
                <a16:creationId xmlns:a16="http://schemas.microsoft.com/office/drawing/2014/main" id="{044AB964-2B17-68E7-B1CF-6E1B4CB32D83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32" y="7623930"/>
            <a:ext cx="3047513" cy="3047513"/>
          </a:xfrm>
          <a:prstGeom prst="rect">
            <a:avLst/>
          </a:prstGeom>
        </p:spPr>
      </p:pic>
      <p:pic>
        <p:nvPicPr>
          <p:cNvPr id="18" name="Afbeelding 17" descr="Afbeelding met cirkel, Kleurrijkheid, Symmetrie, Graphics&#10;&#10;Automatisch gegenereerde beschrijving">
            <a:extLst>
              <a:ext uri="{FF2B5EF4-FFF2-40B4-BE49-F238E27FC236}">
                <a16:creationId xmlns:a16="http://schemas.microsoft.com/office/drawing/2014/main" id="{12D0720B-BBC9-0AE1-E801-87991E54CECD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6150" y="3051467"/>
            <a:ext cx="3048979" cy="3047513"/>
          </a:xfrm>
          <a:prstGeom prst="rect">
            <a:avLst/>
          </a:prstGeom>
        </p:spPr>
      </p:pic>
      <p:pic>
        <p:nvPicPr>
          <p:cNvPr id="19" name="Afbeelding 18" descr="Afbeelding met patroon, lijn, Kleurrijkheid, schermopname&#10;&#10;Automatisch gegenereerde beschrijving">
            <a:extLst>
              <a:ext uri="{FF2B5EF4-FFF2-40B4-BE49-F238E27FC236}">
                <a16:creationId xmlns:a16="http://schemas.microsoft.com/office/drawing/2014/main" id="{2E364EEC-9784-EEDA-8F26-2B8B17219DD2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H="1">
            <a:off x="28115" y="5149"/>
            <a:ext cx="3047513" cy="3047513"/>
          </a:xfrm>
          <a:prstGeom prst="rect">
            <a:avLst/>
          </a:prstGeom>
        </p:spPr>
      </p:pic>
      <p:pic>
        <p:nvPicPr>
          <p:cNvPr id="20" name="Afbeelding 19" descr="Afbeelding met Lila, violet, Magenta, roze&#10;&#10;Automatisch gegenereerde beschrijving">
            <a:extLst>
              <a:ext uri="{FF2B5EF4-FFF2-40B4-BE49-F238E27FC236}">
                <a16:creationId xmlns:a16="http://schemas.microsoft.com/office/drawing/2014/main" id="{A5B9A44A-EE80-9677-5451-534C37D6BAA3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081231" y="11980351"/>
            <a:ext cx="3047513" cy="3047513"/>
          </a:xfrm>
          <a:prstGeom prst="rect">
            <a:avLst/>
          </a:prstGeom>
        </p:spPr>
      </p:pic>
      <p:pic>
        <p:nvPicPr>
          <p:cNvPr id="21" name="Afbeelding 20" descr="Afbeelding met Graphics, paars, violet, Lila&#10;&#10;Automatisch gegenereerde beschrijving">
            <a:extLst>
              <a:ext uri="{FF2B5EF4-FFF2-40B4-BE49-F238E27FC236}">
                <a16:creationId xmlns:a16="http://schemas.microsoft.com/office/drawing/2014/main" id="{00E40EBF-5D54-F5BD-3C00-C9E2CD63DF76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50544" y="6102564"/>
            <a:ext cx="3048975" cy="3047513"/>
          </a:xfrm>
          <a:prstGeom prst="rect">
            <a:avLst/>
          </a:prstGeom>
        </p:spPr>
      </p:pic>
      <p:pic>
        <p:nvPicPr>
          <p:cNvPr id="22" name="Afbeelding 21" descr="Afbeelding met schermopname, Graphics, lijn, Kleurrijkheid&#10;&#10;Automatisch gegenereerde beschrijving">
            <a:extLst>
              <a:ext uri="{FF2B5EF4-FFF2-40B4-BE49-F238E27FC236}">
                <a16:creationId xmlns:a16="http://schemas.microsoft.com/office/drawing/2014/main" id="{1E51BBD4-AF37-F520-4A01-F3C478917035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93916" y="3052661"/>
            <a:ext cx="1523756" cy="3047513"/>
          </a:xfrm>
          <a:prstGeom prst="rect">
            <a:avLst/>
          </a:prstGeom>
        </p:spPr>
      </p:pic>
      <p:pic>
        <p:nvPicPr>
          <p:cNvPr id="23" name="Afbeelding 22" descr="Afbeelding met creativiteit, kunst&#10;&#10;Beschrijving automatisch gegenereerd met gemiddelde betrouwbaarheid">
            <a:extLst>
              <a:ext uri="{FF2B5EF4-FFF2-40B4-BE49-F238E27FC236}">
                <a16:creationId xmlns:a16="http://schemas.microsoft.com/office/drawing/2014/main" id="{EED91419-D0AF-B030-38E5-2DA7931EA492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75628" y="0"/>
            <a:ext cx="3047513" cy="3047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9982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ulletsGro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5B3936D2-4CCD-75C7-D9E8-6BFA613071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pic>
        <p:nvPicPr>
          <p:cNvPr id="6" name="Afbeelding 5" descr="Afbeelding met patroon, kleding, Symmetrie, stof&#10;&#10;Automatisch gegenereerde beschrijving">
            <a:extLst>
              <a:ext uri="{FF2B5EF4-FFF2-40B4-BE49-F238E27FC236}">
                <a16:creationId xmlns:a16="http://schemas.microsoft.com/office/drawing/2014/main" id="{B87D8AD6-9AD6-030E-BB21-BB7A1C56B82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alphaModFix amt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27320" y="7367003"/>
            <a:ext cx="6355093" cy="6348997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47EE8E15-94A5-E748-29B5-4D62676C724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7444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Titel+BulletsPaar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5B3936D2-4CCD-75C7-D9E8-6BFA613071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pic>
        <p:nvPicPr>
          <p:cNvPr id="6" name="Afbeelding 5" descr="Afbeelding met Graphics, cirkel, Kleurrijkheid, paars&#10;&#10;Automatisch gegenereerde beschrijving">
            <a:extLst>
              <a:ext uri="{FF2B5EF4-FFF2-40B4-BE49-F238E27FC236}">
                <a16:creationId xmlns:a16="http://schemas.microsoft.com/office/drawing/2014/main" id="{3E62AD4A-4AA4-B208-C05E-29CA60EA296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8030368" y="7363955"/>
            <a:ext cx="6352045" cy="6352045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B8578D5F-52BE-FB35-20E8-2ADAE0DEB0A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4599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Titel+BulletsMagent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pic>
        <p:nvPicPr>
          <p:cNvPr id="7" name="Afbeelding 6" descr="Afbeelding met Kleurrijkheid, patroon, rood, Magenta&#10;&#10;Automatisch gegenereerde beschrijving">
            <a:extLst>
              <a:ext uri="{FF2B5EF4-FFF2-40B4-BE49-F238E27FC236}">
                <a16:creationId xmlns:a16="http://schemas.microsoft.com/office/drawing/2014/main" id="{2BD12505-4AC4-D784-9378-A8F345E0078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0368" y="7363955"/>
            <a:ext cx="6352045" cy="6352045"/>
          </a:xfrm>
          <a:prstGeom prst="rect">
            <a:avLst/>
          </a:prstGeom>
        </p:spPr>
      </p:pic>
      <p:sp>
        <p:nvSpPr>
          <p:cNvPr id="5" name="Tijdelijke aanduiding voor tekst 8">
            <a:extLst>
              <a:ext uri="{FF2B5EF4-FFF2-40B4-BE49-F238E27FC236}">
                <a16:creationId xmlns:a16="http://schemas.microsoft.com/office/drawing/2014/main" id="{04E4A025-CBAF-AE35-03EF-0859462FB2C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0B4A0118-5B06-54B6-E3C1-C550D3DD8F9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6531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GO-Titel+Bulle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5" name="Tijdelijke aanduiding voor tekst 8">
            <a:extLst>
              <a:ext uri="{FF2B5EF4-FFF2-40B4-BE49-F238E27FC236}">
                <a16:creationId xmlns:a16="http://schemas.microsoft.com/office/drawing/2014/main" id="{04E4A025-CBAF-AE35-03EF-0859462FB2C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/>
          <a:lstStyle>
            <a:lvl1pPr marL="717550" indent="-717550"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 lang="nl-NL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0B4A0118-5B06-54B6-E3C1-C550D3DD8F9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2041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F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8B6CEB77-1245-E971-AE14-CE1CC02BD433}"/>
              </a:ext>
            </a:extLst>
          </p:cNvPr>
          <p:cNvSpPr/>
          <p:nvPr userDrawn="1"/>
        </p:nvSpPr>
        <p:spPr>
          <a:xfrm>
            <a:off x="1522800" y="1522800"/>
            <a:ext cx="6858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48602517-2A8D-4A73-95CF-38799DD97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9" name="Tijdelijke aanduiding voor tekst 5">
            <a:extLst>
              <a:ext uri="{FF2B5EF4-FFF2-40B4-BE49-F238E27FC236}">
                <a16:creationId xmlns:a16="http://schemas.microsoft.com/office/drawing/2014/main" id="{0B45D76B-9B3B-C691-DB1B-85BB450671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624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2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1" name="Tijdelijke aanduiding voor tekst 5">
            <a:extLst>
              <a:ext uri="{FF2B5EF4-FFF2-40B4-BE49-F238E27FC236}">
                <a16:creationId xmlns:a16="http://schemas.microsoft.com/office/drawing/2014/main" id="{78500E7E-7F67-9139-7E90-D5BE838BF7F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0020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16730DB0-A8AB-F17E-3710-CFD9A43BDD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2413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6" name="Tijdelijke aanduiding voor tekst 14">
            <a:extLst>
              <a:ext uri="{FF2B5EF4-FFF2-40B4-BE49-F238E27FC236}">
                <a16:creationId xmlns:a16="http://schemas.microsoft.com/office/drawing/2014/main" id="{415C489E-0FFE-13F3-38B8-2DD6D150A66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762457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7" name="Tijdelijke aanduiding voor tekst 14">
            <a:extLst>
              <a:ext uri="{FF2B5EF4-FFF2-40B4-BE49-F238E27FC236}">
                <a16:creationId xmlns:a16="http://schemas.microsoft.com/office/drawing/2014/main" id="{D19E1ED4-31D9-4DC4-327C-B4672C5B7C1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6002000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7C02319-A112-45CF-8110-1FCFA33D943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341413" y="2478319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DE2DCED-1700-0A07-5BB4-5BD9F0208AD6}"/>
              </a:ext>
            </a:extLst>
          </p:cNvPr>
          <p:cNvSpPr/>
          <p:nvPr userDrawn="1"/>
        </p:nvSpPr>
        <p:spPr>
          <a:xfrm>
            <a:off x="8764848" y="1522800"/>
            <a:ext cx="6858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Tijdelijke aanduiding voor afbeelding 2">
            <a:extLst>
              <a:ext uri="{FF2B5EF4-FFF2-40B4-BE49-F238E27FC236}">
                <a16:creationId xmlns:a16="http://schemas.microsoft.com/office/drawing/2014/main" id="{284B2501-37D3-2BEF-B28D-F9BABE985E88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583848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62A10685-E748-B32E-92F7-FD6DA7D61805}"/>
              </a:ext>
            </a:extLst>
          </p:cNvPr>
          <p:cNvSpPr/>
          <p:nvPr userDrawn="1"/>
        </p:nvSpPr>
        <p:spPr>
          <a:xfrm>
            <a:off x="16002000" y="1522800"/>
            <a:ext cx="6858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4" name="Tijdelijke aanduiding voor afbeelding 2">
            <a:extLst>
              <a:ext uri="{FF2B5EF4-FFF2-40B4-BE49-F238E27FC236}">
                <a16:creationId xmlns:a16="http://schemas.microsoft.com/office/drawing/2014/main" id="{01FCBFB0-CCE7-523D-B1A7-9401FB1C53EA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6821000" y="2341800"/>
            <a:ext cx="5220000" cy="522000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51509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F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8B6CEB77-1245-E971-AE14-CE1CC02BD433}"/>
              </a:ext>
            </a:extLst>
          </p:cNvPr>
          <p:cNvSpPr/>
          <p:nvPr userDrawn="1"/>
        </p:nvSpPr>
        <p:spPr>
          <a:xfrm>
            <a:off x="1522800" y="1522800"/>
            <a:ext cx="6858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48602517-2A8D-4A73-95CF-38799DD97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8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9" name="Tijdelijke aanduiding voor tekst 5">
            <a:extLst>
              <a:ext uri="{FF2B5EF4-FFF2-40B4-BE49-F238E27FC236}">
                <a16:creationId xmlns:a16="http://schemas.microsoft.com/office/drawing/2014/main" id="{0B45D76B-9B3B-C691-DB1B-85BB450671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624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2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1" name="Tijdelijke aanduiding voor tekst 5">
            <a:extLst>
              <a:ext uri="{FF2B5EF4-FFF2-40B4-BE49-F238E27FC236}">
                <a16:creationId xmlns:a16="http://schemas.microsoft.com/office/drawing/2014/main" id="{78500E7E-7F67-9139-7E90-D5BE838BF7F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002000" y="8566274"/>
            <a:ext cx="6858000" cy="1503014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ctr">
              <a:buNone/>
              <a:defRPr sz="5300" b="1" i="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16730DB0-A8AB-F17E-3710-CFD9A43BDD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2413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6" name="Tijdelijke aanduiding voor tekst 14">
            <a:extLst>
              <a:ext uri="{FF2B5EF4-FFF2-40B4-BE49-F238E27FC236}">
                <a16:creationId xmlns:a16="http://schemas.microsoft.com/office/drawing/2014/main" id="{415C489E-0FFE-13F3-38B8-2DD6D150A66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762457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7" name="Tijdelijke aanduiding voor tekst 14">
            <a:extLst>
              <a:ext uri="{FF2B5EF4-FFF2-40B4-BE49-F238E27FC236}">
                <a16:creationId xmlns:a16="http://schemas.microsoft.com/office/drawing/2014/main" id="{D19E1ED4-31D9-4DC4-327C-B4672C5B7C1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6002000" y="10547350"/>
            <a:ext cx="6858000" cy="207888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7C02319-A112-45CF-8110-1FCFA33D943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1517517" y="1522799"/>
            <a:ext cx="6858000" cy="6858000"/>
          </a:xfrm>
          <a:prstGeom prst="diamond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DE2DCED-1700-0A07-5BB4-5BD9F0208AD6}"/>
              </a:ext>
            </a:extLst>
          </p:cNvPr>
          <p:cNvSpPr/>
          <p:nvPr userDrawn="1"/>
        </p:nvSpPr>
        <p:spPr>
          <a:xfrm>
            <a:off x="8764848" y="1522800"/>
            <a:ext cx="6858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62A10685-E748-B32E-92F7-FD6DA7D61805}"/>
              </a:ext>
            </a:extLst>
          </p:cNvPr>
          <p:cNvSpPr/>
          <p:nvPr userDrawn="1"/>
        </p:nvSpPr>
        <p:spPr>
          <a:xfrm>
            <a:off x="16002000" y="1522800"/>
            <a:ext cx="6858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jdelijke aanduiding voor afbeelding 2">
            <a:extLst>
              <a:ext uri="{FF2B5EF4-FFF2-40B4-BE49-F238E27FC236}">
                <a16:creationId xmlns:a16="http://schemas.microsoft.com/office/drawing/2014/main" id="{0F157873-A6EA-97D5-0010-6AFC852F2C6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763000" y="1522799"/>
            <a:ext cx="6858000" cy="6858000"/>
          </a:xfrm>
          <a:prstGeom prst="diamond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10" name="Tijdelijke aanduiding voor afbeelding 2">
            <a:extLst>
              <a:ext uri="{FF2B5EF4-FFF2-40B4-BE49-F238E27FC236}">
                <a16:creationId xmlns:a16="http://schemas.microsoft.com/office/drawing/2014/main" id="{B999820C-E7DA-7DA4-25A7-2CB837255DC5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16006896" y="1469243"/>
            <a:ext cx="6858000" cy="6858000"/>
          </a:xfrm>
          <a:prstGeom prst="diamond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algn="ctr">
              <a:defRPr sz="3000" baseline="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439480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F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8B6CEB77-1245-E971-AE14-CE1CC02BD433}"/>
              </a:ext>
            </a:extLst>
          </p:cNvPr>
          <p:cNvSpPr/>
          <p:nvPr userDrawn="1"/>
        </p:nvSpPr>
        <p:spPr>
          <a:xfrm>
            <a:off x="1522413" y="1522800"/>
            <a:ext cx="4585392" cy="45853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48602517-2A8D-4A73-95CF-38799DD970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412" y="6385882"/>
            <a:ext cx="4585391" cy="138015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4400" b="1" i="0" baseline="0">
                <a:solidFill>
                  <a:schemeClr val="accent1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16730DB0-A8AB-F17E-3710-CFD9A43BDD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2413" y="8043722"/>
            <a:ext cx="4585390" cy="458251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0E49FB6B-E387-0BE0-B3B2-B55C2337B32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997704" y="1957752"/>
            <a:ext cx="3509098" cy="3515312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96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nl-NL"/>
              <a:t>01</a:t>
            </a:r>
            <a:endParaRPr lang="nl-BE"/>
          </a:p>
        </p:txBody>
      </p:sp>
      <p:sp>
        <p:nvSpPr>
          <p:cNvPr id="27" name="Rechthoek 26">
            <a:extLst>
              <a:ext uri="{FF2B5EF4-FFF2-40B4-BE49-F238E27FC236}">
                <a16:creationId xmlns:a16="http://schemas.microsoft.com/office/drawing/2014/main" id="{9244D21E-8FD1-5E48-C4CF-D954CB2B8EE3}"/>
              </a:ext>
            </a:extLst>
          </p:cNvPr>
          <p:cNvSpPr/>
          <p:nvPr userDrawn="1"/>
        </p:nvSpPr>
        <p:spPr>
          <a:xfrm>
            <a:off x="7106478" y="1522800"/>
            <a:ext cx="4585392" cy="45853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8" name="Tijdelijke aanduiding voor tekst 9">
            <a:extLst>
              <a:ext uri="{FF2B5EF4-FFF2-40B4-BE49-F238E27FC236}">
                <a16:creationId xmlns:a16="http://schemas.microsoft.com/office/drawing/2014/main" id="{6F85F73F-9968-6579-EC4C-5BBD96617BD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693636" y="1957752"/>
            <a:ext cx="3509098" cy="3515312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9600" b="1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nl-NL"/>
              <a:t>02</a:t>
            </a:r>
            <a:endParaRPr lang="nl-BE"/>
          </a:p>
        </p:txBody>
      </p:sp>
      <p:sp>
        <p:nvSpPr>
          <p:cNvPr id="29" name="Rechthoek 28">
            <a:extLst>
              <a:ext uri="{FF2B5EF4-FFF2-40B4-BE49-F238E27FC236}">
                <a16:creationId xmlns:a16="http://schemas.microsoft.com/office/drawing/2014/main" id="{909BB2AC-7EE2-047D-957D-6FB1248822F7}"/>
              </a:ext>
            </a:extLst>
          </p:cNvPr>
          <p:cNvSpPr/>
          <p:nvPr userDrawn="1"/>
        </p:nvSpPr>
        <p:spPr>
          <a:xfrm>
            <a:off x="12690543" y="1522800"/>
            <a:ext cx="4585392" cy="458539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0" name="Tijdelijke aanduiding voor tekst 9">
            <a:extLst>
              <a:ext uri="{FF2B5EF4-FFF2-40B4-BE49-F238E27FC236}">
                <a16:creationId xmlns:a16="http://schemas.microsoft.com/office/drawing/2014/main" id="{1F118E88-4C7C-FC7C-BAD8-F34DEBFE9E2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3179679" y="1957752"/>
            <a:ext cx="3509098" cy="3515312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9600" b="1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nl-NL"/>
              <a:t>03</a:t>
            </a:r>
            <a:endParaRPr lang="nl-BE"/>
          </a:p>
        </p:txBody>
      </p:sp>
      <p:sp>
        <p:nvSpPr>
          <p:cNvPr id="31" name="Rechthoek 30">
            <a:extLst>
              <a:ext uri="{FF2B5EF4-FFF2-40B4-BE49-F238E27FC236}">
                <a16:creationId xmlns:a16="http://schemas.microsoft.com/office/drawing/2014/main" id="{E88A2F9F-03B9-B6BC-7D9E-6D2A22E5DFFA}"/>
              </a:ext>
            </a:extLst>
          </p:cNvPr>
          <p:cNvSpPr/>
          <p:nvPr userDrawn="1"/>
        </p:nvSpPr>
        <p:spPr>
          <a:xfrm>
            <a:off x="18274608" y="1522800"/>
            <a:ext cx="4585392" cy="458539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2" name="Tijdelijke aanduiding voor tekst 9">
            <a:extLst>
              <a:ext uri="{FF2B5EF4-FFF2-40B4-BE49-F238E27FC236}">
                <a16:creationId xmlns:a16="http://schemas.microsoft.com/office/drawing/2014/main" id="{5693997D-D6E1-23C3-2F42-3870A4C41BC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8812755" y="1957752"/>
            <a:ext cx="3509098" cy="3515312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9600" b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nl-NL"/>
              <a:t>04</a:t>
            </a:r>
            <a:endParaRPr lang="nl-BE"/>
          </a:p>
        </p:txBody>
      </p:sp>
      <p:sp>
        <p:nvSpPr>
          <p:cNvPr id="33" name="Tijdelijke aanduiding voor tekst 5">
            <a:extLst>
              <a:ext uri="{FF2B5EF4-FFF2-40B4-BE49-F238E27FC236}">
                <a16:creationId xmlns:a16="http://schemas.microsoft.com/office/drawing/2014/main" id="{02D02677-78F9-B52B-B980-1462D51D487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7053728" y="6373779"/>
            <a:ext cx="4585391" cy="1392253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4400" b="1" i="0" baseline="0">
                <a:solidFill>
                  <a:schemeClr val="accent2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4" name="Tijdelijke aanduiding voor tekst 14">
            <a:extLst>
              <a:ext uri="{FF2B5EF4-FFF2-40B4-BE49-F238E27FC236}">
                <a16:creationId xmlns:a16="http://schemas.microsoft.com/office/drawing/2014/main" id="{30886D13-CE88-6272-57A9-53DDFF64A0C2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7053729" y="8042069"/>
            <a:ext cx="4585390" cy="45720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5" name="Tijdelijke aanduiding voor tekst 5">
            <a:extLst>
              <a:ext uri="{FF2B5EF4-FFF2-40B4-BE49-F238E27FC236}">
                <a16:creationId xmlns:a16="http://schemas.microsoft.com/office/drawing/2014/main" id="{9B4A8E26-FFD6-99F0-336C-836C69A5EBBB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2690543" y="6373779"/>
            <a:ext cx="4585391" cy="1392253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4400" b="1" i="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6" name="Tijdelijke aanduiding voor tekst 14">
            <a:extLst>
              <a:ext uri="{FF2B5EF4-FFF2-40B4-BE49-F238E27FC236}">
                <a16:creationId xmlns:a16="http://schemas.microsoft.com/office/drawing/2014/main" id="{0667DE11-F357-80BC-CDBB-5D71D74B5022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2690544" y="8042069"/>
            <a:ext cx="4585390" cy="45720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7" name="Tijdelijke aanduiding voor tekst 5">
            <a:extLst>
              <a:ext uri="{FF2B5EF4-FFF2-40B4-BE49-F238E27FC236}">
                <a16:creationId xmlns:a16="http://schemas.microsoft.com/office/drawing/2014/main" id="{A7A06302-282F-53AE-35F0-7C83DEC84E3C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18274608" y="6369820"/>
            <a:ext cx="4585391" cy="1392254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4400" b="1" i="0" baseline="0">
                <a:solidFill>
                  <a:schemeClr val="tx1">
                    <a:lumMod val="50000"/>
                    <a:lumOff val="50000"/>
                  </a:schemeClr>
                </a:solidFill>
                <a:latin typeface="Flanders Art Sans Condensed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8" name="Tijdelijke aanduiding voor tekst 14">
            <a:extLst>
              <a:ext uri="{FF2B5EF4-FFF2-40B4-BE49-F238E27FC236}">
                <a16:creationId xmlns:a16="http://schemas.microsoft.com/office/drawing/2014/main" id="{81DBDFBA-1D51-A1FE-0848-17D9571AF9A3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18274609" y="8038109"/>
            <a:ext cx="4585390" cy="457206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ctr">
              <a:lnSpc>
                <a:spcPct val="100000"/>
              </a:lnSpc>
              <a:buNone/>
              <a:defRPr sz="3500" baseline="0">
                <a:solidFill>
                  <a:schemeClr val="tx1"/>
                </a:solidFill>
                <a:latin typeface="Flanders Art Sans" pitchFamily="2" charset="77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33310332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093613" y="10285763"/>
            <a:ext cx="3430800" cy="3430800"/>
          </a:xfrm>
          <a:prstGeom prst="rect">
            <a:avLst/>
          </a:prstGeom>
        </p:spPr>
      </p:pic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03C46C27-B076-EC55-BFCB-4CEAF716A32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82803" cy="6858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43A2B41D-A900-BB2D-3E38-1A9251AFE7A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524417" y="3425802"/>
            <a:ext cx="6858000" cy="6858000"/>
          </a:xfr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nl-NL"/>
              <a:t>Klik op het pictogram als u een afbeelding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117005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BKGimg-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52AC5644-FA98-DFDD-3EBE-A07FFF2F84E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4382800" cy="13715325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afbeelding 5">
            <a:extLst>
              <a:ext uri="{FF2B5EF4-FFF2-40B4-BE49-F238E27FC236}">
                <a16:creationId xmlns:a16="http://schemas.microsoft.com/office/drawing/2014/main" id="{1FF3E710-EC0D-9DE7-DC0A-CD4F5B12B4B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" y="-1"/>
            <a:ext cx="24382803" cy="6858001"/>
          </a:xfrm>
          <a:custGeom>
            <a:avLst/>
            <a:gdLst>
              <a:gd name="connsiteX0" fmla="*/ 0 w 24382800"/>
              <a:gd name="connsiteY0" fmla="*/ 0 h 6858000"/>
              <a:gd name="connsiteX1" fmla="*/ 24382800 w 24382800"/>
              <a:gd name="connsiteY1" fmla="*/ 0 h 6858000"/>
              <a:gd name="connsiteX2" fmla="*/ 24382800 w 24382800"/>
              <a:gd name="connsiteY2" fmla="*/ 6858000 h 6858000"/>
              <a:gd name="connsiteX3" fmla="*/ 0 w 24382800"/>
              <a:gd name="connsiteY3" fmla="*/ 6858000 h 6858000"/>
              <a:gd name="connsiteX4" fmla="*/ 0 w 24382800"/>
              <a:gd name="connsiteY4" fmla="*/ 0 h 6858000"/>
              <a:gd name="connsiteX0" fmla="*/ 0 w 24382800"/>
              <a:gd name="connsiteY0" fmla="*/ 0 h 6858001"/>
              <a:gd name="connsiteX1" fmla="*/ 24382800 w 24382800"/>
              <a:gd name="connsiteY1" fmla="*/ 0 h 6858001"/>
              <a:gd name="connsiteX2" fmla="*/ 24382800 w 24382800"/>
              <a:gd name="connsiteY2" fmla="*/ 6858000 h 6858001"/>
              <a:gd name="connsiteX3" fmla="*/ 7143751 w 24382800"/>
              <a:gd name="connsiteY3" fmla="*/ 6858001 h 6858001"/>
              <a:gd name="connsiteX4" fmla="*/ 0 w 24382800"/>
              <a:gd name="connsiteY4" fmla="*/ 6858000 h 6858001"/>
              <a:gd name="connsiteX5" fmla="*/ 0 w 24382800"/>
              <a:gd name="connsiteY5" fmla="*/ 0 h 6858001"/>
              <a:gd name="connsiteX0" fmla="*/ 2100876 w 26483676"/>
              <a:gd name="connsiteY0" fmla="*/ 0 h 7366000"/>
              <a:gd name="connsiteX1" fmla="*/ 26483676 w 26483676"/>
              <a:gd name="connsiteY1" fmla="*/ 0 h 7366000"/>
              <a:gd name="connsiteX2" fmla="*/ 26483676 w 26483676"/>
              <a:gd name="connsiteY2" fmla="*/ 6858000 h 7366000"/>
              <a:gd name="connsiteX3" fmla="*/ 9244627 w 26483676"/>
              <a:gd name="connsiteY3" fmla="*/ 6858001 h 7366000"/>
              <a:gd name="connsiteX4" fmla="*/ 2100876 w 26483676"/>
              <a:gd name="connsiteY4" fmla="*/ 6858000 h 7366000"/>
              <a:gd name="connsiteX5" fmla="*/ 2100876 w 26483676"/>
              <a:gd name="connsiteY5" fmla="*/ 0 h 7366000"/>
              <a:gd name="connsiteX0" fmla="*/ 756292 w 25139092"/>
              <a:gd name="connsiteY0" fmla="*/ 0 h 6858001"/>
              <a:gd name="connsiteX1" fmla="*/ 25139092 w 25139092"/>
              <a:gd name="connsiteY1" fmla="*/ 0 h 6858001"/>
              <a:gd name="connsiteX2" fmla="*/ 25139092 w 25139092"/>
              <a:gd name="connsiteY2" fmla="*/ 6858000 h 6858001"/>
              <a:gd name="connsiteX3" fmla="*/ 7900043 w 25139092"/>
              <a:gd name="connsiteY3" fmla="*/ 6858001 h 6858001"/>
              <a:gd name="connsiteX4" fmla="*/ 756292 w 25139092"/>
              <a:gd name="connsiteY4" fmla="*/ 0 h 6858001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  <a:gd name="connsiteX0" fmla="*/ 3 w 24382803"/>
              <a:gd name="connsiteY0" fmla="*/ 0 h 6858573"/>
              <a:gd name="connsiteX1" fmla="*/ 24382803 w 24382803"/>
              <a:gd name="connsiteY1" fmla="*/ 0 h 6858573"/>
              <a:gd name="connsiteX2" fmla="*/ 24382803 w 24382803"/>
              <a:gd name="connsiteY2" fmla="*/ 6858000 h 6858573"/>
              <a:gd name="connsiteX3" fmla="*/ 7143754 w 24382803"/>
              <a:gd name="connsiteY3" fmla="*/ 6858001 h 6858573"/>
              <a:gd name="connsiteX4" fmla="*/ 3 w 24382803"/>
              <a:gd name="connsiteY4" fmla="*/ 0 h 6858573"/>
              <a:gd name="connsiteX0" fmla="*/ 3 w 24382803"/>
              <a:gd name="connsiteY0" fmla="*/ 0 h 6858001"/>
              <a:gd name="connsiteX1" fmla="*/ 24382803 w 24382803"/>
              <a:gd name="connsiteY1" fmla="*/ 0 h 6858001"/>
              <a:gd name="connsiteX2" fmla="*/ 24382803 w 24382803"/>
              <a:gd name="connsiteY2" fmla="*/ 6858000 h 6858001"/>
              <a:gd name="connsiteX3" fmla="*/ 7143754 w 24382803"/>
              <a:gd name="connsiteY3" fmla="*/ 6858001 h 6858001"/>
              <a:gd name="connsiteX4" fmla="*/ 3 w 24382803"/>
              <a:gd name="connsiteY4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382803" h="6858001">
                <a:moveTo>
                  <a:pt x="3" y="0"/>
                </a:moveTo>
                <a:lnTo>
                  <a:pt x="24382803" y="0"/>
                </a:lnTo>
                <a:lnTo>
                  <a:pt x="24382803" y="6858000"/>
                </a:lnTo>
                <a:lnTo>
                  <a:pt x="7143754" y="6858001"/>
                </a:lnTo>
                <a:cubicBezTo>
                  <a:pt x="2864054" y="6858001"/>
                  <a:pt x="-2972" y="3568700"/>
                  <a:pt x="3" y="0"/>
                </a:cubicBezTo>
                <a:close/>
              </a:path>
            </a:pathLst>
          </a:custGeom>
          <a:solidFill>
            <a:srgbClr val="E7E6E6"/>
          </a:solidFill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17F702A-E266-1522-369D-679A63FCB2C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4094000" y="10288800"/>
            <a:ext cx="3430800" cy="3430800"/>
          </a:xfrm>
          <a:prstGeom prst="rect">
            <a:avLst/>
          </a:prstGeom>
        </p:spPr>
      </p:pic>
      <p:sp>
        <p:nvSpPr>
          <p:cNvPr id="6" name="Tijdelijke aanduiding voor afbeelding 6">
            <a:extLst>
              <a:ext uri="{FF2B5EF4-FFF2-40B4-BE49-F238E27FC236}">
                <a16:creationId xmlns:a16="http://schemas.microsoft.com/office/drawing/2014/main" id="{396B2290-1E39-C947-F3A8-4B056DA09C9A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524291" y="3426525"/>
            <a:ext cx="6858000" cy="6858000"/>
          </a:xfr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err="1"/>
              <a:t>Negeer</a:t>
            </a:r>
            <a:r>
              <a:rPr lang="en-GB"/>
              <a:t> deze </a:t>
            </a:r>
            <a:r>
              <a:rPr lang="en-GB" err="1"/>
              <a:t>tekst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003746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Img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7D39C5CD-1296-9916-5404-C8C826A96A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-1"/>
            <a:ext cx="24382800" cy="6858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4" name="Tijdelijke aanduiding voor afbeelding 6">
            <a:extLst>
              <a:ext uri="{FF2B5EF4-FFF2-40B4-BE49-F238E27FC236}">
                <a16:creationId xmlns:a16="http://schemas.microsoft.com/office/drawing/2014/main" id="{E05C1E94-70BA-BA1B-A698-24934C5EC02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7524413" y="3439366"/>
            <a:ext cx="6858000" cy="6858000"/>
          </a:xfr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>
            <a:normAutofit/>
          </a:bodyPr>
          <a:lstStyle>
            <a:lvl1pPr>
              <a:defRPr sz="100"/>
            </a:lvl1pPr>
          </a:lstStyle>
          <a:p>
            <a:r>
              <a:rPr lang="en-GB" err="1"/>
              <a:t>Negeer</a:t>
            </a:r>
            <a:r>
              <a:rPr lang="en-GB"/>
              <a:t> deze </a:t>
            </a:r>
            <a:r>
              <a:rPr lang="en-GB" err="1"/>
              <a:t>tekst</a:t>
            </a:r>
            <a:endParaRPr lang="nl-BE"/>
          </a:p>
        </p:txBody>
      </p:sp>
      <p:pic>
        <p:nvPicPr>
          <p:cNvPr id="7" name="Afbeelding 6" descr="Afbeelding met Graphics, Kleurrijkheid, creativiteit&#10;&#10;Automatisch gegenereerde beschrijving">
            <a:extLst>
              <a:ext uri="{FF2B5EF4-FFF2-40B4-BE49-F238E27FC236}">
                <a16:creationId xmlns:a16="http://schemas.microsoft.com/office/drawing/2014/main" id="{1E308C59-6356-7E86-1B58-09ECEB9F3B8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4105779" y="10297366"/>
            <a:ext cx="3418634" cy="3418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7326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Titel+vormenMagentaGro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521B35DF-D7EB-972A-C6D2-36E0D91B44D1}"/>
              </a:ext>
            </a:extLst>
          </p:cNvPr>
          <p:cNvSpPr/>
          <p:nvPr userDrawn="1"/>
        </p:nvSpPr>
        <p:spPr>
          <a:xfrm>
            <a:off x="0" y="0"/>
            <a:ext cx="24382413" cy="400122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pic>
        <p:nvPicPr>
          <p:cNvPr id="16" name="Afbeelding 15" descr="Afbeelding met Graphics, Kleurrijkheid, creativiteit&#10;&#10;Automatisch gegenereerde beschrijving">
            <a:extLst>
              <a:ext uri="{FF2B5EF4-FFF2-40B4-BE49-F238E27FC236}">
                <a16:creationId xmlns:a16="http://schemas.microsoft.com/office/drawing/2014/main" id="{64B05BFE-7E9F-5F06-36AE-D84E097AFB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4666457" y="10476000"/>
            <a:ext cx="3240000" cy="3240000"/>
          </a:xfrm>
          <a:prstGeom prst="rect">
            <a:avLst/>
          </a:prstGeom>
        </p:spPr>
      </p:pic>
      <p:pic>
        <p:nvPicPr>
          <p:cNvPr id="26" name="Afbeelding 25" descr="Afbeelding met Kleurrijkheid, patroon, rood, Magenta&#10;&#10;Automatisch gegenereerde beschrijving">
            <a:extLst>
              <a:ext uri="{FF2B5EF4-FFF2-40B4-BE49-F238E27FC236}">
                <a16:creationId xmlns:a16="http://schemas.microsoft.com/office/drawing/2014/main" id="{37C04804-7F4F-BCF0-E346-0486C18B056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6580651" y="3995998"/>
            <a:ext cx="3240000" cy="3240000"/>
          </a:xfrm>
          <a:prstGeom prst="rect">
            <a:avLst/>
          </a:prstGeom>
        </p:spPr>
      </p:pic>
      <p:pic>
        <p:nvPicPr>
          <p:cNvPr id="35" name="Afbeelding 34" descr="Afbeelding met Kleurrijkheid, Graphics, Magenta, creativiteit&#10;&#10;Automatisch gegenereerde beschrijving">
            <a:extLst>
              <a:ext uri="{FF2B5EF4-FFF2-40B4-BE49-F238E27FC236}">
                <a16:creationId xmlns:a16="http://schemas.microsoft.com/office/drawing/2014/main" id="{4DB2DDBF-5AF9-BE3F-4E11-753047F7F97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-1434779" y="3992890"/>
            <a:ext cx="3240000" cy="3240000"/>
          </a:xfrm>
          <a:prstGeom prst="rect">
            <a:avLst/>
          </a:prstGeom>
        </p:spPr>
      </p:pic>
      <p:pic>
        <p:nvPicPr>
          <p:cNvPr id="38" name="Afbeelding 37" descr="Afbeelding met schermopname, patroon, lijn, Kleurrijkheid&#10;&#10;Automatisch gegenereerde beschrijving">
            <a:extLst>
              <a:ext uri="{FF2B5EF4-FFF2-40B4-BE49-F238E27FC236}">
                <a16:creationId xmlns:a16="http://schemas.microsoft.com/office/drawing/2014/main" id="{5135FF43-2DBC-5712-CB6A-4E0C9B25F8FF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7900860" y="3994445"/>
            <a:ext cx="6483109" cy="6480000"/>
          </a:xfrm>
          <a:prstGeom prst="rect">
            <a:avLst/>
          </a:prstGeom>
        </p:spPr>
      </p:pic>
      <p:pic>
        <p:nvPicPr>
          <p:cNvPr id="40" name="Afbeelding 39" descr="Afbeelding met Turquoise, schermopname, Groenblauw, Kleurrijkheid&#10;&#10;Automatisch gegenereerde beschrijving">
            <a:extLst>
              <a:ext uri="{FF2B5EF4-FFF2-40B4-BE49-F238E27FC236}">
                <a16:creationId xmlns:a16="http://schemas.microsoft.com/office/drawing/2014/main" id="{40F0F3B1-2B89-1F18-AA95-18CABC0A2BDA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01129" y="761471"/>
            <a:ext cx="3240000" cy="3240000"/>
          </a:xfrm>
          <a:prstGeom prst="rect">
            <a:avLst/>
          </a:prstGeom>
        </p:spPr>
      </p:pic>
      <p:pic>
        <p:nvPicPr>
          <p:cNvPr id="42" name="Afbeelding 41" descr="Afbeelding met creativiteit, kunst&#10;&#10;Beschrijving automatisch gegenereerd met gemiddelde betrouwbaarheid">
            <a:extLst>
              <a:ext uri="{FF2B5EF4-FFF2-40B4-BE49-F238E27FC236}">
                <a16:creationId xmlns:a16="http://schemas.microsoft.com/office/drawing/2014/main" id="{9C57E501-D6F7-B623-1CEE-9AE9FF9282F2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4193" y="759668"/>
            <a:ext cx="6476892" cy="6480000"/>
          </a:xfrm>
          <a:prstGeom prst="rect">
            <a:avLst/>
          </a:prstGeom>
        </p:spPr>
      </p:pic>
      <p:pic>
        <p:nvPicPr>
          <p:cNvPr id="44" name="Afbeelding 43" descr="Afbeelding met cirkel&#10;&#10;Automatisch gegenereerde beschrijving">
            <a:extLst>
              <a:ext uri="{FF2B5EF4-FFF2-40B4-BE49-F238E27FC236}">
                <a16:creationId xmlns:a16="http://schemas.microsoft.com/office/drawing/2014/main" id="{A9E7349F-C798-C629-9A5A-7923C0FD8A9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3356005" y="4000445"/>
            <a:ext cx="3238446" cy="3240000"/>
          </a:xfrm>
          <a:prstGeom prst="rect">
            <a:avLst/>
          </a:prstGeom>
        </p:spPr>
      </p:pic>
      <p:pic>
        <p:nvPicPr>
          <p:cNvPr id="46" name="Afbeelding 45" descr="Afbeelding met Turquoise, Groenblauw, water&#10;&#10;Automatisch gegenereerde beschrijving">
            <a:extLst>
              <a:ext uri="{FF2B5EF4-FFF2-40B4-BE49-F238E27FC236}">
                <a16:creationId xmlns:a16="http://schemas.microsoft.com/office/drawing/2014/main" id="{463BA8C0-6D87-61DC-B856-76393E1BF7CE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398" y="770527"/>
            <a:ext cx="3240000" cy="3240000"/>
          </a:xfrm>
          <a:prstGeom prst="rect">
            <a:avLst/>
          </a:prstGeom>
        </p:spPr>
      </p:pic>
      <p:pic>
        <p:nvPicPr>
          <p:cNvPr id="6" name="Afbeelding 5" descr="Afbeelding met Graphics, symbool, wit, ontwerp&#10;&#10;Automatisch gegenereerde beschrijving">
            <a:extLst>
              <a:ext uri="{FF2B5EF4-FFF2-40B4-BE49-F238E27FC236}">
                <a16:creationId xmlns:a16="http://schemas.microsoft.com/office/drawing/2014/main" id="{F07857ED-4AD1-6DEA-D0A5-1642BCB04882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7110" y="770527"/>
            <a:ext cx="3240000" cy="3240000"/>
          </a:xfrm>
          <a:prstGeom prst="rect">
            <a:avLst/>
          </a:prstGeom>
        </p:spPr>
      </p:pic>
      <p:pic>
        <p:nvPicPr>
          <p:cNvPr id="9" name="Afbeelding 8" descr="Afbeelding met zwart, wit, Graphics, ontwerp&#10;&#10;Automatisch gegenereerde beschrijving">
            <a:extLst>
              <a:ext uri="{FF2B5EF4-FFF2-40B4-BE49-F238E27FC236}">
                <a16:creationId xmlns:a16="http://schemas.microsoft.com/office/drawing/2014/main" id="{388F5FA1-0179-D3BA-86D1-52A41E482A6A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4684221" y="772434"/>
            <a:ext cx="3240000" cy="3240000"/>
          </a:xfrm>
          <a:prstGeom prst="rect">
            <a:avLst/>
          </a:prstGeom>
        </p:spPr>
      </p:pic>
      <p:pic>
        <p:nvPicPr>
          <p:cNvPr id="11" name="Afbeelding 10" descr="Afbeelding met zwart-wit, cirkel, Graphics, wit&#10;&#10;Automatisch gegenereerde beschrijving">
            <a:extLst>
              <a:ext uri="{FF2B5EF4-FFF2-40B4-BE49-F238E27FC236}">
                <a16:creationId xmlns:a16="http://schemas.microsoft.com/office/drawing/2014/main" id="{6BAF67D8-A118-BCE9-F253-9F557DFF0550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2825" y="757181"/>
            <a:ext cx="3240000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3686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Titel+vormenPaarsGro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D2B950FF-050B-9BF4-EC8C-0FBAB2A36C77}"/>
              </a:ext>
            </a:extLst>
          </p:cNvPr>
          <p:cNvSpPr/>
          <p:nvPr userDrawn="1"/>
        </p:nvSpPr>
        <p:spPr>
          <a:xfrm>
            <a:off x="0" y="0"/>
            <a:ext cx="24382413" cy="400122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63735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968063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pic>
        <p:nvPicPr>
          <p:cNvPr id="40" name="Afbeelding 39" descr="Afbeelding met Turquoise, schermopname, Groenblauw, Kleurrijkheid&#10;&#10;Automatisch gegenereerde beschrijving">
            <a:extLst>
              <a:ext uri="{FF2B5EF4-FFF2-40B4-BE49-F238E27FC236}">
                <a16:creationId xmlns:a16="http://schemas.microsoft.com/office/drawing/2014/main" id="{40F0F3B1-2B89-1F18-AA95-18CABC0A2BD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55344" y="10482778"/>
            <a:ext cx="3240000" cy="3240000"/>
          </a:xfrm>
          <a:prstGeom prst="rect">
            <a:avLst/>
          </a:prstGeom>
        </p:spPr>
      </p:pic>
      <p:pic>
        <p:nvPicPr>
          <p:cNvPr id="5" name="Afbeelding 4" descr="Afbeelding met Graphics, paars, violet, Lila&#10;&#10;Automatisch gegenereerde beschrijving">
            <a:extLst>
              <a:ext uri="{FF2B5EF4-FFF2-40B4-BE49-F238E27FC236}">
                <a16:creationId xmlns:a16="http://schemas.microsoft.com/office/drawing/2014/main" id="{FA06B545-68E7-4B89-70C5-EDC86518FCB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7908871" y="4001223"/>
            <a:ext cx="6483109" cy="6480000"/>
          </a:xfrm>
          <a:prstGeom prst="rect">
            <a:avLst/>
          </a:prstGeom>
        </p:spPr>
      </p:pic>
      <p:pic>
        <p:nvPicPr>
          <p:cNvPr id="7" name="Afbeelding 6" descr="Afbeelding met paars, Lila, violet, Kleurrijkheid&#10;&#10;Automatisch gegenereerde beschrijving">
            <a:extLst>
              <a:ext uri="{FF2B5EF4-FFF2-40B4-BE49-F238E27FC236}">
                <a16:creationId xmlns:a16="http://schemas.microsoft.com/office/drawing/2014/main" id="{E93C33AD-51E2-D745-0DE6-5AC3FD28346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9814394" y="759668"/>
            <a:ext cx="6480000" cy="6480000"/>
          </a:xfrm>
          <a:prstGeom prst="rect">
            <a:avLst/>
          </a:prstGeom>
        </p:spPr>
      </p:pic>
      <p:pic>
        <p:nvPicPr>
          <p:cNvPr id="12" name="Afbeelding 11" descr="Afbeelding met cirkel, Kleurrijkheid, Symmetrie, Graphics&#10;&#10;Automatisch gegenereerde beschrijving">
            <a:extLst>
              <a:ext uri="{FF2B5EF4-FFF2-40B4-BE49-F238E27FC236}">
                <a16:creationId xmlns:a16="http://schemas.microsoft.com/office/drawing/2014/main" id="{CC842475-4216-7E7E-65C9-2165EED9C8B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29645" y="757981"/>
            <a:ext cx="3241559" cy="3240000"/>
          </a:xfrm>
          <a:prstGeom prst="rect">
            <a:avLst/>
          </a:prstGeom>
        </p:spPr>
      </p:pic>
      <p:pic>
        <p:nvPicPr>
          <p:cNvPr id="20" name="Afbeelding 19" descr="Afbeelding met cirkel, Graphics&#10;&#10;Automatisch gegenereerde beschrijving">
            <a:extLst>
              <a:ext uri="{FF2B5EF4-FFF2-40B4-BE49-F238E27FC236}">
                <a16:creationId xmlns:a16="http://schemas.microsoft.com/office/drawing/2014/main" id="{25720EBB-385D-541F-F1AF-022157F5B12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4199" y="3999669"/>
            <a:ext cx="3240000" cy="3240000"/>
          </a:xfrm>
          <a:prstGeom prst="rect">
            <a:avLst/>
          </a:prstGeom>
        </p:spPr>
      </p:pic>
      <p:pic>
        <p:nvPicPr>
          <p:cNvPr id="23" name="Afbeelding 22" descr="Afbeelding met Graphics, cirkel, Kleurrijkheid, paars&#10;&#10;Automatisch gegenereerde beschrijving">
            <a:extLst>
              <a:ext uri="{FF2B5EF4-FFF2-40B4-BE49-F238E27FC236}">
                <a16:creationId xmlns:a16="http://schemas.microsoft.com/office/drawing/2014/main" id="{45D06EDE-9849-D322-1C76-3649DB9BC38F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3326659" y="4002140"/>
            <a:ext cx="3240000" cy="3240000"/>
          </a:xfrm>
          <a:prstGeom prst="rect">
            <a:avLst/>
          </a:prstGeom>
        </p:spPr>
      </p:pic>
      <p:pic>
        <p:nvPicPr>
          <p:cNvPr id="28" name="Afbeelding 27" descr="Afbeelding met paars, Lila, violet, schermopname&#10;&#10;Automatisch gegenereerde beschrijving">
            <a:extLst>
              <a:ext uri="{FF2B5EF4-FFF2-40B4-BE49-F238E27FC236}">
                <a16:creationId xmlns:a16="http://schemas.microsoft.com/office/drawing/2014/main" id="{5AE02DE0-600B-4AFB-78DF-0515642F8283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95881" y="1559983"/>
            <a:ext cx="1621554" cy="3240000"/>
          </a:xfrm>
          <a:prstGeom prst="rect">
            <a:avLst/>
          </a:prstGeom>
        </p:spPr>
      </p:pic>
      <p:pic>
        <p:nvPicPr>
          <p:cNvPr id="6" name="Afbeelding 5" descr="Afbeelding met zwart, wit, Graphics, ontwerp&#10;&#10;Automatisch gegenereerde beschrijving">
            <a:extLst>
              <a:ext uri="{FF2B5EF4-FFF2-40B4-BE49-F238E27FC236}">
                <a16:creationId xmlns:a16="http://schemas.microsoft.com/office/drawing/2014/main" id="{6BC86919-2F68-5AB2-4446-539F7AEB9472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1139844" y="768906"/>
            <a:ext cx="3240000" cy="3240000"/>
          </a:xfrm>
          <a:prstGeom prst="rect">
            <a:avLst/>
          </a:prstGeom>
        </p:spPr>
      </p:pic>
      <p:pic>
        <p:nvPicPr>
          <p:cNvPr id="11" name="Afbeelding 10" descr="Afbeelding met ontwerp, creativiteit&#10;&#10;Beschrijving automatisch gegenereerd met gemiddelde betrouwbaarheid">
            <a:extLst>
              <a:ext uri="{FF2B5EF4-FFF2-40B4-BE49-F238E27FC236}">
                <a16:creationId xmlns:a16="http://schemas.microsoft.com/office/drawing/2014/main" id="{CB7E7E5D-537E-293E-8666-DF9FFBBE014D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00354" y="757061"/>
            <a:ext cx="3240000" cy="3240000"/>
          </a:xfrm>
          <a:prstGeom prst="rect">
            <a:avLst/>
          </a:prstGeom>
        </p:spPr>
      </p:pic>
      <p:pic>
        <p:nvPicPr>
          <p:cNvPr id="15" name="Afbeelding 14" descr="Afbeelding met cirkel&#10;&#10;Automatisch gegenereerde beschrijving">
            <a:extLst>
              <a:ext uri="{FF2B5EF4-FFF2-40B4-BE49-F238E27FC236}">
                <a16:creationId xmlns:a16="http://schemas.microsoft.com/office/drawing/2014/main" id="{77CB1FE4-F08C-B71A-F477-4964C99E51E3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3544" y="768906"/>
            <a:ext cx="3240000" cy="3240000"/>
          </a:xfrm>
          <a:prstGeom prst="rect">
            <a:avLst/>
          </a:prstGeom>
        </p:spPr>
      </p:pic>
      <p:pic>
        <p:nvPicPr>
          <p:cNvPr id="17" name="Afbeelding 16" descr="Afbeelding met creativiteit, kunst&#10;&#10;Beschrijving automatisch gegenereerd met gemiddelde betrouwbaarheid">
            <a:extLst>
              <a:ext uri="{FF2B5EF4-FFF2-40B4-BE49-F238E27FC236}">
                <a16:creationId xmlns:a16="http://schemas.microsoft.com/office/drawing/2014/main" id="{BA59EB25-5212-5FF0-3CD6-10F0C70E5ADE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31" y="3898779"/>
            <a:ext cx="3240000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2804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GO-Titel+2Kolomme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5B3936D2-4CCD-75C7-D9E8-6BFA613071B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 rIns="0" numCol="2" spcCol="180000">
            <a:normAutofit/>
          </a:bodyPr>
          <a:lstStyle>
            <a:lvl1pPr marL="0" indent="0">
              <a:lnSpc>
                <a:spcPct val="110000"/>
              </a:lnSpc>
              <a:buFontTx/>
              <a:buNone/>
              <a:defRPr lang="nl-NL" sz="2800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pic>
        <p:nvPicPr>
          <p:cNvPr id="7" name="Afbeelding 6" descr="Afbeelding met Kleurrijkheid, patroon, rood, Magenta&#10;&#10;Automatisch gegenereerde beschrijving">
            <a:extLst>
              <a:ext uri="{FF2B5EF4-FFF2-40B4-BE49-F238E27FC236}">
                <a16:creationId xmlns:a16="http://schemas.microsoft.com/office/drawing/2014/main" id="{2BD12505-4AC4-D784-9378-A8F345E0078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0368" y="7363955"/>
            <a:ext cx="6352045" cy="6352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0070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2Kolommen-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A951B142-F5D1-D379-3A41-ACB66A6004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2541600" y="-3600"/>
            <a:ext cx="6602400" cy="33012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CB1427-9034-0226-3622-633B0AD006B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2575600" y="763200"/>
            <a:ext cx="1047600" cy="764812"/>
          </a:xfrm>
          <a:prstGeom prst="rect">
            <a:avLst/>
          </a:prstGeom>
        </p:spPr>
      </p:pic>
      <p:sp>
        <p:nvSpPr>
          <p:cNvPr id="4" name="Tijdelijke aanduiding voor tekst 8">
            <a:extLst>
              <a:ext uri="{FF2B5EF4-FFF2-40B4-BE49-F238E27FC236}">
                <a16:creationId xmlns:a16="http://schemas.microsoft.com/office/drawing/2014/main" id="{62D47763-58CA-B336-0CA5-B8EB7B17C3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2798" y="4215600"/>
            <a:ext cx="20635741" cy="7791083"/>
          </a:xfrm>
          <a:prstGeom prst="rect">
            <a:avLst/>
          </a:prstGeom>
        </p:spPr>
        <p:txBody>
          <a:bodyPr lIns="0" rIns="0" numCol="2" spcCol="180000">
            <a:normAutofit/>
          </a:bodyPr>
          <a:lstStyle>
            <a:lvl1pPr marL="0" indent="0">
              <a:lnSpc>
                <a:spcPct val="110000"/>
              </a:lnSpc>
              <a:buFontTx/>
              <a:buNone/>
              <a:defRPr lang="nl-NL" sz="2800" dirty="0"/>
            </a:lvl1pPr>
            <a:lvl2pPr marL="1076325" indent="-361950">
              <a:buClr>
                <a:schemeClr val="accent1"/>
              </a:buClr>
              <a:defRPr lang="nl-NL" dirty="0"/>
            </a:lvl2pPr>
            <a:lvl3pPr marL="1524000" indent="-455613">
              <a:buClr>
                <a:schemeClr val="accent1"/>
              </a:buClr>
              <a:buFont typeface="Wingdings" pitchFamily="2" charset="2"/>
              <a:buChar char="§"/>
              <a:defRPr lang="nl-NL" dirty="0"/>
            </a:lvl3pPr>
            <a:lvl4pPr>
              <a:defRPr baseline="0">
                <a:latin typeface="Flanders Art Sans" pitchFamily="2" charset="77"/>
              </a:defRPr>
            </a:lvl4pPr>
            <a:lvl5pPr>
              <a:defRPr baseline="0">
                <a:latin typeface="Flanders Art Sans" pitchFamily="2" charset="77"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</p:spTree>
    <p:extLst>
      <p:ext uri="{BB962C8B-B14F-4D97-AF65-F5344CB8AC3E}">
        <p14:creationId xmlns:p14="http://schemas.microsoft.com/office/powerpoint/2010/main" val="24206390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Titel+Grafie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71EF7-7EA9-21C2-80C6-CFE0D222A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722980"/>
            <a:ext cx="20635742" cy="1939924"/>
          </a:xfrm>
        </p:spPr>
        <p:txBody>
          <a:bodyPr lIns="0" tIns="0" rIns="0" bIns="0" anchor="b">
            <a:noAutofit/>
          </a:bodyPr>
          <a:lstStyle>
            <a:lvl1pPr algn="l">
              <a:defRPr sz="9000" baseline="0">
                <a:solidFill>
                  <a:schemeClr val="accent1"/>
                </a:solidFill>
              </a:defRPr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B9A79CA-2FDE-7BDE-8930-B18EFB17A8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799" y="2766265"/>
            <a:ext cx="20635742" cy="105417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5000" cap="all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8" name="Tijdelijke aanduiding voor dianummer 5">
            <a:extLst>
              <a:ext uri="{FF2B5EF4-FFF2-40B4-BE49-F238E27FC236}">
                <a16:creationId xmlns:a16="http://schemas.microsoft.com/office/drawing/2014/main" id="{ACB1E00F-030A-EF87-0AE8-24C583A522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185" y="12890170"/>
            <a:ext cx="5486043" cy="730250"/>
          </a:xfrm>
        </p:spPr>
        <p:txBody>
          <a:bodyPr lIns="0" tIns="0" rIns="0" bIns="0" anchor="t" anchorCtr="0"/>
          <a:lstStyle>
            <a:lvl1pPr algn="ctr">
              <a:defRPr sz="3000" baseline="0">
                <a:solidFill>
                  <a:schemeClr val="accent3"/>
                </a:solidFill>
                <a:latin typeface="Flanders Art Sans Condensed" pitchFamily="2" charset="77"/>
              </a:defRPr>
            </a:lvl1pPr>
          </a:lstStyle>
          <a:p>
            <a:fld id="{7ED1649C-F388-3F46-A60C-0AF6BF34E8D4}" type="slidenum">
              <a:rPr lang="nl-BE" smtClean="0"/>
              <a:pPr/>
              <a:t>‹nr.›</a:t>
            </a:fld>
            <a:endParaRPr lang="nl-BE"/>
          </a:p>
        </p:txBody>
      </p:sp>
      <p:sp>
        <p:nvSpPr>
          <p:cNvPr id="6" name="Tijdelijke aanduiding voor grafiek 5">
            <a:extLst>
              <a:ext uri="{FF2B5EF4-FFF2-40B4-BE49-F238E27FC236}">
                <a16:creationId xmlns:a16="http://schemas.microsoft.com/office/drawing/2014/main" id="{F5E7416B-E1AB-4774-8F0C-5B2CC81D9C5D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763200" y="4694400"/>
            <a:ext cx="22096800" cy="749879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r>
              <a:rPr lang="nl-NL"/>
              <a:t>Klik op het pictogram als u een grafiek wilt toevoegen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067794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Quot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48E70C3-B188-A705-D6F8-EB62C749537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21239163" cy="13716000"/>
          </a:xfrm>
          <a:prstGeom prst="rect">
            <a:avLst/>
          </a:prstGeom>
        </p:spPr>
        <p:txBody>
          <a:bodyPr/>
          <a:lstStyle/>
          <a:p>
            <a:r>
              <a:rPr lang="nl-NL"/>
              <a:t>Klik op het pictogram als u een afbeelding wilt toevoegen</a:t>
            </a:r>
            <a:endParaRPr lang="nl-BE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A7290BD7-5767-8778-DFD5-A388094E0A46}"/>
              </a:ext>
            </a:extLst>
          </p:cNvPr>
          <p:cNvSpPr/>
          <p:nvPr userDrawn="1"/>
        </p:nvSpPr>
        <p:spPr>
          <a:xfrm>
            <a:off x="21239613" y="0"/>
            <a:ext cx="3142800" cy="137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8CB1427-9034-0226-3622-633B0AD006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575600" y="763200"/>
            <a:ext cx="1047600" cy="764812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239613" y="7452000"/>
            <a:ext cx="3142800" cy="3142800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9A52F89-82AB-E713-2683-E488C571E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0400" y="4456800"/>
            <a:ext cx="14479200" cy="44424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1659" baseline="0">
                <a:solidFill>
                  <a:schemeClr val="bg1"/>
                </a:solidFill>
                <a:effectLst>
                  <a:outerShdw blurRad="1016000" algn="ctr" rotWithShape="0">
                    <a:prstClr val="black">
                      <a:alpha val="75000"/>
                    </a:prstClr>
                  </a:outerShdw>
                </a:effectLst>
                <a:latin typeface="+mj-lt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CE531F8-54F9-0AB3-647A-794199AAFF43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1239613" y="10593000"/>
            <a:ext cx="1562400" cy="312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3977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GO-Quote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A7290BD7-5767-8778-DFD5-A388094E0A46}"/>
              </a:ext>
            </a:extLst>
          </p:cNvPr>
          <p:cNvSpPr/>
          <p:nvPr userDrawn="1"/>
        </p:nvSpPr>
        <p:spPr>
          <a:xfrm>
            <a:off x="-794" y="0"/>
            <a:ext cx="24382413" cy="137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257901" y="7452000"/>
            <a:ext cx="3142800" cy="3142800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9A52F89-82AB-E713-2683-E488C571E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0400" y="4456800"/>
            <a:ext cx="14479200" cy="44424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1659" baseline="0">
                <a:solidFill>
                  <a:schemeClr val="bg1"/>
                </a:solidFill>
                <a:effectLst>
                  <a:outerShdw blurRad="1016000" algn="ctr" rotWithShape="0">
                    <a:prstClr val="black">
                      <a:alpha val="75000"/>
                    </a:prstClr>
                  </a:outerShdw>
                </a:effectLst>
                <a:latin typeface="+mj-lt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CE531F8-54F9-0AB3-647A-794199AAFF4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230612" y="10569600"/>
            <a:ext cx="1562400" cy="3124800"/>
          </a:xfrm>
          <a:prstGeom prst="rect">
            <a:avLst/>
          </a:prstGeom>
        </p:spPr>
      </p:pic>
      <p:pic>
        <p:nvPicPr>
          <p:cNvPr id="5" name="Afbeelding 4" descr="Afbeelding met lijn, wit, Symmetrie, patroon&#10;&#10;Automatisch gegenereerde beschrijving">
            <a:extLst>
              <a:ext uri="{FF2B5EF4-FFF2-40B4-BE49-F238E27FC236}">
                <a16:creationId xmlns:a16="http://schemas.microsoft.com/office/drawing/2014/main" id="{DC754C4B-357C-867A-48BB-164547FF8063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6813" y="10571400"/>
            <a:ext cx="3142800" cy="3142800"/>
          </a:xfrm>
          <a:prstGeom prst="rect">
            <a:avLst/>
          </a:prstGeom>
        </p:spPr>
      </p:pic>
      <p:pic>
        <p:nvPicPr>
          <p:cNvPr id="10" name="Afbeelding 9" descr="Afbeelding met cirkel, Graphics&#10;&#10;Automatisch gegenereerde beschrijving">
            <a:extLst>
              <a:ext uri="{FF2B5EF4-FFF2-40B4-BE49-F238E27FC236}">
                <a16:creationId xmlns:a16="http://schemas.microsoft.com/office/drawing/2014/main" id="{7F358E4B-A677-7420-E93F-E76583B36751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72835" y="4307400"/>
            <a:ext cx="3142800" cy="3142800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76249B01-6F20-8078-F99C-517996F80CD5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57107" y="1181088"/>
            <a:ext cx="3142800" cy="3142800"/>
          </a:xfrm>
          <a:prstGeom prst="rect">
            <a:avLst/>
          </a:prstGeom>
        </p:spPr>
      </p:pic>
      <p:pic>
        <p:nvPicPr>
          <p:cNvPr id="18" name="Afbeelding 17" descr="Afbeelding met Graphics, Lettertype, logo, symbool&#10;&#10;Automatisch gegenereerde beschrijving">
            <a:extLst>
              <a:ext uri="{FF2B5EF4-FFF2-40B4-BE49-F238E27FC236}">
                <a16:creationId xmlns:a16="http://schemas.microsoft.com/office/drawing/2014/main" id="{421B7722-FC8E-E52F-7423-067C048E5BAE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30612" y="1422788"/>
            <a:ext cx="3142801" cy="2666619"/>
          </a:xfrm>
          <a:prstGeom prst="rect">
            <a:avLst/>
          </a:prstGeom>
        </p:spPr>
      </p:pic>
      <p:pic>
        <p:nvPicPr>
          <p:cNvPr id="20" name="Afbeelding 19" descr="Afbeelding met patroon, kleding, Symmetrie, stof&#10;&#10;Automatisch gegenereerde beschrijving">
            <a:extLst>
              <a:ext uri="{FF2B5EF4-FFF2-40B4-BE49-F238E27FC236}">
                <a16:creationId xmlns:a16="http://schemas.microsoft.com/office/drawing/2014/main" id="{48B3C6B8-E415-4DE4-2441-BEF217B7C80C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20102" y="-1954368"/>
            <a:ext cx="3145819" cy="3142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4528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GO-Quote3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>
            <a:extLst>
              <a:ext uri="{FF2B5EF4-FFF2-40B4-BE49-F238E27FC236}">
                <a16:creationId xmlns:a16="http://schemas.microsoft.com/office/drawing/2014/main" id="{A7290BD7-5767-8778-DFD5-A388094E0A46}"/>
              </a:ext>
            </a:extLst>
          </p:cNvPr>
          <p:cNvSpPr/>
          <p:nvPr userDrawn="1"/>
        </p:nvSpPr>
        <p:spPr>
          <a:xfrm>
            <a:off x="-794" y="0"/>
            <a:ext cx="24382413" cy="1371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C808F593-6B2A-0A81-FC36-07E78B6AFC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1257901" y="7452000"/>
            <a:ext cx="3142800" cy="3142800"/>
          </a:xfrm>
          <a:prstGeom prst="rect">
            <a:avLst/>
          </a:prstGeom>
        </p:spPr>
      </p:pic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9A52F89-82AB-E713-2683-E488C571E4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80400" y="4456800"/>
            <a:ext cx="14479200" cy="4442400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ctr">
              <a:buNone/>
              <a:defRPr sz="11659" baseline="0">
                <a:solidFill>
                  <a:schemeClr val="bg1"/>
                </a:solidFill>
                <a:effectLst>
                  <a:outerShdw blurRad="1016000" algn="ctr" rotWithShape="0">
                    <a:prstClr val="black">
                      <a:alpha val="75000"/>
                    </a:prstClr>
                  </a:outerShdw>
                </a:effectLst>
                <a:latin typeface="+mj-lt"/>
              </a:defRPr>
            </a:lvl1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CE531F8-54F9-0AB3-647A-794199AAFF4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230612" y="10569600"/>
            <a:ext cx="1562400" cy="3124800"/>
          </a:xfrm>
          <a:prstGeom prst="rect">
            <a:avLst/>
          </a:prstGeom>
        </p:spPr>
      </p:pic>
      <p:pic>
        <p:nvPicPr>
          <p:cNvPr id="5" name="Afbeelding 4" descr="Afbeelding met lijn, wit, Symmetrie, patroon&#10;&#10;Automatisch gegenereerde beschrijving">
            <a:extLst>
              <a:ext uri="{FF2B5EF4-FFF2-40B4-BE49-F238E27FC236}">
                <a16:creationId xmlns:a16="http://schemas.microsoft.com/office/drawing/2014/main" id="{DC754C4B-357C-867A-48BB-164547FF8063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6813" y="10571400"/>
            <a:ext cx="3142800" cy="3142800"/>
          </a:xfrm>
          <a:prstGeom prst="rect">
            <a:avLst/>
          </a:prstGeom>
        </p:spPr>
      </p:pic>
      <p:pic>
        <p:nvPicPr>
          <p:cNvPr id="10" name="Afbeelding 9" descr="Afbeelding met cirkel, Graphics&#10;&#10;Automatisch gegenereerde beschrijving">
            <a:extLst>
              <a:ext uri="{FF2B5EF4-FFF2-40B4-BE49-F238E27FC236}">
                <a16:creationId xmlns:a16="http://schemas.microsoft.com/office/drawing/2014/main" id="{7F358E4B-A677-7420-E93F-E76583B36751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72835" y="4307400"/>
            <a:ext cx="3142800" cy="3142800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76249B01-6F20-8078-F99C-517996F80CD5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57107" y="1181088"/>
            <a:ext cx="3142800" cy="3142800"/>
          </a:xfrm>
          <a:prstGeom prst="rect">
            <a:avLst/>
          </a:prstGeom>
        </p:spPr>
      </p:pic>
      <p:pic>
        <p:nvPicPr>
          <p:cNvPr id="18" name="Afbeelding 17" descr="Afbeelding met Graphics, Lettertype, logo, symbool&#10;&#10;Automatisch gegenereerde beschrijving">
            <a:extLst>
              <a:ext uri="{FF2B5EF4-FFF2-40B4-BE49-F238E27FC236}">
                <a16:creationId xmlns:a16="http://schemas.microsoft.com/office/drawing/2014/main" id="{421B7722-FC8E-E52F-7423-067C048E5BAE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30612" y="1422788"/>
            <a:ext cx="3142801" cy="2666619"/>
          </a:xfrm>
          <a:prstGeom prst="rect">
            <a:avLst/>
          </a:prstGeom>
        </p:spPr>
      </p:pic>
      <p:pic>
        <p:nvPicPr>
          <p:cNvPr id="20" name="Afbeelding 19" descr="Afbeelding met patroon, kleding, Symmetrie, stof&#10;&#10;Automatisch gegenereerde beschrijving">
            <a:extLst>
              <a:ext uri="{FF2B5EF4-FFF2-40B4-BE49-F238E27FC236}">
                <a16:creationId xmlns:a16="http://schemas.microsoft.com/office/drawing/2014/main" id="{48B3C6B8-E415-4DE4-2441-BEF217B7C80C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20102" y="-1954368"/>
            <a:ext cx="3145819" cy="3142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6311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O-Eind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04BB703D-C6EE-F092-4735-E9CD9CF2E7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79200" y="5490000"/>
            <a:ext cx="8020800" cy="273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6538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320">
          <p15:clr>
            <a:srgbClr val="FBAE40"/>
          </p15:clr>
        </p15:guide>
        <p15:guide id="2" pos="768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0223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A017D3D-EFC2-62F8-2B94-E6D5C83B99F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1676291" y="730251"/>
            <a:ext cx="21029831" cy="2651126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pPr lvl="0"/>
            <a:r>
              <a:rPr lang="nl-NL"/>
              <a:t>Klik om stijl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BD08FA-53FB-BCDA-AABB-BD5A455347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676291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AAA4C9A-7582-41E8-47CA-235B6168FF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76675" y="12712701"/>
            <a:ext cx="822906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C7D1118-91D4-E30B-FDD7-2FAF1CEF9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220079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1649C-F388-3F46-A60C-0AF6BF34E8D4}" type="slidenum">
              <a:rPr lang="nl-BE" smtClean="0"/>
              <a:t>‹nr.›</a:t>
            </a:fld>
            <a:endParaRPr lang="nl-BE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46B121D2-F78B-5B83-8F45-9B6D9D1A027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1676400" y="3651250"/>
            <a:ext cx="21029613" cy="8702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46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90" r:id="rId2"/>
    <p:sldLayoutId id="2147483660" r:id="rId3"/>
    <p:sldLayoutId id="2147483673" r:id="rId4"/>
    <p:sldLayoutId id="2147483674" r:id="rId5"/>
    <p:sldLayoutId id="2147483689" r:id="rId6"/>
    <p:sldLayoutId id="2147483661" r:id="rId7"/>
    <p:sldLayoutId id="2147483675" r:id="rId8"/>
    <p:sldLayoutId id="2147483662" r:id="rId9"/>
    <p:sldLayoutId id="2147483676" r:id="rId10"/>
    <p:sldLayoutId id="2147483686" r:id="rId11"/>
    <p:sldLayoutId id="2147483663" r:id="rId12"/>
    <p:sldLayoutId id="2147483677" r:id="rId13"/>
    <p:sldLayoutId id="2147483687" r:id="rId14"/>
    <p:sldLayoutId id="2147483664" r:id="rId15"/>
    <p:sldLayoutId id="2147483678" r:id="rId16"/>
    <p:sldLayoutId id="2147483683" r:id="rId17"/>
    <p:sldLayoutId id="2147483665" r:id="rId18"/>
    <p:sldLayoutId id="2147483680" r:id="rId19"/>
    <p:sldLayoutId id="2147483684" r:id="rId20"/>
    <p:sldLayoutId id="2147483666" r:id="rId21"/>
    <p:sldLayoutId id="2147483692" r:id="rId22"/>
    <p:sldLayoutId id="2147483693" r:id="rId23"/>
    <p:sldLayoutId id="2147483699" r:id="rId24"/>
    <p:sldLayoutId id="2147483667" r:id="rId25"/>
    <p:sldLayoutId id="2147483695" r:id="rId26"/>
    <p:sldLayoutId id="2147483697" r:id="rId27"/>
    <p:sldLayoutId id="2147483668" r:id="rId28"/>
    <p:sldLayoutId id="2147483681" r:id="rId29"/>
    <p:sldLayoutId id="2147483682" r:id="rId30"/>
    <p:sldLayoutId id="2147483696" r:id="rId31"/>
    <p:sldLayoutId id="2147483691" r:id="rId32"/>
    <p:sldLayoutId id="2147483698" r:id="rId33"/>
    <p:sldLayoutId id="2147483671" r:id="rId34"/>
    <p:sldLayoutId id="2147483669" r:id="rId35"/>
    <p:sldLayoutId id="2147483670" r:id="rId36"/>
    <p:sldLayoutId id="2147483688" r:id="rId37"/>
    <p:sldLayoutId id="2147483694" r:id="rId38"/>
    <p:sldLayoutId id="2147483672" r:id="rId39"/>
    <p:sldLayoutId id="2147483679" r:id="rId40"/>
  </p:sldLayoutIdLst>
  <p:hf sldNum="0" hdr="0" ftr="0" dt="0"/>
  <p:txStyles>
    <p:titleStyle>
      <a:lvl1pPr algn="l" defTabSz="1828709" rtl="0" eaLnBrk="1" latinLnBrk="0" hangingPunct="1">
        <a:lnSpc>
          <a:spcPct val="90000"/>
        </a:lnSpc>
        <a:spcBef>
          <a:spcPct val="0"/>
        </a:spcBef>
        <a:buNone/>
        <a:defRPr lang="nl-BE" sz="13230" b="1" i="0" kern="1200" baseline="0" dirty="0">
          <a:solidFill>
            <a:schemeClr val="accent1"/>
          </a:solidFill>
          <a:latin typeface="Flanders Art Sans Condensed" panose="00000506000000000000" pitchFamily="50" charset="0"/>
          <a:ea typeface="+mj-ea"/>
          <a:cs typeface="+mj-cs"/>
        </a:defRPr>
      </a:lvl1pPr>
    </p:titleStyle>
    <p:bodyStyle>
      <a:lvl1pPr marL="720000" indent="-720000" algn="l" defTabSz="1828709" rtl="0" eaLnBrk="1" latinLnBrk="0" hangingPunct="1">
        <a:lnSpc>
          <a:spcPct val="90000"/>
        </a:lnSpc>
        <a:spcBef>
          <a:spcPts val="2000"/>
        </a:spcBef>
        <a:buClr>
          <a:schemeClr val="accent1"/>
        </a:buClr>
        <a:buFont typeface="Wingdings 2" panose="05020102010507070707" pitchFamily="18" charset="2"/>
        <a:buChar char=""/>
        <a:defRPr lang="nl-NL" sz="5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1pPr>
      <a:lvl2pPr marL="1085850" indent="-36195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lang="nl-NL" sz="4800" i="1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2pPr>
      <a:lvl3pPr marL="1619250" indent="-4572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lang="nl-NL" sz="40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3pPr>
      <a:lvl4pPr marL="1981200" indent="-3810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lang="nl-NL" sz="3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4pPr>
      <a:lvl5pPr marL="2419350" indent="-533400" algn="l" defTabSz="1828709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Wingdings" panose="05000000000000000000" pitchFamily="2" charset="2"/>
        <a:buChar char="§"/>
        <a:defRPr lang="nl-BE" sz="3600" kern="1200" baseline="0" dirty="0">
          <a:solidFill>
            <a:schemeClr val="tx1"/>
          </a:solidFill>
          <a:latin typeface="Flanders Art Sans" pitchFamily="2" charset="77"/>
          <a:ea typeface="+mn-ea"/>
          <a:cs typeface="+mn-cs"/>
        </a:defRPr>
      </a:lvl5pPr>
      <a:lvl6pPr marL="5028949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303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657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01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0" userDrawn="1">
          <p15:clr>
            <a:srgbClr val="F26B43"/>
          </p15:clr>
        </p15:guide>
        <p15:guide id="2" pos="767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20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3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3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F04FE8-9AE1-EAA3-BB6E-EA7C8CD8F9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Presentatietitel</a:t>
            </a:r>
            <a:br>
              <a:rPr lang="nl-BE" dirty="0"/>
            </a:br>
            <a:r>
              <a:rPr lang="nl-BE" dirty="0"/>
              <a:t>op twee lijnen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459F230-8033-1E4B-3557-3E03D94732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7" name="Tijdelijke aanduiding voor afbeelding 6" descr="Afbeelding met kleding, gras, persoon, schoeisel&#10;&#10;Automatisch gegenereerde beschrijving">
            <a:extLst>
              <a:ext uri="{FF2B5EF4-FFF2-40B4-BE49-F238E27FC236}">
                <a16:creationId xmlns:a16="http://schemas.microsoft.com/office/drawing/2014/main" id="{C1CCC458-E0B8-B6D9-48F8-6C576DF1630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14" r="20260"/>
          <a:stretch/>
        </p:blipFill>
        <p:spPr>
          <a:xfrm>
            <a:off x="10667961" y="0"/>
            <a:ext cx="13714451" cy="13718501"/>
          </a:xfrm>
        </p:spPr>
      </p:pic>
    </p:spTree>
    <p:extLst>
      <p:ext uri="{BB962C8B-B14F-4D97-AF65-F5344CB8AC3E}">
        <p14:creationId xmlns:p14="http://schemas.microsoft.com/office/powerpoint/2010/main" val="2376371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F04FE8-9AE1-EAA3-BB6E-EA7C8CD8F9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Presentatietitel</a:t>
            </a:r>
            <a:br>
              <a:rPr lang="nl-BE" dirty="0"/>
            </a:br>
            <a:r>
              <a:rPr lang="nl-BE" dirty="0"/>
              <a:t>op twee lijnen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459F230-8033-1E4B-3557-3E03D94732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6" name="Afbeelding 5" descr="Afbeelding met Menselijk gezicht, kleding, persoon, glimlach&#10;&#10;Automatisch gegenereerde beschrijving">
            <a:extLst>
              <a:ext uri="{FF2B5EF4-FFF2-40B4-BE49-F238E27FC236}">
                <a16:creationId xmlns:a16="http://schemas.microsoft.com/office/drawing/2014/main" id="{EA29F127-F948-3C6B-0EE9-838DA0EA01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37795" y="4589920"/>
            <a:ext cx="7662038" cy="11490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569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3FD372F-E0C6-C436-D1D7-A5620E7BD8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6668449"/>
            <a:ext cx="12249184" cy="4775200"/>
          </a:xfrm>
        </p:spPr>
        <p:txBody>
          <a:bodyPr/>
          <a:lstStyle/>
          <a:p>
            <a:r>
              <a:rPr lang="nl-NL" dirty="0"/>
              <a:t>Presentatietitel op twee lijnen</a:t>
            </a:r>
            <a:endParaRPr lang="nl-BE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F7F51B8-0D8F-E042-CD57-E99A90B6FE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11659744"/>
            <a:ext cx="12379812" cy="1939924"/>
          </a:xfr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6423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9D748B-CAB0-E94E-9123-EC0AF05C1D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Inhoud</a:t>
            </a:r>
          </a:p>
        </p:txBody>
      </p:sp>
      <p:graphicFrame>
        <p:nvGraphicFramePr>
          <p:cNvPr id="4" name="Tijdelijke aanduiding voor tabel 3">
            <a:extLst>
              <a:ext uri="{FF2B5EF4-FFF2-40B4-BE49-F238E27FC236}">
                <a16:creationId xmlns:a16="http://schemas.microsoft.com/office/drawing/2014/main" id="{475DABD5-8C8B-8ED7-D118-BD5E39EBEBCA}"/>
              </a:ext>
            </a:extLst>
          </p:cNvPr>
          <p:cNvGraphicFramePr>
            <a:graphicFrameLocks noGrp="1"/>
          </p:cNvGraphicFramePr>
          <p:nvPr>
            <p:ph type="tbl" sz="quarter" idx="13"/>
            <p:extLst>
              <p:ext uri="{D42A27DB-BD31-4B8C-83A1-F6EECF244321}">
                <p14:modId xmlns:p14="http://schemas.microsoft.com/office/powerpoint/2010/main" val="2902324984"/>
              </p:ext>
            </p:extLst>
          </p:nvPr>
        </p:nvGraphicFramePr>
        <p:xfrm>
          <a:off x="1522413" y="4208463"/>
          <a:ext cx="14098586" cy="63512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0239">
                  <a:extLst>
                    <a:ext uri="{9D8B030D-6E8A-4147-A177-3AD203B41FA5}">
                      <a16:colId xmlns:a16="http://schemas.microsoft.com/office/drawing/2014/main" val="2772199212"/>
                    </a:ext>
                  </a:extLst>
                </a:gridCol>
                <a:gridCol w="11938347">
                  <a:extLst>
                    <a:ext uri="{9D8B030D-6E8A-4147-A177-3AD203B41FA5}">
                      <a16:colId xmlns:a16="http://schemas.microsoft.com/office/drawing/2014/main" val="385678158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nl-BE" sz="6346">
                          <a:solidFill>
                            <a:schemeClr val="accent1"/>
                          </a:solidFill>
                          <a:latin typeface="+mj-lt"/>
                        </a:rPr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BE" sz="4500"/>
                        <a:t>Hier een sectiekop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79960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BE" sz="6346">
                          <a:solidFill>
                            <a:schemeClr val="accent1"/>
                          </a:solidFill>
                          <a:latin typeface="+mj-lt"/>
                        </a:rPr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BE" sz="4500"/>
                        <a:t>Hier een sectiekop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996263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BE" sz="6346">
                          <a:solidFill>
                            <a:schemeClr val="accent1"/>
                          </a:solidFill>
                          <a:latin typeface="+mj-lt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BE" sz="4500"/>
                        <a:t>Hier een sectiekop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06566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BE" sz="6346">
                          <a:solidFill>
                            <a:schemeClr val="accent1"/>
                          </a:solidFill>
                          <a:latin typeface="+mj-lt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BE" sz="4500"/>
                        <a:t>Hier een sectiekop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653631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BE" sz="6346">
                          <a:solidFill>
                            <a:schemeClr val="accent1"/>
                          </a:solidFill>
                          <a:latin typeface="+mj-lt"/>
                        </a:rPr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BE" sz="4500"/>
                        <a:t>Hier een sectiekop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89578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BE" sz="6346">
                          <a:solidFill>
                            <a:schemeClr val="accent1"/>
                          </a:solidFill>
                          <a:latin typeface="+mj-lt"/>
                        </a:rPr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BE" sz="4500"/>
                        <a:t>Hier een sectiekop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57117197"/>
                  </a:ext>
                </a:extLst>
              </a:tr>
            </a:tbl>
          </a:graphicData>
        </a:graphic>
      </p:graphicFrame>
      <p:pic>
        <p:nvPicPr>
          <p:cNvPr id="12" name="Tijdelijke aanduiding voor afbeelding 11" descr="Afbeelding met sport, schoeisel, persoon, schaatsen&#10;&#10;Automatisch gegenereerde beschrijving">
            <a:extLst>
              <a:ext uri="{FF2B5EF4-FFF2-40B4-BE49-F238E27FC236}">
                <a16:creationId xmlns:a16="http://schemas.microsoft.com/office/drawing/2014/main" id="{33306994-B7E9-D1BC-F31B-189C1F161F6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87763" y="0"/>
            <a:ext cx="7994650" cy="13733929"/>
          </a:xfrm>
        </p:spPr>
      </p:pic>
    </p:spTree>
    <p:extLst>
      <p:ext uri="{BB962C8B-B14F-4D97-AF65-F5344CB8AC3E}">
        <p14:creationId xmlns:p14="http://schemas.microsoft.com/office/powerpoint/2010/main" val="4002476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8AE3E16-11F8-00CC-D6B0-823D8F9FA6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Inhoud</a:t>
            </a:r>
            <a:endParaRPr lang="nl-BE"/>
          </a:p>
        </p:txBody>
      </p:sp>
      <p:graphicFrame>
        <p:nvGraphicFramePr>
          <p:cNvPr id="4" name="Tijdelijke aanduiding voor tabel 3">
            <a:extLst>
              <a:ext uri="{FF2B5EF4-FFF2-40B4-BE49-F238E27FC236}">
                <a16:creationId xmlns:a16="http://schemas.microsoft.com/office/drawing/2014/main" id="{541E8CFE-F038-D9D4-02E7-230DE1C55B01}"/>
              </a:ext>
            </a:extLst>
          </p:cNvPr>
          <p:cNvGraphicFramePr>
            <a:graphicFrameLocks noGrp="1"/>
          </p:cNvGraphicFramePr>
          <p:nvPr>
            <p:ph type="tbl" sz="quarter" idx="13"/>
            <p:extLst>
              <p:ext uri="{D42A27DB-BD31-4B8C-83A1-F6EECF244321}">
                <p14:modId xmlns:p14="http://schemas.microsoft.com/office/powerpoint/2010/main" val="3275585566"/>
              </p:ext>
            </p:extLst>
          </p:nvPr>
        </p:nvGraphicFramePr>
        <p:xfrm>
          <a:off x="1522413" y="4208463"/>
          <a:ext cx="21318536" cy="5257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63737">
                  <a:extLst>
                    <a:ext uri="{9D8B030D-6E8A-4147-A177-3AD203B41FA5}">
                      <a16:colId xmlns:a16="http://schemas.microsoft.com/office/drawing/2014/main" val="2213276429"/>
                    </a:ext>
                  </a:extLst>
                </a:gridCol>
                <a:gridCol w="19354799">
                  <a:extLst>
                    <a:ext uri="{9D8B030D-6E8A-4147-A177-3AD203B41FA5}">
                      <a16:colId xmlns:a16="http://schemas.microsoft.com/office/drawing/2014/main" val="14193817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nl-NL" sz="6300">
                          <a:solidFill>
                            <a:schemeClr val="accent1"/>
                          </a:solidFill>
                        </a:rPr>
                        <a:t>4</a:t>
                      </a:r>
                      <a:endParaRPr lang="nl-BE" sz="630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NL" sz="4500"/>
                        <a:t>Hier een sectiekop</a:t>
                      </a:r>
                      <a:endParaRPr lang="nl-BE" sz="45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16384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NL" sz="6300">
                          <a:solidFill>
                            <a:schemeClr val="accent1"/>
                          </a:solidFill>
                        </a:rPr>
                        <a:t>8</a:t>
                      </a:r>
                      <a:endParaRPr lang="nl-BE" sz="630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82870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4500"/>
                        <a:t>Hier een sectiekop</a:t>
                      </a:r>
                      <a:endParaRPr lang="nl-BE" sz="45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1625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NL" sz="6300">
                          <a:solidFill>
                            <a:schemeClr val="accent1"/>
                          </a:solidFill>
                        </a:rPr>
                        <a:t>12</a:t>
                      </a:r>
                      <a:endParaRPr lang="nl-BE" sz="630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82870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4500"/>
                        <a:t>Hier een sectiekop</a:t>
                      </a:r>
                      <a:endParaRPr lang="nl-BE" sz="45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59733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NL" sz="6300">
                          <a:solidFill>
                            <a:schemeClr val="accent1"/>
                          </a:solidFill>
                        </a:rPr>
                        <a:t>16</a:t>
                      </a:r>
                      <a:endParaRPr lang="nl-BE" sz="630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82870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4500"/>
                        <a:t>Hier een sectiekop</a:t>
                      </a:r>
                      <a:endParaRPr lang="nl-BE" sz="45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789215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nl-NL" sz="6300">
                          <a:solidFill>
                            <a:schemeClr val="accent1"/>
                          </a:solidFill>
                        </a:rPr>
                        <a:t>20</a:t>
                      </a:r>
                      <a:endParaRPr lang="nl-BE" sz="6300">
                        <a:solidFill>
                          <a:schemeClr val="accent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182870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4500"/>
                        <a:t>Hier een sectiekop</a:t>
                      </a:r>
                      <a:endParaRPr lang="nl-BE" sz="45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298715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0039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Tijdelijke aanduiding voor afbeelding 14" descr="Afbeelding met buitenshuis, hemel, Vastgoed, eigendom&#10;&#10;Automatisch gegenereerde beschrijving">
            <a:extLst>
              <a:ext uri="{FF2B5EF4-FFF2-40B4-BE49-F238E27FC236}">
                <a16:creationId xmlns:a16="http://schemas.microsoft.com/office/drawing/2014/main" id="{B0A31E3C-259A-1967-A678-E21B3273C31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4DC3DDB-0B46-CADD-7EED-009E22CBE3C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07906" y="1413403"/>
            <a:ext cx="10715476" cy="3561437"/>
          </a:xfrm>
        </p:spPr>
        <p:txBody>
          <a:bodyPr/>
          <a:lstStyle/>
          <a:p>
            <a:r>
              <a:rPr lang="nl-NL"/>
              <a:t>Sectiekop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34AD0A3-684A-3713-4F33-34ADCB2A8A4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BC2E8CD2-CD14-7081-177A-399DBE50544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/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70782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jdelijke aanduiding voor afbeelding 7" descr="Afbeelding met overdekt, auto, wiel, Landvoertuig&#10;&#10;Automatisch gegenereerde beschrijving">
            <a:extLst>
              <a:ext uri="{FF2B5EF4-FFF2-40B4-BE49-F238E27FC236}">
                <a16:creationId xmlns:a16="http://schemas.microsoft.com/office/drawing/2014/main" id="{C159B352-EA0E-1114-2D58-210D8B7CE6A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010B31C-8C01-71FB-C668-2CDC65D5995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90600" y="848681"/>
            <a:ext cx="7196036" cy="3356968"/>
          </a:xfrm>
        </p:spPr>
        <p:txBody>
          <a:bodyPr/>
          <a:lstStyle/>
          <a:p>
            <a:r>
              <a:rPr lang="nl-NL"/>
              <a:t>Sectiekop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175121C-2638-01B0-7F7C-417C44F2C77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752600" y="2929250"/>
            <a:ext cx="7460355" cy="867930"/>
          </a:xfr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545929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A4AAC13-667D-C248-A847-F1E2AF7024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800" y="9248849"/>
            <a:ext cx="9971903" cy="1563954"/>
          </a:xfrm>
        </p:spPr>
        <p:txBody>
          <a:bodyPr/>
          <a:lstStyle/>
          <a:p>
            <a:r>
              <a:rPr lang="nl-NL" dirty="0"/>
              <a:t>Sectiekop</a:t>
            </a:r>
            <a:endParaRPr lang="nl-BE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B3031E83-F488-C4BE-E922-C6613CC790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800" y="10946129"/>
            <a:ext cx="9971903" cy="832937"/>
          </a:xfrm>
        </p:spPr>
        <p:txBody>
          <a:bodyPr/>
          <a:lstStyle/>
          <a:p>
            <a:endParaRPr lang="nl-BE"/>
          </a:p>
        </p:txBody>
      </p:sp>
      <p:pic>
        <p:nvPicPr>
          <p:cNvPr id="15" name="Tijdelijke aanduiding voor afbeelding 14" descr="Afbeelding met kleding, persoon, Leren, Onderwijs&#10;&#10;Automatisch gegenereerde beschrijving">
            <a:extLst>
              <a:ext uri="{FF2B5EF4-FFF2-40B4-BE49-F238E27FC236}">
                <a16:creationId xmlns:a16="http://schemas.microsoft.com/office/drawing/2014/main" id="{D40E62A6-A044-FFB6-D905-4C92BFDE30C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67"/>
          <a:stretch/>
        </p:blipFill>
        <p:spPr>
          <a:xfrm>
            <a:off x="0" y="0"/>
            <a:ext cx="12001500" cy="1371600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9F7613-E10D-7D7D-F51B-60C3CC7827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/>
              <a:t>02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02331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63F55B-01C4-7323-F6CA-522380C178F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Sectiekop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82389D5-6A08-9EE0-EFBD-70FFF5C2DF9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8569795-E615-431C-2510-305B8FB0E35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NL"/>
              <a:t>01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195489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DBB9DDD-37E0-EAFD-E1F3-3ED81E9550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Sectiekop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2279DFB-88B1-DF1C-A44B-D0B6F6EDE3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BE"/>
              <a:t>eventuele subtitel</a:t>
            </a:r>
          </a:p>
        </p:txBody>
      </p:sp>
      <p:pic>
        <p:nvPicPr>
          <p:cNvPr id="13" name="Tijdelijke aanduiding voor afbeelding 12" descr="Afbeelding met persoon, kleding, Menselijk gezicht, overdekt&#10;&#10;Automatisch gegenereerde beschrijving">
            <a:extLst>
              <a:ext uri="{FF2B5EF4-FFF2-40B4-BE49-F238E27FC236}">
                <a16:creationId xmlns:a16="http://schemas.microsoft.com/office/drawing/2014/main" id="{B9CE00E0-2D29-C287-BA70-6E5C73650ACF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E9C2AED-EEDE-F36A-77A0-676F672E229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nl-BE"/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4087093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492025-C878-C6F6-A79A-6483A150A0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Sectiekop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E421FC6-AFF7-0C28-A5FC-2981AA0DF5C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/>
              <a:t>Eventuele subtitel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0DDE030-623B-D8BF-A325-045DA27B2F4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NL"/>
              <a:t>02</a:t>
            </a: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376433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>
            <a:extLst>
              <a:ext uri="{FF2B5EF4-FFF2-40B4-BE49-F238E27FC236}">
                <a16:creationId xmlns:a16="http://schemas.microsoft.com/office/drawing/2014/main" id="{2CC1064D-83F0-D775-003D-8869073CD8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Titel voor deze slide</a:t>
            </a:r>
          </a:p>
        </p:txBody>
      </p:sp>
      <p:sp>
        <p:nvSpPr>
          <p:cNvPr id="6" name="Ondertitel 5">
            <a:extLst>
              <a:ext uri="{FF2B5EF4-FFF2-40B4-BE49-F238E27FC236}">
                <a16:creationId xmlns:a16="http://schemas.microsoft.com/office/drawing/2014/main" id="{1A0F89B5-FDBB-C8C8-2BC5-89AF5C723D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C0FD5348-DBA3-8E4D-D67F-AE9B324C85A6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522800" y="4215600"/>
            <a:ext cx="14097599" cy="7963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BE"/>
              <a:t>Tekst (niveau 1)</a:t>
            </a:r>
          </a:p>
          <a:p>
            <a:r>
              <a:rPr lang="nl-BE"/>
              <a:t>Opsomming (niveau 2)</a:t>
            </a:r>
          </a:p>
          <a:p>
            <a:pPr lvl="1"/>
            <a:r>
              <a:rPr lang="nl-BE"/>
              <a:t>Opsomming (niveau 3)</a:t>
            </a:r>
          </a:p>
          <a:p>
            <a:pPr lvl="2"/>
            <a:r>
              <a:rPr lang="nl-BE"/>
              <a:t>Opsomming (niveau 4)</a:t>
            </a:r>
          </a:p>
        </p:txBody>
      </p:sp>
      <p:pic>
        <p:nvPicPr>
          <p:cNvPr id="8" name="Tijdelijke aanduiding voor afbeelding 7" descr="Afbeelding met kleding, schoeisel, persoon, peuter&#10;&#10;Automatisch gegenereerde beschrijving">
            <a:extLst>
              <a:ext uri="{FF2B5EF4-FFF2-40B4-BE49-F238E27FC236}">
                <a16:creationId xmlns:a16="http://schemas.microsoft.com/office/drawing/2014/main" id="{AC430B12-380A-CE08-466A-C09BFCC42E0E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902613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002C1F-A82C-5FEA-0E84-7512E80668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Titel voor deze slide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E6BD010A-27EA-C435-7B3F-AC6BE30C6F5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1720D03-1B75-B346-C2C7-0B30361A3FA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/>
              <a:t>Tekst (niveau 1)</a:t>
            </a:r>
          </a:p>
          <a:p>
            <a:r>
              <a:rPr lang="nl-BE"/>
              <a:t>Opsomming (niveau 2)</a:t>
            </a:r>
          </a:p>
          <a:p>
            <a:pPr lvl="1"/>
            <a:r>
              <a:rPr lang="nl-BE"/>
              <a:t>Opsomming (niveau 3)</a:t>
            </a:r>
          </a:p>
          <a:p>
            <a:pPr lvl="2"/>
            <a:r>
              <a:rPr lang="nl-BE"/>
              <a:t>Opsomming (niveau 4)</a:t>
            </a:r>
          </a:p>
        </p:txBody>
      </p:sp>
      <p:pic>
        <p:nvPicPr>
          <p:cNvPr id="13" name="Tijdelijke aanduiding voor afbeelding 12" descr="Afbeelding met persoon, overdekt, kleding, Menselijk gezicht&#10;&#10;Automatisch gegenereerde beschrijving">
            <a:extLst>
              <a:ext uri="{FF2B5EF4-FFF2-40B4-BE49-F238E27FC236}">
                <a16:creationId xmlns:a16="http://schemas.microsoft.com/office/drawing/2014/main" id="{231FB977-630E-AB2A-9793-1DFD52BD32D3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87" y="0"/>
            <a:ext cx="8002800" cy="13716000"/>
          </a:xfrm>
        </p:spPr>
      </p:pic>
    </p:spTree>
    <p:extLst>
      <p:ext uri="{BB962C8B-B14F-4D97-AF65-F5344CB8AC3E}">
        <p14:creationId xmlns:p14="http://schemas.microsoft.com/office/powerpoint/2010/main" val="12072242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F9029BD-3D5E-FFA9-DBA9-985374A678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voor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20205D8-8DF7-9D21-C3B7-F52094D1B8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DC7C3E5-B24B-D1B2-9AE8-17258DA75A7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/>
              <a:t>Tekst (niveau 1)</a:t>
            </a:r>
          </a:p>
          <a:p>
            <a:r>
              <a:rPr lang="nl-BE"/>
              <a:t>Opsomming (niveau 2)</a:t>
            </a:r>
          </a:p>
          <a:p>
            <a:pPr lvl="1"/>
            <a:r>
              <a:rPr lang="nl-BE"/>
              <a:t>Opsomming (niveau 3)</a:t>
            </a:r>
          </a:p>
          <a:p>
            <a:pPr lvl="2"/>
            <a:r>
              <a:rPr lang="nl-BE"/>
              <a:t>Opsomming (niveau 4)</a:t>
            </a:r>
          </a:p>
          <a:p>
            <a:pPr marL="0" indent="0">
              <a:buNone/>
            </a:pP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305918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881F84-EAA6-13EB-65CF-35DA89DD7A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voor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F4547F9-9FAB-068D-1552-7A3138DBB17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7CF3F79-B457-B335-5C10-F5F1E87CCA8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/>
              <a:t>Tekst (niveau 1)</a:t>
            </a:r>
          </a:p>
          <a:p>
            <a:r>
              <a:rPr lang="nl-BE"/>
              <a:t>Opsomming (niveau 2)</a:t>
            </a:r>
          </a:p>
          <a:p>
            <a:pPr lvl="1"/>
            <a:r>
              <a:rPr lang="nl-BE"/>
              <a:t>Opsomming (niveau 3)</a:t>
            </a:r>
          </a:p>
          <a:p>
            <a:pPr lvl="2"/>
            <a:r>
              <a:rPr lang="nl-BE"/>
              <a:t>Opsomming (niveau 4)</a:t>
            </a:r>
          </a:p>
          <a:p>
            <a:pPr marL="0" indent="0">
              <a:buNone/>
            </a:pP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716684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EF0F563-3C95-F313-7FBF-F9416178E47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voor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F1E91A66-0208-76E4-78F9-4DA565EF45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F1526B0-5391-6F1E-A8C8-8DCC434C6B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/>
              <a:t>Tekst (niveau 1)</a:t>
            </a:r>
          </a:p>
          <a:p>
            <a:r>
              <a:rPr lang="nl-BE"/>
              <a:t>Opsomming (niveau 2)</a:t>
            </a:r>
          </a:p>
          <a:p>
            <a:pPr lvl="1"/>
            <a:r>
              <a:rPr lang="nl-BE"/>
              <a:t>Opsomming (niveau 3)</a:t>
            </a:r>
          </a:p>
          <a:p>
            <a:pPr lvl="2"/>
            <a:r>
              <a:rPr lang="nl-BE"/>
              <a:t>Opsomming (niveau 4)</a:t>
            </a:r>
          </a:p>
          <a:p>
            <a:pPr marL="0" indent="0">
              <a:buNone/>
            </a:pP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207524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FBD777-9189-2418-EBAF-F663CDDAE5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van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6DF5B6B-DF21-8F5E-CB64-6F046A4531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C63C0879-C47A-AB3F-4D0F-A08D4CB04DE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/>
              <a:t>Tekst (niveau 1)</a:t>
            </a:r>
          </a:p>
          <a:p>
            <a:r>
              <a:rPr lang="nl-BE"/>
              <a:t>Opsomming (niveau 2)</a:t>
            </a:r>
          </a:p>
          <a:p>
            <a:pPr lvl="1"/>
            <a:r>
              <a:rPr lang="nl-BE"/>
              <a:t>Opsomming (niveau 3)</a:t>
            </a:r>
          </a:p>
          <a:p>
            <a:pPr lvl="2"/>
            <a:r>
              <a:rPr lang="nl-BE"/>
              <a:t>Opsomming (niveau 4)</a:t>
            </a:r>
          </a:p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718179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A5470A-C6A3-A612-6760-6448D93F56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van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C355AF3-EAB6-7F8F-29C7-F961940A48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D86C25F-94B4-0FF2-DB89-580DEB229B8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/>
              <a:t>Tekst (niveau 1)</a:t>
            </a:r>
          </a:p>
          <a:p>
            <a:r>
              <a:rPr lang="nl-BE"/>
              <a:t>Opsomming (niveau 2)</a:t>
            </a:r>
          </a:p>
          <a:p>
            <a:pPr lvl="1"/>
            <a:r>
              <a:rPr lang="nl-BE"/>
              <a:t>Opsomming (niveau 3)</a:t>
            </a:r>
          </a:p>
          <a:p>
            <a:pPr lvl="2"/>
            <a:r>
              <a:rPr lang="nl-BE"/>
              <a:t>Opsomming (niveau 4)</a:t>
            </a:r>
          </a:p>
          <a:p>
            <a:pPr marL="0" indent="0">
              <a:buNone/>
            </a:pP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725774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D21C5CE-950E-6B54-F159-720798DF89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van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5C45B3F-3850-246C-B56C-A0411BA428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15EFC8E-1463-AA92-E0EB-E8DF3CC9134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nl-BE"/>
              <a:t>Tekst (niveau 1)</a:t>
            </a:r>
          </a:p>
          <a:p>
            <a:r>
              <a:rPr lang="nl-BE"/>
              <a:t>Opsomming (niveau 2)</a:t>
            </a:r>
          </a:p>
          <a:p>
            <a:pPr lvl="1"/>
            <a:r>
              <a:rPr lang="nl-BE"/>
              <a:t>Opsomming (niveau 3)</a:t>
            </a:r>
          </a:p>
          <a:p>
            <a:pPr lvl="2"/>
            <a:r>
              <a:rPr lang="nl-BE"/>
              <a:t>Opsomming (niveau 4)</a:t>
            </a:r>
          </a:p>
          <a:p>
            <a:pPr marL="0" indent="0">
              <a:buNone/>
            </a:pPr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284552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39BA26-ABE9-EC62-D0E2-0469B6F8D5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voor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08BA5A0-8E8C-3CEA-7053-03C145DC54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2560BBF-0B72-044B-03A4-32E2570094B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Solorehendi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qui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omnihicit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, cum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repedis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reprovit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acea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cum in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cullignam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harciur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rehenis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ciatet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plitioratia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sequodi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gnimus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acienti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antore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,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occaborro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cusdae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laci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dolor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am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venducipsae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nia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cum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volupta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temodicaecta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se nestor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apelent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ate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rectatiberis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dis quo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impor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.</a:t>
            </a:r>
          </a:p>
          <a:p>
            <a:pPr marL="0" indent="0">
              <a:buNone/>
            </a:pPr>
            <a:r>
              <a:rPr lang="nl-BE" err="1"/>
              <a:t>Repratus</a:t>
            </a:r>
            <a:r>
              <a:rPr lang="nl-BE"/>
              <a:t> </a:t>
            </a:r>
            <a:r>
              <a:rPr lang="nl-BE" err="1"/>
              <a:t>explatas</a:t>
            </a:r>
            <a:r>
              <a:rPr lang="nl-BE"/>
              <a:t> </a:t>
            </a:r>
            <a:r>
              <a:rPr lang="nl-BE" err="1"/>
              <a:t>rectemp</a:t>
            </a:r>
            <a:r>
              <a:rPr lang="nl-BE"/>
              <a:t> </a:t>
            </a:r>
            <a:r>
              <a:rPr lang="nl-BE" err="1"/>
              <a:t>ossitatiandi</a:t>
            </a:r>
            <a:r>
              <a:rPr lang="nl-BE"/>
              <a:t> </a:t>
            </a:r>
            <a:r>
              <a:rPr lang="nl-BE" err="1"/>
              <a:t>incid</a:t>
            </a:r>
            <a:r>
              <a:rPr lang="nl-BE"/>
              <a:t> </a:t>
            </a:r>
            <a:r>
              <a:rPr lang="nl-BE" err="1"/>
              <a:t>explat</a:t>
            </a:r>
            <a:r>
              <a:rPr lang="nl-BE"/>
              <a:t> </a:t>
            </a:r>
            <a:r>
              <a:rPr lang="nl-BE" err="1"/>
              <a:t>adi</a:t>
            </a:r>
            <a:r>
              <a:rPr lang="nl-BE"/>
              <a:t> </a:t>
            </a:r>
            <a:r>
              <a:rPr lang="nl-BE" err="1"/>
              <a:t>ommo</a:t>
            </a:r>
            <a:r>
              <a:rPr lang="nl-BE"/>
              <a:t> </a:t>
            </a:r>
            <a:r>
              <a:rPr lang="nl-BE" err="1"/>
              <a:t>blaci</a:t>
            </a:r>
            <a:r>
              <a:rPr lang="nl-BE"/>
              <a:t> dolo </a:t>
            </a:r>
            <a:r>
              <a:rPr lang="nl-BE" err="1"/>
              <a:t>voluptatior</a:t>
            </a:r>
            <a:r>
              <a:rPr lang="nl-BE"/>
              <a:t> </a:t>
            </a:r>
            <a:r>
              <a:rPr lang="nl-BE" err="1"/>
              <a:t>sapicat</a:t>
            </a:r>
            <a:r>
              <a:rPr lang="nl-BE"/>
              <a:t> fuga. Fuga. </a:t>
            </a:r>
            <a:r>
              <a:rPr lang="nl-BE" err="1"/>
              <a:t>Itatem</a:t>
            </a:r>
            <a:r>
              <a:rPr lang="nl-BE"/>
              <a:t> que </a:t>
            </a:r>
            <a:r>
              <a:rPr lang="nl-BE" err="1"/>
              <a:t>nobis</a:t>
            </a:r>
            <a:r>
              <a:rPr lang="nl-BE"/>
              <a:t> ma </a:t>
            </a:r>
            <a:r>
              <a:rPr lang="nl-BE" err="1"/>
              <a:t>videsedio</a:t>
            </a:r>
            <a:r>
              <a:rPr lang="nl-BE"/>
              <a:t> </a:t>
            </a:r>
            <a:r>
              <a:rPr lang="nl-BE" err="1"/>
              <a:t>quam</a:t>
            </a:r>
            <a:r>
              <a:rPr lang="nl-BE"/>
              <a:t> </a:t>
            </a:r>
            <a:r>
              <a:rPr lang="nl-BE" err="1"/>
              <a:t>quaspiet</a:t>
            </a:r>
            <a:r>
              <a:rPr lang="nl-BE"/>
              <a:t> </a:t>
            </a:r>
            <a:r>
              <a:rPr lang="nl-BE" err="1"/>
              <a:t>esciti</a:t>
            </a:r>
            <a:r>
              <a:rPr lang="nl-BE"/>
              <a:t> </a:t>
            </a:r>
            <a:r>
              <a:rPr lang="nl-BE" err="1"/>
              <a:t>rero</a:t>
            </a:r>
            <a:r>
              <a:rPr lang="nl-BE"/>
              <a:t> </a:t>
            </a:r>
            <a:r>
              <a:rPr lang="nl-BE" err="1"/>
              <a:t>esectium</a:t>
            </a:r>
            <a:r>
              <a:rPr lang="nl-BE"/>
              <a:t> </a:t>
            </a:r>
            <a:r>
              <a:rPr lang="nl-BE" err="1"/>
              <a:t>ullitem</a:t>
            </a:r>
            <a:r>
              <a:rPr lang="nl-BE"/>
              <a:t> nis </a:t>
            </a:r>
            <a:r>
              <a:rPr lang="nl-BE" err="1"/>
              <a:t>qui</a:t>
            </a:r>
            <a:r>
              <a:rPr lang="nl-BE"/>
              <a:t> </a:t>
            </a:r>
            <a:r>
              <a:rPr lang="nl-BE" err="1"/>
              <a:t>officim</a:t>
            </a:r>
            <a:r>
              <a:rPr lang="nl-BE"/>
              <a:t> </a:t>
            </a:r>
            <a:r>
              <a:rPr lang="nl-BE" err="1"/>
              <a:t>incient</a:t>
            </a:r>
            <a:r>
              <a:rPr lang="nl-BE"/>
              <a:t> </a:t>
            </a:r>
            <a:r>
              <a:rPr lang="nl-BE" err="1"/>
              <a:t>endaestis</a:t>
            </a:r>
            <a:r>
              <a:rPr lang="nl-BE"/>
              <a:t> et </a:t>
            </a:r>
            <a:r>
              <a:rPr lang="nl-BE" err="1"/>
              <a:t>volupicae</a:t>
            </a:r>
            <a:r>
              <a:rPr lang="nl-BE"/>
              <a:t> </a:t>
            </a:r>
            <a:r>
              <a:rPr lang="nl-BE" err="1"/>
              <a:t>siminus</a:t>
            </a:r>
            <a:r>
              <a:rPr lang="nl-BE"/>
              <a:t> </a:t>
            </a:r>
            <a:r>
              <a:rPr lang="nl-BE" err="1"/>
              <a:t>ciendelest</a:t>
            </a:r>
            <a:r>
              <a:rPr lang="nl-BE"/>
              <a:t> que </a:t>
            </a:r>
            <a:r>
              <a:rPr lang="nl-BE" err="1"/>
              <a:t>verempo</a:t>
            </a:r>
            <a:r>
              <a:rPr lang="nl-BE"/>
              <a:t> </a:t>
            </a:r>
            <a:r>
              <a:rPr lang="nl-BE" err="1"/>
              <a:t>remperc</a:t>
            </a:r>
            <a:r>
              <a:rPr lang="nl-BE"/>
              <a:t> </a:t>
            </a:r>
            <a:r>
              <a:rPr lang="nl-BE" err="1"/>
              <a:t>hictemp</a:t>
            </a:r>
            <a:r>
              <a:rPr lang="nl-BE"/>
              <a:t> </a:t>
            </a:r>
            <a:r>
              <a:rPr lang="nl-BE" err="1"/>
              <a:t>oriatemqui</a:t>
            </a:r>
            <a:r>
              <a:rPr lang="nl-BE"/>
              <a:t> solo </a:t>
            </a:r>
            <a:r>
              <a:rPr lang="nl-BE" err="1"/>
              <a:t>intiis</a:t>
            </a:r>
            <a:r>
              <a:rPr lang="nl-BE"/>
              <a:t> </a:t>
            </a:r>
            <a:r>
              <a:rPr lang="nl-BE" err="1"/>
              <a:t>molorup</a:t>
            </a:r>
            <a:r>
              <a:rPr lang="nl-BE"/>
              <a:t> </a:t>
            </a:r>
            <a:r>
              <a:rPr lang="nl-BE" err="1"/>
              <a:t>tatiund</a:t>
            </a:r>
            <a:r>
              <a:rPr lang="nl-BE"/>
              <a:t> </a:t>
            </a:r>
            <a:r>
              <a:rPr lang="nl-BE" err="1"/>
              <a:t>ionesequam</a:t>
            </a:r>
            <a:r>
              <a:rPr lang="nl-BE"/>
              <a:t> </a:t>
            </a:r>
            <a:r>
              <a:rPr lang="nl-BE" err="1"/>
              <a:t>coresse</a:t>
            </a:r>
            <a:r>
              <a:rPr lang="nl-BE"/>
              <a:t> </a:t>
            </a:r>
            <a:r>
              <a:rPr lang="nl-BE" err="1"/>
              <a:t>quoditiae</a:t>
            </a:r>
            <a:r>
              <a:rPr lang="nl-BE"/>
              <a:t> </a:t>
            </a:r>
            <a:r>
              <a:rPr lang="nl-BE" err="1"/>
              <a:t>exped</a:t>
            </a:r>
            <a:r>
              <a:rPr lang="nl-BE"/>
              <a:t> que </a:t>
            </a:r>
            <a:r>
              <a:rPr lang="nl-BE" err="1"/>
              <a:t>opta</a:t>
            </a:r>
            <a:r>
              <a:rPr lang="nl-BE"/>
              <a:t> </a:t>
            </a:r>
            <a:r>
              <a:rPr lang="nl-BE" err="1"/>
              <a:t>ipicturistio</a:t>
            </a:r>
            <a:r>
              <a:rPr lang="nl-BE"/>
              <a:t> </a:t>
            </a:r>
            <a:r>
              <a:rPr lang="nl-BE" err="1"/>
              <a:t>eveniet</a:t>
            </a:r>
            <a:r>
              <a:rPr lang="nl-BE"/>
              <a:t> mi, </a:t>
            </a:r>
            <a:r>
              <a:rPr lang="nl-BE" err="1"/>
              <a:t>quam</a:t>
            </a:r>
            <a:r>
              <a:rPr lang="nl-BE"/>
              <a:t> </a:t>
            </a:r>
            <a:r>
              <a:rPr lang="nl-BE" err="1"/>
              <a:t>aut</a:t>
            </a:r>
            <a:r>
              <a:rPr lang="nl-BE"/>
              <a:t> </a:t>
            </a:r>
            <a:r>
              <a:rPr lang="nl-BE" err="1"/>
              <a:t>eostis</a:t>
            </a:r>
            <a:r>
              <a:rPr lang="nl-BE"/>
              <a:t> </a:t>
            </a:r>
            <a:r>
              <a:rPr lang="nl-BE" err="1"/>
              <a:t>aut</a:t>
            </a:r>
            <a:r>
              <a:rPr lang="nl-BE"/>
              <a:t> hit </a:t>
            </a:r>
            <a:r>
              <a:rPr lang="nl-BE" err="1"/>
              <a:t>qui</a:t>
            </a:r>
            <a:r>
              <a:rPr lang="nl-BE"/>
              <a:t> </a:t>
            </a:r>
            <a:r>
              <a:rPr lang="nl-BE" err="1"/>
              <a:t>rendisse</a:t>
            </a:r>
            <a:r>
              <a:rPr lang="nl-BE"/>
              <a:t> </a:t>
            </a:r>
            <a:r>
              <a:rPr lang="nl-BE" err="1"/>
              <a:t>voluptaque</a:t>
            </a:r>
            <a:r>
              <a:rPr lang="nl-BE"/>
              <a:t> </a:t>
            </a:r>
            <a:r>
              <a:rPr lang="nl-BE" err="1"/>
              <a:t>vero</a:t>
            </a:r>
            <a:r>
              <a:rPr lang="nl-BE"/>
              <a:t> </a:t>
            </a:r>
            <a:r>
              <a:rPr lang="nl-BE" err="1"/>
              <a:t>to</a:t>
            </a:r>
            <a:r>
              <a:rPr lang="nl-BE"/>
              <a:t> et, non. Et </a:t>
            </a:r>
            <a:r>
              <a:rPr lang="nl-BE" err="1"/>
              <a:t>aut</a:t>
            </a:r>
            <a:r>
              <a:rPr lang="nl-BE"/>
              <a:t> labo. </a:t>
            </a:r>
            <a:r>
              <a:rPr lang="nl-BE" err="1"/>
              <a:t>Otatiisquid</a:t>
            </a:r>
            <a:r>
              <a:rPr lang="nl-BE"/>
              <a:t> </a:t>
            </a:r>
            <a:r>
              <a:rPr lang="nl-BE" err="1"/>
              <a:t>modis</a:t>
            </a:r>
            <a:r>
              <a:rPr lang="nl-BE"/>
              <a:t> ma </a:t>
            </a:r>
            <a:r>
              <a:rPr lang="nl-BE" err="1"/>
              <a:t>quide</a:t>
            </a:r>
            <a:r>
              <a:rPr lang="nl-BE"/>
              <a:t> </a:t>
            </a:r>
            <a:r>
              <a:rPr lang="nl-BE" err="1"/>
              <a:t>volora</a:t>
            </a:r>
            <a:r>
              <a:rPr lang="nl-BE"/>
              <a:t> sim ad quasi </a:t>
            </a:r>
            <a:r>
              <a:rPr lang="nl-BE" err="1"/>
              <a:t>idenis</a:t>
            </a:r>
            <a:r>
              <a:rPr lang="nl-BE"/>
              <a:t> </a:t>
            </a:r>
            <a:r>
              <a:rPr lang="nl-BE" err="1"/>
              <a:t>est</a:t>
            </a:r>
            <a:r>
              <a:rPr lang="nl-BE"/>
              <a:t>, officia </a:t>
            </a:r>
            <a:r>
              <a:rPr lang="nl-BE" err="1"/>
              <a:t>ssimoss</a:t>
            </a:r>
            <a:r>
              <a:rPr lang="nl-BE"/>
              <a:t> </a:t>
            </a:r>
            <a:r>
              <a:rPr lang="nl-BE" err="1"/>
              <a:t>itatur</a:t>
            </a:r>
            <a:r>
              <a:rPr lang="nl-BE"/>
              <a:t> </a:t>
            </a:r>
            <a:r>
              <a:rPr lang="nl-BE" err="1"/>
              <a:t>maion</a:t>
            </a:r>
            <a:r>
              <a:rPr lang="nl-BE"/>
              <a:t> pos </a:t>
            </a:r>
            <a:r>
              <a:rPr lang="nl-BE" err="1"/>
              <a:t>quiatur</a:t>
            </a:r>
            <a:r>
              <a:rPr lang="nl-BE"/>
              <a:t> mo et </a:t>
            </a:r>
            <a:r>
              <a:rPr lang="nl-BE" err="1"/>
              <a:t>maiost</a:t>
            </a:r>
            <a:r>
              <a:rPr lang="nl-BE"/>
              <a:t> </a:t>
            </a:r>
            <a:r>
              <a:rPr lang="nl-BE" err="1"/>
              <a:t>odic</a:t>
            </a:r>
            <a:r>
              <a:rPr lang="nl-BE"/>
              <a:t> tem is </a:t>
            </a:r>
            <a:r>
              <a:rPr lang="nl-BE" err="1"/>
              <a:t>idelis</a:t>
            </a:r>
            <a:r>
              <a:rPr lang="nl-BE"/>
              <a:t> </a:t>
            </a:r>
            <a:r>
              <a:rPr lang="nl-BE" err="1"/>
              <a:t>doluptam</a:t>
            </a:r>
            <a:r>
              <a:rPr lang="nl-BE"/>
              <a:t>, </a:t>
            </a:r>
            <a:r>
              <a:rPr lang="nl-BE" err="1"/>
              <a:t>sitaturiore</a:t>
            </a:r>
            <a:r>
              <a:rPr lang="nl-BE"/>
              <a:t> </a:t>
            </a:r>
            <a:r>
              <a:rPr lang="nl-BE" err="1"/>
              <a:t>esectotatur</a:t>
            </a:r>
            <a:r>
              <a:rPr lang="nl-BE"/>
              <a:t>, </a:t>
            </a:r>
            <a:r>
              <a:rPr lang="nl-BE" err="1"/>
              <a:t>qui</a:t>
            </a:r>
            <a:r>
              <a:rPr lang="nl-BE"/>
              <a:t> as </a:t>
            </a:r>
            <a:r>
              <a:rPr lang="nl-BE" err="1"/>
              <a:t>eatem</a:t>
            </a:r>
            <a:r>
              <a:rPr lang="nl-BE"/>
              <a:t> </a:t>
            </a:r>
            <a:r>
              <a:rPr lang="nl-BE" err="1"/>
              <a:t>etur</a:t>
            </a:r>
            <a:r>
              <a:rPr lang="nl-BE"/>
              <a:t> </a:t>
            </a:r>
            <a:r>
              <a:rPr lang="nl-BE" err="1"/>
              <a:t>sunt</a:t>
            </a:r>
            <a:r>
              <a:rPr lang="nl-BE"/>
              <a:t>, </a:t>
            </a:r>
            <a:r>
              <a:rPr lang="nl-BE" err="1"/>
              <a:t>voluptametur</a:t>
            </a:r>
            <a:r>
              <a:rPr lang="nl-BE"/>
              <a:t> </a:t>
            </a:r>
            <a:r>
              <a:rPr lang="nl-BE" err="1"/>
              <a:t>res</a:t>
            </a:r>
            <a:r>
              <a:rPr lang="nl-BE"/>
              <a:t> </a:t>
            </a:r>
            <a:r>
              <a:rPr lang="nl-BE" err="1"/>
              <a:t>dem</a:t>
            </a:r>
            <a:r>
              <a:rPr lang="nl-BE"/>
              <a:t> et </a:t>
            </a:r>
            <a:r>
              <a:rPr lang="nl-BE" err="1"/>
              <a:t>et</a:t>
            </a:r>
            <a:r>
              <a:rPr lang="nl-BE"/>
              <a:t> </a:t>
            </a:r>
            <a:r>
              <a:rPr lang="nl-BE" err="1"/>
              <a:t>aut</a:t>
            </a:r>
            <a:r>
              <a:rPr lang="nl-BE"/>
              <a:t> fuga. </a:t>
            </a:r>
            <a:r>
              <a:rPr lang="nl-BE" err="1"/>
              <a:t>Il</a:t>
            </a:r>
            <a:r>
              <a:rPr lang="nl-BE"/>
              <a:t> es as </a:t>
            </a:r>
            <a:r>
              <a:rPr lang="nl-BE" err="1"/>
              <a:t>qui</a:t>
            </a:r>
            <a:r>
              <a:rPr lang="nl-BE"/>
              <a:t> </a:t>
            </a:r>
            <a:r>
              <a:rPr lang="nl-BE" err="1"/>
              <a:t>volor</a:t>
            </a:r>
            <a:r>
              <a:rPr lang="nl-BE"/>
              <a:t> </a:t>
            </a:r>
            <a:r>
              <a:rPr lang="nl-BE" err="1"/>
              <a:t>aligent</a:t>
            </a:r>
            <a:r>
              <a:rPr lang="nl-BE"/>
              <a:t>.</a:t>
            </a:r>
          </a:p>
          <a:p>
            <a:pPr marL="0" indent="0">
              <a:buNone/>
            </a:pPr>
            <a:r>
              <a:rPr lang="nl-BE" b="1" err="1">
                <a:solidFill>
                  <a:schemeClr val="accent1"/>
                </a:solidFill>
              </a:rPr>
              <a:t>Facessunt</a:t>
            </a:r>
            <a:r>
              <a:rPr lang="nl-BE" b="1">
                <a:solidFill>
                  <a:schemeClr val="accent1"/>
                </a:solidFill>
              </a:rPr>
              <a:t> </a:t>
            </a:r>
            <a:r>
              <a:rPr lang="nl-BE" b="1" err="1">
                <a:solidFill>
                  <a:schemeClr val="accent1"/>
                </a:solidFill>
              </a:rPr>
              <a:t>pudiorro</a:t>
            </a:r>
            <a:r>
              <a:rPr lang="nl-BE" b="1">
                <a:solidFill>
                  <a:schemeClr val="accent1"/>
                </a:solidFill>
              </a:rPr>
              <a:t> </a:t>
            </a:r>
            <a:r>
              <a:rPr lang="nl-BE" b="1" err="1">
                <a:solidFill>
                  <a:schemeClr val="accent1"/>
                </a:solidFill>
              </a:rPr>
              <a:t>volora</a:t>
            </a:r>
            <a:r>
              <a:rPr lang="nl-BE" b="1">
                <a:solidFill>
                  <a:schemeClr val="accent1"/>
                </a:solidFill>
              </a:rPr>
              <a:t> </a:t>
            </a:r>
          </a:p>
          <a:p>
            <a:pPr marL="0" indent="0">
              <a:buNone/>
            </a:pPr>
            <a:r>
              <a:rPr lang="nl-BE" err="1"/>
              <a:t>Plitatatetur</a:t>
            </a:r>
            <a:r>
              <a:rPr lang="nl-BE"/>
              <a:t> </a:t>
            </a:r>
            <a:r>
              <a:rPr lang="nl-BE" err="1"/>
              <a:t>atis</a:t>
            </a:r>
            <a:r>
              <a:rPr lang="nl-BE"/>
              <a:t> rat </a:t>
            </a:r>
            <a:r>
              <a:rPr lang="nl-BE" err="1"/>
              <a:t>aut</a:t>
            </a:r>
            <a:r>
              <a:rPr lang="nl-BE"/>
              <a:t> </a:t>
            </a:r>
            <a:r>
              <a:rPr lang="nl-BE" err="1"/>
              <a:t>doluptas</a:t>
            </a:r>
            <a:r>
              <a:rPr lang="nl-BE"/>
              <a:t> ma </a:t>
            </a:r>
            <a:r>
              <a:rPr lang="nl-BE" err="1"/>
              <a:t>volore</a:t>
            </a:r>
            <a:r>
              <a:rPr lang="nl-BE"/>
              <a:t> </a:t>
            </a:r>
            <a:r>
              <a:rPr lang="nl-BE" err="1"/>
              <a:t>doloreption</a:t>
            </a:r>
            <a:r>
              <a:rPr lang="nl-BE"/>
              <a:t> </a:t>
            </a:r>
            <a:r>
              <a:rPr lang="nl-BE" err="1"/>
              <a:t>cus</a:t>
            </a:r>
            <a:r>
              <a:rPr lang="nl-BE"/>
              <a:t>, </a:t>
            </a:r>
            <a:r>
              <a:rPr lang="nl-BE" err="1"/>
              <a:t>qui</a:t>
            </a:r>
            <a:r>
              <a:rPr lang="nl-BE"/>
              <a:t> </a:t>
            </a:r>
            <a:r>
              <a:rPr lang="nl-BE" err="1"/>
              <a:t>nos</a:t>
            </a:r>
            <a:r>
              <a:rPr lang="nl-BE"/>
              <a:t> et </a:t>
            </a:r>
            <a:r>
              <a:rPr lang="nl-BE" err="1"/>
              <a:t>officiisquam</a:t>
            </a:r>
            <a:r>
              <a:rPr lang="nl-BE"/>
              <a:t> </a:t>
            </a:r>
            <a:r>
              <a:rPr lang="nl-BE" err="1"/>
              <a:t>incipsaperum</a:t>
            </a:r>
            <a:r>
              <a:rPr lang="nl-BE"/>
              <a:t> </a:t>
            </a:r>
            <a:r>
              <a:rPr lang="nl-BE" err="1"/>
              <a:t>quassi</a:t>
            </a:r>
            <a:r>
              <a:rPr lang="nl-BE"/>
              <a:t> </a:t>
            </a:r>
            <a:r>
              <a:rPr lang="nl-BE" err="1"/>
              <a:t>ommolenist</a:t>
            </a:r>
            <a:r>
              <a:rPr lang="nl-BE"/>
              <a:t>, cum </a:t>
            </a:r>
            <a:r>
              <a:rPr lang="nl-BE" err="1"/>
              <a:t>reste</a:t>
            </a:r>
            <a:r>
              <a:rPr lang="nl-BE"/>
              <a:t> </a:t>
            </a:r>
            <a:r>
              <a:rPr lang="nl-BE" err="1"/>
              <a:t>ventinis</a:t>
            </a:r>
            <a:r>
              <a:rPr lang="nl-BE"/>
              <a:t> </a:t>
            </a:r>
            <a:r>
              <a:rPr lang="nl-BE" err="1"/>
              <a:t>aspelis</a:t>
            </a:r>
            <a:r>
              <a:rPr lang="nl-BE"/>
              <a:t> </a:t>
            </a:r>
            <a:r>
              <a:rPr lang="nl-BE" err="1"/>
              <a:t>est</a:t>
            </a:r>
            <a:r>
              <a:rPr lang="nl-BE"/>
              <a:t> </a:t>
            </a:r>
            <a:r>
              <a:rPr lang="nl-BE" err="1"/>
              <a:t>dolupta</a:t>
            </a:r>
            <a:r>
              <a:rPr lang="nl-BE"/>
              <a:t> perspiet </a:t>
            </a:r>
            <a:r>
              <a:rPr lang="nl-BE" err="1"/>
              <a:t>volesequae</a:t>
            </a:r>
            <a:r>
              <a:rPr lang="nl-BE"/>
              <a:t> </a:t>
            </a:r>
            <a:r>
              <a:rPr lang="nl-BE" err="1"/>
              <a:t>num</a:t>
            </a:r>
            <a:r>
              <a:rPr lang="nl-BE"/>
              <a:t> re, </a:t>
            </a:r>
            <a:r>
              <a:rPr lang="nl-BE" err="1"/>
              <a:t>quas</a:t>
            </a:r>
            <a:r>
              <a:rPr lang="nl-BE"/>
              <a:t> </a:t>
            </a:r>
            <a:r>
              <a:rPr lang="nl-BE" err="1"/>
              <a:t>natio</a:t>
            </a:r>
            <a:r>
              <a:rPr lang="nl-BE"/>
              <a:t> </a:t>
            </a:r>
            <a:r>
              <a:rPr lang="nl-BE" err="1"/>
              <a:t>inus</a:t>
            </a:r>
            <a:r>
              <a:rPr lang="nl-BE"/>
              <a:t> </a:t>
            </a:r>
            <a:r>
              <a:rPr lang="nl-BE" err="1"/>
              <a:t>eatis</a:t>
            </a:r>
            <a:r>
              <a:rPr lang="nl-BE"/>
              <a:t> </a:t>
            </a:r>
            <a:r>
              <a:rPr lang="nl-BE" err="1"/>
              <a:t>pernat</a:t>
            </a:r>
            <a:r>
              <a:rPr lang="nl-BE"/>
              <a:t> </a:t>
            </a:r>
            <a:r>
              <a:rPr lang="nl-BE" err="1"/>
              <a:t>vello</a:t>
            </a:r>
            <a:r>
              <a:rPr lang="nl-BE"/>
              <a:t> </a:t>
            </a:r>
            <a:r>
              <a:rPr lang="nl-BE" err="1"/>
              <a:t>tecte</a:t>
            </a:r>
            <a:r>
              <a:rPr lang="nl-BE"/>
              <a:t> porum </a:t>
            </a:r>
            <a:r>
              <a:rPr lang="nl-BE" err="1"/>
              <a:t>eumqui</a:t>
            </a:r>
            <a:r>
              <a:rPr lang="nl-BE"/>
              <a:t> </a:t>
            </a:r>
            <a:r>
              <a:rPr lang="nl-BE" err="1"/>
              <a:t>nus</a:t>
            </a:r>
            <a:r>
              <a:rPr lang="nl-BE"/>
              <a:t> </a:t>
            </a:r>
            <a:r>
              <a:rPr lang="nl-BE" err="1"/>
              <a:t>dipsam</a:t>
            </a:r>
            <a:r>
              <a:rPr lang="nl-BE"/>
              <a:t> </a:t>
            </a:r>
            <a:r>
              <a:rPr lang="nl-BE" err="1"/>
              <a:t>faccuptatio</a:t>
            </a:r>
            <a:r>
              <a:rPr lang="nl-BE"/>
              <a:t>. </a:t>
            </a:r>
            <a:r>
              <a:rPr lang="nl-BE" err="1"/>
              <a:t>Nequam</a:t>
            </a:r>
            <a:r>
              <a:rPr lang="nl-BE"/>
              <a:t> sus </a:t>
            </a:r>
            <a:r>
              <a:rPr lang="nl-BE" err="1"/>
              <a:t>sectem</a:t>
            </a:r>
            <a:r>
              <a:rPr lang="nl-BE"/>
              <a:t> fuga. Os </a:t>
            </a:r>
            <a:r>
              <a:rPr lang="nl-BE" err="1"/>
              <a:t>sendignim</a:t>
            </a:r>
            <a:r>
              <a:rPr lang="nl-BE"/>
              <a:t> </a:t>
            </a:r>
            <a:r>
              <a:rPr lang="nl-BE" err="1"/>
              <a:t>ute</a:t>
            </a:r>
            <a:r>
              <a:rPr lang="nl-BE"/>
              <a:t> net </a:t>
            </a:r>
            <a:r>
              <a:rPr lang="nl-BE" err="1"/>
              <a:t>ligendit</a:t>
            </a:r>
            <a:r>
              <a:rPr lang="nl-BE"/>
              <a:t> </a:t>
            </a:r>
            <a:r>
              <a:rPr lang="nl-BE" err="1"/>
              <a:t>offici</a:t>
            </a:r>
            <a:r>
              <a:rPr lang="nl-BE"/>
              <a:t> </a:t>
            </a:r>
            <a:r>
              <a:rPr lang="nl-BE" err="1"/>
              <a:t>reperna</a:t>
            </a:r>
            <a:r>
              <a:rPr lang="nl-BE"/>
              <a:t> </a:t>
            </a:r>
            <a:r>
              <a:rPr lang="nl-BE" err="1"/>
              <a:t>tumetur</a:t>
            </a:r>
            <a:r>
              <a:rPr lang="nl-BE"/>
              <a:t> </a:t>
            </a:r>
            <a:r>
              <a:rPr lang="nl-BE" err="1"/>
              <a:t>reictur</a:t>
            </a:r>
            <a:r>
              <a:rPr lang="nl-BE"/>
              <a:t>?</a:t>
            </a:r>
          </a:p>
          <a:p>
            <a:pPr marL="0" indent="0">
              <a:buNone/>
            </a:pPr>
            <a:r>
              <a:rPr lang="nl-BE" err="1"/>
              <a:t>Lescimus</a:t>
            </a:r>
            <a:r>
              <a:rPr lang="nl-BE"/>
              <a:t> as es </a:t>
            </a:r>
            <a:r>
              <a:rPr lang="nl-BE" err="1"/>
              <a:t>quiandem</a:t>
            </a:r>
            <a:r>
              <a:rPr lang="nl-BE"/>
              <a:t> </a:t>
            </a:r>
            <a:r>
              <a:rPr lang="nl-BE" err="1"/>
              <a:t>volore</a:t>
            </a:r>
            <a:r>
              <a:rPr lang="nl-BE"/>
              <a:t> </a:t>
            </a:r>
            <a:r>
              <a:rPr lang="nl-BE" err="1"/>
              <a:t>nobitem</a:t>
            </a:r>
            <a:r>
              <a:rPr lang="nl-BE"/>
              <a:t> que </a:t>
            </a:r>
            <a:r>
              <a:rPr lang="nl-BE" err="1"/>
              <a:t>dolutem</a:t>
            </a:r>
            <a:r>
              <a:rPr lang="nl-BE"/>
              <a:t> re </a:t>
            </a:r>
            <a:r>
              <a:rPr lang="nl-BE" err="1"/>
              <a:t>velici</a:t>
            </a:r>
            <a:r>
              <a:rPr lang="nl-BE"/>
              <a:t> </a:t>
            </a:r>
            <a:r>
              <a:rPr lang="nl-BE" err="1"/>
              <a:t>voluptatquid</a:t>
            </a:r>
            <a:r>
              <a:rPr lang="nl-BE"/>
              <a:t> ma cor </a:t>
            </a:r>
            <a:r>
              <a:rPr lang="nl-BE" err="1"/>
              <a:t>saeptures</a:t>
            </a:r>
            <a:r>
              <a:rPr lang="nl-BE"/>
              <a:t> </a:t>
            </a:r>
            <a:r>
              <a:rPr lang="nl-BE" err="1"/>
              <a:t>aliquatint</a:t>
            </a:r>
            <a:r>
              <a:rPr lang="nl-BE"/>
              <a:t> </a:t>
            </a:r>
            <a:r>
              <a:rPr lang="nl-BE" err="1"/>
              <a:t>hictur</a:t>
            </a:r>
            <a:r>
              <a:rPr lang="nl-BE"/>
              <a:t>, </a:t>
            </a:r>
            <a:r>
              <a:rPr lang="nl-BE" err="1"/>
              <a:t>omnimus</a:t>
            </a:r>
            <a:r>
              <a:rPr lang="nl-BE"/>
              <a:t>, </a:t>
            </a:r>
            <a:r>
              <a:rPr lang="nl-BE" err="1"/>
              <a:t>niendia</a:t>
            </a:r>
            <a:r>
              <a:rPr lang="nl-BE"/>
              <a:t> </a:t>
            </a:r>
            <a:r>
              <a:rPr lang="nl-BE" err="1"/>
              <a:t>venis</a:t>
            </a:r>
            <a:r>
              <a:rPr lang="nl-BE"/>
              <a:t> </a:t>
            </a:r>
            <a:r>
              <a:rPr lang="nl-BE" err="1"/>
              <a:t>exceatiatem</a:t>
            </a:r>
            <a:r>
              <a:rPr lang="nl-BE"/>
              <a:t> </a:t>
            </a:r>
            <a:r>
              <a:rPr lang="nl-BE" err="1"/>
              <a:t>fugite</a:t>
            </a:r>
            <a:r>
              <a:rPr lang="nl-BE"/>
              <a:t> rest, ut fuga. Et </a:t>
            </a:r>
            <a:r>
              <a:rPr lang="nl-BE" err="1"/>
              <a:t>harum</a:t>
            </a:r>
            <a:r>
              <a:rPr lang="nl-BE"/>
              <a:t> </a:t>
            </a:r>
            <a:r>
              <a:rPr lang="nl-BE" err="1"/>
              <a:t>illenih</a:t>
            </a:r>
            <a:r>
              <a:rPr lang="nl-BE"/>
              <a:t> </a:t>
            </a:r>
            <a:r>
              <a:rPr lang="nl-BE" err="1"/>
              <a:t>ilition</a:t>
            </a:r>
            <a:r>
              <a:rPr lang="nl-BE"/>
              <a:t> et </a:t>
            </a:r>
            <a:r>
              <a:rPr lang="nl-BE" err="1"/>
              <a:t>aut</a:t>
            </a:r>
            <a:r>
              <a:rPr lang="nl-BE"/>
              <a:t> </a:t>
            </a:r>
            <a:r>
              <a:rPr lang="nl-BE" err="1"/>
              <a:t>antem</a:t>
            </a:r>
            <a:r>
              <a:rPr lang="nl-BE"/>
              <a:t> </a:t>
            </a:r>
            <a:r>
              <a:rPr lang="nl-BE" err="1"/>
              <a:t>resequatem</a:t>
            </a:r>
            <a:r>
              <a:rPr lang="nl-BE"/>
              <a:t> </a:t>
            </a:r>
            <a:r>
              <a:rPr lang="nl-BE" err="1"/>
              <a:t>esciis</a:t>
            </a:r>
            <a:r>
              <a:rPr lang="nl-BE"/>
              <a:t> </a:t>
            </a:r>
            <a:r>
              <a:rPr lang="nl-BE" err="1"/>
              <a:t>illabo</a:t>
            </a:r>
            <a:r>
              <a:rPr lang="nl-BE"/>
              <a:t>. </a:t>
            </a:r>
            <a:r>
              <a:rPr lang="nl-BE" err="1"/>
              <a:t>Xim</a:t>
            </a:r>
            <a:r>
              <a:rPr lang="nl-BE"/>
              <a:t> </a:t>
            </a:r>
            <a:r>
              <a:rPr lang="nl-BE" err="1"/>
              <a:t>quatem</a:t>
            </a:r>
            <a:r>
              <a:rPr lang="nl-BE"/>
              <a:t> </a:t>
            </a:r>
            <a:r>
              <a:rPr lang="nl-BE" err="1"/>
              <a:t>quam</a:t>
            </a:r>
            <a:r>
              <a:rPr lang="nl-BE"/>
              <a:t> </a:t>
            </a:r>
            <a:r>
              <a:rPr lang="nl-BE" err="1"/>
              <a:t>facerum</a:t>
            </a:r>
            <a:r>
              <a:rPr lang="nl-BE"/>
              <a:t> rem </a:t>
            </a:r>
            <a:r>
              <a:rPr lang="nl-BE" err="1"/>
              <a:t>dolor</a:t>
            </a:r>
            <a:r>
              <a:rPr lang="nl-BE"/>
              <a:t> </a:t>
            </a:r>
            <a:r>
              <a:rPr lang="nl-BE" err="1"/>
              <a:t>soloreped</a:t>
            </a:r>
            <a:r>
              <a:rPr lang="nl-BE"/>
              <a:t> </a:t>
            </a:r>
            <a:r>
              <a:rPr lang="nl-BE" err="1"/>
              <a:t>quiam</a:t>
            </a:r>
            <a:r>
              <a:rPr lang="nl-BE"/>
              <a:t> </a:t>
            </a:r>
            <a:r>
              <a:rPr lang="nl-BE" err="1"/>
              <a:t>eaturit</a:t>
            </a:r>
            <a:r>
              <a:rPr lang="nl-BE"/>
              <a:t> </a:t>
            </a:r>
            <a:r>
              <a:rPr lang="nl-BE" err="1"/>
              <a:t>alis</a:t>
            </a:r>
            <a:r>
              <a:rPr lang="nl-BE"/>
              <a:t> </a:t>
            </a:r>
            <a:r>
              <a:rPr lang="nl-BE" err="1"/>
              <a:t>repudit</a:t>
            </a:r>
            <a:r>
              <a:rPr lang="nl-BE"/>
              <a:t> quo </a:t>
            </a:r>
            <a:r>
              <a:rPr lang="nl-BE" err="1"/>
              <a:t>omnis</a:t>
            </a:r>
            <a:r>
              <a:rPr lang="nl-BE"/>
              <a:t> </a:t>
            </a:r>
            <a:r>
              <a:rPr lang="nl-BE" err="1"/>
              <a:t>atia</a:t>
            </a:r>
            <a:r>
              <a:rPr lang="nl-BE"/>
              <a:t> </a:t>
            </a:r>
            <a:r>
              <a:rPr lang="nl-BE" err="1"/>
              <a:t>volupid</a:t>
            </a:r>
            <a:r>
              <a:rPr lang="nl-BE"/>
              <a:t> min </a:t>
            </a:r>
            <a:r>
              <a:rPr lang="nl-BE" err="1"/>
              <a:t>rerum</a:t>
            </a:r>
            <a:r>
              <a:rPr lang="nl-BE"/>
              <a:t>, </a:t>
            </a:r>
            <a:r>
              <a:rPr lang="nl-BE" err="1"/>
              <a:t>verchillatem</a:t>
            </a:r>
            <a:r>
              <a:rPr lang="nl-BE"/>
              <a:t> </a:t>
            </a:r>
            <a:r>
              <a:rPr lang="nl-BE" err="1"/>
              <a:t>ium</a:t>
            </a:r>
            <a:r>
              <a:rPr lang="nl-BE"/>
              <a:t> et </a:t>
            </a:r>
            <a:r>
              <a:rPr lang="nl-BE" err="1"/>
              <a:t>ium</a:t>
            </a:r>
            <a:r>
              <a:rPr lang="nl-BE"/>
              <a:t> </a:t>
            </a:r>
            <a:r>
              <a:rPr lang="nl-BE" err="1"/>
              <a:t>iusam</a:t>
            </a:r>
            <a:r>
              <a:rPr lang="nl-BE"/>
              <a:t>.</a:t>
            </a:r>
          </a:p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462201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6F5897-F413-523A-6271-169F3B6D6D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voor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EEE3FA3D-471E-935F-7468-49BCAFFF195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EC22022-D6DB-B029-9856-3B7F3775F90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Solorehendi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qui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omnihicit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, cum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repedis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reprovit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acea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cum in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cullignam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harciur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rehenis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ciatet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plitioratia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sequodi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gnimus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acienti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antore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,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occaborro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cusdae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laci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dolor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am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venducipsae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nia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cum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volupta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temodicaecta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se nestor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apelent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ate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rectatiberis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 dis quo </a:t>
            </a:r>
            <a:r>
              <a:rPr lang="nl-BE" err="1">
                <a:solidFill>
                  <a:schemeClr val="accent1"/>
                </a:solidFill>
                <a:latin typeface="Flanders Art Sans Light" pitchFamily="2" charset="77"/>
              </a:rPr>
              <a:t>impor</a:t>
            </a:r>
            <a:r>
              <a:rPr lang="nl-BE">
                <a:solidFill>
                  <a:schemeClr val="accent1"/>
                </a:solidFill>
                <a:latin typeface="Flanders Art Sans Light" pitchFamily="2" charset="77"/>
              </a:rPr>
              <a:t>.</a:t>
            </a:r>
          </a:p>
          <a:p>
            <a:pPr marL="0" indent="0">
              <a:buNone/>
            </a:pPr>
            <a:r>
              <a:rPr lang="nl-BE" err="1"/>
              <a:t>Repratus</a:t>
            </a:r>
            <a:r>
              <a:rPr lang="nl-BE"/>
              <a:t> </a:t>
            </a:r>
            <a:r>
              <a:rPr lang="nl-BE" err="1"/>
              <a:t>explatas</a:t>
            </a:r>
            <a:r>
              <a:rPr lang="nl-BE"/>
              <a:t> </a:t>
            </a:r>
            <a:r>
              <a:rPr lang="nl-BE" err="1"/>
              <a:t>rectemp</a:t>
            </a:r>
            <a:r>
              <a:rPr lang="nl-BE"/>
              <a:t> </a:t>
            </a:r>
            <a:r>
              <a:rPr lang="nl-BE" err="1"/>
              <a:t>ossitatiandi</a:t>
            </a:r>
            <a:r>
              <a:rPr lang="nl-BE"/>
              <a:t> </a:t>
            </a:r>
            <a:r>
              <a:rPr lang="nl-BE" err="1"/>
              <a:t>incid</a:t>
            </a:r>
            <a:r>
              <a:rPr lang="nl-BE"/>
              <a:t> </a:t>
            </a:r>
            <a:r>
              <a:rPr lang="nl-BE" err="1"/>
              <a:t>explat</a:t>
            </a:r>
            <a:r>
              <a:rPr lang="nl-BE"/>
              <a:t> </a:t>
            </a:r>
            <a:r>
              <a:rPr lang="nl-BE" err="1"/>
              <a:t>adi</a:t>
            </a:r>
            <a:r>
              <a:rPr lang="nl-BE"/>
              <a:t> </a:t>
            </a:r>
            <a:r>
              <a:rPr lang="nl-BE" err="1"/>
              <a:t>ommo</a:t>
            </a:r>
            <a:r>
              <a:rPr lang="nl-BE"/>
              <a:t> </a:t>
            </a:r>
            <a:r>
              <a:rPr lang="nl-BE" err="1"/>
              <a:t>blaci</a:t>
            </a:r>
            <a:r>
              <a:rPr lang="nl-BE"/>
              <a:t> dolo </a:t>
            </a:r>
            <a:r>
              <a:rPr lang="nl-BE" err="1"/>
              <a:t>voluptatior</a:t>
            </a:r>
            <a:r>
              <a:rPr lang="nl-BE"/>
              <a:t> </a:t>
            </a:r>
            <a:r>
              <a:rPr lang="nl-BE" err="1"/>
              <a:t>sapicat</a:t>
            </a:r>
            <a:r>
              <a:rPr lang="nl-BE"/>
              <a:t> fuga. Fuga. </a:t>
            </a:r>
            <a:r>
              <a:rPr lang="nl-BE" err="1"/>
              <a:t>Itatem</a:t>
            </a:r>
            <a:r>
              <a:rPr lang="nl-BE"/>
              <a:t> que </a:t>
            </a:r>
            <a:r>
              <a:rPr lang="nl-BE" err="1"/>
              <a:t>nobis</a:t>
            </a:r>
            <a:r>
              <a:rPr lang="nl-BE"/>
              <a:t> ma </a:t>
            </a:r>
            <a:r>
              <a:rPr lang="nl-BE" err="1"/>
              <a:t>videsedio</a:t>
            </a:r>
            <a:r>
              <a:rPr lang="nl-BE"/>
              <a:t> </a:t>
            </a:r>
            <a:r>
              <a:rPr lang="nl-BE" err="1"/>
              <a:t>quam</a:t>
            </a:r>
            <a:r>
              <a:rPr lang="nl-BE"/>
              <a:t> </a:t>
            </a:r>
            <a:r>
              <a:rPr lang="nl-BE" err="1"/>
              <a:t>quaspiet</a:t>
            </a:r>
            <a:r>
              <a:rPr lang="nl-BE"/>
              <a:t> </a:t>
            </a:r>
            <a:r>
              <a:rPr lang="nl-BE" err="1"/>
              <a:t>esciti</a:t>
            </a:r>
            <a:r>
              <a:rPr lang="nl-BE"/>
              <a:t> </a:t>
            </a:r>
            <a:r>
              <a:rPr lang="nl-BE" err="1"/>
              <a:t>rero</a:t>
            </a:r>
            <a:r>
              <a:rPr lang="nl-BE"/>
              <a:t> </a:t>
            </a:r>
            <a:r>
              <a:rPr lang="nl-BE" err="1"/>
              <a:t>esectium</a:t>
            </a:r>
            <a:r>
              <a:rPr lang="nl-BE"/>
              <a:t> </a:t>
            </a:r>
            <a:r>
              <a:rPr lang="nl-BE" err="1"/>
              <a:t>ullitem</a:t>
            </a:r>
            <a:r>
              <a:rPr lang="nl-BE"/>
              <a:t> nis </a:t>
            </a:r>
            <a:r>
              <a:rPr lang="nl-BE" err="1"/>
              <a:t>qui</a:t>
            </a:r>
            <a:r>
              <a:rPr lang="nl-BE"/>
              <a:t> </a:t>
            </a:r>
            <a:r>
              <a:rPr lang="nl-BE" err="1"/>
              <a:t>officim</a:t>
            </a:r>
            <a:r>
              <a:rPr lang="nl-BE"/>
              <a:t> </a:t>
            </a:r>
            <a:r>
              <a:rPr lang="nl-BE" err="1"/>
              <a:t>incient</a:t>
            </a:r>
            <a:r>
              <a:rPr lang="nl-BE"/>
              <a:t> </a:t>
            </a:r>
            <a:r>
              <a:rPr lang="nl-BE" err="1"/>
              <a:t>endaestis</a:t>
            </a:r>
            <a:r>
              <a:rPr lang="nl-BE"/>
              <a:t> et </a:t>
            </a:r>
            <a:r>
              <a:rPr lang="nl-BE" err="1"/>
              <a:t>volupicae</a:t>
            </a:r>
            <a:r>
              <a:rPr lang="nl-BE"/>
              <a:t> </a:t>
            </a:r>
            <a:r>
              <a:rPr lang="nl-BE" err="1"/>
              <a:t>siminus</a:t>
            </a:r>
            <a:r>
              <a:rPr lang="nl-BE"/>
              <a:t> </a:t>
            </a:r>
            <a:r>
              <a:rPr lang="nl-BE" err="1"/>
              <a:t>ciendelest</a:t>
            </a:r>
            <a:r>
              <a:rPr lang="nl-BE"/>
              <a:t> que </a:t>
            </a:r>
            <a:r>
              <a:rPr lang="nl-BE" err="1"/>
              <a:t>verempo</a:t>
            </a:r>
            <a:r>
              <a:rPr lang="nl-BE"/>
              <a:t> </a:t>
            </a:r>
            <a:r>
              <a:rPr lang="nl-BE" err="1"/>
              <a:t>remperc</a:t>
            </a:r>
            <a:r>
              <a:rPr lang="nl-BE"/>
              <a:t> </a:t>
            </a:r>
            <a:r>
              <a:rPr lang="nl-BE" err="1"/>
              <a:t>hictemp</a:t>
            </a:r>
            <a:r>
              <a:rPr lang="nl-BE"/>
              <a:t> </a:t>
            </a:r>
            <a:r>
              <a:rPr lang="nl-BE" err="1"/>
              <a:t>oriatemqui</a:t>
            </a:r>
            <a:r>
              <a:rPr lang="nl-BE"/>
              <a:t> solo </a:t>
            </a:r>
            <a:r>
              <a:rPr lang="nl-BE" err="1"/>
              <a:t>intiis</a:t>
            </a:r>
            <a:r>
              <a:rPr lang="nl-BE"/>
              <a:t> </a:t>
            </a:r>
            <a:r>
              <a:rPr lang="nl-BE" err="1"/>
              <a:t>molorup</a:t>
            </a:r>
            <a:r>
              <a:rPr lang="nl-BE"/>
              <a:t> </a:t>
            </a:r>
            <a:r>
              <a:rPr lang="nl-BE" err="1"/>
              <a:t>tatiund</a:t>
            </a:r>
            <a:r>
              <a:rPr lang="nl-BE"/>
              <a:t> </a:t>
            </a:r>
            <a:r>
              <a:rPr lang="nl-BE" err="1"/>
              <a:t>ionesequam</a:t>
            </a:r>
            <a:r>
              <a:rPr lang="nl-BE"/>
              <a:t> </a:t>
            </a:r>
            <a:r>
              <a:rPr lang="nl-BE" err="1"/>
              <a:t>coresse</a:t>
            </a:r>
            <a:r>
              <a:rPr lang="nl-BE"/>
              <a:t> </a:t>
            </a:r>
            <a:r>
              <a:rPr lang="nl-BE" err="1"/>
              <a:t>quoditiae</a:t>
            </a:r>
            <a:r>
              <a:rPr lang="nl-BE"/>
              <a:t> </a:t>
            </a:r>
            <a:r>
              <a:rPr lang="nl-BE" err="1"/>
              <a:t>exped</a:t>
            </a:r>
            <a:r>
              <a:rPr lang="nl-BE"/>
              <a:t> que </a:t>
            </a:r>
            <a:r>
              <a:rPr lang="nl-BE" err="1"/>
              <a:t>opta</a:t>
            </a:r>
            <a:r>
              <a:rPr lang="nl-BE"/>
              <a:t> </a:t>
            </a:r>
            <a:r>
              <a:rPr lang="nl-BE" err="1"/>
              <a:t>ipicturistio</a:t>
            </a:r>
            <a:r>
              <a:rPr lang="nl-BE"/>
              <a:t> </a:t>
            </a:r>
            <a:r>
              <a:rPr lang="nl-BE" err="1"/>
              <a:t>eveniet</a:t>
            </a:r>
            <a:r>
              <a:rPr lang="nl-BE"/>
              <a:t> mi, </a:t>
            </a:r>
            <a:r>
              <a:rPr lang="nl-BE" err="1"/>
              <a:t>quam</a:t>
            </a:r>
            <a:r>
              <a:rPr lang="nl-BE"/>
              <a:t> </a:t>
            </a:r>
            <a:r>
              <a:rPr lang="nl-BE" err="1"/>
              <a:t>aut</a:t>
            </a:r>
            <a:r>
              <a:rPr lang="nl-BE"/>
              <a:t> </a:t>
            </a:r>
            <a:r>
              <a:rPr lang="nl-BE" err="1"/>
              <a:t>eostis</a:t>
            </a:r>
            <a:r>
              <a:rPr lang="nl-BE"/>
              <a:t> </a:t>
            </a:r>
            <a:r>
              <a:rPr lang="nl-BE" err="1"/>
              <a:t>aut</a:t>
            </a:r>
            <a:r>
              <a:rPr lang="nl-BE"/>
              <a:t> hit </a:t>
            </a:r>
            <a:r>
              <a:rPr lang="nl-BE" err="1"/>
              <a:t>qui</a:t>
            </a:r>
            <a:r>
              <a:rPr lang="nl-BE"/>
              <a:t> </a:t>
            </a:r>
            <a:r>
              <a:rPr lang="nl-BE" err="1"/>
              <a:t>rendisse</a:t>
            </a:r>
            <a:r>
              <a:rPr lang="nl-BE"/>
              <a:t> </a:t>
            </a:r>
            <a:r>
              <a:rPr lang="nl-BE" err="1"/>
              <a:t>voluptaque</a:t>
            </a:r>
            <a:r>
              <a:rPr lang="nl-BE"/>
              <a:t> </a:t>
            </a:r>
            <a:r>
              <a:rPr lang="nl-BE" err="1"/>
              <a:t>vero</a:t>
            </a:r>
            <a:r>
              <a:rPr lang="nl-BE"/>
              <a:t> </a:t>
            </a:r>
            <a:r>
              <a:rPr lang="nl-BE" err="1"/>
              <a:t>to</a:t>
            </a:r>
            <a:r>
              <a:rPr lang="nl-BE"/>
              <a:t> et, non. Et </a:t>
            </a:r>
            <a:r>
              <a:rPr lang="nl-BE" err="1"/>
              <a:t>aut</a:t>
            </a:r>
            <a:r>
              <a:rPr lang="nl-BE"/>
              <a:t> labo. </a:t>
            </a:r>
            <a:r>
              <a:rPr lang="nl-BE" err="1"/>
              <a:t>Otatiisquid</a:t>
            </a:r>
            <a:r>
              <a:rPr lang="nl-BE"/>
              <a:t> </a:t>
            </a:r>
            <a:r>
              <a:rPr lang="nl-BE" err="1"/>
              <a:t>modis</a:t>
            </a:r>
            <a:r>
              <a:rPr lang="nl-BE"/>
              <a:t> ma </a:t>
            </a:r>
            <a:r>
              <a:rPr lang="nl-BE" err="1"/>
              <a:t>quide</a:t>
            </a:r>
            <a:r>
              <a:rPr lang="nl-BE"/>
              <a:t> </a:t>
            </a:r>
            <a:r>
              <a:rPr lang="nl-BE" err="1"/>
              <a:t>volora</a:t>
            </a:r>
            <a:r>
              <a:rPr lang="nl-BE"/>
              <a:t> sim ad quasi </a:t>
            </a:r>
            <a:r>
              <a:rPr lang="nl-BE" err="1"/>
              <a:t>idenis</a:t>
            </a:r>
            <a:r>
              <a:rPr lang="nl-BE"/>
              <a:t> </a:t>
            </a:r>
            <a:r>
              <a:rPr lang="nl-BE" err="1"/>
              <a:t>est</a:t>
            </a:r>
            <a:r>
              <a:rPr lang="nl-BE"/>
              <a:t>, officia </a:t>
            </a:r>
            <a:r>
              <a:rPr lang="nl-BE" err="1"/>
              <a:t>ssimoss</a:t>
            </a:r>
            <a:r>
              <a:rPr lang="nl-BE"/>
              <a:t> </a:t>
            </a:r>
            <a:r>
              <a:rPr lang="nl-BE" err="1"/>
              <a:t>itatur</a:t>
            </a:r>
            <a:r>
              <a:rPr lang="nl-BE"/>
              <a:t> </a:t>
            </a:r>
            <a:r>
              <a:rPr lang="nl-BE" err="1"/>
              <a:t>maion</a:t>
            </a:r>
            <a:r>
              <a:rPr lang="nl-BE"/>
              <a:t> pos </a:t>
            </a:r>
            <a:r>
              <a:rPr lang="nl-BE" err="1"/>
              <a:t>quiatur</a:t>
            </a:r>
            <a:r>
              <a:rPr lang="nl-BE"/>
              <a:t> mo et </a:t>
            </a:r>
            <a:r>
              <a:rPr lang="nl-BE" err="1"/>
              <a:t>maiost</a:t>
            </a:r>
            <a:r>
              <a:rPr lang="nl-BE"/>
              <a:t> </a:t>
            </a:r>
            <a:r>
              <a:rPr lang="nl-BE" err="1"/>
              <a:t>odic</a:t>
            </a:r>
            <a:r>
              <a:rPr lang="nl-BE"/>
              <a:t> tem is </a:t>
            </a:r>
            <a:r>
              <a:rPr lang="nl-BE" err="1"/>
              <a:t>idelis</a:t>
            </a:r>
            <a:r>
              <a:rPr lang="nl-BE"/>
              <a:t> </a:t>
            </a:r>
            <a:r>
              <a:rPr lang="nl-BE" err="1"/>
              <a:t>doluptam</a:t>
            </a:r>
            <a:r>
              <a:rPr lang="nl-BE"/>
              <a:t>, </a:t>
            </a:r>
            <a:r>
              <a:rPr lang="nl-BE" err="1"/>
              <a:t>sitaturiore</a:t>
            </a:r>
            <a:r>
              <a:rPr lang="nl-BE"/>
              <a:t> </a:t>
            </a:r>
            <a:r>
              <a:rPr lang="nl-BE" err="1"/>
              <a:t>esectotatur</a:t>
            </a:r>
            <a:r>
              <a:rPr lang="nl-BE"/>
              <a:t>, </a:t>
            </a:r>
            <a:r>
              <a:rPr lang="nl-BE" err="1"/>
              <a:t>qui</a:t>
            </a:r>
            <a:r>
              <a:rPr lang="nl-BE"/>
              <a:t> as </a:t>
            </a:r>
            <a:r>
              <a:rPr lang="nl-BE" err="1"/>
              <a:t>eatem</a:t>
            </a:r>
            <a:r>
              <a:rPr lang="nl-BE"/>
              <a:t> </a:t>
            </a:r>
            <a:r>
              <a:rPr lang="nl-BE" err="1"/>
              <a:t>etur</a:t>
            </a:r>
            <a:r>
              <a:rPr lang="nl-BE"/>
              <a:t> </a:t>
            </a:r>
            <a:r>
              <a:rPr lang="nl-BE" err="1"/>
              <a:t>sunt</a:t>
            </a:r>
            <a:r>
              <a:rPr lang="nl-BE"/>
              <a:t>, </a:t>
            </a:r>
            <a:r>
              <a:rPr lang="nl-BE" err="1"/>
              <a:t>voluptametur</a:t>
            </a:r>
            <a:r>
              <a:rPr lang="nl-BE"/>
              <a:t> </a:t>
            </a:r>
            <a:r>
              <a:rPr lang="nl-BE" err="1"/>
              <a:t>res</a:t>
            </a:r>
            <a:r>
              <a:rPr lang="nl-BE"/>
              <a:t> </a:t>
            </a:r>
            <a:r>
              <a:rPr lang="nl-BE" err="1"/>
              <a:t>dem</a:t>
            </a:r>
            <a:r>
              <a:rPr lang="nl-BE"/>
              <a:t> et </a:t>
            </a:r>
            <a:r>
              <a:rPr lang="nl-BE" err="1"/>
              <a:t>et</a:t>
            </a:r>
            <a:r>
              <a:rPr lang="nl-BE"/>
              <a:t> </a:t>
            </a:r>
            <a:r>
              <a:rPr lang="nl-BE" err="1"/>
              <a:t>aut</a:t>
            </a:r>
            <a:r>
              <a:rPr lang="nl-BE"/>
              <a:t> fuga. </a:t>
            </a:r>
            <a:r>
              <a:rPr lang="nl-BE" err="1"/>
              <a:t>Il</a:t>
            </a:r>
            <a:r>
              <a:rPr lang="nl-BE"/>
              <a:t> es as </a:t>
            </a:r>
            <a:r>
              <a:rPr lang="nl-BE" err="1"/>
              <a:t>qui</a:t>
            </a:r>
            <a:r>
              <a:rPr lang="nl-BE"/>
              <a:t> </a:t>
            </a:r>
            <a:r>
              <a:rPr lang="nl-BE" err="1"/>
              <a:t>volor</a:t>
            </a:r>
            <a:r>
              <a:rPr lang="nl-BE"/>
              <a:t> </a:t>
            </a:r>
            <a:r>
              <a:rPr lang="nl-BE" err="1"/>
              <a:t>aligent</a:t>
            </a:r>
            <a:r>
              <a:rPr lang="nl-BE"/>
              <a:t>.</a:t>
            </a:r>
          </a:p>
          <a:p>
            <a:pPr marL="0" indent="0">
              <a:buNone/>
            </a:pPr>
            <a:r>
              <a:rPr lang="nl-BE" b="1" err="1">
                <a:solidFill>
                  <a:schemeClr val="accent1"/>
                </a:solidFill>
              </a:rPr>
              <a:t>Facessunt</a:t>
            </a:r>
            <a:r>
              <a:rPr lang="nl-BE" b="1">
                <a:solidFill>
                  <a:schemeClr val="accent1"/>
                </a:solidFill>
              </a:rPr>
              <a:t> </a:t>
            </a:r>
            <a:r>
              <a:rPr lang="nl-BE" b="1" err="1">
                <a:solidFill>
                  <a:schemeClr val="accent1"/>
                </a:solidFill>
              </a:rPr>
              <a:t>pudiorro</a:t>
            </a:r>
            <a:r>
              <a:rPr lang="nl-BE" b="1">
                <a:solidFill>
                  <a:schemeClr val="accent1"/>
                </a:solidFill>
              </a:rPr>
              <a:t> </a:t>
            </a:r>
            <a:r>
              <a:rPr lang="nl-BE" b="1" err="1">
                <a:solidFill>
                  <a:schemeClr val="accent1"/>
                </a:solidFill>
              </a:rPr>
              <a:t>volora</a:t>
            </a:r>
            <a:r>
              <a:rPr lang="nl-BE" b="1">
                <a:solidFill>
                  <a:schemeClr val="accent1"/>
                </a:solidFill>
              </a:rPr>
              <a:t> </a:t>
            </a:r>
          </a:p>
          <a:p>
            <a:pPr marL="0" indent="0">
              <a:buNone/>
            </a:pPr>
            <a:r>
              <a:rPr lang="nl-BE" err="1"/>
              <a:t>Plitatatetur</a:t>
            </a:r>
            <a:r>
              <a:rPr lang="nl-BE"/>
              <a:t> </a:t>
            </a:r>
            <a:r>
              <a:rPr lang="nl-BE" err="1"/>
              <a:t>atis</a:t>
            </a:r>
            <a:r>
              <a:rPr lang="nl-BE"/>
              <a:t> rat </a:t>
            </a:r>
            <a:r>
              <a:rPr lang="nl-BE" err="1"/>
              <a:t>aut</a:t>
            </a:r>
            <a:r>
              <a:rPr lang="nl-BE"/>
              <a:t> </a:t>
            </a:r>
            <a:r>
              <a:rPr lang="nl-BE" err="1"/>
              <a:t>doluptas</a:t>
            </a:r>
            <a:r>
              <a:rPr lang="nl-BE"/>
              <a:t> ma </a:t>
            </a:r>
            <a:r>
              <a:rPr lang="nl-BE" err="1"/>
              <a:t>volore</a:t>
            </a:r>
            <a:r>
              <a:rPr lang="nl-BE"/>
              <a:t> </a:t>
            </a:r>
            <a:r>
              <a:rPr lang="nl-BE" err="1"/>
              <a:t>doloreption</a:t>
            </a:r>
            <a:r>
              <a:rPr lang="nl-BE"/>
              <a:t> </a:t>
            </a:r>
            <a:r>
              <a:rPr lang="nl-BE" err="1"/>
              <a:t>cus</a:t>
            </a:r>
            <a:r>
              <a:rPr lang="nl-BE"/>
              <a:t>, </a:t>
            </a:r>
            <a:r>
              <a:rPr lang="nl-BE" err="1"/>
              <a:t>qui</a:t>
            </a:r>
            <a:r>
              <a:rPr lang="nl-BE"/>
              <a:t> </a:t>
            </a:r>
            <a:r>
              <a:rPr lang="nl-BE" err="1"/>
              <a:t>nos</a:t>
            </a:r>
            <a:r>
              <a:rPr lang="nl-BE"/>
              <a:t> et </a:t>
            </a:r>
            <a:r>
              <a:rPr lang="nl-BE" err="1"/>
              <a:t>officiisquam</a:t>
            </a:r>
            <a:r>
              <a:rPr lang="nl-BE"/>
              <a:t> </a:t>
            </a:r>
            <a:r>
              <a:rPr lang="nl-BE" err="1"/>
              <a:t>incipsaperum</a:t>
            </a:r>
            <a:r>
              <a:rPr lang="nl-BE"/>
              <a:t> </a:t>
            </a:r>
            <a:r>
              <a:rPr lang="nl-BE" err="1"/>
              <a:t>quassi</a:t>
            </a:r>
            <a:r>
              <a:rPr lang="nl-BE"/>
              <a:t> </a:t>
            </a:r>
            <a:r>
              <a:rPr lang="nl-BE" err="1"/>
              <a:t>ommolenist</a:t>
            </a:r>
            <a:r>
              <a:rPr lang="nl-BE"/>
              <a:t>, cum </a:t>
            </a:r>
            <a:r>
              <a:rPr lang="nl-BE" err="1"/>
              <a:t>reste</a:t>
            </a:r>
            <a:r>
              <a:rPr lang="nl-BE"/>
              <a:t> </a:t>
            </a:r>
            <a:r>
              <a:rPr lang="nl-BE" err="1"/>
              <a:t>ventinis</a:t>
            </a:r>
            <a:r>
              <a:rPr lang="nl-BE"/>
              <a:t> </a:t>
            </a:r>
            <a:r>
              <a:rPr lang="nl-BE" err="1"/>
              <a:t>aspelis</a:t>
            </a:r>
            <a:r>
              <a:rPr lang="nl-BE"/>
              <a:t> </a:t>
            </a:r>
            <a:r>
              <a:rPr lang="nl-BE" err="1"/>
              <a:t>est</a:t>
            </a:r>
            <a:r>
              <a:rPr lang="nl-BE"/>
              <a:t> </a:t>
            </a:r>
            <a:r>
              <a:rPr lang="nl-BE" err="1"/>
              <a:t>dolupta</a:t>
            </a:r>
            <a:r>
              <a:rPr lang="nl-BE"/>
              <a:t> perspiet </a:t>
            </a:r>
            <a:r>
              <a:rPr lang="nl-BE" err="1"/>
              <a:t>volesequae</a:t>
            </a:r>
            <a:r>
              <a:rPr lang="nl-BE"/>
              <a:t> </a:t>
            </a:r>
            <a:r>
              <a:rPr lang="nl-BE" err="1"/>
              <a:t>num</a:t>
            </a:r>
            <a:r>
              <a:rPr lang="nl-BE"/>
              <a:t> re, </a:t>
            </a:r>
            <a:r>
              <a:rPr lang="nl-BE" err="1"/>
              <a:t>quas</a:t>
            </a:r>
            <a:r>
              <a:rPr lang="nl-BE"/>
              <a:t> </a:t>
            </a:r>
            <a:r>
              <a:rPr lang="nl-BE" err="1"/>
              <a:t>natio</a:t>
            </a:r>
            <a:r>
              <a:rPr lang="nl-BE"/>
              <a:t> </a:t>
            </a:r>
            <a:r>
              <a:rPr lang="nl-BE" err="1"/>
              <a:t>inus</a:t>
            </a:r>
            <a:r>
              <a:rPr lang="nl-BE"/>
              <a:t> </a:t>
            </a:r>
            <a:r>
              <a:rPr lang="nl-BE" err="1"/>
              <a:t>eatis</a:t>
            </a:r>
            <a:r>
              <a:rPr lang="nl-BE"/>
              <a:t> </a:t>
            </a:r>
            <a:r>
              <a:rPr lang="nl-BE" err="1"/>
              <a:t>pernat</a:t>
            </a:r>
            <a:r>
              <a:rPr lang="nl-BE"/>
              <a:t> </a:t>
            </a:r>
            <a:r>
              <a:rPr lang="nl-BE" err="1"/>
              <a:t>vello</a:t>
            </a:r>
            <a:r>
              <a:rPr lang="nl-BE"/>
              <a:t> </a:t>
            </a:r>
            <a:r>
              <a:rPr lang="nl-BE" err="1"/>
              <a:t>tecte</a:t>
            </a:r>
            <a:r>
              <a:rPr lang="nl-BE"/>
              <a:t> porum </a:t>
            </a:r>
            <a:r>
              <a:rPr lang="nl-BE" err="1"/>
              <a:t>eumqui</a:t>
            </a:r>
            <a:r>
              <a:rPr lang="nl-BE"/>
              <a:t> </a:t>
            </a:r>
            <a:r>
              <a:rPr lang="nl-BE" err="1"/>
              <a:t>nus</a:t>
            </a:r>
            <a:r>
              <a:rPr lang="nl-BE"/>
              <a:t> </a:t>
            </a:r>
            <a:r>
              <a:rPr lang="nl-BE" err="1"/>
              <a:t>dipsam</a:t>
            </a:r>
            <a:r>
              <a:rPr lang="nl-BE"/>
              <a:t> </a:t>
            </a:r>
            <a:r>
              <a:rPr lang="nl-BE" err="1"/>
              <a:t>faccuptatio</a:t>
            </a:r>
            <a:r>
              <a:rPr lang="nl-BE"/>
              <a:t>. </a:t>
            </a:r>
            <a:r>
              <a:rPr lang="nl-BE" err="1"/>
              <a:t>Nequam</a:t>
            </a:r>
            <a:r>
              <a:rPr lang="nl-BE"/>
              <a:t> sus </a:t>
            </a:r>
            <a:r>
              <a:rPr lang="nl-BE" err="1"/>
              <a:t>sectem</a:t>
            </a:r>
            <a:r>
              <a:rPr lang="nl-BE"/>
              <a:t> fuga. Os </a:t>
            </a:r>
            <a:r>
              <a:rPr lang="nl-BE" err="1"/>
              <a:t>sendignim</a:t>
            </a:r>
            <a:r>
              <a:rPr lang="nl-BE"/>
              <a:t> </a:t>
            </a:r>
            <a:r>
              <a:rPr lang="nl-BE" err="1"/>
              <a:t>ute</a:t>
            </a:r>
            <a:r>
              <a:rPr lang="nl-BE"/>
              <a:t> net </a:t>
            </a:r>
            <a:r>
              <a:rPr lang="nl-BE" err="1"/>
              <a:t>ligendit</a:t>
            </a:r>
            <a:r>
              <a:rPr lang="nl-BE"/>
              <a:t> </a:t>
            </a:r>
            <a:r>
              <a:rPr lang="nl-BE" err="1"/>
              <a:t>offici</a:t>
            </a:r>
            <a:r>
              <a:rPr lang="nl-BE"/>
              <a:t> </a:t>
            </a:r>
            <a:r>
              <a:rPr lang="nl-BE" err="1"/>
              <a:t>reperna</a:t>
            </a:r>
            <a:r>
              <a:rPr lang="nl-BE"/>
              <a:t> </a:t>
            </a:r>
            <a:r>
              <a:rPr lang="nl-BE" err="1"/>
              <a:t>tumetur</a:t>
            </a:r>
            <a:r>
              <a:rPr lang="nl-BE"/>
              <a:t> </a:t>
            </a:r>
            <a:r>
              <a:rPr lang="nl-BE" err="1"/>
              <a:t>reictur</a:t>
            </a:r>
            <a:r>
              <a:rPr lang="nl-BE"/>
              <a:t>?</a:t>
            </a:r>
          </a:p>
          <a:p>
            <a:pPr marL="0" indent="0">
              <a:buNone/>
            </a:pPr>
            <a:r>
              <a:rPr lang="nl-BE" err="1"/>
              <a:t>Lescimus</a:t>
            </a:r>
            <a:r>
              <a:rPr lang="nl-BE"/>
              <a:t> as es </a:t>
            </a:r>
            <a:r>
              <a:rPr lang="nl-BE" err="1"/>
              <a:t>quiandem</a:t>
            </a:r>
            <a:r>
              <a:rPr lang="nl-BE"/>
              <a:t> </a:t>
            </a:r>
            <a:r>
              <a:rPr lang="nl-BE" err="1"/>
              <a:t>volore</a:t>
            </a:r>
            <a:r>
              <a:rPr lang="nl-BE"/>
              <a:t> </a:t>
            </a:r>
            <a:r>
              <a:rPr lang="nl-BE" err="1"/>
              <a:t>nobitem</a:t>
            </a:r>
            <a:r>
              <a:rPr lang="nl-BE"/>
              <a:t> que </a:t>
            </a:r>
            <a:r>
              <a:rPr lang="nl-BE" err="1"/>
              <a:t>dolutem</a:t>
            </a:r>
            <a:r>
              <a:rPr lang="nl-BE"/>
              <a:t> re </a:t>
            </a:r>
            <a:r>
              <a:rPr lang="nl-BE" err="1"/>
              <a:t>velici</a:t>
            </a:r>
            <a:r>
              <a:rPr lang="nl-BE"/>
              <a:t> </a:t>
            </a:r>
            <a:r>
              <a:rPr lang="nl-BE" err="1"/>
              <a:t>voluptatquid</a:t>
            </a:r>
            <a:r>
              <a:rPr lang="nl-BE"/>
              <a:t> ma cor </a:t>
            </a:r>
            <a:r>
              <a:rPr lang="nl-BE" err="1"/>
              <a:t>saeptures</a:t>
            </a:r>
            <a:r>
              <a:rPr lang="nl-BE"/>
              <a:t> </a:t>
            </a:r>
            <a:r>
              <a:rPr lang="nl-BE" err="1"/>
              <a:t>aliquatint</a:t>
            </a:r>
            <a:r>
              <a:rPr lang="nl-BE"/>
              <a:t> </a:t>
            </a:r>
            <a:r>
              <a:rPr lang="nl-BE" err="1"/>
              <a:t>hictur</a:t>
            </a:r>
            <a:r>
              <a:rPr lang="nl-BE"/>
              <a:t>, </a:t>
            </a:r>
            <a:r>
              <a:rPr lang="nl-BE" err="1"/>
              <a:t>omnimus</a:t>
            </a:r>
            <a:r>
              <a:rPr lang="nl-BE"/>
              <a:t>, </a:t>
            </a:r>
            <a:r>
              <a:rPr lang="nl-BE" err="1"/>
              <a:t>niendia</a:t>
            </a:r>
            <a:r>
              <a:rPr lang="nl-BE"/>
              <a:t> </a:t>
            </a:r>
            <a:r>
              <a:rPr lang="nl-BE" err="1"/>
              <a:t>venis</a:t>
            </a:r>
            <a:r>
              <a:rPr lang="nl-BE"/>
              <a:t> </a:t>
            </a:r>
            <a:r>
              <a:rPr lang="nl-BE" err="1"/>
              <a:t>exceatiatem</a:t>
            </a:r>
            <a:r>
              <a:rPr lang="nl-BE"/>
              <a:t> </a:t>
            </a:r>
            <a:r>
              <a:rPr lang="nl-BE" err="1"/>
              <a:t>fugite</a:t>
            </a:r>
            <a:r>
              <a:rPr lang="nl-BE"/>
              <a:t> rest, ut fuga. Et </a:t>
            </a:r>
            <a:r>
              <a:rPr lang="nl-BE" err="1"/>
              <a:t>harum</a:t>
            </a:r>
            <a:r>
              <a:rPr lang="nl-BE"/>
              <a:t> </a:t>
            </a:r>
            <a:r>
              <a:rPr lang="nl-BE" err="1"/>
              <a:t>illenih</a:t>
            </a:r>
            <a:r>
              <a:rPr lang="nl-BE"/>
              <a:t> </a:t>
            </a:r>
            <a:r>
              <a:rPr lang="nl-BE" err="1"/>
              <a:t>ilition</a:t>
            </a:r>
            <a:r>
              <a:rPr lang="nl-BE"/>
              <a:t> et </a:t>
            </a:r>
            <a:r>
              <a:rPr lang="nl-BE" err="1"/>
              <a:t>aut</a:t>
            </a:r>
            <a:r>
              <a:rPr lang="nl-BE"/>
              <a:t> </a:t>
            </a:r>
            <a:r>
              <a:rPr lang="nl-BE" err="1"/>
              <a:t>antem</a:t>
            </a:r>
            <a:r>
              <a:rPr lang="nl-BE"/>
              <a:t> </a:t>
            </a:r>
            <a:r>
              <a:rPr lang="nl-BE" err="1"/>
              <a:t>resequatem</a:t>
            </a:r>
            <a:r>
              <a:rPr lang="nl-BE"/>
              <a:t> </a:t>
            </a:r>
            <a:r>
              <a:rPr lang="nl-BE" err="1"/>
              <a:t>esciis</a:t>
            </a:r>
            <a:r>
              <a:rPr lang="nl-BE"/>
              <a:t> </a:t>
            </a:r>
            <a:r>
              <a:rPr lang="nl-BE" err="1"/>
              <a:t>illabo</a:t>
            </a:r>
            <a:r>
              <a:rPr lang="nl-BE"/>
              <a:t>. </a:t>
            </a:r>
            <a:r>
              <a:rPr lang="nl-BE" err="1"/>
              <a:t>Xim</a:t>
            </a:r>
            <a:r>
              <a:rPr lang="nl-BE"/>
              <a:t> </a:t>
            </a:r>
            <a:r>
              <a:rPr lang="nl-BE" err="1"/>
              <a:t>quatem</a:t>
            </a:r>
            <a:r>
              <a:rPr lang="nl-BE"/>
              <a:t> </a:t>
            </a:r>
            <a:r>
              <a:rPr lang="nl-BE" err="1"/>
              <a:t>quam</a:t>
            </a:r>
            <a:r>
              <a:rPr lang="nl-BE"/>
              <a:t> </a:t>
            </a:r>
            <a:r>
              <a:rPr lang="nl-BE" err="1"/>
              <a:t>facerum</a:t>
            </a:r>
            <a:r>
              <a:rPr lang="nl-BE"/>
              <a:t> rem </a:t>
            </a:r>
            <a:r>
              <a:rPr lang="nl-BE" err="1"/>
              <a:t>dolor</a:t>
            </a:r>
            <a:r>
              <a:rPr lang="nl-BE"/>
              <a:t> </a:t>
            </a:r>
            <a:r>
              <a:rPr lang="nl-BE" err="1"/>
              <a:t>soloreped</a:t>
            </a:r>
            <a:r>
              <a:rPr lang="nl-BE"/>
              <a:t> </a:t>
            </a:r>
            <a:r>
              <a:rPr lang="nl-BE" err="1"/>
              <a:t>quiam</a:t>
            </a:r>
            <a:r>
              <a:rPr lang="nl-BE"/>
              <a:t> </a:t>
            </a:r>
            <a:r>
              <a:rPr lang="nl-BE" err="1"/>
              <a:t>eaturit</a:t>
            </a:r>
            <a:r>
              <a:rPr lang="nl-BE"/>
              <a:t> </a:t>
            </a:r>
            <a:r>
              <a:rPr lang="nl-BE" err="1"/>
              <a:t>alis</a:t>
            </a:r>
            <a:r>
              <a:rPr lang="nl-BE"/>
              <a:t> </a:t>
            </a:r>
            <a:r>
              <a:rPr lang="nl-BE" err="1"/>
              <a:t>repudit</a:t>
            </a:r>
            <a:r>
              <a:rPr lang="nl-BE"/>
              <a:t> quo </a:t>
            </a:r>
            <a:r>
              <a:rPr lang="nl-BE" err="1"/>
              <a:t>omnis</a:t>
            </a:r>
            <a:r>
              <a:rPr lang="nl-BE"/>
              <a:t> </a:t>
            </a:r>
            <a:r>
              <a:rPr lang="nl-BE" err="1"/>
              <a:t>atia</a:t>
            </a:r>
            <a:r>
              <a:rPr lang="nl-BE"/>
              <a:t> </a:t>
            </a:r>
            <a:r>
              <a:rPr lang="nl-BE" err="1"/>
              <a:t>volupid</a:t>
            </a:r>
            <a:r>
              <a:rPr lang="nl-BE"/>
              <a:t> min </a:t>
            </a:r>
            <a:r>
              <a:rPr lang="nl-BE" err="1"/>
              <a:t>rerum</a:t>
            </a:r>
            <a:r>
              <a:rPr lang="nl-BE"/>
              <a:t>, </a:t>
            </a:r>
            <a:r>
              <a:rPr lang="nl-BE" err="1"/>
              <a:t>verchillatem</a:t>
            </a:r>
            <a:r>
              <a:rPr lang="nl-BE"/>
              <a:t> </a:t>
            </a:r>
            <a:r>
              <a:rPr lang="nl-BE" err="1"/>
              <a:t>ium</a:t>
            </a:r>
            <a:r>
              <a:rPr lang="nl-BE"/>
              <a:t> et </a:t>
            </a:r>
            <a:r>
              <a:rPr lang="nl-BE" err="1"/>
              <a:t>ium</a:t>
            </a:r>
            <a:r>
              <a:rPr lang="nl-BE"/>
              <a:t> </a:t>
            </a:r>
            <a:r>
              <a:rPr lang="nl-BE" err="1"/>
              <a:t>iusam</a:t>
            </a:r>
            <a:r>
              <a:rPr lang="nl-BE"/>
              <a:t>.</a:t>
            </a:r>
          </a:p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554626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AAD289C7-6891-9995-7955-676CC028BB8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nl-BE"/>
              <a:t>Tekst onder afbeelding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9698EE2-A755-BF74-B3D8-E637E5F8F72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BE"/>
              <a:t>Tekst onder afbeelding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A6EBCCB-CA57-7CA3-A40B-B6F284E749E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nl-BE"/>
              <a:t>Tekst onder afbeelding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4058421E-76D4-EB19-0310-FF7E9D17E12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nl-BE"/>
              <a:t>Repratus explatas rectemp ossitatiandi incid explat adi ommo blaci dolo voluptatior sapicat fuga.</a:t>
            </a:r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030EAA98-C741-568B-482D-E49591FAAAC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nl-BE"/>
              <a:t>Repratus explatas rectemp ossitatiandi incid explat adi ommo blaci dolo voluptatior sapicat fuga.</a:t>
            </a:r>
          </a:p>
          <a:p>
            <a:endParaRPr lang="nl-BE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D10EFF4C-6D02-43A7-0014-FB76BDAA9DBA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nl-BE"/>
              <a:t>Repratus explatas rectemp ossitatiandi incid explat adi ommo blaci dolo voluptatior sapicat fuga.</a:t>
            </a:r>
          </a:p>
          <a:p>
            <a:endParaRPr lang="nl-BE"/>
          </a:p>
        </p:txBody>
      </p:sp>
      <p:pic>
        <p:nvPicPr>
          <p:cNvPr id="30" name="Tijdelijke aanduiding voor afbeelding 29" descr="Afbeelding met kleding, persoon, Menselijk gezicht, overdekt&#10;&#10;Automatisch gegenereerde beschrijving">
            <a:extLst>
              <a:ext uri="{FF2B5EF4-FFF2-40B4-BE49-F238E27FC236}">
                <a16:creationId xmlns:a16="http://schemas.microsoft.com/office/drawing/2014/main" id="{918A8359-B12E-911F-6FDC-55B61206338A}"/>
              </a:ext>
            </a:extLst>
          </p:cNvPr>
          <p:cNvPicPr>
            <a:picLocks noGrp="1" noChangeAspect="1"/>
          </p:cNvPicPr>
          <p:nvPr>
            <p:ph type="pic" sz="quarter" idx="2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41413" y="2478319"/>
            <a:ext cx="5220000" cy="5220000"/>
          </a:xfrm>
        </p:spPr>
      </p:pic>
      <p:pic>
        <p:nvPicPr>
          <p:cNvPr id="32" name="Tijdelijke aanduiding voor afbeelding 31" descr="Afbeelding met kleding, persoon, overdekt, Leren&#10;&#10;Automatisch gegenereerde beschrijving">
            <a:extLst>
              <a:ext uri="{FF2B5EF4-FFF2-40B4-BE49-F238E27FC236}">
                <a16:creationId xmlns:a16="http://schemas.microsoft.com/office/drawing/2014/main" id="{3167D46D-DB68-AF49-8CDD-83877939D602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4" name="Tijdelijke aanduiding voor afbeelding 33" descr="Afbeelding met muur, persoon, kleding, overdekt&#10;&#10;Automatisch gegenereerde beschrijving">
            <a:extLst>
              <a:ext uri="{FF2B5EF4-FFF2-40B4-BE49-F238E27FC236}">
                <a16:creationId xmlns:a16="http://schemas.microsoft.com/office/drawing/2014/main" id="{07FD20A3-802E-63BE-AEA0-392C3E37E992}"/>
              </a:ext>
            </a:extLst>
          </p:cNvPr>
          <p:cNvPicPr>
            <a:picLocks noGrp="1" noChangeAspect="1"/>
          </p:cNvPicPr>
          <p:nvPr>
            <p:ph type="pic" sz="quarter" idx="24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728620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1DC374CF-0720-20EF-0742-C49F8299639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nl-NL"/>
              <a:t>Eerste punt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B70F33A-8438-2FB4-E934-DEDF67A2EC2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nl-BE" err="1"/>
              <a:t>Repratus</a:t>
            </a:r>
            <a:r>
              <a:rPr lang="nl-BE"/>
              <a:t> </a:t>
            </a:r>
            <a:r>
              <a:rPr lang="nl-BE" err="1"/>
              <a:t>explatas</a:t>
            </a:r>
            <a:r>
              <a:rPr lang="nl-BE"/>
              <a:t> </a:t>
            </a:r>
            <a:r>
              <a:rPr lang="nl-BE" err="1"/>
              <a:t>rectemp</a:t>
            </a:r>
            <a:r>
              <a:rPr lang="nl-BE"/>
              <a:t> </a:t>
            </a:r>
            <a:r>
              <a:rPr lang="nl-BE" err="1"/>
              <a:t>ossitatiandi</a:t>
            </a:r>
            <a:r>
              <a:rPr lang="nl-BE"/>
              <a:t> </a:t>
            </a:r>
            <a:r>
              <a:rPr lang="nl-BE" err="1"/>
              <a:t>incid</a:t>
            </a:r>
            <a:r>
              <a:rPr lang="nl-BE"/>
              <a:t> </a:t>
            </a:r>
            <a:r>
              <a:rPr lang="nl-BE" err="1"/>
              <a:t>explat</a:t>
            </a:r>
            <a:r>
              <a:rPr lang="nl-BE"/>
              <a:t> </a:t>
            </a:r>
            <a:r>
              <a:rPr lang="nl-BE" err="1"/>
              <a:t>adi</a:t>
            </a:r>
            <a:r>
              <a:rPr lang="nl-BE"/>
              <a:t> </a:t>
            </a:r>
            <a:r>
              <a:rPr lang="nl-BE" err="1"/>
              <a:t>ommo</a:t>
            </a:r>
            <a:r>
              <a:rPr lang="nl-BE"/>
              <a:t> </a:t>
            </a:r>
            <a:r>
              <a:rPr lang="nl-BE" err="1"/>
              <a:t>blaci</a:t>
            </a:r>
            <a:r>
              <a:rPr lang="nl-BE"/>
              <a:t> dolo </a:t>
            </a:r>
            <a:r>
              <a:rPr lang="nl-BE" err="1"/>
              <a:t>voluptatior</a:t>
            </a:r>
            <a:r>
              <a:rPr lang="nl-BE"/>
              <a:t> </a:t>
            </a:r>
            <a:r>
              <a:rPr lang="nl-BE" err="1"/>
              <a:t>sapicat</a:t>
            </a:r>
            <a:r>
              <a:rPr lang="nl-BE"/>
              <a:t> fuga.</a:t>
            </a:r>
          </a:p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AFF6AEB-BD3E-1A14-9FFD-CC3785BB74D5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nl-NL"/>
              <a:t>01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1B8451E0-78F9-C808-2C88-AAB699E18EF6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r>
              <a:rPr lang="nl-NL"/>
              <a:t>02</a:t>
            </a:r>
            <a:endParaRPr lang="nl-BE"/>
          </a:p>
        </p:txBody>
      </p: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B64193DF-5C45-EC1D-18FF-426388598F31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nl-NL"/>
              <a:t>03</a:t>
            </a:r>
            <a:endParaRPr lang="nl-BE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EDEF34D3-571F-E9B9-3D63-1028B24576B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nl-NL"/>
              <a:t>04</a:t>
            </a:r>
            <a:endParaRPr lang="nl-BE"/>
          </a:p>
        </p:txBody>
      </p:sp>
      <p:sp>
        <p:nvSpPr>
          <p:cNvPr id="8" name="Tijdelijke aanduiding voor tekst 7">
            <a:extLst>
              <a:ext uri="{FF2B5EF4-FFF2-40B4-BE49-F238E27FC236}">
                <a16:creationId xmlns:a16="http://schemas.microsoft.com/office/drawing/2014/main" id="{A482060D-0710-10CE-C38C-7544AEC24EB0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nl-NL"/>
              <a:t>Tweede punt</a:t>
            </a:r>
            <a:endParaRPr lang="nl-BE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E560CBC1-9C54-C6DA-6CB5-873D104191D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nl-BE" err="1"/>
              <a:t>Repratus</a:t>
            </a:r>
            <a:r>
              <a:rPr lang="nl-BE"/>
              <a:t> </a:t>
            </a:r>
            <a:r>
              <a:rPr lang="nl-BE" err="1"/>
              <a:t>explatas</a:t>
            </a:r>
            <a:r>
              <a:rPr lang="nl-BE"/>
              <a:t> </a:t>
            </a:r>
            <a:r>
              <a:rPr lang="nl-BE" err="1"/>
              <a:t>rectemp</a:t>
            </a:r>
            <a:r>
              <a:rPr lang="nl-BE"/>
              <a:t> </a:t>
            </a:r>
            <a:r>
              <a:rPr lang="nl-BE" err="1"/>
              <a:t>ossitatiandi</a:t>
            </a:r>
            <a:r>
              <a:rPr lang="nl-BE"/>
              <a:t> </a:t>
            </a:r>
            <a:r>
              <a:rPr lang="nl-BE" err="1"/>
              <a:t>incid</a:t>
            </a:r>
            <a:r>
              <a:rPr lang="nl-BE"/>
              <a:t> </a:t>
            </a:r>
            <a:r>
              <a:rPr lang="nl-BE" err="1"/>
              <a:t>explat</a:t>
            </a:r>
            <a:r>
              <a:rPr lang="nl-BE"/>
              <a:t> </a:t>
            </a:r>
            <a:r>
              <a:rPr lang="nl-BE" err="1"/>
              <a:t>adi</a:t>
            </a:r>
            <a:r>
              <a:rPr lang="nl-BE"/>
              <a:t> </a:t>
            </a:r>
            <a:r>
              <a:rPr lang="nl-BE" err="1"/>
              <a:t>ommo</a:t>
            </a:r>
            <a:r>
              <a:rPr lang="nl-BE"/>
              <a:t> </a:t>
            </a:r>
            <a:r>
              <a:rPr lang="nl-BE" err="1"/>
              <a:t>blaci</a:t>
            </a:r>
            <a:r>
              <a:rPr lang="nl-BE"/>
              <a:t> dolo </a:t>
            </a:r>
            <a:r>
              <a:rPr lang="nl-BE" err="1"/>
              <a:t>voluptatior</a:t>
            </a:r>
            <a:r>
              <a:rPr lang="nl-BE"/>
              <a:t> </a:t>
            </a:r>
            <a:r>
              <a:rPr lang="nl-BE" err="1"/>
              <a:t>sapicat</a:t>
            </a:r>
            <a:r>
              <a:rPr lang="nl-BE"/>
              <a:t> fuga.</a:t>
            </a:r>
          </a:p>
          <a:p>
            <a:endParaRPr lang="nl-BE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1E77A4FF-1168-9C86-5C96-63D5F2CB31FF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nl-NL"/>
              <a:t>Derde punt</a:t>
            </a:r>
            <a:endParaRPr lang="nl-BE"/>
          </a:p>
        </p:txBody>
      </p:sp>
      <p:sp>
        <p:nvSpPr>
          <p:cNvPr id="11" name="Tijdelijke aanduiding voor tekst 10">
            <a:extLst>
              <a:ext uri="{FF2B5EF4-FFF2-40B4-BE49-F238E27FC236}">
                <a16:creationId xmlns:a16="http://schemas.microsoft.com/office/drawing/2014/main" id="{6EF8F475-1523-8E28-AF8D-06406533DE0A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nl-BE" err="1"/>
              <a:t>Repratus</a:t>
            </a:r>
            <a:r>
              <a:rPr lang="nl-BE"/>
              <a:t> </a:t>
            </a:r>
            <a:r>
              <a:rPr lang="nl-BE" err="1"/>
              <a:t>explatas</a:t>
            </a:r>
            <a:r>
              <a:rPr lang="nl-BE"/>
              <a:t> </a:t>
            </a:r>
            <a:r>
              <a:rPr lang="nl-BE" err="1"/>
              <a:t>rectemp</a:t>
            </a:r>
            <a:r>
              <a:rPr lang="nl-BE"/>
              <a:t> </a:t>
            </a:r>
            <a:r>
              <a:rPr lang="nl-BE" err="1"/>
              <a:t>ossitatiandi</a:t>
            </a:r>
            <a:r>
              <a:rPr lang="nl-BE"/>
              <a:t> </a:t>
            </a:r>
            <a:r>
              <a:rPr lang="nl-BE" err="1"/>
              <a:t>incid</a:t>
            </a:r>
            <a:r>
              <a:rPr lang="nl-BE"/>
              <a:t> </a:t>
            </a:r>
            <a:r>
              <a:rPr lang="nl-BE" err="1"/>
              <a:t>explat</a:t>
            </a:r>
            <a:r>
              <a:rPr lang="nl-BE"/>
              <a:t> </a:t>
            </a:r>
            <a:r>
              <a:rPr lang="nl-BE" err="1"/>
              <a:t>adi</a:t>
            </a:r>
            <a:r>
              <a:rPr lang="nl-BE"/>
              <a:t> </a:t>
            </a:r>
            <a:r>
              <a:rPr lang="nl-BE" err="1"/>
              <a:t>ommo</a:t>
            </a:r>
            <a:r>
              <a:rPr lang="nl-BE"/>
              <a:t> </a:t>
            </a:r>
            <a:r>
              <a:rPr lang="nl-BE" err="1"/>
              <a:t>blaci</a:t>
            </a:r>
            <a:r>
              <a:rPr lang="nl-BE"/>
              <a:t> dolo </a:t>
            </a:r>
            <a:r>
              <a:rPr lang="nl-BE" err="1"/>
              <a:t>voluptatior</a:t>
            </a:r>
            <a:r>
              <a:rPr lang="nl-BE"/>
              <a:t> </a:t>
            </a:r>
            <a:r>
              <a:rPr lang="nl-BE" err="1"/>
              <a:t>sapicat</a:t>
            </a:r>
            <a:r>
              <a:rPr lang="nl-BE"/>
              <a:t> fuga.</a:t>
            </a:r>
          </a:p>
          <a:p>
            <a:endParaRPr lang="nl-BE"/>
          </a:p>
        </p:txBody>
      </p:sp>
      <p:sp>
        <p:nvSpPr>
          <p:cNvPr id="12" name="Tijdelijke aanduiding voor tekst 11">
            <a:extLst>
              <a:ext uri="{FF2B5EF4-FFF2-40B4-BE49-F238E27FC236}">
                <a16:creationId xmlns:a16="http://schemas.microsoft.com/office/drawing/2014/main" id="{8C7C511B-E3A5-B7F8-BFDB-68E2DE3ADF02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r>
              <a:rPr lang="nl-NL"/>
              <a:t>Vierde punt</a:t>
            </a:r>
            <a:endParaRPr lang="nl-BE"/>
          </a:p>
        </p:txBody>
      </p:sp>
      <p:sp>
        <p:nvSpPr>
          <p:cNvPr id="13" name="Tijdelijke aanduiding voor tekst 12">
            <a:extLst>
              <a:ext uri="{FF2B5EF4-FFF2-40B4-BE49-F238E27FC236}">
                <a16:creationId xmlns:a16="http://schemas.microsoft.com/office/drawing/2014/main" id="{C8C9D55A-E02F-48AD-B6A9-F04EA16EF7DE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r>
              <a:rPr lang="nl-BE" err="1"/>
              <a:t>Repratus</a:t>
            </a:r>
            <a:r>
              <a:rPr lang="nl-BE"/>
              <a:t> </a:t>
            </a:r>
            <a:r>
              <a:rPr lang="nl-BE" err="1"/>
              <a:t>explatas</a:t>
            </a:r>
            <a:r>
              <a:rPr lang="nl-BE"/>
              <a:t> </a:t>
            </a:r>
            <a:r>
              <a:rPr lang="nl-BE" err="1"/>
              <a:t>rectemp</a:t>
            </a:r>
            <a:r>
              <a:rPr lang="nl-BE"/>
              <a:t> </a:t>
            </a:r>
            <a:r>
              <a:rPr lang="nl-BE" err="1"/>
              <a:t>ossitatiandi</a:t>
            </a:r>
            <a:r>
              <a:rPr lang="nl-BE"/>
              <a:t> </a:t>
            </a:r>
            <a:r>
              <a:rPr lang="nl-BE" err="1"/>
              <a:t>incid</a:t>
            </a:r>
            <a:r>
              <a:rPr lang="nl-BE"/>
              <a:t> </a:t>
            </a:r>
            <a:r>
              <a:rPr lang="nl-BE" err="1"/>
              <a:t>explat</a:t>
            </a:r>
            <a:r>
              <a:rPr lang="nl-BE"/>
              <a:t> </a:t>
            </a:r>
            <a:r>
              <a:rPr lang="nl-BE" err="1"/>
              <a:t>adi</a:t>
            </a:r>
            <a:r>
              <a:rPr lang="nl-BE"/>
              <a:t> </a:t>
            </a:r>
            <a:r>
              <a:rPr lang="nl-BE" err="1"/>
              <a:t>ommo</a:t>
            </a:r>
            <a:r>
              <a:rPr lang="nl-BE"/>
              <a:t> </a:t>
            </a:r>
            <a:r>
              <a:rPr lang="nl-BE" err="1"/>
              <a:t>blaci</a:t>
            </a:r>
            <a:r>
              <a:rPr lang="nl-BE"/>
              <a:t> dolo </a:t>
            </a:r>
            <a:r>
              <a:rPr lang="nl-BE" err="1"/>
              <a:t>voluptatior</a:t>
            </a:r>
            <a:r>
              <a:rPr lang="nl-BE"/>
              <a:t> </a:t>
            </a:r>
            <a:r>
              <a:rPr lang="nl-BE" err="1"/>
              <a:t>sapicat</a:t>
            </a:r>
            <a:r>
              <a:rPr lang="nl-BE"/>
              <a:t> fuga.</a:t>
            </a:r>
          </a:p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069734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B8F4D0-5660-A5B5-DB5D-5B7B135F32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Titel voor deze slide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593F67E-DB40-F152-0B8C-39A7C821A8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13" name="Tijdelijke aanduiding voor afbeelding 12" descr="Afbeelding met schoeisel, persoon, hemel, buitenshuis&#10;&#10;Automatisch gegenereerde beschrijving">
            <a:extLst>
              <a:ext uri="{FF2B5EF4-FFF2-40B4-BE49-F238E27FC236}">
                <a16:creationId xmlns:a16="http://schemas.microsoft.com/office/drawing/2014/main" id="{9ACD290F-6D52-360E-FDA4-AE7B1E42F66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/>
          <a:stretch/>
        </p:blipFill>
        <p:spPr>
          <a:xfrm>
            <a:off x="-4" y="-1"/>
            <a:ext cx="24382803" cy="6858001"/>
          </a:xfrm>
        </p:spPr>
      </p:pic>
      <p:sp>
        <p:nvSpPr>
          <p:cNvPr id="8" name="Tijdelijke aanduiding voor afbeelding 7">
            <a:extLst>
              <a:ext uri="{FF2B5EF4-FFF2-40B4-BE49-F238E27FC236}">
                <a16:creationId xmlns:a16="http://schemas.microsoft.com/office/drawing/2014/main" id="{69ED3509-E64D-0F37-DE96-C5CA1D2B5DB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524413" y="3428999"/>
            <a:ext cx="6858000" cy="6858000"/>
          </a:xfrm>
        </p:spPr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777914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B8F4D0-5660-A5B5-DB5D-5B7B135F32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Titel voor deze slide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593F67E-DB40-F152-0B8C-39A7C821A8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13" name="Tijdelijke aanduiding voor afbeelding 12" descr="Afbeelding met overdekt, muur, meisje, kleding&#10;&#10;Automatisch gegenereerde beschrijving">
            <a:extLst>
              <a:ext uri="{FF2B5EF4-FFF2-40B4-BE49-F238E27FC236}">
                <a16:creationId xmlns:a16="http://schemas.microsoft.com/office/drawing/2014/main" id="{A74B04CE-F6A9-14DC-00C6-B62ED590BFF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/>
          <a:stretch/>
        </p:blipFill>
        <p:spPr>
          <a:xfrm>
            <a:off x="-1" y="-1"/>
            <a:ext cx="24382800" cy="6858000"/>
          </a:xfrm>
        </p:spPr>
      </p:pic>
      <p:sp>
        <p:nvSpPr>
          <p:cNvPr id="7" name="Tijdelijke aanduiding voor afbeelding 6">
            <a:extLst>
              <a:ext uri="{FF2B5EF4-FFF2-40B4-BE49-F238E27FC236}">
                <a16:creationId xmlns:a16="http://schemas.microsoft.com/office/drawing/2014/main" id="{A0E9AF60-E3F3-F9B8-2A39-A8DF0703722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617212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0CB5C9C-DCD5-F331-70EE-3C081AE520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voor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B07663A-758C-B327-74D0-F23EF9B174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952277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6BDC9E0-0415-5A0B-3A57-B158CD5FF92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voor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A5D1FF6A-1B33-66A1-9940-E3949533E0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538932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CD8F54-A76A-950F-7734-0187926AFF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Titel voor deze slide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1A554D8-EE11-A659-2117-5B4E029984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BE"/>
          </a:p>
        </p:txBody>
      </p:sp>
      <p:graphicFrame>
        <p:nvGraphicFramePr>
          <p:cNvPr id="5" name="Tijdelijke aanduiding voor grafiek 4">
            <a:extLst>
              <a:ext uri="{FF2B5EF4-FFF2-40B4-BE49-F238E27FC236}">
                <a16:creationId xmlns:a16="http://schemas.microsoft.com/office/drawing/2014/main" id="{F3C4C330-B3E0-7492-94ED-32E6906C76E7}"/>
              </a:ext>
            </a:extLst>
          </p:cNvPr>
          <p:cNvGraphicFramePr>
            <a:graphicFrameLocks noGrp="1"/>
          </p:cNvGraphicFramePr>
          <p:nvPr>
            <p:ph type="chart" sz="quarter" idx="13"/>
            <p:extLst>
              <p:ext uri="{D42A27DB-BD31-4B8C-83A1-F6EECF244321}">
                <p14:modId xmlns:p14="http://schemas.microsoft.com/office/powerpoint/2010/main" val="2486089295"/>
              </p:ext>
            </p:extLst>
          </p:nvPr>
        </p:nvGraphicFramePr>
        <p:xfrm>
          <a:off x="763588" y="4694238"/>
          <a:ext cx="22096412" cy="7499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40964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Tijdelijke aanduiding voor afbeelding 10" descr="Afbeelding met gebouw, buitenshuis, Buitenspeeltoestellen, grond&#10;&#10;Automatisch gegenereerde beschrijving">
            <a:extLst>
              <a:ext uri="{FF2B5EF4-FFF2-40B4-BE49-F238E27FC236}">
                <a16:creationId xmlns:a16="http://schemas.microsoft.com/office/drawing/2014/main" id="{4E5FB141-1148-A89F-5842-5ADA9D851F1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D9F86FC6-1A21-DE80-F2EA-904C65BDA5F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369445" y="4636800"/>
            <a:ext cx="14479200" cy="4442400"/>
          </a:xfrm>
        </p:spPr>
        <p:txBody>
          <a:bodyPr/>
          <a:lstStyle/>
          <a:p>
            <a:r>
              <a:rPr lang="nl-BE" dirty="0"/>
              <a:t>Hier een grote quote </a:t>
            </a:r>
            <a:r>
              <a:rPr lang="nl-BE" dirty="0" err="1"/>
              <a:t>am</a:t>
            </a:r>
            <a:r>
              <a:rPr lang="nl-BE" dirty="0"/>
              <a:t> </a:t>
            </a:r>
            <a:r>
              <a:rPr lang="nl-BE" dirty="0" err="1"/>
              <a:t>volum</a:t>
            </a:r>
            <a:r>
              <a:rPr lang="nl-BE" dirty="0"/>
              <a:t> ut </a:t>
            </a:r>
            <a:r>
              <a:rPr lang="nl-BE" dirty="0" err="1"/>
              <a:t>qui</a:t>
            </a:r>
            <a:r>
              <a:rPr lang="nl-BE" dirty="0"/>
              <a:t> dolo</a:t>
            </a:r>
          </a:p>
        </p:txBody>
      </p:sp>
    </p:spTree>
    <p:extLst>
      <p:ext uri="{BB962C8B-B14F-4D97-AF65-F5344CB8AC3E}">
        <p14:creationId xmlns:p14="http://schemas.microsoft.com/office/powerpoint/2010/main" val="18210845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EBCAC49C-3F40-C6A6-B708-B9904AADF06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BE"/>
              <a:t>Hier een grote quote </a:t>
            </a:r>
            <a:r>
              <a:rPr lang="nl-BE" err="1"/>
              <a:t>am</a:t>
            </a:r>
            <a:r>
              <a:rPr lang="nl-BE"/>
              <a:t> </a:t>
            </a:r>
            <a:r>
              <a:rPr lang="nl-BE" err="1"/>
              <a:t>volum</a:t>
            </a:r>
            <a:r>
              <a:rPr lang="nl-BE"/>
              <a:t> ut </a:t>
            </a:r>
            <a:r>
              <a:rPr lang="nl-BE" err="1"/>
              <a:t>qui</a:t>
            </a:r>
            <a:r>
              <a:rPr lang="nl-BE"/>
              <a:t> dolo</a:t>
            </a:r>
          </a:p>
        </p:txBody>
      </p:sp>
    </p:spTree>
    <p:extLst>
      <p:ext uri="{BB962C8B-B14F-4D97-AF65-F5344CB8AC3E}">
        <p14:creationId xmlns:p14="http://schemas.microsoft.com/office/powerpoint/2010/main" val="5969358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FA3091DB-E718-98B0-8175-814F0069743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l-BE"/>
              <a:t>Hier een grote quote </a:t>
            </a:r>
            <a:r>
              <a:rPr lang="nl-BE" err="1"/>
              <a:t>am</a:t>
            </a:r>
            <a:r>
              <a:rPr lang="nl-BE"/>
              <a:t> </a:t>
            </a:r>
            <a:r>
              <a:rPr lang="nl-BE" err="1"/>
              <a:t>volum</a:t>
            </a:r>
            <a:r>
              <a:rPr lang="nl-BE"/>
              <a:t> ut </a:t>
            </a:r>
            <a:r>
              <a:rPr lang="nl-BE" err="1"/>
              <a:t>qui</a:t>
            </a:r>
            <a:r>
              <a:rPr lang="nl-BE"/>
              <a:t> dolo</a:t>
            </a:r>
          </a:p>
        </p:txBody>
      </p:sp>
    </p:spTree>
    <p:extLst>
      <p:ext uri="{BB962C8B-B14F-4D97-AF65-F5344CB8AC3E}">
        <p14:creationId xmlns:p14="http://schemas.microsoft.com/office/powerpoint/2010/main" val="5505418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4162578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GO!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04B"/>
      </a:accent1>
      <a:accent2>
        <a:srgbClr val="67C0BA"/>
      </a:accent2>
      <a:accent3>
        <a:srgbClr val="532464"/>
      </a:accent3>
      <a:accent4>
        <a:srgbClr val="C3004B"/>
      </a:accent4>
      <a:accent5>
        <a:srgbClr val="67C0BA"/>
      </a:accent5>
      <a:accent6>
        <a:srgbClr val="532464"/>
      </a:accent6>
      <a:hlink>
        <a:srgbClr val="0563C1"/>
      </a:hlink>
      <a:folHlink>
        <a:srgbClr val="954F72"/>
      </a:folHlink>
    </a:clrScheme>
    <a:fontScheme name="GO! lettertype">
      <a:majorFont>
        <a:latin typeface="Flanders Art Sans Condensed Bold"/>
        <a:ea typeface=""/>
        <a:cs typeface=""/>
      </a:majorFont>
      <a:minorFont>
        <a:latin typeface="Flanders Art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GO! PowerPointsjabloon" id="{BE05C23D-E69C-462F-909A-6A86B59471D8}" vid="{6AE1F9FD-AB9D-4D92-A83A-32DE62ABB10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0099885-9432-4caf-9870-10dd17e557ce">
      <Terms xmlns="http://schemas.microsoft.com/office/infopath/2007/PartnerControls"/>
    </lcf76f155ced4ddcb4097134ff3c332f>
    <TaxCatchAll xmlns="cfc230b1-6dd3-467a-8fcc-dfa9df38b740">
      <Value>89</Value>
      <Value>26</Value>
      <Value>1</Value>
      <Value>14</Value>
    </TaxCatchAll>
    <de1e3eb6a8ca4da4a2e4a4e7f9dbdb0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2024</TermName>
          <TermId xmlns="http://schemas.microsoft.com/office/infopath/2007/PartnerControls">945b7bbd-c54e-4860-995d-064a129b977d</TermId>
        </TermInfo>
      </Terms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_dlc_DocId xmlns="cfc230b1-6dd3-467a-8fcc-dfa9df38b740">GOPRO-1830562155-19467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https://gemeenschapsonderwijs.sharepoint.com/sites/prodoc/_layouts/15/DocIdRedir.aspx?ID=GOPRO-1830562155-19467</Url>
      <Description>GOPRO-1830562155-19467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Communicatie</TermName>
          <TermId xmlns="http://schemas.microsoft.com/office/infopath/2007/PartnerControls">68acdb1b-ea92-427d-8c6e-8b03257e1fbb</TermId>
        </TermInfo>
      </Terms>
    </fef4875bd7d04335af313950a580cd9d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0" ma:contentTypeDescription="" ma:contentTypeScope="" ma:versionID="0d333513289bb87cd27efd38c1c4edc4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cb78508736aa7b27663b7e6984a0556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98EB5F29-041E-453A-A6F5-5DD34E6C2521}">
  <ds:schemaRefs>
    <ds:schemaRef ds:uri="ad7b623c-cf1b-4bf5-8bcf-78bcccb30f2d"/>
    <ds:schemaRef ds:uri="http://schemas.microsoft.com/office/infopath/2007/PartnerControls"/>
    <ds:schemaRef ds:uri="http://purl.org/dc/dcmitype/"/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openxmlformats.org/package/2006/metadata/core-properties"/>
    <ds:schemaRef ds:uri="4bd54989-f8f1-42bf-a15b-bae632bc2e0f"/>
  </ds:schemaRefs>
</ds:datastoreItem>
</file>

<file path=customXml/itemProps2.xml><?xml version="1.0" encoding="utf-8"?>
<ds:datastoreItem xmlns:ds="http://schemas.openxmlformats.org/officeDocument/2006/customXml" ds:itemID="{025A6682-B1CE-4EF6-9D51-2D9AA2C757F7}"/>
</file>

<file path=customXml/itemProps3.xml><?xml version="1.0" encoding="utf-8"?>
<ds:datastoreItem xmlns:ds="http://schemas.openxmlformats.org/officeDocument/2006/customXml" ds:itemID="{05E65345-A321-491F-8216-285F902E66FE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BA7E3602-9ABE-4A65-BCCB-225681E93DB2}"/>
</file>

<file path=docMetadata/LabelInfo.xml><?xml version="1.0" encoding="utf-8"?>
<clbl:labelList xmlns:clbl="http://schemas.microsoft.com/office/2020/mipLabelMetadata">
  <clbl:label id="{49c3d703-3579-47bf-a888-7c913fbdced9}" enabled="0" method="" siteId="{49c3d703-3579-47bf-a888-7c913fbdced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GO! PowerPointsjabloon</Template>
  <TotalTime>0</TotalTime>
  <Words>1011</Words>
  <Application>Microsoft Office PowerPoint</Application>
  <PresentationFormat>Aangepast</PresentationFormat>
  <Paragraphs>118</Paragraphs>
  <Slides>32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32</vt:i4>
      </vt:variant>
    </vt:vector>
  </HeadingPairs>
  <TitlesOfParts>
    <vt:vector size="40" baseType="lpstr">
      <vt:lpstr>Flanders Art Sans Condensed</vt:lpstr>
      <vt:lpstr>Flanders Art Sans Light</vt:lpstr>
      <vt:lpstr>Arial</vt:lpstr>
      <vt:lpstr>Calibri</vt:lpstr>
      <vt:lpstr>Wingdings 2</vt:lpstr>
      <vt:lpstr>Wingdings</vt:lpstr>
      <vt:lpstr>Flanders Art Sans</vt:lpstr>
      <vt:lpstr>Kantoorthema</vt:lpstr>
      <vt:lpstr>Presentatietitel op twee lijnen</vt:lpstr>
      <vt:lpstr>Presentatietitel op twee lijnen</vt:lpstr>
      <vt:lpstr>Presentatietitel op twee lijnen</vt:lpstr>
      <vt:lpstr>Inhoud</vt:lpstr>
      <vt:lpstr>Inhoud</vt:lpstr>
      <vt:lpstr>PowerPoint-presentatie</vt:lpstr>
      <vt:lpstr>PowerPoint-presentatie</vt:lpstr>
      <vt:lpstr>Sectiekop</vt:lpstr>
      <vt:lpstr>Sectiekop</vt:lpstr>
      <vt:lpstr>Sectiekop</vt:lpstr>
      <vt:lpstr>Sectiekop</vt:lpstr>
      <vt:lpstr>Titel voor deze slide</vt:lpstr>
      <vt:lpstr>Titel voor deze slide</vt:lpstr>
      <vt:lpstr>Titel voor deze slide</vt:lpstr>
      <vt:lpstr>Titel voor deze slide</vt:lpstr>
      <vt:lpstr>Titel voor deze slide</vt:lpstr>
      <vt:lpstr>Titel van deze slide</vt:lpstr>
      <vt:lpstr>Titel van deze slide</vt:lpstr>
      <vt:lpstr>Titel van deze slide</vt:lpstr>
      <vt:lpstr>Titel voor deze slide</vt:lpstr>
      <vt:lpstr>Titel voor deze slide</vt:lpstr>
      <vt:lpstr>PowerPoint-presentatie</vt:lpstr>
      <vt:lpstr>PowerPoint-presentatie</vt:lpstr>
      <vt:lpstr>Titel voor deze slide</vt:lpstr>
      <vt:lpstr>Titel voor deze slide</vt:lpstr>
      <vt:lpstr>Titel voor deze slide</vt:lpstr>
      <vt:lpstr>Titel voor deze slide</vt:lpstr>
      <vt:lpstr>Titel voor deze slide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GO! PowerPointsjabloon</dc:title>
  <dc:creator>Brenda Van Rillaer</dc:creator>
  <cp:lastModifiedBy>Brenda Van Rillaer</cp:lastModifiedBy>
  <cp:revision>6</cp:revision>
  <dcterms:created xsi:type="dcterms:W3CDTF">2025-02-13T09:36:54Z</dcterms:created>
  <dcterms:modified xsi:type="dcterms:W3CDTF">2025-02-17T13:42:06Z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GOBoxJaar">
    <vt:lpwstr/>
  </property>
  <property fmtid="{D5CDD505-2E9C-101B-9397-08002B2CF9AE}" pid="4" name="MediaServiceImageTags">
    <vt:lpwstr/>
  </property>
  <property fmtid="{D5CDD505-2E9C-101B-9397-08002B2CF9AE}" pid="5" name="GOBoxStatusDocument">
    <vt:lpwstr/>
  </property>
  <property fmtid="{D5CDD505-2E9C-101B-9397-08002B2CF9AE}" pid="6" name="GOBoxAfdeling">
    <vt:lpwstr/>
  </property>
  <property fmtid="{D5CDD505-2E9C-101B-9397-08002B2CF9AE}" pid="7" name="Campagnenaam">
    <vt:lpwstr/>
  </property>
  <property fmtid="{D5CDD505-2E9C-101B-9397-08002B2CF9AE}" pid="8" name="GOProPublicatiestatus">
    <vt:lpwstr>1;#Online|5d773375-47c0-4896-afa8-6eac5ed3e165</vt:lpwstr>
  </property>
  <property fmtid="{D5CDD505-2E9C-101B-9397-08002B2CF9AE}" pid="9" name="GOProOnderwijsniveaus">
    <vt:lpwstr>14;#Alle onderwijsniveaus|2fe7c676-0ce6-4fab-b265-4b19c15279a5</vt:lpwstr>
  </property>
  <property fmtid="{D5CDD505-2E9C-101B-9397-08002B2CF9AE}" pid="10" name="_dlc_DocIdItemGuid">
    <vt:lpwstr>8df204c8-7cb9-4840-b2b7-058271544adb</vt:lpwstr>
  </property>
  <property fmtid="{D5CDD505-2E9C-101B-9397-08002B2CF9AE}" pid="11" name="GOProOorsprong">
    <vt:lpwstr/>
  </property>
  <property fmtid="{D5CDD505-2E9C-101B-9397-08002B2CF9AE}" pid="12" name="GOProThemas">
    <vt:lpwstr>26;#Communicatie|68acdb1b-ea92-427d-8c6e-8b03257e1fbb</vt:lpwstr>
  </property>
  <property fmtid="{D5CDD505-2E9C-101B-9397-08002B2CF9AE}" pid="13" name="GOProSchooljaar">
    <vt:lpwstr/>
  </property>
  <property fmtid="{D5CDD505-2E9C-101B-9397-08002B2CF9AE}" pid="14" name="GOProJaar">
    <vt:lpwstr>89;#2024|945b7bbd-c54e-4860-995d-064a129b977d</vt:lpwstr>
  </property>
</Properties>
</file>