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diagrams/data6.xml" ContentType="application/vnd.openxmlformats-officedocument.drawingml.diagramData+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diagrams/data7.xml" ContentType="application/vnd.openxmlformats-officedocument.drawingml.diagramData+xml"/>
  <Override PartName="/ppt/diagrams/data8.xml" ContentType="application/vnd.openxmlformats-officedocument.drawingml.diagramData+xml"/>
  <Override PartName="/ppt/diagrams/data9.xml" ContentType="application/vnd.openxmlformats-officedocument.drawingml.diagramData+xml"/>
  <Override PartName="/ppt/diagrams/data10.xml" ContentType="application/vnd.openxmlformats-officedocument.drawingml.diagramData+xml"/>
  <Override PartName="/ppt/diagrams/data11.xml" ContentType="application/vnd.openxmlformats-officedocument.drawingml.diagramData+xml"/>
  <Override PartName="/ppt/diagrams/data1.xml" ContentType="application/vnd.openxmlformats-officedocument.drawingml.diagramData+xml"/>
  <Override PartName="/ppt/diagrams/data12.xml" ContentType="application/vnd.openxmlformats-officedocument.drawingml.diagramData+xml"/>
  <Override PartName="/ppt/diagrams/data13.xml" ContentType="application/vnd.openxmlformats-officedocument.drawingml.diagramData+xml"/>
  <Override PartName="/ppt/diagrams/data14.xml" ContentType="application/vnd.openxmlformats-officedocument.drawingml.diagramData+xml"/>
  <Override PartName="/ppt/diagrams/data15.xml" ContentType="application/vnd.openxmlformats-officedocument.drawingml.diagramData+xml"/>
  <Override PartName="/ppt/diagrams/data2.xml" ContentType="application/vnd.openxmlformats-officedocument.drawingml.diagramData+xml"/>
  <Override PartName="/ppt/diagrams/data16.xml" ContentType="application/vnd.openxmlformats-officedocument.drawingml.diagramData+xml"/>
  <Override PartName="/ppt/diagrams/data17.xml" ContentType="application/vnd.openxmlformats-officedocument.drawingml.diagramData+xml"/>
  <Override PartName="/ppt/diagrams/data3.xml" ContentType="application/vnd.openxmlformats-officedocument.drawingml.diagramData+xml"/>
  <Override PartName="/ppt/diagrams/data4.xml" ContentType="application/vnd.openxmlformats-officedocument.drawingml.diagramData+xml"/>
  <Override PartName="/ppt/diagrams/data5.xml" ContentType="application/vnd.openxmlformats-officedocument.drawingml.diagramData+xml"/>
  <Override PartName="/ppt/slideLayouts/slideLayout5.xml" ContentType="application/vnd.openxmlformats-officedocument.presentationml.slideLayout+xml"/>
  <Override PartName="/ppt/slideMasters/slideMaster1.xml" ContentType="application/vnd.openxmlformats-officedocument.presentationml.slideMaster+xml"/>
  <Override PartName="/ppt/slideLayouts/slideLayout11.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layout2.xml" ContentType="application/vnd.openxmlformats-officedocument.drawingml.diagramLayout+xml"/>
  <Override PartName="/ppt/diagrams/quickStyle2.xml" ContentType="application/vnd.openxmlformats-officedocument.drawingml.diagramStyle+xml"/>
  <Override PartName="/ppt/diagrams/drawing2.xml" ContentType="application/vnd.ms-office.drawingml.diagramDrawing+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rawing9.xml" ContentType="application/vnd.ms-office.drawingml.diagramDrawing+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quickStyle8.xml" ContentType="application/vnd.openxmlformats-officedocument.drawingml.diagramStyle+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colors8.xml" ContentType="application/vnd.openxmlformats-officedocument.drawingml.diagramColors+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rawing8.xml" ContentType="application/vnd.ms-office.drawingml.diagramDrawing+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layout8.xml" ContentType="application/vnd.openxmlformats-officedocument.drawingml.diagramLayout+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layout9.xml" ContentType="application/vnd.openxmlformats-officedocument.drawingml.diagramLayout+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quickStyle9.xml" ContentType="application/vnd.openxmlformats-officedocument.drawingml.diagramStyle+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colors9.xml" ContentType="application/vnd.openxmlformats-officedocument.drawingml.diagramColors+xml"/>
  <Override PartName="/ppt/theme/theme1.xml" ContentType="application/vnd.openxmlformats-officedocument.theme+xml"/>
  <Override PartName="/ppt/diagrams/colors2.xml" ContentType="application/vnd.openxmlformats-officedocument.drawingml.diagramColors+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ppt/revisionInfo.xml" ContentType="application/vnd.ms-powerpoint.revisioninfo+xml"/>
  <Override PartName="/customXml/itemProps3.xml" ContentType="application/vnd.openxmlformats-officedocument.customXmlProperties+xml"/>
  <Override PartName="/customXml/itemProps2.xml" ContentType="application/vnd.openxmlformats-officedocument.customXmlProperties+xml"/>
  <Override PartName="/customXml/itemProps1.xml" ContentType="application/vnd.openxmlformats-officedocument.customXmlProperties+xml"/>
  <Override PartName="/docProps/app.xml" ContentType="application/vnd.openxmlformats-officedocument.extended-properties+xml"/>
  <Override PartName="/docProps/core.xml" ContentType="application/vnd.openxmlformats-package.core-properties+xml"/>
  <Override PartName="/customXml/itemProps4.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60" r:id="rId4"/>
  </p:sldMasterIdLst>
  <p:sldIdLst>
    <p:sldId id="256" r:id="rId5"/>
    <p:sldId id="268" r:id="rId6"/>
    <p:sldId id="257" r:id="rId7"/>
    <p:sldId id="259" r:id="rId8"/>
    <p:sldId id="260" r:id="rId9"/>
    <p:sldId id="258" r:id="rId10"/>
    <p:sldId id="265" r:id="rId11"/>
    <p:sldId id="261" r:id="rId12"/>
    <p:sldId id="263" r:id="rId13"/>
    <p:sldId id="266" r:id="rId14"/>
    <p:sldId id="264" r:id="rId15"/>
    <p:sldId id="262" r:id="rId16"/>
    <p:sldId id="267" r:id="rId17"/>
    <p:sldId id="269" r:id="rId18"/>
    <p:sldId id="270" r:id="rId19"/>
    <p:sldId id="271" r:id="rId20"/>
    <p:sldId id="272" r:id="rId21"/>
    <p:sldId id="273" r:id="rId22"/>
    <p:sldId id="274" r:id="rId23"/>
    <p:sldId id="280" r:id="rId24"/>
    <p:sldId id="275" r:id="rId25"/>
    <p:sldId id="281" r:id="rId26"/>
    <p:sldId id="276" r:id="rId27"/>
    <p:sldId id="284" r:id="rId28"/>
    <p:sldId id="277" r:id="rId29"/>
    <p:sldId id="285" r:id="rId30"/>
    <p:sldId id="278" r:id="rId31"/>
    <p:sldId id="283" r:id="rId32"/>
    <p:sldId id="279" r:id="rId33"/>
    <p:sldId id="286" r:id="rId34"/>
    <p:sldId id="288" r:id="rId3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E1D166C-8385-4857-BF8E-C1F34776CD00}" v="1" dt="2024-01-23T15:08:54.597"/>
  </p1510:revLst>
</p1510:revInfo>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002" autoAdjust="0"/>
    <p:restoredTop sz="94660"/>
  </p:normalViewPr>
  <p:slideViewPr>
    <p:cSldViewPr snapToGrid="0">
      <p:cViewPr varScale="1">
        <p:scale>
          <a:sx n="64" d="100"/>
          <a:sy n="64" d="100"/>
        </p:scale>
        <p:origin x="80" y="10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customXml" Target="../customXml/item4.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40"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DC74F87-7BF2-4F0A-9A16-0F773C96FD70}" type="doc">
      <dgm:prSet loTypeId="urn:microsoft.com/office/officeart/2005/8/layout/hierarchy1" loCatId="hierarchy" qsTypeId="urn:microsoft.com/office/officeart/2005/8/quickstyle/simple1" qsCatId="simple" csTypeId="urn:microsoft.com/office/officeart/2005/8/colors/colorful2" csCatId="colorful"/>
      <dgm:spPr/>
      <dgm:t>
        <a:bodyPr/>
        <a:lstStyle/>
        <a:p>
          <a:endParaRPr lang="en-US"/>
        </a:p>
      </dgm:t>
    </dgm:pt>
    <dgm:pt modelId="{BC0F18C0-6E82-4890-83B2-4B6CA7A5680C}">
      <dgm:prSet/>
      <dgm:spPr/>
      <dgm:t>
        <a:bodyPr/>
        <a:lstStyle/>
        <a:p>
          <a:r>
            <a:rPr lang="nl-NL"/>
            <a:t>integraal vakonderdeel </a:t>
          </a:r>
          <a:r>
            <a:rPr lang="nl-NL" b="1"/>
            <a:t>van</a:t>
          </a:r>
          <a:r>
            <a:rPr lang="nl-NL"/>
            <a:t> de levensbeschouwelijke vakken</a:t>
          </a:r>
          <a:endParaRPr lang="en-US"/>
        </a:p>
      </dgm:t>
    </dgm:pt>
    <dgm:pt modelId="{21181B29-033F-4175-BE67-934B6FE81171}" type="parTrans" cxnId="{1FDB0F20-71B5-43C5-B5DE-F152E761FC83}">
      <dgm:prSet/>
      <dgm:spPr/>
      <dgm:t>
        <a:bodyPr/>
        <a:lstStyle/>
        <a:p>
          <a:endParaRPr lang="en-US"/>
        </a:p>
      </dgm:t>
    </dgm:pt>
    <dgm:pt modelId="{C6A83019-D4D6-4053-AB38-2B68F4CA7CF4}" type="sibTrans" cxnId="{1FDB0F20-71B5-43C5-B5DE-F152E761FC83}">
      <dgm:prSet/>
      <dgm:spPr/>
      <dgm:t>
        <a:bodyPr/>
        <a:lstStyle/>
        <a:p>
          <a:endParaRPr lang="en-US"/>
        </a:p>
      </dgm:t>
    </dgm:pt>
    <dgm:pt modelId="{B7AEF7B2-3332-451A-A10C-DC80FFE53E39}">
      <dgm:prSet/>
      <dgm:spPr/>
      <dgm:t>
        <a:bodyPr/>
        <a:lstStyle/>
        <a:p>
          <a:r>
            <a:rPr lang="nl-NL" b="1"/>
            <a:t>aparte</a:t>
          </a:r>
          <a:r>
            <a:rPr lang="nl-NL"/>
            <a:t> evaluatie </a:t>
          </a:r>
          <a:r>
            <a:rPr lang="nl-NL" b="1"/>
            <a:t>binnen</a:t>
          </a:r>
          <a:r>
            <a:rPr lang="nl-NL"/>
            <a:t> de levensbeschouwelijke vakken</a:t>
          </a:r>
          <a:endParaRPr lang="en-US"/>
        </a:p>
      </dgm:t>
    </dgm:pt>
    <dgm:pt modelId="{3DB1EC1B-4E98-4D6C-A489-4F95A8A2472F}" type="parTrans" cxnId="{AAAB614D-6BFB-4070-9C32-F4666DE2B601}">
      <dgm:prSet/>
      <dgm:spPr/>
      <dgm:t>
        <a:bodyPr/>
        <a:lstStyle/>
        <a:p>
          <a:endParaRPr lang="en-US"/>
        </a:p>
      </dgm:t>
    </dgm:pt>
    <dgm:pt modelId="{6D0677B1-AF06-4B90-B797-4DB6099ABA95}" type="sibTrans" cxnId="{AAAB614D-6BFB-4070-9C32-F4666DE2B601}">
      <dgm:prSet/>
      <dgm:spPr/>
      <dgm:t>
        <a:bodyPr/>
        <a:lstStyle/>
        <a:p>
          <a:endParaRPr lang="en-US"/>
        </a:p>
      </dgm:t>
    </dgm:pt>
    <dgm:pt modelId="{8CED50EA-C7F7-4AB7-AA16-80B3E4708C14}" type="pres">
      <dgm:prSet presAssocID="{2DC74F87-7BF2-4F0A-9A16-0F773C96FD70}" presName="hierChild1" presStyleCnt="0">
        <dgm:presLayoutVars>
          <dgm:chPref val="1"/>
          <dgm:dir/>
          <dgm:animOne val="branch"/>
          <dgm:animLvl val="lvl"/>
          <dgm:resizeHandles/>
        </dgm:presLayoutVars>
      </dgm:prSet>
      <dgm:spPr/>
    </dgm:pt>
    <dgm:pt modelId="{C4E651D3-6185-4A86-AD87-89EDE7631F05}" type="pres">
      <dgm:prSet presAssocID="{BC0F18C0-6E82-4890-83B2-4B6CA7A5680C}" presName="hierRoot1" presStyleCnt="0"/>
      <dgm:spPr/>
    </dgm:pt>
    <dgm:pt modelId="{49F97E9D-AEDB-4AB2-BDF0-125CC2ADD16B}" type="pres">
      <dgm:prSet presAssocID="{BC0F18C0-6E82-4890-83B2-4B6CA7A5680C}" presName="composite" presStyleCnt="0"/>
      <dgm:spPr/>
    </dgm:pt>
    <dgm:pt modelId="{6A42F4BD-8FD0-4176-8AF2-2029CB09E08E}" type="pres">
      <dgm:prSet presAssocID="{BC0F18C0-6E82-4890-83B2-4B6CA7A5680C}" presName="background" presStyleLbl="node0" presStyleIdx="0" presStyleCnt="2"/>
      <dgm:spPr/>
    </dgm:pt>
    <dgm:pt modelId="{3DA034DE-2227-44C2-9E9A-CD5E62B28B20}" type="pres">
      <dgm:prSet presAssocID="{BC0F18C0-6E82-4890-83B2-4B6CA7A5680C}" presName="text" presStyleLbl="fgAcc0" presStyleIdx="0" presStyleCnt="2" custLinFactNeighborX="5556" custLinFactNeighborY="2393">
        <dgm:presLayoutVars>
          <dgm:chPref val="3"/>
        </dgm:presLayoutVars>
      </dgm:prSet>
      <dgm:spPr/>
    </dgm:pt>
    <dgm:pt modelId="{A8CCD1B6-CE98-4C7F-9DA9-6DC01BB83EF4}" type="pres">
      <dgm:prSet presAssocID="{BC0F18C0-6E82-4890-83B2-4B6CA7A5680C}" presName="hierChild2" presStyleCnt="0"/>
      <dgm:spPr/>
    </dgm:pt>
    <dgm:pt modelId="{0BE10755-1460-4B22-B603-87EFAD852915}" type="pres">
      <dgm:prSet presAssocID="{B7AEF7B2-3332-451A-A10C-DC80FFE53E39}" presName="hierRoot1" presStyleCnt="0"/>
      <dgm:spPr/>
    </dgm:pt>
    <dgm:pt modelId="{59315998-6738-4634-B7D0-9CDFD3FA0A63}" type="pres">
      <dgm:prSet presAssocID="{B7AEF7B2-3332-451A-A10C-DC80FFE53E39}" presName="composite" presStyleCnt="0"/>
      <dgm:spPr/>
    </dgm:pt>
    <dgm:pt modelId="{763F69ED-5A14-4CCF-9265-562B8E556E20}" type="pres">
      <dgm:prSet presAssocID="{B7AEF7B2-3332-451A-A10C-DC80FFE53E39}" presName="background" presStyleLbl="node0" presStyleIdx="1" presStyleCnt="2"/>
      <dgm:spPr/>
    </dgm:pt>
    <dgm:pt modelId="{64F1AA09-9AD6-4A87-9079-B45D20E538FC}" type="pres">
      <dgm:prSet presAssocID="{B7AEF7B2-3332-451A-A10C-DC80FFE53E39}" presName="text" presStyleLbl="fgAcc0" presStyleIdx="1" presStyleCnt="2">
        <dgm:presLayoutVars>
          <dgm:chPref val="3"/>
        </dgm:presLayoutVars>
      </dgm:prSet>
      <dgm:spPr/>
    </dgm:pt>
    <dgm:pt modelId="{F8C073C0-FB29-4023-9DC8-2A1559D5165D}" type="pres">
      <dgm:prSet presAssocID="{B7AEF7B2-3332-451A-A10C-DC80FFE53E39}" presName="hierChild2" presStyleCnt="0"/>
      <dgm:spPr/>
    </dgm:pt>
  </dgm:ptLst>
  <dgm:cxnLst>
    <dgm:cxn modelId="{1FDB0F20-71B5-43C5-B5DE-F152E761FC83}" srcId="{2DC74F87-7BF2-4F0A-9A16-0F773C96FD70}" destId="{BC0F18C0-6E82-4890-83B2-4B6CA7A5680C}" srcOrd="0" destOrd="0" parTransId="{21181B29-033F-4175-BE67-934B6FE81171}" sibTransId="{C6A83019-D4D6-4053-AB38-2B68F4CA7CF4}"/>
    <dgm:cxn modelId="{3693252C-ADDF-4D94-A0E8-7D9E5C7175C3}" type="presOf" srcId="{BC0F18C0-6E82-4890-83B2-4B6CA7A5680C}" destId="{3DA034DE-2227-44C2-9E9A-CD5E62B28B20}" srcOrd="0" destOrd="0" presId="urn:microsoft.com/office/officeart/2005/8/layout/hierarchy1"/>
    <dgm:cxn modelId="{AAAB614D-6BFB-4070-9C32-F4666DE2B601}" srcId="{2DC74F87-7BF2-4F0A-9A16-0F773C96FD70}" destId="{B7AEF7B2-3332-451A-A10C-DC80FFE53E39}" srcOrd="1" destOrd="0" parTransId="{3DB1EC1B-4E98-4D6C-A489-4F95A8A2472F}" sibTransId="{6D0677B1-AF06-4B90-B797-4DB6099ABA95}"/>
    <dgm:cxn modelId="{16AAB078-8294-42ED-B8EC-0B533DF7238C}" type="presOf" srcId="{2DC74F87-7BF2-4F0A-9A16-0F773C96FD70}" destId="{8CED50EA-C7F7-4AB7-AA16-80B3E4708C14}" srcOrd="0" destOrd="0" presId="urn:microsoft.com/office/officeart/2005/8/layout/hierarchy1"/>
    <dgm:cxn modelId="{2988C8BD-D1DB-459E-93BD-10B36EDD4B10}" type="presOf" srcId="{B7AEF7B2-3332-451A-A10C-DC80FFE53E39}" destId="{64F1AA09-9AD6-4A87-9079-B45D20E538FC}" srcOrd="0" destOrd="0" presId="urn:microsoft.com/office/officeart/2005/8/layout/hierarchy1"/>
    <dgm:cxn modelId="{4EB8358D-2AB2-4EC1-9069-0A71BA0F6275}" type="presParOf" srcId="{8CED50EA-C7F7-4AB7-AA16-80B3E4708C14}" destId="{C4E651D3-6185-4A86-AD87-89EDE7631F05}" srcOrd="0" destOrd="0" presId="urn:microsoft.com/office/officeart/2005/8/layout/hierarchy1"/>
    <dgm:cxn modelId="{EAA6300D-8BCE-48C6-9B3B-1812DDA29751}" type="presParOf" srcId="{C4E651D3-6185-4A86-AD87-89EDE7631F05}" destId="{49F97E9D-AEDB-4AB2-BDF0-125CC2ADD16B}" srcOrd="0" destOrd="0" presId="urn:microsoft.com/office/officeart/2005/8/layout/hierarchy1"/>
    <dgm:cxn modelId="{3BA53068-73EB-484E-8D40-814DE7A6017D}" type="presParOf" srcId="{49F97E9D-AEDB-4AB2-BDF0-125CC2ADD16B}" destId="{6A42F4BD-8FD0-4176-8AF2-2029CB09E08E}" srcOrd="0" destOrd="0" presId="urn:microsoft.com/office/officeart/2005/8/layout/hierarchy1"/>
    <dgm:cxn modelId="{D2805112-2B30-4B07-9481-AD89C7ADD3B2}" type="presParOf" srcId="{49F97E9D-AEDB-4AB2-BDF0-125CC2ADD16B}" destId="{3DA034DE-2227-44C2-9E9A-CD5E62B28B20}" srcOrd="1" destOrd="0" presId="urn:microsoft.com/office/officeart/2005/8/layout/hierarchy1"/>
    <dgm:cxn modelId="{67752361-25AB-4470-A7B9-6DE4B8B10437}" type="presParOf" srcId="{C4E651D3-6185-4A86-AD87-89EDE7631F05}" destId="{A8CCD1B6-CE98-4C7F-9DA9-6DC01BB83EF4}" srcOrd="1" destOrd="0" presId="urn:microsoft.com/office/officeart/2005/8/layout/hierarchy1"/>
    <dgm:cxn modelId="{FB8AFDD9-50C7-4976-A688-C3EBE1FCB033}" type="presParOf" srcId="{8CED50EA-C7F7-4AB7-AA16-80B3E4708C14}" destId="{0BE10755-1460-4B22-B603-87EFAD852915}" srcOrd="1" destOrd="0" presId="urn:microsoft.com/office/officeart/2005/8/layout/hierarchy1"/>
    <dgm:cxn modelId="{E04409DF-6DCF-4E11-B1DC-A2D1924BEBD3}" type="presParOf" srcId="{0BE10755-1460-4B22-B603-87EFAD852915}" destId="{59315998-6738-4634-B7D0-9CDFD3FA0A63}" srcOrd="0" destOrd="0" presId="urn:microsoft.com/office/officeart/2005/8/layout/hierarchy1"/>
    <dgm:cxn modelId="{69031B59-B0C9-4B67-B8F3-C15717A7BF91}" type="presParOf" srcId="{59315998-6738-4634-B7D0-9CDFD3FA0A63}" destId="{763F69ED-5A14-4CCF-9265-562B8E556E20}" srcOrd="0" destOrd="0" presId="urn:microsoft.com/office/officeart/2005/8/layout/hierarchy1"/>
    <dgm:cxn modelId="{469DF99E-C0F1-4DA5-A813-315953FCF938}" type="presParOf" srcId="{59315998-6738-4634-B7D0-9CDFD3FA0A63}" destId="{64F1AA09-9AD6-4A87-9079-B45D20E538FC}" srcOrd="1" destOrd="0" presId="urn:microsoft.com/office/officeart/2005/8/layout/hierarchy1"/>
    <dgm:cxn modelId="{B319598B-D7E9-43F0-A58B-4934AFBC2A66}" type="presParOf" srcId="{0BE10755-1460-4B22-B603-87EFAD852915}" destId="{F8C073C0-FB29-4023-9DC8-2A1559D5165D}"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0842C7C-3928-4B65-9488-359F2A75B0D2}"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22FF610A-B512-4840-AA2E-4D823745F5E1}">
      <dgm:prSet/>
      <dgm:spPr/>
      <dgm:t>
        <a:bodyPr/>
        <a:lstStyle/>
        <a:p>
          <a:r>
            <a:rPr lang="nl-NL"/>
            <a:t>Basis = leerplan ILD en leerplandoelen </a:t>
          </a:r>
          <a:endParaRPr lang="en-US"/>
        </a:p>
      </dgm:t>
    </dgm:pt>
    <dgm:pt modelId="{29C9D6BA-5B00-449D-A702-F56F29C4140F}" type="parTrans" cxnId="{0654D94F-7F11-43B2-902A-DEB86F32F06B}">
      <dgm:prSet/>
      <dgm:spPr/>
      <dgm:t>
        <a:bodyPr/>
        <a:lstStyle/>
        <a:p>
          <a:endParaRPr lang="en-US"/>
        </a:p>
      </dgm:t>
    </dgm:pt>
    <dgm:pt modelId="{F089C27F-8E91-4EBB-88CC-E299C3ACDAC9}" type="sibTrans" cxnId="{0654D94F-7F11-43B2-902A-DEB86F32F06B}">
      <dgm:prSet/>
      <dgm:spPr/>
      <dgm:t>
        <a:bodyPr/>
        <a:lstStyle/>
        <a:p>
          <a:endParaRPr lang="en-US"/>
        </a:p>
      </dgm:t>
    </dgm:pt>
    <dgm:pt modelId="{5A3FBAE1-AAC2-4C60-A773-92EB8687D66D}">
      <dgm:prSet/>
      <dgm:spPr/>
      <dgm:t>
        <a:bodyPr/>
        <a:lstStyle/>
        <a:p>
          <a:r>
            <a:rPr lang="nl-NL"/>
            <a:t>Vaardigheden en attitudes</a:t>
          </a:r>
          <a:endParaRPr lang="en-US"/>
        </a:p>
      </dgm:t>
    </dgm:pt>
    <dgm:pt modelId="{E4E2E40F-B527-4E69-9661-9863A608F655}" type="parTrans" cxnId="{6F94DB02-6E5A-4780-BEB6-38C2397FB691}">
      <dgm:prSet/>
      <dgm:spPr/>
      <dgm:t>
        <a:bodyPr/>
        <a:lstStyle/>
        <a:p>
          <a:endParaRPr lang="en-US"/>
        </a:p>
      </dgm:t>
    </dgm:pt>
    <dgm:pt modelId="{A16DD60C-E627-4100-9E30-12B084594301}" type="sibTrans" cxnId="{6F94DB02-6E5A-4780-BEB6-38C2397FB691}">
      <dgm:prSet/>
      <dgm:spPr/>
      <dgm:t>
        <a:bodyPr/>
        <a:lstStyle/>
        <a:p>
          <a:endParaRPr lang="en-US"/>
        </a:p>
      </dgm:t>
    </dgm:pt>
    <dgm:pt modelId="{1E309D58-9947-40EB-9B3B-82157AF0ECD0}">
      <dgm:prSet/>
      <dgm:spPr/>
      <dgm:t>
        <a:bodyPr/>
        <a:lstStyle/>
        <a:p>
          <a:r>
            <a:rPr lang="nl-NL"/>
            <a:t>Respectvolle omgang</a:t>
          </a:r>
          <a:endParaRPr lang="en-US"/>
        </a:p>
      </dgm:t>
    </dgm:pt>
    <dgm:pt modelId="{36C46556-1039-445D-862A-B8C146F52F54}" type="parTrans" cxnId="{18F69154-023B-4C9E-874A-372369183C69}">
      <dgm:prSet/>
      <dgm:spPr/>
      <dgm:t>
        <a:bodyPr/>
        <a:lstStyle/>
        <a:p>
          <a:endParaRPr lang="en-US"/>
        </a:p>
      </dgm:t>
    </dgm:pt>
    <dgm:pt modelId="{C21330F5-359E-4D4F-AAF0-34FCC714FA26}" type="sibTrans" cxnId="{18F69154-023B-4C9E-874A-372369183C69}">
      <dgm:prSet/>
      <dgm:spPr/>
      <dgm:t>
        <a:bodyPr/>
        <a:lstStyle/>
        <a:p>
          <a:endParaRPr lang="en-US"/>
        </a:p>
      </dgm:t>
    </dgm:pt>
    <dgm:pt modelId="{B2FD482C-4B1D-4059-AEF0-967537AA745C}">
      <dgm:prSet/>
      <dgm:spPr/>
      <dgm:t>
        <a:bodyPr/>
        <a:lstStyle/>
        <a:p>
          <a:r>
            <a:rPr lang="nl-NL"/>
            <a:t>Open communicatie</a:t>
          </a:r>
          <a:endParaRPr lang="en-US"/>
        </a:p>
      </dgm:t>
    </dgm:pt>
    <dgm:pt modelId="{49249232-0C90-4CD6-B6EA-963038D5C0DB}" type="parTrans" cxnId="{57E43158-9596-4BC5-B68A-E050DC5E62A0}">
      <dgm:prSet/>
      <dgm:spPr/>
      <dgm:t>
        <a:bodyPr/>
        <a:lstStyle/>
        <a:p>
          <a:endParaRPr lang="en-US"/>
        </a:p>
      </dgm:t>
    </dgm:pt>
    <dgm:pt modelId="{B98E9538-1E4D-4AAA-A8BC-8D9756FB5AE2}" type="sibTrans" cxnId="{57E43158-9596-4BC5-B68A-E050DC5E62A0}">
      <dgm:prSet/>
      <dgm:spPr/>
      <dgm:t>
        <a:bodyPr/>
        <a:lstStyle/>
        <a:p>
          <a:endParaRPr lang="en-US"/>
        </a:p>
      </dgm:t>
    </dgm:pt>
    <dgm:pt modelId="{8F3088DD-98B1-451A-A53E-F38535CFB365}">
      <dgm:prSet/>
      <dgm:spPr/>
      <dgm:t>
        <a:bodyPr/>
        <a:lstStyle/>
        <a:p>
          <a:r>
            <a:rPr lang="nl-NL"/>
            <a:t>Empathisch vermogen</a:t>
          </a:r>
          <a:endParaRPr lang="en-US"/>
        </a:p>
      </dgm:t>
    </dgm:pt>
    <dgm:pt modelId="{CE4739BB-083E-4547-BA0D-9F7A9CE361A0}" type="parTrans" cxnId="{A2C9913B-8C4A-40FD-B2CB-D7AD95FF65E4}">
      <dgm:prSet/>
      <dgm:spPr/>
      <dgm:t>
        <a:bodyPr/>
        <a:lstStyle/>
        <a:p>
          <a:endParaRPr lang="en-US"/>
        </a:p>
      </dgm:t>
    </dgm:pt>
    <dgm:pt modelId="{AB25F9D0-B9A1-48A9-A360-31705B1C9201}" type="sibTrans" cxnId="{A2C9913B-8C4A-40FD-B2CB-D7AD95FF65E4}">
      <dgm:prSet/>
      <dgm:spPr/>
      <dgm:t>
        <a:bodyPr/>
        <a:lstStyle/>
        <a:p>
          <a:endParaRPr lang="en-US"/>
        </a:p>
      </dgm:t>
    </dgm:pt>
    <dgm:pt modelId="{3098DA00-4D16-444F-A101-D1C27159140E}">
      <dgm:prSet/>
      <dgm:spPr/>
      <dgm:t>
        <a:bodyPr/>
        <a:lstStyle/>
        <a:p>
          <a:r>
            <a:rPr lang="nl-NL"/>
            <a:t>Constructief kritisch zijn</a:t>
          </a:r>
          <a:endParaRPr lang="en-US"/>
        </a:p>
      </dgm:t>
    </dgm:pt>
    <dgm:pt modelId="{68F51EF8-13BB-459B-B522-9F1D79DAC9F0}" type="parTrans" cxnId="{17199126-2156-4508-AE17-F4080E437AE3}">
      <dgm:prSet/>
      <dgm:spPr/>
      <dgm:t>
        <a:bodyPr/>
        <a:lstStyle/>
        <a:p>
          <a:endParaRPr lang="en-US"/>
        </a:p>
      </dgm:t>
    </dgm:pt>
    <dgm:pt modelId="{7C49D90D-96FD-4B32-BD18-499909E6EF47}" type="sibTrans" cxnId="{17199126-2156-4508-AE17-F4080E437AE3}">
      <dgm:prSet/>
      <dgm:spPr/>
      <dgm:t>
        <a:bodyPr/>
        <a:lstStyle/>
        <a:p>
          <a:endParaRPr lang="en-US"/>
        </a:p>
      </dgm:t>
    </dgm:pt>
    <dgm:pt modelId="{5C7AC8FB-78B9-49B5-80C8-F35676B2C800}">
      <dgm:prSet/>
      <dgm:spPr/>
      <dgm:t>
        <a:bodyPr/>
        <a:lstStyle/>
        <a:p>
          <a:r>
            <a:rPr lang="nl-NL"/>
            <a:t>Klemtoon op </a:t>
          </a:r>
          <a:endParaRPr lang="en-US"/>
        </a:p>
      </dgm:t>
    </dgm:pt>
    <dgm:pt modelId="{82F931F6-E782-4300-B6D7-988718FC80C1}" type="parTrans" cxnId="{7CB97BD9-4CCE-471F-B38B-A1C79C74BCAF}">
      <dgm:prSet/>
      <dgm:spPr/>
      <dgm:t>
        <a:bodyPr/>
        <a:lstStyle/>
        <a:p>
          <a:endParaRPr lang="en-US"/>
        </a:p>
      </dgm:t>
    </dgm:pt>
    <dgm:pt modelId="{CA6E1BEE-1358-46D6-9C8C-9B52960A1D23}" type="sibTrans" cxnId="{7CB97BD9-4CCE-471F-B38B-A1C79C74BCAF}">
      <dgm:prSet/>
      <dgm:spPr/>
      <dgm:t>
        <a:bodyPr/>
        <a:lstStyle/>
        <a:p>
          <a:endParaRPr lang="en-US"/>
        </a:p>
      </dgm:t>
    </dgm:pt>
    <dgm:pt modelId="{8A968B41-9CEC-446C-8E5F-575030E4D335}">
      <dgm:prSet/>
      <dgm:spPr/>
      <dgm:t>
        <a:bodyPr/>
        <a:lstStyle/>
        <a:p>
          <a:r>
            <a:rPr lang="nl-NL"/>
            <a:t>trap 2 leerlingen in dialoog </a:t>
          </a:r>
          <a:endParaRPr lang="en-US"/>
        </a:p>
      </dgm:t>
    </dgm:pt>
    <dgm:pt modelId="{92701060-790E-4D79-ACAB-F5B136E8542F}" type="parTrans" cxnId="{6F936ED6-22D3-49E4-A5F8-862223D2423F}">
      <dgm:prSet/>
      <dgm:spPr/>
      <dgm:t>
        <a:bodyPr/>
        <a:lstStyle/>
        <a:p>
          <a:endParaRPr lang="en-US"/>
        </a:p>
      </dgm:t>
    </dgm:pt>
    <dgm:pt modelId="{06CB151F-EA05-4AE0-B2F1-12E06317A408}" type="sibTrans" cxnId="{6F936ED6-22D3-49E4-A5F8-862223D2423F}">
      <dgm:prSet/>
      <dgm:spPr/>
      <dgm:t>
        <a:bodyPr/>
        <a:lstStyle/>
        <a:p>
          <a:endParaRPr lang="en-US"/>
        </a:p>
      </dgm:t>
    </dgm:pt>
    <dgm:pt modelId="{F42B5140-FF62-48C4-9AEA-335281BDC989}">
      <dgm:prSet/>
      <dgm:spPr/>
      <dgm:t>
        <a:bodyPr/>
        <a:lstStyle/>
        <a:p>
          <a:r>
            <a:rPr lang="nl-NL"/>
            <a:t>trap 3 verrijking van de eigen levensbeschouwing</a:t>
          </a:r>
          <a:endParaRPr lang="en-US"/>
        </a:p>
      </dgm:t>
    </dgm:pt>
    <dgm:pt modelId="{7DCF62ED-FEAB-4BD6-882E-926997F5C3D7}" type="parTrans" cxnId="{E9F033E1-FC64-4404-8B80-4F688D695DD2}">
      <dgm:prSet/>
      <dgm:spPr/>
      <dgm:t>
        <a:bodyPr/>
        <a:lstStyle/>
        <a:p>
          <a:endParaRPr lang="en-US"/>
        </a:p>
      </dgm:t>
    </dgm:pt>
    <dgm:pt modelId="{86E1D46B-DFD8-4D2B-A19C-C5BB82898DB9}" type="sibTrans" cxnId="{E9F033E1-FC64-4404-8B80-4F688D695DD2}">
      <dgm:prSet/>
      <dgm:spPr/>
      <dgm:t>
        <a:bodyPr/>
        <a:lstStyle/>
        <a:p>
          <a:endParaRPr lang="en-US"/>
        </a:p>
      </dgm:t>
    </dgm:pt>
    <dgm:pt modelId="{FEB5F8E1-EDED-4D10-A8B7-9F0ADC3A00EC}" type="pres">
      <dgm:prSet presAssocID="{B0842C7C-3928-4B65-9488-359F2A75B0D2}" presName="linear" presStyleCnt="0">
        <dgm:presLayoutVars>
          <dgm:animLvl val="lvl"/>
          <dgm:resizeHandles val="exact"/>
        </dgm:presLayoutVars>
      </dgm:prSet>
      <dgm:spPr/>
    </dgm:pt>
    <dgm:pt modelId="{951B9298-28FA-48B6-AF46-0A48A9F3B183}" type="pres">
      <dgm:prSet presAssocID="{22FF610A-B512-4840-AA2E-4D823745F5E1}" presName="parentText" presStyleLbl="node1" presStyleIdx="0" presStyleCnt="3">
        <dgm:presLayoutVars>
          <dgm:chMax val="0"/>
          <dgm:bulletEnabled val="1"/>
        </dgm:presLayoutVars>
      </dgm:prSet>
      <dgm:spPr/>
    </dgm:pt>
    <dgm:pt modelId="{BB92C262-DBC0-40CF-B6B1-C10C1DB7E58C}" type="pres">
      <dgm:prSet presAssocID="{F089C27F-8E91-4EBB-88CC-E299C3ACDAC9}" presName="spacer" presStyleCnt="0"/>
      <dgm:spPr/>
    </dgm:pt>
    <dgm:pt modelId="{7E7AB37A-6769-40C3-A581-6AAD8AB8F8E4}" type="pres">
      <dgm:prSet presAssocID="{5A3FBAE1-AAC2-4C60-A773-92EB8687D66D}" presName="parentText" presStyleLbl="node1" presStyleIdx="1" presStyleCnt="3">
        <dgm:presLayoutVars>
          <dgm:chMax val="0"/>
          <dgm:bulletEnabled val="1"/>
        </dgm:presLayoutVars>
      </dgm:prSet>
      <dgm:spPr/>
    </dgm:pt>
    <dgm:pt modelId="{0A977495-61F4-434A-A821-E74ACC47AA53}" type="pres">
      <dgm:prSet presAssocID="{5A3FBAE1-AAC2-4C60-A773-92EB8687D66D}" presName="childText" presStyleLbl="revTx" presStyleIdx="0" presStyleCnt="2">
        <dgm:presLayoutVars>
          <dgm:bulletEnabled val="1"/>
        </dgm:presLayoutVars>
      </dgm:prSet>
      <dgm:spPr/>
    </dgm:pt>
    <dgm:pt modelId="{E8C3DEE9-3A7E-42A5-B4AE-3F2D3C439987}" type="pres">
      <dgm:prSet presAssocID="{5C7AC8FB-78B9-49B5-80C8-F35676B2C800}" presName="parentText" presStyleLbl="node1" presStyleIdx="2" presStyleCnt="3">
        <dgm:presLayoutVars>
          <dgm:chMax val="0"/>
          <dgm:bulletEnabled val="1"/>
        </dgm:presLayoutVars>
      </dgm:prSet>
      <dgm:spPr/>
    </dgm:pt>
    <dgm:pt modelId="{7ADA8DB5-1A2E-47A1-9DB9-F359DC99F330}" type="pres">
      <dgm:prSet presAssocID="{5C7AC8FB-78B9-49B5-80C8-F35676B2C800}" presName="childText" presStyleLbl="revTx" presStyleIdx="1" presStyleCnt="2">
        <dgm:presLayoutVars>
          <dgm:bulletEnabled val="1"/>
        </dgm:presLayoutVars>
      </dgm:prSet>
      <dgm:spPr/>
    </dgm:pt>
  </dgm:ptLst>
  <dgm:cxnLst>
    <dgm:cxn modelId="{6F94DB02-6E5A-4780-BEB6-38C2397FB691}" srcId="{B0842C7C-3928-4B65-9488-359F2A75B0D2}" destId="{5A3FBAE1-AAC2-4C60-A773-92EB8687D66D}" srcOrd="1" destOrd="0" parTransId="{E4E2E40F-B527-4E69-9661-9863A608F655}" sibTransId="{A16DD60C-E627-4100-9E30-12B084594301}"/>
    <dgm:cxn modelId="{B0663F05-73A8-43D3-9F06-5FE7B832A553}" type="presOf" srcId="{B2FD482C-4B1D-4059-AEF0-967537AA745C}" destId="{0A977495-61F4-434A-A821-E74ACC47AA53}" srcOrd="0" destOrd="1" presId="urn:microsoft.com/office/officeart/2005/8/layout/vList2"/>
    <dgm:cxn modelId="{17199126-2156-4508-AE17-F4080E437AE3}" srcId="{5A3FBAE1-AAC2-4C60-A773-92EB8687D66D}" destId="{3098DA00-4D16-444F-A101-D1C27159140E}" srcOrd="3" destOrd="0" parTransId="{68F51EF8-13BB-459B-B522-9F1D79DAC9F0}" sibTransId="{7C49D90D-96FD-4B32-BD18-499909E6EF47}"/>
    <dgm:cxn modelId="{BEFD8728-9A9A-4901-AF7D-8B4C33F08E9B}" type="presOf" srcId="{B0842C7C-3928-4B65-9488-359F2A75B0D2}" destId="{FEB5F8E1-EDED-4D10-A8B7-9F0ADC3A00EC}" srcOrd="0" destOrd="0" presId="urn:microsoft.com/office/officeart/2005/8/layout/vList2"/>
    <dgm:cxn modelId="{A2C9913B-8C4A-40FD-B2CB-D7AD95FF65E4}" srcId="{5A3FBAE1-AAC2-4C60-A773-92EB8687D66D}" destId="{8F3088DD-98B1-451A-A53E-F38535CFB365}" srcOrd="2" destOrd="0" parTransId="{CE4739BB-083E-4547-BA0D-9F7A9CE361A0}" sibTransId="{AB25F9D0-B9A1-48A9-A360-31705B1C9201}"/>
    <dgm:cxn modelId="{C71BD860-5539-47B5-A5D5-3BF04657B80D}" type="presOf" srcId="{1E309D58-9947-40EB-9B3B-82157AF0ECD0}" destId="{0A977495-61F4-434A-A821-E74ACC47AA53}" srcOrd="0" destOrd="0" presId="urn:microsoft.com/office/officeart/2005/8/layout/vList2"/>
    <dgm:cxn modelId="{0654D94F-7F11-43B2-902A-DEB86F32F06B}" srcId="{B0842C7C-3928-4B65-9488-359F2A75B0D2}" destId="{22FF610A-B512-4840-AA2E-4D823745F5E1}" srcOrd="0" destOrd="0" parTransId="{29C9D6BA-5B00-449D-A702-F56F29C4140F}" sibTransId="{F089C27F-8E91-4EBB-88CC-E299C3ACDAC9}"/>
    <dgm:cxn modelId="{18F69154-023B-4C9E-874A-372369183C69}" srcId="{5A3FBAE1-AAC2-4C60-A773-92EB8687D66D}" destId="{1E309D58-9947-40EB-9B3B-82157AF0ECD0}" srcOrd="0" destOrd="0" parTransId="{36C46556-1039-445D-862A-B8C146F52F54}" sibTransId="{C21330F5-359E-4D4F-AAF0-34FCC714FA26}"/>
    <dgm:cxn modelId="{57E43158-9596-4BC5-B68A-E050DC5E62A0}" srcId="{5A3FBAE1-AAC2-4C60-A773-92EB8687D66D}" destId="{B2FD482C-4B1D-4059-AEF0-967537AA745C}" srcOrd="1" destOrd="0" parTransId="{49249232-0C90-4CD6-B6EA-963038D5C0DB}" sibTransId="{B98E9538-1E4D-4AAA-A8BC-8D9756FB5AE2}"/>
    <dgm:cxn modelId="{58C4AC86-615D-4EEA-81A0-433000894CAF}" type="presOf" srcId="{8A968B41-9CEC-446C-8E5F-575030E4D335}" destId="{7ADA8DB5-1A2E-47A1-9DB9-F359DC99F330}" srcOrd="0" destOrd="0" presId="urn:microsoft.com/office/officeart/2005/8/layout/vList2"/>
    <dgm:cxn modelId="{641BAB95-94C9-4BD3-BB5C-0270ED640ED5}" type="presOf" srcId="{5C7AC8FB-78B9-49B5-80C8-F35676B2C800}" destId="{E8C3DEE9-3A7E-42A5-B4AE-3F2D3C439987}" srcOrd="0" destOrd="0" presId="urn:microsoft.com/office/officeart/2005/8/layout/vList2"/>
    <dgm:cxn modelId="{4C8CAB96-497D-48EE-BF66-208918B895BE}" type="presOf" srcId="{F42B5140-FF62-48C4-9AEA-335281BDC989}" destId="{7ADA8DB5-1A2E-47A1-9DB9-F359DC99F330}" srcOrd="0" destOrd="1" presId="urn:microsoft.com/office/officeart/2005/8/layout/vList2"/>
    <dgm:cxn modelId="{543D59A5-CCFA-4303-845D-1348F878BBE9}" type="presOf" srcId="{22FF610A-B512-4840-AA2E-4D823745F5E1}" destId="{951B9298-28FA-48B6-AF46-0A48A9F3B183}" srcOrd="0" destOrd="0" presId="urn:microsoft.com/office/officeart/2005/8/layout/vList2"/>
    <dgm:cxn modelId="{7B2FFDA6-3807-4AE1-AC7D-2D6A3DC4661D}" type="presOf" srcId="{3098DA00-4D16-444F-A101-D1C27159140E}" destId="{0A977495-61F4-434A-A821-E74ACC47AA53}" srcOrd="0" destOrd="3" presId="urn:microsoft.com/office/officeart/2005/8/layout/vList2"/>
    <dgm:cxn modelId="{6F936ED6-22D3-49E4-A5F8-862223D2423F}" srcId="{5C7AC8FB-78B9-49B5-80C8-F35676B2C800}" destId="{8A968B41-9CEC-446C-8E5F-575030E4D335}" srcOrd="0" destOrd="0" parTransId="{92701060-790E-4D79-ACAB-F5B136E8542F}" sibTransId="{06CB151F-EA05-4AE0-B2F1-12E06317A408}"/>
    <dgm:cxn modelId="{7CB97BD9-4CCE-471F-B38B-A1C79C74BCAF}" srcId="{B0842C7C-3928-4B65-9488-359F2A75B0D2}" destId="{5C7AC8FB-78B9-49B5-80C8-F35676B2C800}" srcOrd="2" destOrd="0" parTransId="{82F931F6-E782-4300-B6D7-988718FC80C1}" sibTransId="{CA6E1BEE-1358-46D6-9C8C-9B52960A1D23}"/>
    <dgm:cxn modelId="{E9F033E1-FC64-4404-8B80-4F688D695DD2}" srcId="{5C7AC8FB-78B9-49B5-80C8-F35676B2C800}" destId="{F42B5140-FF62-48C4-9AEA-335281BDC989}" srcOrd="1" destOrd="0" parTransId="{7DCF62ED-FEAB-4BD6-882E-926997F5C3D7}" sibTransId="{86E1D46B-DFD8-4D2B-A19C-C5BB82898DB9}"/>
    <dgm:cxn modelId="{13ABDEE6-CB1A-4DC8-9719-A62DA7EABCB1}" type="presOf" srcId="{8F3088DD-98B1-451A-A53E-F38535CFB365}" destId="{0A977495-61F4-434A-A821-E74ACC47AA53}" srcOrd="0" destOrd="2" presId="urn:microsoft.com/office/officeart/2005/8/layout/vList2"/>
    <dgm:cxn modelId="{A1661CE9-5848-4A63-9F42-BEA5D3E22AB0}" type="presOf" srcId="{5A3FBAE1-AAC2-4C60-A773-92EB8687D66D}" destId="{7E7AB37A-6769-40C3-A581-6AAD8AB8F8E4}" srcOrd="0" destOrd="0" presId="urn:microsoft.com/office/officeart/2005/8/layout/vList2"/>
    <dgm:cxn modelId="{ECB27F1B-D548-4018-9DD2-DAABC57D369B}" type="presParOf" srcId="{FEB5F8E1-EDED-4D10-A8B7-9F0ADC3A00EC}" destId="{951B9298-28FA-48B6-AF46-0A48A9F3B183}" srcOrd="0" destOrd="0" presId="urn:microsoft.com/office/officeart/2005/8/layout/vList2"/>
    <dgm:cxn modelId="{BFA71FB3-9A54-46CC-B8CC-665C8DA85A43}" type="presParOf" srcId="{FEB5F8E1-EDED-4D10-A8B7-9F0ADC3A00EC}" destId="{BB92C262-DBC0-40CF-B6B1-C10C1DB7E58C}" srcOrd="1" destOrd="0" presId="urn:microsoft.com/office/officeart/2005/8/layout/vList2"/>
    <dgm:cxn modelId="{F19B8FD7-A69E-48A3-B886-5EDAEE08B254}" type="presParOf" srcId="{FEB5F8E1-EDED-4D10-A8B7-9F0ADC3A00EC}" destId="{7E7AB37A-6769-40C3-A581-6AAD8AB8F8E4}" srcOrd="2" destOrd="0" presId="urn:microsoft.com/office/officeart/2005/8/layout/vList2"/>
    <dgm:cxn modelId="{5A73C84E-2FB4-4884-99BB-F26D400A22D5}" type="presParOf" srcId="{FEB5F8E1-EDED-4D10-A8B7-9F0ADC3A00EC}" destId="{0A977495-61F4-434A-A821-E74ACC47AA53}" srcOrd="3" destOrd="0" presId="urn:microsoft.com/office/officeart/2005/8/layout/vList2"/>
    <dgm:cxn modelId="{EC4AFA1A-CA51-4C12-AA0B-0F25F8F26B22}" type="presParOf" srcId="{FEB5F8E1-EDED-4D10-A8B7-9F0ADC3A00EC}" destId="{E8C3DEE9-3A7E-42A5-B4AE-3F2D3C439987}" srcOrd="4" destOrd="0" presId="urn:microsoft.com/office/officeart/2005/8/layout/vList2"/>
    <dgm:cxn modelId="{6A652229-6954-4367-9575-147F20FD05BB}" type="presParOf" srcId="{FEB5F8E1-EDED-4D10-A8B7-9F0ADC3A00EC}" destId="{7ADA8DB5-1A2E-47A1-9DB9-F359DC99F330}" srcOrd="5"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B15C50F-8648-49AC-AB47-51A66069CE88}"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6251FF6A-FA21-4F47-9048-3EDBCBAAF9F5}">
      <dgm:prSet/>
      <dgm:spPr/>
      <dgm:t>
        <a:bodyPr/>
        <a:lstStyle/>
        <a:p>
          <a:r>
            <a:rPr lang="nl-BE"/>
            <a:t>Contextafhankelijk: project, schoolcontext en input…</a:t>
          </a:r>
          <a:endParaRPr lang="en-US"/>
        </a:p>
      </dgm:t>
    </dgm:pt>
    <dgm:pt modelId="{70AEBF60-B15F-4502-A546-9C6C1446F8EC}" type="parTrans" cxnId="{BA331503-8BFE-4CF5-828A-3EC14AD184CF}">
      <dgm:prSet/>
      <dgm:spPr/>
      <dgm:t>
        <a:bodyPr/>
        <a:lstStyle/>
        <a:p>
          <a:endParaRPr lang="en-US"/>
        </a:p>
      </dgm:t>
    </dgm:pt>
    <dgm:pt modelId="{8A4C38D8-FE87-4112-8453-AB009F6546A1}" type="sibTrans" cxnId="{BA331503-8BFE-4CF5-828A-3EC14AD184CF}">
      <dgm:prSet/>
      <dgm:spPr/>
      <dgm:t>
        <a:bodyPr/>
        <a:lstStyle/>
        <a:p>
          <a:endParaRPr lang="en-US"/>
        </a:p>
      </dgm:t>
    </dgm:pt>
    <dgm:pt modelId="{02E89171-78BE-412B-9CCF-F47AA38AD932}">
      <dgm:prSet/>
      <dgm:spPr/>
      <dgm:t>
        <a:bodyPr/>
        <a:lstStyle/>
        <a:p>
          <a:r>
            <a:rPr lang="nl-BE"/>
            <a:t>Samen keuzes maken (zie lager)</a:t>
          </a:r>
          <a:endParaRPr lang="en-US"/>
        </a:p>
      </dgm:t>
    </dgm:pt>
    <dgm:pt modelId="{8DB5E4F6-02AD-4B95-96CB-65A5388055E1}" type="parTrans" cxnId="{29D0DFA3-8BB9-4E1E-8AA9-E7A4C1ACF7B9}">
      <dgm:prSet/>
      <dgm:spPr/>
      <dgm:t>
        <a:bodyPr/>
        <a:lstStyle/>
        <a:p>
          <a:endParaRPr lang="en-US"/>
        </a:p>
      </dgm:t>
    </dgm:pt>
    <dgm:pt modelId="{93895925-19B2-4560-9909-F4EE49BAE194}" type="sibTrans" cxnId="{29D0DFA3-8BB9-4E1E-8AA9-E7A4C1ACF7B9}">
      <dgm:prSet/>
      <dgm:spPr/>
      <dgm:t>
        <a:bodyPr/>
        <a:lstStyle/>
        <a:p>
          <a:endParaRPr lang="en-US"/>
        </a:p>
      </dgm:t>
    </dgm:pt>
    <dgm:pt modelId="{DAAACE87-BE1F-4B41-B8C9-4B4C1914C614}">
      <dgm:prSet/>
      <dgm:spPr/>
      <dgm:t>
        <a:bodyPr/>
        <a:lstStyle/>
        <a:p>
          <a:r>
            <a:rPr lang="nl-BE"/>
            <a:t>Beoordelingscriteria op voorhand uitwerken (ifv leerplan)</a:t>
          </a:r>
          <a:endParaRPr lang="en-US"/>
        </a:p>
      </dgm:t>
    </dgm:pt>
    <dgm:pt modelId="{5797C45B-E2DE-4ADD-BAA8-BD5A25BB967C}" type="parTrans" cxnId="{C26207D7-D85C-4FEA-9A43-B08EF403022E}">
      <dgm:prSet/>
      <dgm:spPr/>
      <dgm:t>
        <a:bodyPr/>
        <a:lstStyle/>
        <a:p>
          <a:endParaRPr lang="en-US"/>
        </a:p>
      </dgm:t>
    </dgm:pt>
    <dgm:pt modelId="{D6DB44C1-F0CC-4BB7-898B-EC24C90CC5AA}" type="sibTrans" cxnId="{C26207D7-D85C-4FEA-9A43-B08EF403022E}">
      <dgm:prSet/>
      <dgm:spPr/>
      <dgm:t>
        <a:bodyPr/>
        <a:lstStyle/>
        <a:p>
          <a:endParaRPr lang="en-US"/>
        </a:p>
      </dgm:t>
    </dgm:pt>
    <dgm:pt modelId="{347AB2A2-492B-4EBB-96D2-5BA38E70AA95}">
      <dgm:prSet/>
      <dgm:spPr/>
      <dgm:t>
        <a:bodyPr/>
        <a:lstStyle/>
        <a:p>
          <a:r>
            <a:rPr lang="nl-BE"/>
            <a:t>Beoordelingscriteria op voorhand communiceren</a:t>
          </a:r>
          <a:endParaRPr lang="en-US"/>
        </a:p>
      </dgm:t>
    </dgm:pt>
    <dgm:pt modelId="{96CEABE8-FA4F-4C00-BB72-9E62565C1599}" type="parTrans" cxnId="{13D69EC4-FB20-4B75-99EB-71758C2013F4}">
      <dgm:prSet/>
      <dgm:spPr/>
      <dgm:t>
        <a:bodyPr/>
        <a:lstStyle/>
        <a:p>
          <a:endParaRPr lang="en-US"/>
        </a:p>
      </dgm:t>
    </dgm:pt>
    <dgm:pt modelId="{E7E055A6-F386-49E1-930F-26265D82941A}" type="sibTrans" cxnId="{13D69EC4-FB20-4B75-99EB-71758C2013F4}">
      <dgm:prSet/>
      <dgm:spPr/>
      <dgm:t>
        <a:bodyPr/>
        <a:lstStyle/>
        <a:p>
          <a:endParaRPr lang="en-US"/>
        </a:p>
      </dgm:t>
    </dgm:pt>
    <dgm:pt modelId="{C0A59381-E3AF-4D63-B06A-DFBB25F3A59F}" type="pres">
      <dgm:prSet presAssocID="{9B15C50F-8648-49AC-AB47-51A66069CE88}" presName="hierChild1" presStyleCnt="0">
        <dgm:presLayoutVars>
          <dgm:chPref val="1"/>
          <dgm:dir/>
          <dgm:animOne val="branch"/>
          <dgm:animLvl val="lvl"/>
          <dgm:resizeHandles/>
        </dgm:presLayoutVars>
      </dgm:prSet>
      <dgm:spPr/>
    </dgm:pt>
    <dgm:pt modelId="{9B6ECC53-17D8-499A-B7A2-4E26272640BD}" type="pres">
      <dgm:prSet presAssocID="{6251FF6A-FA21-4F47-9048-3EDBCBAAF9F5}" presName="hierRoot1" presStyleCnt="0"/>
      <dgm:spPr/>
    </dgm:pt>
    <dgm:pt modelId="{9832A44F-2729-46C3-A12E-A45D7ED91752}" type="pres">
      <dgm:prSet presAssocID="{6251FF6A-FA21-4F47-9048-3EDBCBAAF9F5}" presName="composite" presStyleCnt="0"/>
      <dgm:spPr/>
    </dgm:pt>
    <dgm:pt modelId="{5B7AFD8F-77A4-4FB2-80A7-6451D2981A96}" type="pres">
      <dgm:prSet presAssocID="{6251FF6A-FA21-4F47-9048-3EDBCBAAF9F5}" presName="background" presStyleLbl="node0" presStyleIdx="0" presStyleCnt="4"/>
      <dgm:spPr/>
    </dgm:pt>
    <dgm:pt modelId="{52697522-62A2-4C8E-8F35-BC14B61647A7}" type="pres">
      <dgm:prSet presAssocID="{6251FF6A-FA21-4F47-9048-3EDBCBAAF9F5}" presName="text" presStyleLbl="fgAcc0" presStyleIdx="0" presStyleCnt="4">
        <dgm:presLayoutVars>
          <dgm:chPref val="3"/>
        </dgm:presLayoutVars>
      </dgm:prSet>
      <dgm:spPr/>
    </dgm:pt>
    <dgm:pt modelId="{39715962-3489-4FAF-AB89-5DB5986A8330}" type="pres">
      <dgm:prSet presAssocID="{6251FF6A-FA21-4F47-9048-3EDBCBAAF9F5}" presName="hierChild2" presStyleCnt="0"/>
      <dgm:spPr/>
    </dgm:pt>
    <dgm:pt modelId="{A91D1441-B896-481E-BD90-57E3A6262259}" type="pres">
      <dgm:prSet presAssocID="{02E89171-78BE-412B-9CCF-F47AA38AD932}" presName="hierRoot1" presStyleCnt="0"/>
      <dgm:spPr/>
    </dgm:pt>
    <dgm:pt modelId="{F09BCC5C-DF06-458E-A65F-A17F747164F1}" type="pres">
      <dgm:prSet presAssocID="{02E89171-78BE-412B-9CCF-F47AA38AD932}" presName="composite" presStyleCnt="0"/>
      <dgm:spPr/>
    </dgm:pt>
    <dgm:pt modelId="{40798672-A039-4124-8806-5498EF58A874}" type="pres">
      <dgm:prSet presAssocID="{02E89171-78BE-412B-9CCF-F47AA38AD932}" presName="background" presStyleLbl="node0" presStyleIdx="1" presStyleCnt="4"/>
      <dgm:spPr/>
    </dgm:pt>
    <dgm:pt modelId="{B3DF623B-F6CB-41FC-A773-ABAED2EBDC5E}" type="pres">
      <dgm:prSet presAssocID="{02E89171-78BE-412B-9CCF-F47AA38AD932}" presName="text" presStyleLbl="fgAcc0" presStyleIdx="1" presStyleCnt="4">
        <dgm:presLayoutVars>
          <dgm:chPref val="3"/>
        </dgm:presLayoutVars>
      </dgm:prSet>
      <dgm:spPr/>
    </dgm:pt>
    <dgm:pt modelId="{81F5DF45-3438-4A4C-B4DA-F3D63E420C16}" type="pres">
      <dgm:prSet presAssocID="{02E89171-78BE-412B-9CCF-F47AA38AD932}" presName="hierChild2" presStyleCnt="0"/>
      <dgm:spPr/>
    </dgm:pt>
    <dgm:pt modelId="{04276EFB-421A-4805-B32E-509033FC8CB9}" type="pres">
      <dgm:prSet presAssocID="{DAAACE87-BE1F-4B41-B8C9-4B4C1914C614}" presName="hierRoot1" presStyleCnt="0"/>
      <dgm:spPr/>
    </dgm:pt>
    <dgm:pt modelId="{CA3B1887-7CC1-4029-96F7-95A5AC1576E3}" type="pres">
      <dgm:prSet presAssocID="{DAAACE87-BE1F-4B41-B8C9-4B4C1914C614}" presName="composite" presStyleCnt="0"/>
      <dgm:spPr/>
    </dgm:pt>
    <dgm:pt modelId="{D2D0F32D-D468-4DC3-AB93-049DDD67D21F}" type="pres">
      <dgm:prSet presAssocID="{DAAACE87-BE1F-4B41-B8C9-4B4C1914C614}" presName="background" presStyleLbl="node0" presStyleIdx="2" presStyleCnt="4"/>
      <dgm:spPr/>
    </dgm:pt>
    <dgm:pt modelId="{C70D2B1F-A511-4156-B56F-3CD7BBF86BDF}" type="pres">
      <dgm:prSet presAssocID="{DAAACE87-BE1F-4B41-B8C9-4B4C1914C614}" presName="text" presStyleLbl="fgAcc0" presStyleIdx="2" presStyleCnt="4">
        <dgm:presLayoutVars>
          <dgm:chPref val="3"/>
        </dgm:presLayoutVars>
      </dgm:prSet>
      <dgm:spPr/>
    </dgm:pt>
    <dgm:pt modelId="{82FBF89F-DCE4-4307-A053-C62A477CE62C}" type="pres">
      <dgm:prSet presAssocID="{DAAACE87-BE1F-4B41-B8C9-4B4C1914C614}" presName="hierChild2" presStyleCnt="0"/>
      <dgm:spPr/>
    </dgm:pt>
    <dgm:pt modelId="{FBF4718E-84A7-441E-A095-011E5AD130BB}" type="pres">
      <dgm:prSet presAssocID="{347AB2A2-492B-4EBB-96D2-5BA38E70AA95}" presName="hierRoot1" presStyleCnt="0"/>
      <dgm:spPr/>
    </dgm:pt>
    <dgm:pt modelId="{3A8249CC-9E44-44F7-A6FE-83C41A786587}" type="pres">
      <dgm:prSet presAssocID="{347AB2A2-492B-4EBB-96D2-5BA38E70AA95}" presName="composite" presStyleCnt="0"/>
      <dgm:spPr/>
    </dgm:pt>
    <dgm:pt modelId="{6E7FE1D0-A677-494E-AC01-EA491C278558}" type="pres">
      <dgm:prSet presAssocID="{347AB2A2-492B-4EBB-96D2-5BA38E70AA95}" presName="background" presStyleLbl="node0" presStyleIdx="3" presStyleCnt="4"/>
      <dgm:spPr/>
    </dgm:pt>
    <dgm:pt modelId="{F4FC6036-242D-451F-9208-1AA0017D6B4A}" type="pres">
      <dgm:prSet presAssocID="{347AB2A2-492B-4EBB-96D2-5BA38E70AA95}" presName="text" presStyleLbl="fgAcc0" presStyleIdx="3" presStyleCnt="4">
        <dgm:presLayoutVars>
          <dgm:chPref val="3"/>
        </dgm:presLayoutVars>
      </dgm:prSet>
      <dgm:spPr/>
    </dgm:pt>
    <dgm:pt modelId="{1A1D3A8A-514B-41A3-89A8-13662BE15AED}" type="pres">
      <dgm:prSet presAssocID="{347AB2A2-492B-4EBB-96D2-5BA38E70AA95}" presName="hierChild2" presStyleCnt="0"/>
      <dgm:spPr/>
    </dgm:pt>
  </dgm:ptLst>
  <dgm:cxnLst>
    <dgm:cxn modelId="{BA331503-8BFE-4CF5-828A-3EC14AD184CF}" srcId="{9B15C50F-8648-49AC-AB47-51A66069CE88}" destId="{6251FF6A-FA21-4F47-9048-3EDBCBAAF9F5}" srcOrd="0" destOrd="0" parTransId="{70AEBF60-B15F-4502-A546-9C6C1446F8EC}" sibTransId="{8A4C38D8-FE87-4112-8453-AB009F6546A1}"/>
    <dgm:cxn modelId="{37E0263E-9729-4519-92D2-2C67544E5E63}" type="presOf" srcId="{9B15C50F-8648-49AC-AB47-51A66069CE88}" destId="{C0A59381-E3AF-4D63-B06A-DFBB25F3A59F}" srcOrd="0" destOrd="0" presId="urn:microsoft.com/office/officeart/2005/8/layout/hierarchy1"/>
    <dgm:cxn modelId="{754E7D5C-8469-4417-B98F-F7B75CEBB1E8}" type="presOf" srcId="{DAAACE87-BE1F-4B41-B8C9-4B4C1914C614}" destId="{C70D2B1F-A511-4156-B56F-3CD7BBF86BDF}" srcOrd="0" destOrd="0" presId="urn:microsoft.com/office/officeart/2005/8/layout/hierarchy1"/>
    <dgm:cxn modelId="{59BDC34C-F519-4F45-AEAA-1B12EE368B2F}" type="presOf" srcId="{347AB2A2-492B-4EBB-96D2-5BA38E70AA95}" destId="{F4FC6036-242D-451F-9208-1AA0017D6B4A}" srcOrd="0" destOrd="0" presId="urn:microsoft.com/office/officeart/2005/8/layout/hierarchy1"/>
    <dgm:cxn modelId="{89F31470-AA65-4054-B8EF-8D34B106338E}" type="presOf" srcId="{6251FF6A-FA21-4F47-9048-3EDBCBAAF9F5}" destId="{52697522-62A2-4C8E-8F35-BC14B61647A7}" srcOrd="0" destOrd="0" presId="urn:microsoft.com/office/officeart/2005/8/layout/hierarchy1"/>
    <dgm:cxn modelId="{6749168B-675E-4A70-B8EB-952311C3EDAF}" type="presOf" srcId="{02E89171-78BE-412B-9CCF-F47AA38AD932}" destId="{B3DF623B-F6CB-41FC-A773-ABAED2EBDC5E}" srcOrd="0" destOrd="0" presId="urn:microsoft.com/office/officeart/2005/8/layout/hierarchy1"/>
    <dgm:cxn modelId="{29D0DFA3-8BB9-4E1E-8AA9-E7A4C1ACF7B9}" srcId="{9B15C50F-8648-49AC-AB47-51A66069CE88}" destId="{02E89171-78BE-412B-9CCF-F47AA38AD932}" srcOrd="1" destOrd="0" parTransId="{8DB5E4F6-02AD-4B95-96CB-65A5388055E1}" sibTransId="{93895925-19B2-4560-9909-F4EE49BAE194}"/>
    <dgm:cxn modelId="{13D69EC4-FB20-4B75-99EB-71758C2013F4}" srcId="{9B15C50F-8648-49AC-AB47-51A66069CE88}" destId="{347AB2A2-492B-4EBB-96D2-5BA38E70AA95}" srcOrd="3" destOrd="0" parTransId="{96CEABE8-FA4F-4C00-BB72-9E62565C1599}" sibTransId="{E7E055A6-F386-49E1-930F-26265D82941A}"/>
    <dgm:cxn modelId="{C26207D7-D85C-4FEA-9A43-B08EF403022E}" srcId="{9B15C50F-8648-49AC-AB47-51A66069CE88}" destId="{DAAACE87-BE1F-4B41-B8C9-4B4C1914C614}" srcOrd="2" destOrd="0" parTransId="{5797C45B-E2DE-4ADD-BAA8-BD5A25BB967C}" sibTransId="{D6DB44C1-F0CC-4BB7-898B-EC24C90CC5AA}"/>
    <dgm:cxn modelId="{FEFF484C-F797-46AF-BBE0-E47934A9AE5D}" type="presParOf" srcId="{C0A59381-E3AF-4D63-B06A-DFBB25F3A59F}" destId="{9B6ECC53-17D8-499A-B7A2-4E26272640BD}" srcOrd="0" destOrd="0" presId="urn:microsoft.com/office/officeart/2005/8/layout/hierarchy1"/>
    <dgm:cxn modelId="{796AF969-C4BC-4456-A1EF-5986D48F0917}" type="presParOf" srcId="{9B6ECC53-17D8-499A-B7A2-4E26272640BD}" destId="{9832A44F-2729-46C3-A12E-A45D7ED91752}" srcOrd="0" destOrd="0" presId="urn:microsoft.com/office/officeart/2005/8/layout/hierarchy1"/>
    <dgm:cxn modelId="{5695BE6A-6FB5-494E-9571-D7D94C299DB9}" type="presParOf" srcId="{9832A44F-2729-46C3-A12E-A45D7ED91752}" destId="{5B7AFD8F-77A4-4FB2-80A7-6451D2981A96}" srcOrd="0" destOrd="0" presId="urn:microsoft.com/office/officeart/2005/8/layout/hierarchy1"/>
    <dgm:cxn modelId="{88E9BE68-FC90-4124-A5DF-644ACAFFF943}" type="presParOf" srcId="{9832A44F-2729-46C3-A12E-A45D7ED91752}" destId="{52697522-62A2-4C8E-8F35-BC14B61647A7}" srcOrd="1" destOrd="0" presId="urn:microsoft.com/office/officeart/2005/8/layout/hierarchy1"/>
    <dgm:cxn modelId="{ADAB073F-9D38-4470-9EA0-2B654D7B1D32}" type="presParOf" srcId="{9B6ECC53-17D8-499A-B7A2-4E26272640BD}" destId="{39715962-3489-4FAF-AB89-5DB5986A8330}" srcOrd="1" destOrd="0" presId="urn:microsoft.com/office/officeart/2005/8/layout/hierarchy1"/>
    <dgm:cxn modelId="{FB847CB2-4EAE-407B-99D3-751DFD76A2F4}" type="presParOf" srcId="{C0A59381-E3AF-4D63-B06A-DFBB25F3A59F}" destId="{A91D1441-B896-481E-BD90-57E3A6262259}" srcOrd="1" destOrd="0" presId="urn:microsoft.com/office/officeart/2005/8/layout/hierarchy1"/>
    <dgm:cxn modelId="{7D5DAC30-E66C-4D05-884F-015927ED9586}" type="presParOf" srcId="{A91D1441-B896-481E-BD90-57E3A6262259}" destId="{F09BCC5C-DF06-458E-A65F-A17F747164F1}" srcOrd="0" destOrd="0" presId="urn:microsoft.com/office/officeart/2005/8/layout/hierarchy1"/>
    <dgm:cxn modelId="{67CDD84C-25A8-481A-8176-658CAE93D9A4}" type="presParOf" srcId="{F09BCC5C-DF06-458E-A65F-A17F747164F1}" destId="{40798672-A039-4124-8806-5498EF58A874}" srcOrd="0" destOrd="0" presId="urn:microsoft.com/office/officeart/2005/8/layout/hierarchy1"/>
    <dgm:cxn modelId="{9F1BD1CC-3CFC-4C54-AC17-32639AC941C1}" type="presParOf" srcId="{F09BCC5C-DF06-458E-A65F-A17F747164F1}" destId="{B3DF623B-F6CB-41FC-A773-ABAED2EBDC5E}" srcOrd="1" destOrd="0" presId="urn:microsoft.com/office/officeart/2005/8/layout/hierarchy1"/>
    <dgm:cxn modelId="{FF831612-9F5C-48F3-938C-299D66E0FEA8}" type="presParOf" srcId="{A91D1441-B896-481E-BD90-57E3A6262259}" destId="{81F5DF45-3438-4A4C-B4DA-F3D63E420C16}" srcOrd="1" destOrd="0" presId="urn:microsoft.com/office/officeart/2005/8/layout/hierarchy1"/>
    <dgm:cxn modelId="{A2A2762C-9453-4988-8330-89775085BF81}" type="presParOf" srcId="{C0A59381-E3AF-4D63-B06A-DFBB25F3A59F}" destId="{04276EFB-421A-4805-B32E-509033FC8CB9}" srcOrd="2" destOrd="0" presId="urn:microsoft.com/office/officeart/2005/8/layout/hierarchy1"/>
    <dgm:cxn modelId="{C9D46AB7-2B8E-4AAA-AB94-A46ACCC58EB8}" type="presParOf" srcId="{04276EFB-421A-4805-B32E-509033FC8CB9}" destId="{CA3B1887-7CC1-4029-96F7-95A5AC1576E3}" srcOrd="0" destOrd="0" presId="urn:microsoft.com/office/officeart/2005/8/layout/hierarchy1"/>
    <dgm:cxn modelId="{5282252E-2C41-48FA-9695-5911841D3CBA}" type="presParOf" srcId="{CA3B1887-7CC1-4029-96F7-95A5AC1576E3}" destId="{D2D0F32D-D468-4DC3-AB93-049DDD67D21F}" srcOrd="0" destOrd="0" presId="urn:microsoft.com/office/officeart/2005/8/layout/hierarchy1"/>
    <dgm:cxn modelId="{FDF866E7-8509-4825-9E50-5DCE14D8072B}" type="presParOf" srcId="{CA3B1887-7CC1-4029-96F7-95A5AC1576E3}" destId="{C70D2B1F-A511-4156-B56F-3CD7BBF86BDF}" srcOrd="1" destOrd="0" presId="urn:microsoft.com/office/officeart/2005/8/layout/hierarchy1"/>
    <dgm:cxn modelId="{473F917F-EF0E-4F76-8DB3-27EF352E986B}" type="presParOf" srcId="{04276EFB-421A-4805-B32E-509033FC8CB9}" destId="{82FBF89F-DCE4-4307-A053-C62A477CE62C}" srcOrd="1" destOrd="0" presId="urn:microsoft.com/office/officeart/2005/8/layout/hierarchy1"/>
    <dgm:cxn modelId="{EFF8A7D4-EF8F-4B89-AAE5-255A853C671D}" type="presParOf" srcId="{C0A59381-E3AF-4D63-B06A-DFBB25F3A59F}" destId="{FBF4718E-84A7-441E-A095-011E5AD130BB}" srcOrd="3" destOrd="0" presId="urn:microsoft.com/office/officeart/2005/8/layout/hierarchy1"/>
    <dgm:cxn modelId="{326A1701-92A3-423D-A5CE-0CA68C801447}" type="presParOf" srcId="{FBF4718E-84A7-441E-A095-011E5AD130BB}" destId="{3A8249CC-9E44-44F7-A6FE-83C41A786587}" srcOrd="0" destOrd="0" presId="urn:microsoft.com/office/officeart/2005/8/layout/hierarchy1"/>
    <dgm:cxn modelId="{E43FD9E5-DD26-46CA-BA40-15107C166A7C}" type="presParOf" srcId="{3A8249CC-9E44-44F7-A6FE-83C41A786587}" destId="{6E7FE1D0-A677-494E-AC01-EA491C278558}" srcOrd="0" destOrd="0" presId="urn:microsoft.com/office/officeart/2005/8/layout/hierarchy1"/>
    <dgm:cxn modelId="{11D8B281-4D18-434D-BBD7-68DE8BD04827}" type="presParOf" srcId="{3A8249CC-9E44-44F7-A6FE-83C41A786587}" destId="{F4FC6036-242D-451F-9208-1AA0017D6B4A}" srcOrd="1" destOrd="0" presId="urn:microsoft.com/office/officeart/2005/8/layout/hierarchy1"/>
    <dgm:cxn modelId="{78B90F08-B9E7-4947-976C-E2D4B7908A3D}" type="presParOf" srcId="{FBF4718E-84A7-441E-A095-011E5AD130BB}" destId="{1A1D3A8A-514B-41A3-89A8-13662BE15AED}"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80BBED2-D3B8-442E-8882-51198198AA97}"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D9B4940E-FD84-48A2-93F6-8ED5354237D6}">
      <dgm:prSet custT="1"/>
      <dgm:spPr/>
      <dgm:t>
        <a:bodyPr/>
        <a:lstStyle/>
        <a:p>
          <a:r>
            <a:rPr lang="nl-NL" dirty="0"/>
            <a:t>participerende leraren bespreken samen criteria</a:t>
          </a:r>
          <a:endParaRPr lang="en-US" dirty="0"/>
        </a:p>
      </dgm:t>
    </dgm:pt>
    <dgm:pt modelId="{A3A72217-23CA-4B8B-9C15-F04B8C0EFB30}" type="parTrans" cxnId="{8532B6CE-D289-443B-BC72-AEA7B62EED27}">
      <dgm:prSet/>
      <dgm:spPr/>
      <dgm:t>
        <a:bodyPr/>
        <a:lstStyle/>
        <a:p>
          <a:endParaRPr lang="en-US"/>
        </a:p>
      </dgm:t>
    </dgm:pt>
    <dgm:pt modelId="{D1CBB23D-AC05-4C22-ADE6-E44606C8E8C7}" type="sibTrans" cxnId="{8532B6CE-D289-443B-BC72-AEA7B62EED27}">
      <dgm:prSet/>
      <dgm:spPr/>
      <dgm:t>
        <a:bodyPr/>
        <a:lstStyle/>
        <a:p>
          <a:endParaRPr lang="en-US"/>
        </a:p>
      </dgm:t>
    </dgm:pt>
    <dgm:pt modelId="{736FBB44-C6DA-4A70-92F4-782B2A9A6151}">
      <dgm:prSet/>
      <dgm:spPr/>
      <dgm:t>
        <a:bodyPr/>
        <a:lstStyle/>
        <a:p>
          <a:r>
            <a:rPr lang="nl-NL"/>
            <a:t>Beoordeling/feedback door overleg tussen participerende leraren</a:t>
          </a:r>
          <a:endParaRPr lang="en-US"/>
        </a:p>
      </dgm:t>
    </dgm:pt>
    <dgm:pt modelId="{CB1E4757-AB2D-4639-9C73-BDD26E0DBFE5}" type="parTrans" cxnId="{CF20D796-85BD-40F4-99E5-3FD9A85A2D32}">
      <dgm:prSet/>
      <dgm:spPr/>
      <dgm:t>
        <a:bodyPr/>
        <a:lstStyle/>
        <a:p>
          <a:endParaRPr lang="en-US"/>
        </a:p>
      </dgm:t>
    </dgm:pt>
    <dgm:pt modelId="{BA4DE531-30E0-4DD2-BEB5-90E5059529D8}" type="sibTrans" cxnId="{CF20D796-85BD-40F4-99E5-3FD9A85A2D32}">
      <dgm:prSet/>
      <dgm:spPr/>
      <dgm:t>
        <a:bodyPr/>
        <a:lstStyle/>
        <a:p>
          <a:endParaRPr lang="en-US"/>
        </a:p>
      </dgm:t>
    </dgm:pt>
    <dgm:pt modelId="{EDCC4F39-0549-45ED-962E-94626264CA00}">
      <dgm:prSet/>
      <dgm:spPr/>
      <dgm:t>
        <a:bodyPr/>
        <a:lstStyle/>
        <a:p>
          <a:r>
            <a:rPr lang="nl-NL"/>
            <a:t>Vakleraar eigen LBV is eindverantwoordelijke</a:t>
          </a:r>
          <a:endParaRPr lang="en-US"/>
        </a:p>
      </dgm:t>
    </dgm:pt>
    <dgm:pt modelId="{5EE1FC92-FCE2-4223-8034-F12DE4E2417B}" type="parTrans" cxnId="{78AB36AC-579C-4F96-864B-214865B4B311}">
      <dgm:prSet/>
      <dgm:spPr/>
      <dgm:t>
        <a:bodyPr/>
        <a:lstStyle/>
        <a:p>
          <a:endParaRPr lang="en-US"/>
        </a:p>
      </dgm:t>
    </dgm:pt>
    <dgm:pt modelId="{47F013F5-D776-4CEC-A136-954011BDFF57}" type="sibTrans" cxnId="{78AB36AC-579C-4F96-864B-214865B4B311}">
      <dgm:prSet/>
      <dgm:spPr/>
      <dgm:t>
        <a:bodyPr/>
        <a:lstStyle/>
        <a:p>
          <a:endParaRPr lang="en-US"/>
        </a:p>
      </dgm:t>
    </dgm:pt>
    <dgm:pt modelId="{CFDE7E18-86EB-47C7-9BC3-0E1E5C7B1CCB}" type="pres">
      <dgm:prSet presAssocID="{280BBED2-D3B8-442E-8882-51198198AA97}" presName="linear" presStyleCnt="0">
        <dgm:presLayoutVars>
          <dgm:animLvl val="lvl"/>
          <dgm:resizeHandles val="exact"/>
        </dgm:presLayoutVars>
      </dgm:prSet>
      <dgm:spPr/>
    </dgm:pt>
    <dgm:pt modelId="{197F19F2-0568-436A-AC8C-F3F899F32485}" type="pres">
      <dgm:prSet presAssocID="{D9B4940E-FD84-48A2-93F6-8ED5354237D6}" presName="parentText" presStyleLbl="node1" presStyleIdx="0" presStyleCnt="3">
        <dgm:presLayoutVars>
          <dgm:chMax val="0"/>
          <dgm:bulletEnabled val="1"/>
        </dgm:presLayoutVars>
      </dgm:prSet>
      <dgm:spPr/>
    </dgm:pt>
    <dgm:pt modelId="{671CC89A-D3FE-40F4-BE47-B8726135BA64}" type="pres">
      <dgm:prSet presAssocID="{D1CBB23D-AC05-4C22-ADE6-E44606C8E8C7}" presName="spacer" presStyleCnt="0"/>
      <dgm:spPr/>
    </dgm:pt>
    <dgm:pt modelId="{FBAC7130-262A-47AD-B27A-FC56891AB6C9}" type="pres">
      <dgm:prSet presAssocID="{736FBB44-C6DA-4A70-92F4-782B2A9A6151}" presName="parentText" presStyleLbl="node1" presStyleIdx="1" presStyleCnt="3">
        <dgm:presLayoutVars>
          <dgm:chMax val="0"/>
          <dgm:bulletEnabled val="1"/>
        </dgm:presLayoutVars>
      </dgm:prSet>
      <dgm:spPr/>
    </dgm:pt>
    <dgm:pt modelId="{A7279CA7-AC12-443A-BD8C-FA8D36C7473B}" type="pres">
      <dgm:prSet presAssocID="{BA4DE531-30E0-4DD2-BEB5-90E5059529D8}" presName="spacer" presStyleCnt="0"/>
      <dgm:spPr/>
    </dgm:pt>
    <dgm:pt modelId="{713BB054-9D3A-417A-996E-72F9CFC86D0A}" type="pres">
      <dgm:prSet presAssocID="{EDCC4F39-0549-45ED-962E-94626264CA00}" presName="parentText" presStyleLbl="node1" presStyleIdx="2" presStyleCnt="3">
        <dgm:presLayoutVars>
          <dgm:chMax val="0"/>
          <dgm:bulletEnabled val="1"/>
        </dgm:presLayoutVars>
      </dgm:prSet>
      <dgm:spPr/>
    </dgm:pt>
  </dgm:ptLst>
  <dgm:cxnLst>
    <dgm:cxn modelId="{B8CC4B00-50E5-4E48-B3FD-DE53D5171DCD}" type="presOf" srcId="{736FBB44-C6DA-4A70-92F4-782B2A9A6151}" destId="{FBAC7130-262A-47AD-B27A-FC56891AB6C9}" srcOrd="0" destOrd="0" presId="urn:microsoft.com/office/officeart/2005/8/layout/vList2"/>
    <dgm:cxn modelId="{2CFDFA21-F752-44FC-8F86-8E11442430AA}" type="presOf" srcId="{280BBED2-D3B8-442E-8882-51198198AA97}" destId="{CFDE7E18-86EB-47C7-9BC3-0E1E5C7B1CCB}" srcOrd="0" destOrd="0" presId="urn:microsoft.com/office/officeart/2005/8/layout/vList2"/>
    <dgm:cxn modelId="{7B391423-0FBA-4FCD-ADF3-4A3525F09403}" type="presOf" srcId="{D9B4940E-FD84-48A2-93F6-8ED5354237D6}" destId="{197F19F2-0568-436A-AC8C-F3F899F32485}" srcOrd="0" destOrd="0" presId="urn:microsoft.com/office/officeart/2005/8/layout/vList2"/>
    <dgm:cxn modelId="{CF20D796-85BD-40F4-99E5-3FD9A85A2D32}" srcId="{280BBED2-D3B8-442E-8882-51198198AA97}" destId="{736FBB44-C6DA-4A70-92F4-782B2A9A6151}" srcOrd="1" destOrd="0" parTransId="{CB1E4757-AB2D-4639-9C73-BDD26E0DBFE5}" sibTransId="{BA4DE531-30E0-4DD2-BEB5-90E5059529D8}"/>
    <dgm:cxn modelId="{78AB36AC-579C-4F96-864B-214865B4B311}" srcId="{280BBED2-D3B8-442E-8882-51198198AA97}" destId="{EDCC4F39-0549-45ED-962E-94626264CA00}" srcOrd="2" destOrd="0" parTransId="{5EE1FC92-FCE2-4223-8034-F12DE4E2417B}" sibTransId="{47F013F5-D776-4CEC-A136-954011BDFF57}"/>
    <dgm:cxn modelId="{102477C8-0806-45FF-B407-89C71AAEF771}" type="presOf" srcId="{EDCC4F39-0549-45ED-962E-94626264CA00}" destId="{713BB054-9D3A-417A-996E-72F9CFC86D0A}" srcOrd="0" destOrd="0" presId="urn:microsoft.com/office/officeart/2005/8/layout/vList2"/>
    <dgm:cxn modelId="{8532B6CE-D289-443B-BC72-AEA7B62EED27}" srcId="{280BBED2-D3B8-442E-8882-51198198AA97}" destId="{D9B4940E-FD84-48A2-93F6-8ED5354237D6}" srcOrd="0" destOrd="0" parTransId="{A3A72217-23CA-4B8B-9C15-F04B8C0EFB30}" sibTransId="{D1CBB23D-AC05-4C22-ADE6-E44606C8E8C7}"/>
    <dgm:cxn modelId="{8460C3B3-4DE5-4556-A3E6-65F03421ABE2}" type="presParOf" srcId="{CFDE7E18-86EB-47C7-9BC3-0E1E5C7B1CCB}" destId="{197F19F2-0568-436A-AC8C-F3F899F32485}" srcOrd="0" destOrd="0" presId="urn:microsoft.com/office/officeart/2005/8/layout/vList2"/>
    <dgm:cxn modelId="{4EFB8561-5D01-451F-813A-69C584871923}" type="presParOf" srcId="{CFDE7E18-86EB-47C7-9BC3-0E1E5C7B1CCB}" destId="{671CC89A-D3FE-40F4-BE47-B8726135BA64}" srcOrd="1" destOrd="0" presId="urn:microsoft.com/office/officeart/2005/8/layout/vList2"/>
    <dgm:cxn modelId="{25F7C80A-DF90-41BC-B368-C90891F7C4E4}" type="presParOf" srcId="{CFDE7E18-86EB-47C7-9BC3-0E1E5C7B1CCB}" destId="{FBAC7130-262A-47AD-B27A-FC56891AB6C9}" srcOrd="2" destOrd="0" presId="urn:microsoft.com/office/officeart/2005/8/layout/vList2"/>
    <dgm:cxn modelId="{6EFC4B3F-C180-4D9E-AA80-D25BFBA812CF}" type="presParOf" srcId="{CFDE7E18-86EB-47C7-9BC3-0E1E5C7B1CCB}" destId="{A7279CA7-AC12-443A-BD8C-FA8D36C7473B}" srcOrd="3" destOrd="0" presId="urn:microsoft.com/office/officeart/2005/8/layout/vList2"/>
    <dgm:cxn modelId="{4E732D89-3BE3-4561-B1E0-6DBDD20AE1DC}" type="presParOf" srcId="{CFDE7E18-86EB-47C7-9BC3-0E1E5C7B1CCB}" destId="{713BB054-9D3A-417A-996E-72F9CFC86D0A}"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BE80EFC-A1D9-427E-8C9C-661476BE193D}"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CD53CC7A-D0C8-4751-B307-D43A4058982E}">
      <dgm:prSet/>
      <dgm:spPr/>
      <dgm:t>
        <a:bodyPr/>
        <a:lstStyle/>
        <a:p>
          <a:r>
            <a:rPr lang="nl-BE"/>
            <a:t>Waarderende houding naar llngen toe</a:t>
          </a:r>
          <a:endParaRPr lang="en-US"/>
        </a:p>
      </dgm:t>
    </dgm:pt>
    <dgm:pt modelId="{1E6A8092-89DE-498D-BABA-9D8A5BE14790}" type="parTrans" cxnId="{86F14E2D-DA22-445D-9D9C-63E590724E11}">
      <dgm:prSet/>
      <dgm:spPr/>
      <dgm:t>
        <a:bodyPr/>
        <a:lstStyle/>
        <a:p>
          <a:endParaRPr lang="en-US"/>
        </a:p>
      </dgm:t>
    </dgm:pt>
    <dgm:pt modelId="{F4C710A3-D8EE-4830-B87D-1D2BA0F4886D}" type="sibTrans" cxnId="{86F14E2D-DA22-445D-9D9C-63E590724E11}">
      <dgm:prSet/>
      <dgm:spPr/>
      <dgm:t>
        <a:bodyPr/>
        <a:lstStyle/>
        <a:p>
          <a:endParaRPr lang="en-US"/>
        </a:p>
      </dgm:t>
    </dgm:pt>
    <dgm:pt modelId="{5211C2C0-A78A-48D8-A431-BE490245BA7D}">
      <dgm:prSet/>
      <dgm:spPr/>
      <dgm:t>
        <a:bodyPr/>
        <a:lstStyle/>
        <a:p>
          <a:r>
            <a:rPr lang="nl-BE"/>
            <a:t>Verschillende contexten benutten</a:t>
          </a:r>
          <a:endParaRPr lang="en-US"/>
        </a:p>
      </dgm:t>
    </dgm:pt>
    <dgm:pt modelId="{0DB59B9B-4547-4206-AA5C-8A00FD39E39A}" type="parTrans" cxnId="{BF64293D-41F0-4D6D-AFA4-DDD2034A6DF0}">
      <dgm:prSet/>
      <dgm:spPr/>
      <dgm:t>
        <a:bodyPr/>
        <a:lstStyle/>
        <a:p>
          <a:endParaRPr lang="en-US"/>
        </a:p>
      </dgm:t>
    </dgm:pt>
    <dgm:pt modelId="{E6A19E71-2380-463D-9C7F-A59285E1CC67}" type="sibTrans" cxnId="{BF64293D-41F0-4D6D-AFA4-DDD2034A6DF0}">
      <dgm:prSet/>
      <dgm:spPr/>
      <dgm:t>
        <a:bodyPr/>
        <a:lstStyle/>
        <a:p>
          <a:endParaRPr lang="en-US"/>
        </a:p>
      </dgm:t>
    </dgm:pt>
    <dgm:pt modelId="{3C17A407-9A76-4CDD-8E30-D76299B12080}">
      <dgm:prSet/>
      <dgm:spPr/>
      <dgm:t>
        <a:bodyPr/>
        <a:lstStyle/>
        <a:p>
          <a:r>
            <a:rPr lang="nl-BE"/>
            <a:t>Product en proces</a:t>
          </a:r>
          <a:endParaRPr lang="en-US"/>
        </a:p>
      </dgm:t>
    </dgm:pt>
    <dgm:pt modelId="{C94D2172-A64D-45F5-8EEC-EDB1B72B0F5D}" type="parTrans" cxnId="{3BFFC29F-E490-4B5E-B7F1-9B06B1ACC44A}">
      <dgm:prSet/>
      <dgm:spPr/>
      <dgm:t>
        <a:bodyPr/>
        <a:lstStyle/>
        <a:p>
          <a:endParaRPr lang="en-US"/>
        </a:p>
      </dgm:t>
    </dgm:pt>
    <dgm:pt modelId="{92A400CD-0212-474D-A317-F0E6F47BCE47}" type="sibTrans" cxnId="{3BFFC29F-E490-4B5E-B7F1-9B06B1ACC44A}">
      <dgm:prSet/>
      <dgm:spPr/>
      <dgm:t>
        <a:bodyPr/>
        <a:lstStyle/>
        <a:p>
          <a:endParaRPr lang="en-US"/>
        </a:p>
      </dgm:t>
    </dgm:pt>
    <dgm:pt modelId="{F1D64DB1-D1AC-4B72-AD26-3F0E97320E82}">
      <dgm:prSet/>
      <dgm:spPr/>
      <dgm:t>
        <a:bodyPr/>
        <a:lstStyle/>
        <a:p>
          <a:r>
            <a:rPr lang="nl-BE"/>
            <a:t>Meer dan kennis alleen</a:t>
          </a:r>
          <a:endParaRPr lang="en-US"/>
        </a:p>
      </dgm:t>
    </dgm:pt>
    <dgm:pt modelId="{21C652D0-1A0B-4C5B-8A81-2D094497233E}" type="parTrans" cxnId="{262E88F8-6F7C-4529-9CB4-6F15C0BB558A}">
      <dgm:prSet/>
      <dgm:spPr/>
      <dgm:t>
        <a:bodyPr/>
        <a:lstStyle/>
        <a:p>
          <a:endParaRPr lang="en-US"/>
        </a:p>
      </dgm:t>
    </dgm:pt>
    <dgm:pt modelId="{C57D21C0-4A63-4463-BD39-E82F6FB3A0DB}" type="sibTrans" cxnId="{262E88F8-6F7C-4529-9CB4-6F15C0BB558A}">
      <dgm:prSet/>
      <dgm:spPr/>
      <dgm:t>
        <a:bodyPr/>
        <a:lstStyle/>
        <a:p>
          <a:endParaRPr lang="en-US"/>
        </a:p>
      </dgm:t>
    </dgm:pt>
    <dgm:pt modelId="{D34AAD5B-37B6-4561-9B4E-405D14CD0CB4}">
      <dgm:prSet/>
      <dgm:spPr/>
      <dgm:t>
        <a:bodyPr/>
        <a:lstStyle/>
        <a:p>
          <a:r>
            <a:rPr lang="nl-BE"/>
            <a:t>…</a:t>
          </a:r>
          <a:endParaRPr lang="en-US"/>
        </a:p>
      </dgm:t>
    </dgm:pt>
    <dgm:pt modelId="{C79BEE44-17EC-49E2-9032-C9C7B3E210B7}" type="parTrans" cxnId="{53A838B4-1E5C-40AF-A5CD-D578E401DC48}">
      <dgm:prSet/>
      <dgm:spPr/>
      <dgm:t>
        <a:bodyPr/>
        <a:lstStyle/>
        <a:p>
          <a:endParaRPr lang="en-US"/>
        </a:p>
      </dgm:t>
    </dgm:pt>
    <dgm:pt modelId="{89A1F6F1-051E-40BB-BB8F-0676EE3E66DC}" type="sibTrans" cxnId="{53A838B4-1E5C-40AF-A5CD-D578E401DC48}">
      <dgm:prSet/>
      <dgm:spPr/>
      <dgm:t>
        <a:bodyPr/>
        <a:lstStyle/>
        <a:p>
          <a:endParaRPr lang="en-US"/>
        </a:p>
      </dgm:t>
    </dgm:pt>
    <dgm:pt modelId="{7AC5931D-D180-42FC-933D-FEB1EFF5523D}" type="pres">
      <dgm:prSet presAssocID="{7BE80EFC-A1D9-427E-8C9C-661476BE193D}" presName="vert0" presStyleCnt="0">
        <dgm:presLayoutVars>
          <dgm:dir/>
          <dgm:animOne val="branch"/>
          <dgm:animLvl val="lvl"/>
        </dgm:presLayoutVars>
      </dgm:prSet>
      <dgm:spPr/>
    </dgm:pt>
    <dgm:pt modelId="{15760C86-21D0-4906-B563-4B3BB5EE574E}" type="pres">
      <dgm:prSet presAssocID="{CD53CC7A-D0C8-4751-B307-D43A4058982E}" presName="thickLine" presStyleLbl="alignNode1" presStyleIdx="0" presStyleCnt="5"/>
      <dgm:spPr/>
    </dgm:pt>
    <dgm:pt modelId="{E89AE8EC-A5F3-4333-AF7C-E30A1B0224C4}" type="pres">
      <dgm:prSet presAssocID="{CD53CC7A-D0C8-4751-B307-D43A4058982E}" presName="horz1" presStyleCnt="0"/>
      <dgm:spPr/>
    </dgm:pt>
    <dgm:pt modelId="{719F75A5-D7CB-44A5-93CA-1F3F8F282E48}" type="pres">
      <dgm:prSet presAssocID="{CD53CC7A-D0C8-4751-B307-D43A4058982E}" presName="tx1" presStyleLbl="revTx" presStyleIdx="0" presStyleCnt="5"/>
      <dgm:spPr/>
    </dgm:pt>
    <dgm:pt modelId="{5B84F5A4-F006-4380-81D1-8C17386D4EC3}" type="pres">
      <dgm:prSet presAssocID="{CD53CC7A-D0C8-4751-B307-D43A4058982E}" presName="vert1" presStyleCnt="0"/>
      <dgm:spPr/>
    </dgm:pt>
    <dgm:pt modelId="{ED48884C-C2DE-4FDF-9141-0727EB1168E3}" type="pres">
      <dgm:prSet presAssocID="{5211C2C0-A78A-48D8-A431-BE490245BA7D}" presName="thickLine" presStyleLbl="alignNode1" presStyleIdx="1" presStyleCnt="5"/>
      <dgm:spPr/>
    </dgm:pt>
    <dgm:pt modelId="{A71A4E4F-280F-487B-833D-D8483F6248DD}" type="pres">
      <dgm:prSet presAssocID="{5211C2C0-A78A-48D8-A431-BE490245BA7D}" presName="horz1" presStyleCnt="0"/>
      <dgm:spPr/>
    </dgm:pt>
    <dgm:pt modelId="{99826559-B511-4D08-AFC7-7ED7A201BFF6}" type="pres">
      <dgm:prSet presAssocID="{5211C2C0-A78A-48D8-A431-BE490245BA7D}" presName="tx1" presStyleLbl="revTx" presStyleIdx="1" presStyleCnt="5"/>
      <dgm:spPr/>
    </dgm:pt>
    <dgm:pt modelId="{F15B4607-E8F2-4CF4-B516-97D10BE41376}" type="pres">
      <dgm:prSet presAssocID="{5211C2C0-A78A-48D8-A431-BE490245BA7D}" presName="vert1" presStyleCnt="0"/>
      <dgm:spPr/>
    </dgm:pt>
    <dgm:pt modelId="{46E8F252-7F85-4616-9B16-C5708A9020F0}" type="pres">
      <dgm:prSet presAssocID="{3C17A407-9A76-4CDD-8E30-D76299B12080}" presName="thickLine" presStyleLbl="alignNode1" presStyleIdx="2" presStyleCnt="5"/>
      <dgm:spPr/>
    </dgm:pt>
    <dgm:pt modelId="{7317D4F2-688C-4D5C-B241-B00A2BFE3C5C}" type="pres">
      <dgm:prSet presAssocID="{3C17A407-9A76-4CDD-8E30-D76299B12080}" presName="horz1" presStyleCnt="0"/>
      <dgm:spPr/>
    </dgm:pt>
    <dgm:pt modelId="{45F7B66A-B538-43D8-8D1A-364BD3F48CFE}" type="pres">
      <dgm:prSet presAssocID="{3C17A407-9A76-4CDD-8E30-D76299B12080}" presName="tx1" presStyleLbl="revTx" presStyleIdx="2" presStyleCnt="5"/>
      <dgm:spPr/>
    </dgm:pt>
    <dgm:pt modelId="{7D0AC4D0-5D89-4C4C-95AB-05209ABC0C1A}" type="pres">
      <dgm:prSet presAssocID="{3C17A407-9A76-4CDD-8E30-D76299B12080}" presName="vert1" presStyleCnt="0"/>
      <dgm:spPr/>
    </dgm:pt>
    <dgm:pt modelId="{206229B5-7059-46F4-A388-E42F8847A80E}" type="pres">
      <dgm:prSet presAssocID="{F1D64DB1-D1AC-4B72-AD26-3F0E97320E82}" presName="thickLine" presStyleLbl="alignNode1" presStyleIdx="3" presStyleCnt="5"/>
      <dgm:spPr/>
    </dgm:pt>
    <dgm:pt modelId="{739FB5D2-3106-4822-9DF3-A1453BD68E23}" type="pres">
      <dgm:prSet presAssocID="{F1D64DB1-D1AC-4B72-AD26-3F0E97320E82}" presName="horz1" presStyleCnt="0"/>
      <dgm:spPr/>
    </dgm:pt>
    <dgm:pt modelId="{83FE5AC9-57FC-46E6-98E1-C0321ECC66FF}" type="pres">
      <dgm:prSet presAssocID="{F1D64DB1-D1AC-4B72-AD26-3F0E97320E82}" presName="tx1" presStyleLbl="revTx" presStyleIdx="3" presStyleCnt="5"/>
      <dgm:spPr/>
    </dgm:pt>
    <dgm:pt modelId="{E883D252-B163-43E5-9D57-6EE7C560D32E}" type="pres">
      <dgm:prSet presAssocID="{F1D64DB1-D1AC-4B72-AD26-3F0E97320E82}" presName="vert1" presStyleCnt="0"/>
      <dgm:spPr/>
    </dgm:pt>
    <dgm:pt modelId="{6D033DAB-4C19-4976-B06E-18983885AB0F}" type="pres">
      <dgm:prSet presAssocID="{D34AAD5B-37B6-4561-9B4E-405D14CD0CB4}" presName="thickLine" presStyleLbl="alignNode1" presStyleIdx="4" presStyleCnt="5"/>
      <dgm:spPr/>
    </dgm:pt>
    <dgm:pt modelId="{9C9A907E-0778-4A16-9C97-9A4D7112B8DE}" type="pres">
      <dgm:prSet presAssocID="{D34AAD5B-37B6-4561-9B4E-405D14CD0CB4}" presName="horz1" presStyleCnt="0"/>
      <dgm:spPr/>
    </dgm:pt>
    <dgm:pt modelId="{77203DB3-FA00-4695-ACE5-D7962EFB04E7}" type="pres">
      <dgm:prSet presAssocID="{D34AAD5B-37B6-4561-9B4E-405D14CD0CB4}" presName="tx1" presStyleLbl="revTx" presStyleIdx="4" presStyleCnt="5"/>
      <dgm:spPr/>
    </dgm:pt>
    <dgm:pt modelId="{856B9A81-837E-481A-BD3E-8F5407D69F13}" type="pres">
      <dgm:prSet presAssocID="{D34AAD5B-37B6-4561-9B4E-405D14CD0CB4}" presName="vert1" presStyleCnt="0"/>
      <dgm:spPr/>
    </dgm:pt>
  </dgm:ptLst>
  <dgm:cxnLst>
    <dgm:cxn modelId="{86F14E2D-DA22-445D-9D9C-63E590724E11}" srcId="{7BE80EFC-A1D9-427E-8C9C-661476BE193D}" destId="{CD53CC7A-D0C8-4751-B307-D43A4058982E}" srcOrd="0" destOrd="0" parTransId="{1E6A8092-89DE-498D-BABA-9D8A5BE14790}" sibTransId="{F4C710A3-D8EE-4830-B87D-1D2BA0F4886D}"/>
    <dgm:cxn modelId="{8B72A230-AF95-437A-8EEA-2EA51AFB7B06}" type="presOf" srcId="{5211C2C0-A78A-48D8-A431-BE490245BA7D}" destId="{99826559-B511-4D08-AFC7-7ED7A201BFF6}" srcOrd="0" destOrd="0" presId="urn:microsoft.com/office/officeart/2008/layout/LinedList"/>
    <dgm:cxn modelId="{BF64293D-41F0-4D6D-AFA4-DDD2034A6DF0}" srcId="{7BE80EFC-A1D9-427E-8C9C-661476BE193D}" destId="{5211C2C0-A78A-48D8-A431-BE490245BA7D}" srcOrd="1" destOrd="0" parTransId="{0DB59B9B-4547-4206-AA5C-8A00FD39E39A}" sibTransId="{E6A19E71-2380-463D-9C7F-A59285E1CC67}"/>
    <dgm:cxn modelId="{B49BE290-56B1-408A-BC16-10161190174C}" type="presOf" srcId="{F1D64DB1-D1AC-4B72-AD26-3F0E97320E82}" destId="{83FE5AC9-57FC-46E6-98E1-C0321ECC66FF}" srcOrd="0" destOrd="0" presId="urn:microsoft.com/office/officeart/2008/layout/LinedList"/>
    <dgm:cxn modelId="{3BFFC29F-E490-4B5E-B7F1-9B06B1ACC44A}" srcId="{7BE80EFC-A1D9-427E-8C9C-661476BE193D}" destId="{3C17A407-9A76-4CDD-8E30-D76299B12080}" srcOrd="2" destOrd="0" parTransId="{C94D2172-A64D-45F5-8EEC-EDB1B72B0F5D}" sibTransId="{92A400CD-0212-474D-A317-F0E6F47BCE47}"/>
    <dgm:cxn modelId="{DA7278A2-CAB4-4A1E-9C0C-2208694E1B42}" type="presOf" srcId="{7BE80EFC-A1D9-427E-8C9C-661476BE193D}" destId="{7AC5931D-D180-42FC-933D-FEB1EFF5523D}" srcOrd="0" destOrd="0" presId="urn:microsoft.com/office/officeart/2008/layout/LinedList"/>
    <dgm:cxn modelId="{560422A6-E60D-484E-917A-A324A635C49C}" type="presOf" srcId="{CD53CC7A-D0C8-4751-B307-D43A4058982E}" destId="{719F75A5-D7CB-44A5-93CA-1F3F8F282E48}" srcOrd="0" destOrd="0" presId="urn:microsoft.com/office/officeart/2008/layout/LinedList"/>
    <dgm:cxn modelId="{53A838B4-1E5C-40AF-A5CD-D578E401DC48}" srcId="{7BE80EFC-A1D9-427E-8C9C-661476BE193D}" destId="{D34AAD5B-37B6-4561-9B4E-405D14CD0CB4}" srcOrd="4" destOrd="0" parTransId="{C79BEE44-17EC-49E2-9032-C9C7B3E210B7}" sibTransId="{89A1F6F1-051E-40BB-BB8F-0676EE3E66DC}"/>
    <dgm:cxn modelId="{7CE80CB8-A92C-4EE6-B815-E4C25545EDFF}" type="presOf" srcId="{3C17A407-9A76-4CDD-8E30-D76299B12080}" destId="{45F7B66A-B538-43D8-8D1A-364BD3F48CFE}" srcOrd="0" destOrd="0" presId="urn:microsoft.com/office/officeart/2008/layout/LinedList"/>
    <dgm:cxn modelId="{753E55C1-986D-4835-B81F-D892FB11DDE2}" type="presOf" srcId="{D34AAD5B-37B6-4561-9B4E-405D14CD0CB4}" destId="{77203DB3-FA00-4695-ACE5-D7962EFB04E7}" srcOrd="0" destOrd="0" presId="urn:microsoft.com/office/officeart/2008/layout/LinedList"/>
    <dgm:cxn modelId="{262E88F8-6F7C-4529-9CB4-6F15C0BB558A}" srcId="{7BE80EFC-A1D9-427E-8C9C-661476BE193D}" destId="{F1D64DB1-D1AC-4B72-AD26-3F0E97320E82}" srcOrd="3" destOrd="0" parTransId="{21C652D0-1A0B-4C5B-8A81-2D094497233E}" sibTransId="{C57D21C0-4A63-4463-BD39-E82F6FB3A0DB}"/>
    <dgm:cxn modelId="{80BF17AB-B7F5-45B9-B96F-D3266341BE35}" type="presParOf" srcId="{7AC5931D-D180-42FC-933D-FEB1EFF5523D}" destId="{15760C86-21D0-4906-B563-4B3BB5EE574E}" srcOrd="0" destOrd="0" presId="urn:microsoft.com/office/officeart/2008/layout/LinedList"/>
    <dgm:cxn modelId="{BA67C1AA-E38E-4038-8B3C-1E005FAE10FD}" type="presParOf" srcId="{7AC5931D-D180-42FC-933D-FEB1EFF5523D}" destId="{E89AE8EC-A5F3-4333-AF7C-E30A1B0224C4}" srcOrd="1" destOrd="0" presId="urn:microsoft.com/office/officeart/2008/layout/LinedList"/>
    <dgm:cxn modelId="{CD692074-3927-4A64-BD2F-046E09EFDB3D}" type="presParOf" srcId="{E89AE8EC-A5F3-4333-AF7C-E30A1B0224C4}" destId="{719F75A5-D7CB-44A5-93CA-1F3F8F282E48}" srcOrd="0" destOrd="0" presId="urn:microsoft.com/office/officeart/2008/layout/LinedList"/>
    <dgm:cxn modelId="{3BB8AA09-E5D6-4A68-B174-A955AA0ACC95}" type="presParOf" srcId="{E89AE8EC-A5F3-4333-AF7C-E30A1B0224C4}" destId="{5B84F5A4-F006-4380-81D1-8C17386D4EC3}" srcOrd="1" destOrd="0" presId="urn:microsoft.com/office/officeart/2008/layout/LinedList"/>
    <dgm:cxn modelId="{595E685C-91AB-4D95-AF17-77BA520C9F7A}" type="presParOf" srcId="{7AC5931D-D180-42FC-933D-FEB1EFF5523D}" destId="{ED48884C-C2DE-4FDF-9141-0727EB1168E3}" srcOrd="2" destOrd="0" presId="urn:microsoft.com/office/officeart/2008/layout/LinedList"/>
    <dgm:cxn modelId="{56B656C6-FE43-4A91-91F8-7DF0056A7BE3}" type="presParOf" srcId="{7AC5931D-D180-42FC-933D-FEB1EFF5523D}" destId="{A71A4E4F-280F-487B-833D-D8483F6248DD}" srcOrd="3" destOrd="0" presId="urn:microsoft.com/office/officeart/2008/layout/LinedList"/>
    <dgm:cxn modelId="{8108467F-2E63-4157-927F-306EA846628B}" type="presParOf" srcId="{A71A4E4F-280F-487B-833D-D8483F6248DD}" destId="{99826559-B511-4D08-AFC7-7ED7A201BFF6}" srcOrd="0" destOrd="0" presId="urn:microsoft.com/office/officeart/2008/layout/LinedList"/>
    <dgm:cxn modelId="{803A484E-C365-4C40-B5FB-504BCA6A07DD}" type="presParOf" srcId="{A71A4E4F-280F-487B-833D-D8483F6248DD}" destId="{F15B4607-E8F2-4CF4-B516-97D10BE41376}" srcOrd="1" destOrd="0" presId="urn:microsoft.com/office/officeart/2008/layout/LinedList"/>
    <dgm:cxn modelId="{6430C91C-2DD8-4290-8B6F-E88C85F9DAD3}" type="presParOf" srcId="{7AC5931D-D180-42FC-933D-FEB1EFF5523D}" destId="{46E8F252-7F85-4616-9B16-C5708A9020F0}" srcOrd="4" destOrd="0" presId="urn:microsoft.com/office/officeart/2008/layout/LinedList"/>
    <dgm:cxn modelId="{361C516A-A4D5-4263-A998-5EFEAF6FA4F7}" type="presParOf" srcId="{7AC5931D-D180-42FC-933D-FEB1EFF5523D}" destId="{7317D4F2-688C-4D5C-B241-B00A2BFE3C5C}" srcOrd="5" destOrd="0" presId="urn:microsoft.com/office/officeart/2008/layout/LinedList"/>
    <dgm:cxn modelId="{E5C9D9DE-E03A-41D4-BBCB-9D5AC7F7627C}" type="presParOf" srcId="{7317D4F2-688C-4D5C-B241-B00A2BFE3C5C}" destId="{45F7B66A-B538-43D8-8D1A-364BD3F48CFE}" srcOrd="0" destOrd="0" presId="urn:microsoft.com/office/officeart/2008/layout/LinedList"/>
    <dgm:cxn modelId="{4749DC4C-E3BF-48A3-8D49-7E5C4EFC22D1}" type="presParOf" srcId="{7317D4F2-688C-4D5C-B241-B00A2BFE3C5C}" destId="{7D0AC4D0-5D89-4C4C-95AB-05209ABC0C1A}" srcOrd="1" destOrd="0" presId="urn:microsoft.com/office/officeart/2008/layout/LinedList"/>
    <dgm:cxn modelId="{09127988-C5D4-44B3-B83F-B27E010140BE}" type="presParOf" srcId="{7AC5931D-D180-42FC-933D-FEB1EFF5523D}" destId="{206229B5-7059-46F4-A388-E42F8847A80E}" srcOrd="6" destOrd="0" presId="urn:microsoft.com/office/officeart/2008/layout/LinedList"/>
    <dgm:cxn modelId="{98F8134E-43FF-4CF2-9BE7-C45096F034D9}" type="presParOf" srcId="{7AC5931D-D180-42FC-933D-FEB1EFF5523D}" destId="{739FB5D2-3106-4822-9DF3-A1453BD68E23}" srcOrd="7" destOrd="0" presId="urn:microsoft.com/office/officeart/2008/layout/LinedList"/>
    <dgm:cxn modelId="{D3002F34-DF11-4BE3-AA27-B0971B977C49}" type="presParOf" srcId="{739FB5D2-3106-4822-9DF3-A1453BD68E23}" destId="{83FE5AC9-57FC-46E6-98E1-C0321ECC66FF}" srcOrd="0" destOrd="0" presId="urn:microsoft.com/office/officeart/2008/layout/LinedList"/>
    <dgm:cxn modelId="{DF0FD888-F005-46E3-957B-2A3CF3215F03}" type="presParOf" srcId="{739FB5D2-3106-4822-9DF3-A1453BD68E23}" destId="{E883D252-B163-43E5-9D57-6EE7C560D32E}" srcOrd="1" destOrd="0" presId="urn:microsoft.com/office/officeart/2008/layout/LinedList"/>
    <dgm:cxn modelId="{B2EB24A5-1B4D-4882-80F5-8573EAB81D39}" type="presParOf" srcId="{7AC5931D-D180-42FC-933D-FEB1EFF5523D}" destId="{6D033DAB-4C19-4976-B06E-18983885AB0F}" srcOrd="8" destOrd="0" presId="urn:microsoft.com/office/officeart/2008/layout/LinedList"/>
    <dgm:cxn modelId="{F853A547-EF7E-42E8-B8F1-BC3B9A3DCB80}" type="presParOf" srcId="{7AC5931D-D180-42FC-933D-FEB1EFF5523D}" destId="{9C9A907E-0778-4A16-9C97-9A4D7112B8DE}" srcOrd="9" destOrd="0" presId="urn:microsoft.com/office/officeart/2008/layout/LinedList"/>
    <dgm:cxn modelId="{839DC5DD-8B84-4E49-9F68-D861D602A4FD}" type="presParOf" srcId="{9C9A907E-0778-4A16-9C97-9A4D7112B8DE}" destId="{77203DB3-FA00-4695-ACE5-D7962EFB04E7}" srcOrd="0" destOrd="0" presId="urn:microsoft.com/office/officeart/2008/layout/LinedList"/>
    <dgm:cxn modelId="{B893396B-6D35-4B78-8DB1-D645510C9652}" type="presParOf" srcId="{9C9A907E-0778-4A16-9C97-9A4D7112B8DE}" destId="{856B9A81-837E-481A-BD3E-8F5407D69F13}"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BD3C1AA5-2738-4F46-A6A4-1AD175699CFB}"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3CA92F85-31B7-4E74-B077-5D53D7BE249A}">
      <dgm:prSet/>
      <dgm:spPr/>
      <dgm:t>
        <a:bodyPr/>
        <a:lstStyle/>
        <a:p>
          <a:r>
            <a:rPr lang="nl-BE"/>
            <a:t>Kennis-vaardigheden-attitudes</a:t>
          </a:r>
          <a:endParaRPr lang="en-US"/>
        </a:p>
      </dgm:t>
    </dgm:pt>
    <dgm:pt modelId="{D8650E4B-8AEA-464C-AC0D-ABFE0C68F6C8}" type="parTrans" cxnId="{201107EC-BB09-45DA-A691-FD41BD04621A}">
      <dgm:prSet/>
      <dgm:spPr/>
      <dgm:t>
        <a:bodyPr/>
        <a:lstStyle/>
        <a:p>
          <a:endParaRPr lang="en-US"/>
        </a:p>
      </dgm:t>
    </dgm:pt>
    <dgm:pt modelId="{9B3BA01A-0B16-4E1F-AA7D-3E1E390A1D32}" type="sibTrans" cxnId="{201107EC-BB09-45DA-A691-FD41BD04621A}">
      <dgm:prSet/>
      <dgm:spPr/>
      <dgm:t>
        <a:bodyPr/>
        <a:lstStyle/>
        <a:p>
          <a:endParaRPr lang="en-US"/>
        </a:p>
      </dgm:t>
    </dgm:pt>
    <dgm:pt modelId="{0E1AE500-C59D-4DCD-A210-ABE9F27E9422}">
      <dgm:prSet/>
      <dgm:spPr/>
      <dgm:t>
        <a:bodyPr/>
        <a:lstStyle/>
        <a:p>
          <a:r>
            <a:rPr lang="nl-BE" dirty="0"/>
            <a:t>Behoort trap 1 tot evaluatie ILD of/en tot evaluatie van het eigen LBV?</a:t>
          </a:r>
          <a:endParaRPr lang="en-US" dirty="0"/>
        </a:p>
      </dgm:t>
    </dgm:pt>
    <dgm:pt modelId="{45536356-2DB2-4EE7-AD75-4B57B966FC4D}" type="parTrans" cxnId="{65F1BC84-3064-4AD4-BEDB-B3BEE42EAD30}">
      <dgm:prSet/>
      <dgm:spPr/>
      <dgm:t>
        <a:bodyPr/>
        <a:lstStyle/>
        <a:p>
          <a:endParaRPr lang="en-US"/>
        </a:p>
      </dgm:t>
    </dgm:pt>
    <dgm:pt modelId="{E5957B8A-38B7-47F4-BE58-BD9FF2074B54}" type="sibTrans" cxnId="{65F1BC84-3064-4AD4-BEDB-B3BEE42EAD30}">
      <dgm:prSet/>
      <dgm:spPr/>
      <dgm:t>
        <a:bodyPr/>
        <a:lstStyle/>
        <a:p>
          <a:endParaRPr lang="en-US"/>
        </a:p>
      </dgm:t>
    </dgm:pt>
    <dgm:pt modelId="{A93F3973-23AD-4684-B1E4-7B7B092F9AEB}">
      <dgm:prSet/>
      <dgm:spPr/>
      <dgm:t>
        <a:bodyPr/>
        <a:lstStyle/>
        <a:p>
          <a:r>
            <a:rPr lang="nl-BE" dirty="0"/>
            <a:t>Perspectiefwissel: verhouding trap 2 en 3?  </a:t>
          </a:r>
          <a:endParaRPr lang="en-US" dirty="0"/>
        </a:p>
      </dgm:t>
    </dgm:pt>
    <dgm:pt modelId="{48D7D89E-0D98-43F4-90CA-2D7A53B8753E}" type="parTrans" cxnId="{E950382E-4AD9-4435-BD23-BD421348EAAA}">
      <dgm:prSet/>
      <dgm:spPr/>
      <dgm:t>
        <a:bodyPr/>
        <a:lstStyle/>
        <a:p>
          <a:endParaRPr lang="en-US"/>
        </a:p>
      </dgm:t>
    </dgm:pt>
    <dgm:pt modelId="{22A28A32-5728-4112-9FE4-54E6980C0AFE}" type="sibTrans" cxnId="{E950382E-4AD9-4435-BD23-BD421348EAAA}">
      <dgm:prSet/>
      <dgm:spPr/>
      <dgm:t>
        <a:bodyPr/>
        <a:lstStyle/>
        <a:p>
          <a:endParaRPr lang="en-US"/>
        </a:p>
      </dgm:t>
    </dgm:pt>
    <dgm:pt modelId="{0CBE4B6B-DDFB-4851-89AD-454E6EECE6F1}" type="pres">
      <dgm:prSet presAssocID="{BD3C1AA5-2738-4F46-A6A4-1AD175699CFB}" presName="linear" presStyleCnt="0">
        <dgm:presLayoutVars>
          <dgm:animLvl val="lvl"/>
          <dgm:resizeHandles val="exact"/>
        </dgm:presLayoutVars>
      </dgm:prSet>
      <dgm:spPr/>
    </dgm:pt>
    <dgm:pt modelId="{EFBAE14E-48EC-4CF6-B4B0-E7B3BE47A691}" type="pres">
      <dgm:prSet presAssocID="{3CA92F85-31B7-4E74-B077-5D53D7BE249A}" presName="parentText" presStyleLbl="node1" presStyleIdx="0" presStyleCnt="3">
        <dgm:presLayoutVars>
          <dgm:chMax val="0"/>
          <dgm:bulletEnabled val="1"/>
        </dgm:presLayoutVars>
      </dgm:prSet>
      <dgm:spPr/>
    </dgm:pt>
    <dgm:pt modelId="{6380F444-555D-4286-873E-2B1AFD4163C5}" type="pres">
      <dgm:prSet presAssocID="{9B3BA01A-0B16-4E1F-AA7D-3E1E390A1D32}" presName="spacer" presStyleCnt="0"/>
      <dgm:spPr/>
    </dgm:pt>
    <dgm:pt modelId="{41A5BCC9-23E1-4B03-BDD5-E24AAF38EC79}" type="pres">
      <dgm:prSet presAssocID="{0E1AE500-C59D-4DCD-A210-ABE9F27E9422}" presName="parentText" presStyleLbl="node1" presStyleIdx="1" presStyleCnt="3">
        <dgm:presLayoutVars>
          <dgm:chMax val="0"/>
          <dgm:bulletEnabled val="1"/>
        </dgm:presLayoutVars>
      </dgm:prSet>
      <dgm:spPr/>
    </dgm:pt>
    <dgm:pt modelId="{9682DDD7-A56D-4DCE-9FC4-C3DAE48E7D68}" type="pres">
      <dgm:prSet presAssocID="{E5957B8A-38B7-47F4-BE58-BD9FF2074B54}" presName="spacer" presStyleCnt="0"/>
      <dgm:spPr/>
    </dgm:pt>
    <dgm:pt modelId="{7935D6F3-16E5-4663-9302-8D7719C78B38}" type="pres">
      <dgm:prSet presAssocID="{A93F3973-23AD-4684-B1E4-7B7B092F9AEB}" presName="parentText" presStyleLbl="node1" presStyleIdx="2" presStyleCnt="3">
        <dgm:presLayoutVars>
          <dgm:chMax val="0"/>
          <dgm:bulletEnabled val="1"/>
        </dgm:presLayoutVars>
      </dgm:prSet>
      <dgm:spPr/>
    </dgm:pt>
  </dgm:ptLst>
  <dgm:cxnLst>
    <dgm:cxn modelId="{69A9E20D-97E5-45EF-BE11-A75B56284768}" type="presOf" srcId="{BD3C1AA5-2738-4F46-A6A4-1AD175699CFB}" destId="{0CBE4B6B-DDFB-4851-89AD-454E6EECE6F1}" srcOrd="0" destOrd="0" presId="urn:microsoft.com/office/officeart/2005/8/layout/vList2"/>
    <dgm:cxn modelId="{E950382E-4AD9-4435-BD23-BD421348EAAA}" srcId="{BD3C1AA5-2738-4F46-A6A4-1AD175699CFB}" destId="{A93F3973-23AD-4684-B1E4-7B7B092F9AEB}" srcOrd="2" destOrd="0" parTransId="{48D7D89E-0D98-43F4-90CA-2D7A53B8753E}" sibTransId="{22A28A32-5728-4112-9FE4-54E6980C0AFE}"/>
    <dgm:cxn modelId="{1CF08254-408D-467F-BA07-EF3128279427}" type="presOf" srcId="{A93F3973-23AD-4684-B1E4-7B7B092F9AEB}" destId="{7935D6F3-16E5-4663-9302-8D7719C78B38}" srcOrd="0" destOrd="0" presId="urn:microsoft.com/office/officeart/2005/8/layout/vList2"/>
    <dgm:cxn modelId="{65F1BC84-3064-4AD4-BEDB-B3BEE42EAD30}" srcId="{BD3C1AA5-2738-4F46-A6A4-1AD175699CFB}" destId="{0E1AE500-C59D-4DCD-A210-ABE9F27E9422}" srcOrd="1" destOrd="0" parTransId="{45536356-2DB2-4EE7-AD75-4B57B966FC4D}" sibTransId="{E5957B8A-38B7-47F4-BE58-BD9FF2074B54}"/>
    <dgm:cxn modelId="{2FEBFBBE-E1D6-4476-A3C8-76690D010BAE}" type="presOf" srcId="{3CA92F85-31B7-4E74-B077-5D53D7BE249A}" destId="{EFBAE14E-48EC-4CF6-B4B0-E7B3BE47A691}" srcOrd="0" destOrd="0" presId="urn:microsoft.com/office/officeart/2005/8/layout/vList2"/>
    <dgm:cxn modelId="{AF0588E1-1548-4E15-991C-769A1E42E5C3}" type="presOf" srcId="{0E1AE500-C59D-4DCD-A210-ABE9F27E9422}" destId="{41A5BCC9-23E1-4B03-BDD5-E24AAF38EC79}" srcOrd="0" destOrd="0" presId="urn:microsoft.com/office/officeart/2005/8/layout/vList2"/>
    <dgm:cxn modelId="{201107EC-BB09-45DA-A691-FD41BD04621A}" srcId="{BD3C1AA5-2738-4F46-A6A4-1AD175699CFB}" destId="{3CA92F85-31B7-4E74-B077-5D53D7BE249A}" srcOrd="0" destOrd="0" parTransId="{D8650E4B-8AEA-464C-AC0D-ABFE0C68F6C8}" sibTransId="{9B3BA01A-0B16-4E1F-AA7D-3E1E390A1D32}"/>
    <dgm:cxn modelId="{3142AC97-ED23-4161-A7A4-210083305A8C}" type="presParOf" srcId="{0CBE4B6B-DDFB-4851-89AD-454E6EECE6F1}" destId="{EFBAE14E-48EC-4CF6-B4B0-E7B3BE47A691}" srcOrd="0" destOrd="0" presId="urn:microsoft.com/office/officeart/2005/8/layout/vList2"/>
    <dgm:cxn modelId="{62BA83A4-8B93-43F8-BF5F-101CC2AF48D4}" type="presParOf" srcId="{0CBE4B6B-DDFB-4851-89AD-454E6EECE6F1}" destId="{6380F444-555D-4286-873E-2B1AFD4163C5}" srcOrd="1" destOrd="0" presId="urn:microsoft.com/office/officeart/2005/8/layout/vList2"/>
    <dgm:cxn modelId="{E25AA0A4-6160-4F6E-A489-1D9AD4F99275}" type="presParOf" srcId="{0CBE4B6B-DDFB-4851-89AD-454E6EECE6F1}" destId="{41A5BCC9-23E1-4B03-BDD5-E24AAF38EC79}" srcOrd="2" destOrd="0" presId="urn:microsoft.com/office/officeart/2005/8/layout/vList2"/>
    <dgm:cxn modelId="{89D6EC77-1A95-42AD-99FD-4BC2CF4C05B5}" type="presParOf" srcId="{0CBE4B6B-DDFB-4851-89AD-454E6EECE6F1}" destId="{9682DDD7-A56D-4DCE-9FC4-C3DAE48E7D68}" srcOrd="3" destOrd="0" presId="urn:microsoft.com/office/officeart/2005/8/layout/vList2"/>
    <dgm:cxn modelId="{CCEEFABB-B121-4BFE-87AC-52D0A13AF571}" type="presParOf" srcId="{0CBE4B6B-DDFB-4851-89AD-454E6EECE6F1}" destId="{7935D6F3-16E5-4663-9302-8D7719C78B38}"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B457B11-C7E9-4588-A2D0-B1BB8D1601AC}" type="doc">
      <dgm:prSet loTypeId="urn:microsoft.com/office/officeart/2005/8/layout/list1" loCatId="list" qsTypeId="urn:microsoft.com/office/officeart/2005/8/quickstyle/simple4" qsCatId="simple" csTypeId="urn:microsoft.com/office/officeart/2005/8/colors/colorful2" csCatId="colorful"/>
      <dgm:spPr/>
      <dgm:t>
        <a:bodyPr/>
        <a:lstStyle/>
        <a:p>
          <a:endParaRPr lang="en-US"/>
        </a:p>
      </dgm:t>
    </dgm:pt>
    <dgm:pt modelId="{7946C201-4589-4F97-8023-10DBBA7EEEC5}">
      <dgm:prSet/>
      <dgm:spPr/>
      <dgm:t>
        <a:bodyPr/>
        <a:lstStyle/>
        <a:p>
          <a:r>
            <a:rPr lang="nl-BE"/>
            <a:t>Evaluatie door leraar</a:t>
          </a:r>
          <a:endParaRPr lang="en-US"/>
        </a:p>
      </dgm:t>
    </dgm:pt>
    <dgm:pt modelId="{B8C3DB9E-9750-4DA5-87F6-0F8E274ED066}" type="parTrans" cxnId="{1303FBE9-7B03-4EC1-81BB-F40205738598}">
      <dgm:prSet/>
      <dgm:spPr/>
      <dgm:t>
        <a:bodyPr/>
        <a:lstStyle/>
        <a:p>
          <a:endParaRPr lang="en-US"/>
        </a:p>
      </dgm:t>
    </dgm:pt>
    <dgm:pt modelId="{0297B9D5-D723-4BC3-97D3-CB06E4B68426}" type="sibTrans" cxnId="{1303FBE9-7B03-4EC1-81BB-F40205738598}">
      <dgm:prSet/>
      <dgm:spPr/>
      <dgm:t>
        <a:bodyPr/>
        <a:lstStyle/>
        <a:p>
          <a:endParaRPr lang="en-US"/>
        </a:p>
      </dgm:t>
    </dgm:pt>
    <dgm:pt modelId="{B1234421-A626-4FEF-A09A-1142E1FB26CF}">
      <dgm:prSet/>
      <dgm:spPr/>
      <dgm:t>
        <a:bodyPr/>
        <a:lstStyle/>
        <a:p>
          <a:r>
            <a:rPr lang="nl-BE"/>
            <a:t>Zelf-evaluatie</a:t>
          </a:r>
          <a:endParaRPr lang="en-US"/>
        </a:p>
      </dgm:t>
    </dgm:pt>
    <dgm:pt modelId="{40FBB26B-1D00-439F-AA74-E573E76F4EDD}" type="parTrans" cxnId="{344A866C-1D24-47F4-B0E0-F1662D65D0F2}">
      <dgm:prSet/>
      <dgm:spPr/>
      <dgm:t>
        <a:bodyPr/>
        <a:lstStyle/>
        <a:p>
          <a:endParaRPr lang="en-US"/>
        </a:p>
      </dgm:t>
    </dgm:pt>
    <dgm:pt modelId="{30EA7671-5F9D-4CFF-9043-4EE68F89BE71}" type="sibTrans" cxnId="{344A866C-1D24-47F4-B0E0-F1662D65D0F2}">
      <dgm:prSet/>
      <dgm:spPr/>
      <dgm:t>
        <a:bodyPr/>
        <a:lstStyle/>
        <a:p>
          <a:endParaRPr lang="en-US"/>
        </a:p>
      </dgm:t>
    </dgm:pt>
    <dgm:pt modelId="{7450D8F5-3883-4ABF-9458-C15A4CA2D94A}">
      <dgm:prSet/>
      <dgm:spPr/>
      <dgm:t>
        <a:bodyPr/>
        <a:lstStyle/>
        <a:p>
          <a:r>
            <a:rPr lang="nl-BE"/>
            <a:t>Peer-evaluatie</a:t>
          </a:r>
          <a:endParaRPr lang="en-US"/>
        </a:p>
      </dgm:t>
    </dgm:pt>
    <dgm:pt modelId="{57AA330E-A863-4020-82D2-7C2AA26D8285}" type="parTrans" cxnId="{7B3F288B-F66F-4F00-97C6-AE715B2EE136}">
      <dgm:prSet/>
      <dgm:spPr/>
      <dgm:t>
        <a:bodyPr/>
        <a:lstStyle/>
        <a:p>
          <a:endParaRPr lang="en-US"/>
        </a:p>
      </dgm:t>
    </dgm:pt>
    <dgm:pt modelId="{8FBDA97A-DA48-4AB3-BE20-6C74468C2433}" type="sibTrans" cxnId="{7B3F288B-F66F-4F00-97C6-AE715B2EE136}">
      <dgm:prSet/>
      <dgm:spPr/>
      <dgm:t>
        <a:bodyPr/>
        <a:lstStyle/>
        <a:p>
          <a:endParaRPr lang="en-US"/>
        </a:p>
      </dgm:t>
    </dgm:pt>
    <dgm:pt modelId="{B30F2A9D-71E7-49DA-80EE-E01B56B2A770}">
      <dgm:prSet/>
      <dgm:spPr/>
      <dgm:t>
        <a:bodyPr/>
        <a:lstStyle/>
        <a:p>
          <a:r>
            <a:rPr lang="nl-BE"/>
            <a:t>Co-evaluatie</a:t>
          </a:r>
          <a:endParaRPr lang="en-US"/>
        </a:p>
      </dgm:t>
    </dgm:pt>
    <dgm:pt modelId="{69DEA3F4-279D-4620-9935-4A16D03EF954}" type="parTrans" cxnId="{1D448394-F315-474C-A367-C0097EEB2E39}">
      <dgm:prSet/>
      <dgm:spPr/>
      <dgm:t>
        <a:bodyPr/>
        <a:lstStyle/>
        <a:p>
          <a:endParaRPr lang="en-US"/>
        </a:p>
      </dgm:t>
    </dgm:pt>
    <dgm:pt modelId="{0855EE8B-2DE3-42AC-BB5A-D8D65E59C04A}" type="sibTrans" cxnId="{1D448394-F315-474C-A367-C0097EEB2E39}">
      <dgm:prSet/>
      <dgm:spPr/>
      <dgm:t>
        <a:bodyPr/>
        <a:lstStyle/>
        <a:p>
          <a:endParaRPr lang="en-US"/>
        </a:p>
      </dgm:t>
    </dgm:pt>
    <dgm:pt modelId="{24832F3D-29DF-4061-BDD8-BAEBA708682E}" type="pres">
      <dgm:prSet presAssocID="{2B457B11-C7E9-4588-A2D0-B1BB8D1601AC}" presName="linear" presStyleCnt="0">
        <dgm:presLayoutVars>
          <dgm:dir/>
          <dgm:animLvl val="lvl"/>
          <dgm:resizeHandles val="exact"/>
        </dgm:presLayoutVars>
      </dgm:prSet>
      <dgm:spPr/>
    </dgm:pt>
    <dgm:pt modelId="{DB8BD72F-E26D-4105-9A83-C69B74EB5C8A}" type="pres">
      <dgm:prSet presAssocID="{7946C201-4589-4F97-8023-10DBBA7EEEC5}" presName="parentLin" presStyleCnt="0"/>
      <dgm:spPr/>
    </dgm:pt>
    <dgm:pt modelId="{F81B9B51-03D3-4C2F-81D2-142906CF50EF}" type="pres">
      <dgm:prSet presAssocID="{7946C201-4589-4F97-8023-10DBBA7EEEC5}" presName="parentLeftMargin" presStyleLbl="node1" presStyleIdx="0" presStyleCnt="4"/>
      <dgm:spPr/>
    </dgm:pt>
    <dgm:pt modelId="{E6804233-9D4E-4241-80DF-294AEB33D274}" type="pres">
      <dgm:prSet presAssocID="{7946C201-4589-4F97-8023-10DBBA7EEEC5}" presName="parentText" presStyleLbl="node1" presStyleIdx="0" presStyleCnt="4">
        <dgm:presLayoutVars>
          <dgm:chMax val="0"/>
          <dgm:bulletEnabled val="1"/>
        </dgm:presLayoutVars>
      </dgm:prSet>
      <dgm:spPr/>
    </dgm:pt>
    <dgm:pt modelId="{F2C19A7F-73E2-46BE-B439-2BDD9B9675EF}" type="pres">
      <dgm:prSet presAssocID="{7946C201-4589-4F97-8023-10DBBA7EEEC5}" presName="negativeSpace" presStyleCnt="0"/>
      <dgm:spPr/>
    </dgm:pt>
    <dgm:pt modelId="{84CC58AE-E52F-4DDF-AAD2-DBFEA48B3B67}" type="pres">
      <dgm:prSet presAssocID="{7946C201-4589-4F97-8023-10DBBA7EEEC5}" presName="childText" presStyleLbl="conFgAcc1" presStyleIdx="0" presStyleCnt="4">
        <dgm:presLayoutVars>
          <dgm:bulletEnabled val="1"/>
        </dgm:presLayoutVars>
      </dgm:prSet>
      <dgm:spPr/>
    </dgm:pt>
    <dgm:pt modelId="{2DFD49D8-8307-446D-A7AF-D4037BF6BFDE}" type="pres">
      <dgm:prSet presAssocID="{0297B9D5-D723-4BC3-97D3-CB06E4B68426}" presName="spaceBetweenRectangles" presStyleCnt="0"/>
      <dgm:spPr/>
    </dgm:pt>
    <dgm:pt modelId="{320DD887-61D2-4303-9B2E-F68055421D88}" type="pres">
      <dgm:prSet presAssocID="{B1234421-A626-4FEF-A09A-1142E1FB26CF}" presName="parentLin" presStyleCnt="0"/>
      <dgm:spPr/>
    </dgm:pt>
    <dgm:pt modelId="{B9EB6298-70AE-4A0F-A5A1-78996652413E}" type="pres">
      <dgm:prSet presAssocID="{B1234421-A626-4FEF-A09A-1142E1FB26CF}" presName="parentLeftMargin" presStyleLbl="node1" presStyleIdx="0" presStyleCnt="4"/>
      <dgm:spPr/>
    </dgm:pt>
    <dgm:pt modelId="{5A262555-72C4-4115-9265-A63DB37DB18A}" type="pres">
      <dgm:prSet presAssocID="{B1234421-A626-4FEF-A09A-1142E1FB26CF}" presName="parentText" presStyleLbl="node1" presStyleIdx="1" presStyleCnt="4">
        <dgm:presLayoutVars>
          <dgm:chMax val="0"/>
          <dgm:bulletEnabled val="1"/>
        </dgm:presLayoutVars>
      </dgm:prSet>
      <dgm:spPr/>
    </dgm:pt>
    <dgm:pt modelId="{7421CB7F-59C9-4D3E-8E02-62309BFB18BD}" type="pres">
      <dgm:prSet presAssocID="{B1234421-A626-4FEF-A09A-1142E1FB26CF}" presName="negativeSpace" presStyleCnt="0"/>
      <dgm:spPr/>
    </dgm:pt>
    <dgm:pt modelId="{19B5DCC4-831A-403C-B8F6-05FE89B3D0ED}" type="pres">
      <dgm:prSet presAssocID="{B1234421-A626-4FEF-A09A-1142E1FB26CF}" presName="childText" presStyleLbl="conFgAcc1" presStyleIdx="1" presStyleCnt="4">
        <dgm:presLayoutVars>
          <dgm:bulletEnabled val="1"/>
        </dgm:presLayoutVars>
      </dgm:prSet>
      <dgm:spPr/>
    </dgm:pt>
    <dgm:pt modelId="{4B348823-F1BD-4FAE-8AE5-A5858F67D816}" type="pres">
      <dgm:prSet presAssocID="{30EA7671-5F9D-4CFF-9043-4EE68F89BE71}" presName="spaceBetweenRectangles" presStyleCnt="0"/>
      <dgm:spPr/>
    </dgm:pt>
    <dgm:pt modelId="{6C8DA0EB-91AD-4B6E-9C1C-BF846082150B}" type="pres">
      <dgm:prSet presAssocID="{7450D8F5-3883-4ABF-9458-C15A4CA2D94A}" presName="parentLin" presStyleCnt="0"/>
      <dgm:spPr/>
    </dgm:pt>
    <dgm:pt modelId="{A42FA076-FB93-4C6F-B018-2B51752328B7}" type="pres">
      <dgm:prSet presAssocID="{7450D8F5-3883-4ABF-9458-C15A4CA2D94A}" presName="parentLeftMargin" presStyleLbl="node1" presStyleIdx="1" presStyleCnt="4"/>
      <dgm:spPr/>
    </dgm:pt>
    <dgm:pt modelId="{4EF0AFAD-1189-45C1-836D-5A54ED3BB595}" type="pres">
      <dgm:prSet presAssocID="{7450D8F5-3883-4ABF-9458-C15A4CA2D94A}" presName="parentText" presStyleLbl="node1" presStyleIdx="2" presStyleCnt="4">
        <dgm:presLayoutVars>
          <dgm:chMax val="0"/>
          <dgm:bulletEnabled val="1"/>
        </dgm:presLayoutVars>
      </dgm:prSet>
      <dgm:spPr/>
    </dgm:pt>
    <dgm:pt modelId="{6DCEBFFF-940C-4A19-B06A-5725C85FE0BA}" type="pres">
      <dgm:prSet presAssocID="{7450D8F5-3883-4ABF-9458-C15A4CA2D94A}" presName="negativeSpace" presStyleCnt="0"/>
      <dgm:spPr/>
    </dgm:pt>
    <dgm:pt modelId="{5196E4ED-9830-4B27-938B-724D40565594}" type="pres">
      <dgm:prSet presAssocID="{7450D8F5-3883-4ABF-9458-C15A4CA2D94A}" presName="childText" presStyleLbl="conFgAcc1" presStyleIdx="2" presStyleCnt="4">
        <dgm:presLayoutVars>
          <dgm:bulletEnabled val="1"/>
        </dgm:presLayoutVars>
      </dgm:prSet>
      <dgm:spPr/>
    </dgm:pt>
    <dgm:pt modelId="{0A066B35-4685-4D13-9AE0-E4B83B5D442F}" type="pres">
      <dgm:prSet presAssocID="{8FBDA97A-DA48-4AB3-BE20-6C74468C2433}" presName="spaceBetweenRectangles" presStyleCnt="0"/>
      <dgm:spPr/>
    </dgm:pt>
    <dgm:pt modelId="{5F76C257-D8AD-4372-B42E-027BD66B30DE}" type="pres">
      <dgm:prSet presAssocID="{B30F2A9D-71E7-49DA-80EE-E01B56B2A770}" presName="parentLin" presStyleCnt="0"/>
      <dgm:spPr/>
    </dgm:pt>
    <dgm:pt modelId="{F37CE846-396A-4247-B0DF-DCE2FA9796CF}" type="pres">
      <dgm:prSet presAssocID="{B30F2A9D-71E7-49DA-80EE-E01B56B2A770}" presName="parentLeftMargin" presStyleLbl="node1" presStyleIdx="2" presStyleCnt="4"/>
      <dgm:spPr/>
    </dgm:pt>
    <dgm:pt modelId="{D8DC0D01-CA2C-4F0B-A467-9E5FAC1E945E}" type="pres">
      <dgm:prSet presAssocID="{B30F2A9D-71E7-49DA-80EE-E01B56B2A770}" presName="parentText" presStyleLbl="node1" presStyleIdx="3" presStyleCnt="4">
        <dgm:presLayoutVars>
          <dgm:chMax val="0"/>
          <dgm:bulletEnabled val="1"/>
        </dgm:presLayoutVars>
      </dgm:prSet>
      <dgm:spPr/>
    </dgm:pt>
    <dgm:pt modelId="{56527235-D671-4D46-9F9D-3B0BD27209E1}" type="pres">
      <dgm:prSet presAssocID="{B30F2A9D-71E7-49DA-80EE-E01B56B2A770}" presName="negativeSpace" presStyleCnt="0"/>
      <dgm:spPr/>
    </dgm:pt>
    <dgm:pt modelId="{279073D4-56CA-4AFB-B2AC-D72730F883DD}" type="pres">
      <dgm:prSet presAssocID="{B30F2A9D-71E7-49DA-80EE-E01B56B2A770}" presName="childText" presStyleLbl="conFgAcc1" presStyleIdx="3" presStyleCnt="4">
        <dgm:presLayoutVars>
          <dgm:bulletEnabled val="1"/>
        </dgm:presLayoutVars>
      </dgm:prSet>
      <dgm:spPr/>
    </dgm:pt>
  </dgm:ptLst>
  <dgm:cxnLst>
    <dgm:cxn modelId="{8296000F-218D-4A94-A5BD-1761A76985A7}" type="presOf" srcId="{7946C201-4589-4F97-8023-10DBBA7EEEC5}" destId="{F81B9B51-03D3-4C2F-81D2-142906CF50EF}" srcOrd="0" destOrd="0" presId="urn:microsoft.com/office/officeart/2005/8/layout/list1"/>
    <dgm:cxn modelId="{5A2CCD23-B14E-4780-AF91-380ACF5D3CC4}" type="presOf" srcId="{B1234421-A626-4FEF-A09A-1142E1FB26CF}" destId="{B9EB6298-70AE-4A0F-A5A1-78996652413E}" srcOrd="0" destOrd="0" presId="urn:microsoft.com/office/officeart/2005/8/layout/list1"/>
    <dgm:cxn modelId="{7DE31F40-49F4-42A2-A0C5-CBA64A993F08}" type="presOf" srcId="{2B457B11-C7E9-4588-A2D0-B1BB8D1601AC}" destId="{24832F3D-29DF-4061-BDD8-BAEBA708682E}" srcOrd="0" destOrd="0" presId="urn:microsoft.com/office/officeart/2005/8/layout/list1"/>
    <dgm:cxn modelId="{F3B08D63-64AC-4493-BD01-046F8162544F}" type="presOf" srcId="{B30F2A9D-71E7-49DA-80EE-E01B56B2A770}" destId="{D8DC0D01-CA2C-4F0B-A467-9E5FAC1E945E}" srcOrd="1" destOrd="0" presId="urn:microsoft.com/office/officeart/2005/8/layout/list1"/>
    <dgm:cxn modelId="{344A866C-1D24-47F4-B0E0-F1662D65D0F2}" srcId="{2B457B11-C7E9-4588-A2D0-B1BB8D1601AC}" destId="{B1234421-A626-4FEF-A09A-1142E1FB26CF}" srcOrd="1" destOrd="0" parTransId="{40FBB26B-1D00-439F-AA74-E573E76F4EDD}" sibTransId="{30EA7671-5F9D-4CFF-9043-4EE68F89BE71}"/>
    <dgm:cxn modelId="{15D6FB51-A551-4349-B885-B20C72A4D61B}" type="presOf" srcId="{B1234421-A626-4FEF-A09A-1142E1FB26CF}" destId="{5A262555-72C4-4115-9265-A63DB37DB18A}" srcOrd="1" destOrd="0" presId="urn:microsoft.com/office/officeart/2005/8/layout/list1"/>
    <dgm:cxn modelId="{25A8BD87-00E8-4890-B113-D55E4F3BA47B}" type="presOf" srcId="{7450D8F5-3883-4ABF-9458-C15A4CA2D94A}" destId="{A42FA076-FB93-4C6F-B018-2B51752328B7}" srcOrd="0" destOrd="0" presId="urn:microsoft.com/office/officeart/2005/8/layout/list1"/>
    <dgm:cxn modelId="{7B3F288B-F66F-4F00-97C6-AE715B2EE136}" srcId="{2B457B11-C7E9-4588-A2D0-B1BB8D1601AC}" destId="{7450D8F5-3883-4ABF-9458-C15A4CA2D94A}" srcOrd="2" destOrd="0" parTransId="{57AA330E-A863-4020-82D2-7C2AA26D8285}" sibTransId="{8FBDA97A-DA48-4AB3-BE20-6C74468C2433}"/>
    <dgm:cxn modelId="{1D448394-F315-474C-A367-C0097EEB2E39}" srcId="{2B457B11-C7E9-4588-A2D0-B1BB8D1601AC}" destId="{B30F2A9D-71E7-49DA-80EE-E01B56B2A770}" srcOrd="3" destOrd="0" parTransId="{69DEA3F4-279D-4620-9935-4A16D03EF954}" sibTransId="{0855EE8B-2DE3-42AC-BB5A-D8D65E59C04A}"/>
    <dgm:cxn modelId="{DDE24FA9-DE17-45EC-8F19-E8D65446B1B6}" type="presOf" srcId="{7450D8F5-3883-4ABF-9458-C15A4CA2D94A}" destId="{4EF0AFAD-1189-45C1-836D-5A54ED3BB595}" srcOrd="1" destOrd="0" presId="urn:microsoft.com/office/officeart/2005/8/layout/list1"/>
    <dgm:cxn modelId="{92B774AA-6245-491F-BFA9-99A2D1846A3D}" type="presOf" srcId="{B30F2A9D-71E7-49DA-80EE-E01B56B2A770}" destId="{F37CE846-396A-4247-B0DF-DCE2FA9796CF}" srcOrd="0" destOrd="0" presId="urn:microsoft.com/office/officeart/2005/8/layout/list1"/>
    <dgm:cxn modelId="{1303FBE9-7B03-4EC1-81BB-F40205738598}" srcId="{2B457B11-C7E9-4588-A2D0-B1BB8D1601AC}" destId="{7946C201-4589-4F97-8023-10DBBA7EEEC5}" srcOrd="0" destOrd="0" parTransId="{B8C3DB9E-9750-4DA5-87F6-0F8E274ED066}" sibTransId="{0297B9D5-D723-4BC3-97D3-CB06E4B68426}"/>
    <dgm:cxn modelId="{8C1B21EA-A328-4B55-88D1-EFF33BEE760A}" type="presOf" srcId="{7946C201-4589-4F97-8023-10DBBA7EEEC5}" destId="{E6804233-9D4E-4241-80DF-294AEB33D274}" srcOrd="1" destOrd="0" presId="urn:microsoft.com/office/officeart/2005/8/layout/list1"/>
    <dgm:cxn modelId="{F8FFE211-8648-4F7B-AEC1-7EFB38D7BFE3}" type="presParOf" srcId="{24832F3D-29DF-4061-BDD8-BAEBA708682E}" destId="{DB8BD72F-E26D-4105-9A83-C69B74EB5C8A}" srcOrd="0" destOrd="0" presId="urn:microsoft.com/office/officeart/2005/8/layout/list1"/>
    <dgm:cxn modelId="{44116C0C-AE47-4462-AC3A-2B0CEC8017D6}" type="presParOf" srcId="{DB8BD72F-E26D-4105-9A83-C69B74EB5C8A}" destId="{F81B9B51-03D3-4C2F-81D2-142906CF50EF}" srcOrd="0" destOrd="0" presId="urn:microsoft.com/office/officeart/2005/8/layout/list1"/>
    <dgm:cxn modelId="{223E8D4B-8608-4C92-B9BA-842D9110D7FC}" type="presParOf" srcId="{DB8BD72F-E26D-4105-9A83-C69B74EB5C8A}" destId="{E6804233-9D4E-4241-80DF-294AEB33D274}" srcOrd="1" destOrd="0" presId="urn:microsoft.com/office/officeart/2005/8/layout/list1"/>
    <dgm:cxn modelId="{5F72A6C7-0DB3-4F29-BA01-96D9958D7A71}" type="presParOf" srcId="{24832F3D-29DF-4061-BDD8-BAEBA708682E}" destId="{F2C19A7F-73E2-46BE-B439-2BDD9B9675EF}" srcOrd="1" destOrd="0" presId="urn:microsoft.com/office/officeart/2005/8/layout/list1"/>
    <dgm:cxn modelId="{C340C0B6-1C6C-4FEC-8554-F2B019FC2DEE}" type="presParOf" srcId="{24832F3D-29DF-4061-BDD8-BAEBA708682E}" destId="{84CC58AE-E52F-4DDF-AAD2-DBFEA48B3B67}" srcOrd="2" destOrd="0" presId="urn:microsoft.com/office/officeart/2005/8/layout/list1"/>
    <dgm:cxn modelId="{F897B205-334E-4EB5-884A-30964A29E5A1}" type="presParOf" srcId="{24832F3D-29DF-4061-BDD8-BAEBA708682E}" destId="{2DFD49D8-8307-446D-A7AF-D4037BF6BFDE}" srcOrd="3" destOrd="0" presId="urn:microsoft.com/office/officeart/2005/8/layout/list1"/>
    <dgm:cxn modelId="{69592AD5-F2DD-4A2D-AA6F-14333FEF4984}" type="presParOf" srcId="{24832F3D-29DF-4061-BDD8-BAEBA708682E}" destId="{320DD887-61D2-4303-9B2E-F68055421D88}" srcOrd="4" destOrd="0" presId="urn:microsoft.com/office/officeart/2005/8/layout/list1"/>
    <dgm:cxn modelId="{9D72A7E7-5A86-42EB-9AFC-9C841B70A8DF}" type="presParOf" srcId="{320DD887-61D2-4303-9B2E-F68055421D88}" destId="{B9EB6298-70AE-4A0F-A5A1-78996652413E}" srcOrd="0" destOrd="0" presId="urn:microsoft.com/office/officeart/2005/8/layout/list1"/>
    <dgm:cxn modelId="{3F61B9C2-6A81-44ED-991A-78992657430B}" type="presParOf" srcId="{320DD887-61D2-4303-9B2E-F68055421D88}" destId="{5A262555-72C4-4115-9265-A63DB37DB18A}" srcOrd="1" destOrd="0" presId="urn:microsoft.com/office/officeart/2005/8/layout/list1"/>
    <dgm:cxn modelId="{F9A5F0DE-D1F0-4BD1-AE1B-FFC01FFD0BD9}" type="presParOf" srcId="{24832F3D-29DF-4061-BDD8-BAEBA708682E}" destId="{7421CB7F-59C9-4D3E-8E02-62309BFB18BD}" srcOrd="5" destOrd="0" presId="urn:microsoft.com/office/officeart/2005/8/layout/list1"/>
    <dgm:cxn modelId="{399F7F6B-FCD6-4424-A1D1-CFC24C14D51C}" type="presParOf" srcId="{24832F3D-29DF-4061-BDD8-BAEBA708682E}" destId="{19B5DCC4-831A-403C-B8F6-05FE89B3D0ED}" srcOrd="6" destOrd="0" presId="urn:microsoft.com/office/officeart/2005/8/layout/list1"/>
    <dgm:cxn modelId="{41BCBF55-F55C-489F-B6B1-3D75EC2B760F}" type="presParOf" srcId="{24832F3D-29DF-4061-BDD8-BAEBA708682E}" destId="{4B348823-F1BD-4FAE-8AE5-A5858F67D816}" srcOrd="7" destOrd="0" presId="urn:microsoft.com/office/officeart/2005/8/layout/list1"/>
    <dgm:cxn modelId="{0F535E03-F15E-4E65-AB96-B466491FEC39}" type="presParOf" srcId="{24832F3D-29DF-4061-BDD8-BAEBA708682E}" destId="{6C8DA0EB-91AD-4B6E-9C1C-BF846082150B}" srcOrd="8" destOrd="0" presId="urn:microsoft.com/office/officeart/2005/8/layout/list1"/>
    <dgm:cxn modelId="{E83611E4-BCFF-46DE-977B-7CD9FAFDE494}" type="presParOf" srcId="{6C8DA0EB-91AD-4B6E-9C1C-BF846082150B}" destId="{A42FA076-FB93-4C6F-B018-2B51752328B7}" srcOrd="0" destOrd="0" presId="urn:microsoft.com/office/officeart/2005/8/layout/list1"/>
    <dgm:cxn modelId="{5D38D5D2-8752-411D-BEFA-531A3E198A44}" type="presParOf" srcId="{6C8DA0EB-91AD-4B6E-9C1C-BF846082150B}" destId="{4EF0AFAD-1189-45C1-836D-5A54ED3BB595}" srcOrd="1" destOrd="0" presId="urn:microsoft.com/office/officeart/2005/8/layout/list1"/>
    <dgm:cxn modelId="{94C03C8D-BB65-43E9-8E4B-9D5BAF233212}" type="presParOf" srcId="{24832F3D-29DF-4061-BDD8-BAEBA708682E}" destId="{6DCEBFFF-940C-4A19-B06A-5725C85FE0BA}" srcOrd="9" destOrd="0" presId="urn:microsoft.com/office/officeart/2005/8/layout/list1"/>
    <dgm:cxn modelId="{4A86C099-7DDA-4E68-A3D5-5978FDB673D8}" type="presParOf" srcId="{24832F3D-29DF-4061-BDD8-BAEBA708682E}" destId="{5196E4ED-9830-4B27-938B-724D40565594}" srcOrd="10" destOrd="0" presId="urn:microsoft.com/office/officeart/2005/8/layout/list1"/>
    <dgm:cxn modelId="{D1DA73CB-4004-4648-8CD2-4D2A9147576F}" type="presParOf" srcId="{24832F3D-29DF-4061-BDD8-BAEBA708682E}" destId="{0A066B35-4685-4D13-9AE0-E4B83B5D442F}" srcOrd="11" destOrd="0" presId="urn:microsoft.com/office/officeart/2005/8/layout/list1"/>
    <dgm:cxn modelId="{8AF36869-B9D7-4E57-823B-53B14F58D852}" type="presParOf" srcId="{24832F3D-29DF-4061-BDD8-BAEBA708682E}" destId="{5F76C257-D8AD-4372-B42E-027BD66B30DE}" srcOrd="12" destOrd="0" presId="urn:microsoft.com/office/officeart/2005/8/layout/list1"/>
    <dgm:cxn modelId="{203BD2ED-032B-4760-951E-B7A1F6EDE2ED}" type="presParOf" srcId="{5F76C257-D8AD-4372-B42E-027BD66B30DE}" destId="{F37CE846-396A-4247-B0DF-DCE2FA9796CF}" srcOrd="0" destOrd="0" presId="urn:microsoft.com/office/officeart/2005/8/layout/list1"/>
    <dgm:cxn modelId="{7E63DF1D-DB8E-4062-8646-982ECC92B6C1}" type="presParOf" srcId="{5F76C257-D8AD-4372-B42E-027BD66B30DE}" destId="{D8DC0D01-CA2C-4F0B-A467-9E5FAC1E945E}" srcOrd="1" destOrd="0" presId="urn:microsoft.com/office/officeart/2005/8/layout/list1"/>
    <dgm:cxn modelId="{33BD8503-FDAB-478C-8677-78A896448B3B}" type="presParOf" srcId="{24832F3D-29DF-4061-BDD8-BAEBA708682E}" destId="{56527235-D671-4D46-9F9D-3B0BD27209E1}" srcOrd="13" destOrd="0" presId="urn:microsoft.com/office/officeart/2005/8/layout/list1"/>
    <dgm:cxn modelId="{54284618-C78D-482A-90EE-BD1EB16C5DA0}" type="presParOf" srcId="{24832F3D-29DF-4061-BDD8-BAEBA708682E}" destId="{279073D4-56CA-4AFB-B2AC-D72730F883DD}"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9AA09738-E728-48FF-8E8F-53F0BFEC4B60}"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9C134E99-DBCF-4220-86AF-ABB0A89EDEC5}">
      <dgm:prSet/>
      <dgm:spPr/>
      <dgm:t>
        <a:bodyPr/>
        <a:lstStyle/>
        <a:p>
          <a:r>
            <a:rPr lang="nl-BE"/>
            <a:t>Elke lln krijgt drie stellingen:</a:t>
          </a:r>
          <a:endParaRPr lang="en-US"/>
        </a:p>
      </dgm:t>
    </dgm:pt>
    <dgm:pt modelId="{AD7038A2-D929-4923-94C2-9AD42F836B47}" type="parTrans" cxnId="{B741CD44-3B51-45EE-8724-F122D1BAF85A}">
      <dgm:prSet/>
      <dgm:spPr/>
      <dgm:t>
        <a:bodyPr/>
        <a:lstStyle/>
        <a:p>
          <a:endParaRPr lang="en-US"/>
        </a:p>
      </dgm:t>
    </dgm:pt>
    <dgm:pt modelId="{EDC76205-34DE-426D-9E38-E6980D84B0B6}" type="sibTrans" cxnId="{B741CD44-3B51-45EE-8724-F122D1BAF85A}">
      <dgm:prSet/>
      <dgm:spPr/>
      <dgm:t>
        <a:bodyPr/>
        <a:lstStyle/>
        <a:p>
          <a:endParaRPr lang="en-US"/>
        </a:p>
      </dgm:t>
    </dgm:pt>
    <dgm:pt modelId="{EFF88C2E-6DE9-4A66-BDB6-285AA46B83C9}">
      <dgm:prSet/>
      <dgm:spPr/>
      <dgm:t>
        <a:bodyPr/>
        <a:lstStyle/>
        <a:p>
          <a:r>
            <a:rPr lang="nl-BE"/>
            <a:t>Het leven is maakbaar</a:t>
          </a:r>
          <a:endParaRPr lang="en-US"/>
        </a:p>
      </dgm:t>
    </dgm:pt>
    <dgm:pt modelId="{D00D9364-4C2F-42CA-B3FD-197785B601E3}" type="parTrans" cxnId="{080D95C5-A34E-4FFF-B60A-B32960852085}">
      <dgm:prSet/>
      <dgm:spPr/>
      <dgm:t>
        <a:bodyPr/>
        <a:lstStyle/>
        <a:p>
          <a:endParaRPr lang="en-US"/>
        </a:p>
      </dgm:t>
    </dgm:pt>
    <dgm:pt modelId="{8FBCAA55-69E2-4F25-B5AC-F34BA29DEC70}" type="sibTrans" cxnId="{080D95C5-A34E-4FFF-B60A-B32960852085}">
      <dgm:prSet/>
      <dgm:spPr/>
      <dgm:t>
        <a:bodyPr/>
        <a:lstStyle/>
        <a:p>
          <a:endParaRPr lang="en-US"/>
        </a:p>
      </dgm:t>
    </dgm:pt>
    <dgm:pt modelId="{D55D9663-3C0B-4327-B03C-523023CC580F}">
      <dgm:prSet/>
      <dgm:spPr/>
      <dgm:t>
        <a:bodyPr/>
        <a:lstStyle/>
        <a:p>
          <a:r>
            <a:rPr lang="nl-BE"/>
            <a:t>Iedere LB is volledig bepaald door de ontstaanscontext</a:t>
          </a:r>
          <a:endParaRPr lang="en-US"/>
        </a:p>
      </dgm:t>
    </dgm:pt>
    <dgm:pt modelId="{88F2520D-2DDD-45D6-B4CA-9BECD0738C1F}" type="parTrans" cxnId="{3CE9DA42-4244-46BA-87C2-E32EE1AB87A4}">
      <dgm:prSet/>
      <dgm:spPr/>
      <dgm:t>
        <a:bodyPr/>
        <a:lstStyle/>
        <a:p>
          <a:endParaRPr lang="en-US"/>
        </a:p>
      </dgm:t>
    </dgm:pt>
    <dgm:pt modelId="{2DC106DF-48CA-4A49-8FD1-9248609A5FB1}" type="sibTrans" cxnId="{3CE9DA42-4244-46BA-87C2-E32EE1AB87A4}">
      <dgm:prSet/>
      <dgm:spPr/>
      <dgm:t>
        <a:bodyPr/>
        <a:lstStyle/>
        <a:p>
          <a:endParaRPr lang="en-US"/>
        </a:p>
      </dgm:t>
    </dgm:pt>
    <dgm:pt modelId="{87FB856C-5AF2-4F73-8356-C7131A53C1AF}">
      <dgm:prSet/>
      <dgm:spPr/>
      <dgm:t>
        <a:bodyPr/>
        <a:lstStyle/>
        <a:p>
          <a:r>
            <a:rPr lang="nl-BE"/>
            <a:t>Elke LB bouwt verder op een andere/oudere LB</a:t>
          </a:r>
          <a:endParaRPr lang="en-US"/>
        </a:p>
      </dgm:t>
    </dgm:pt>
    <dgm:pt modelId="{DB4C0C4A-F11A-4ECE-A974-EB65E75DB2F4}" type="parTrans" cxnId="{74FD19AC-800A-4BD3-B4B3-486345A48F11}">
      <dgm:prSet/>
      <dgm:spPr/>
      <dgm:t>
        <a:bodyPr/>
        <a:lstStyle/>
        <a:p>
          <a:endParaRPr lang="en-US"/>
        </a:p>
      </dgm:t>
    </dgm:pt>
    <dgm:pt modelId="{02FF374F-A2C5-405B-8FB6-4D4EFD135DB6}" type="sibTrans" cxnId="{74FD19AC-800A-4BD3-B4B3-486345A48F11}">
      <dgm:prSet/>
      <dgm:spPr/>
      <dgm:t>
        <a:bodyPr/>
        <a:lstStyle/>
        <a:p>
          <a:endParaRPr lang="en-US"/>
        </a:p>
      </dgm:t>
    </dgm:pt>
    <dgm:pt modelId="{E2453DF6-7EC0-47BA-B47F-2CA7D3E11FDC}">
      <dgm:prSet/>
      <dgm:spPr/>
      <dgm:t>
        <a:bodyPr/>
        <a:lstStyle/>
        <a:p>
          <a:r>
            <a:rPr lang="nl-BE"/>
            <a:t>Elke lln neemt zelf een positie in t.o.v. elke stelling</a:t>
          </a:r>
          <a:endParaRPr lang="en-US"/>
        </a:p>
      </dgm:t>
    </dgm:pt>
    <dgm:pt modelId="{F5A60FEA-A8E4-4773-86B5-46D2A197390F}" type="parTrans" cxnId="{7DDF9E61-9639-4329-B7BB-F0623460B6F9}">
      <dgm:prSet/>
      <dgm:spPr/>
      <dgm:t>
        <a:bodyPr/>
        <a:lstStyle/>
        <a:p>
          <a:endParaRPr lang="en-US"/>
        </a:p>
      </dgm:t>
    </dgm:pt>
    <dgm:pt modelId="{E8703F26-A9F9-47B7-AE2B-AC59F393D9AE}" type="sibTrans" cxnId="{7DDF9E61-9639-4329-B7BB-F0623460B6F9}">
      <dgm:prSet/>
      <dgm:spPr/>
      <dgm:t>
        <a:bodyPr/>
        <a:lstStyle/>
        <a:p>
          <a:endParaRPr lang="en-US"/>
        </a:p>
      </dgm:t>
    </dgm:pt>
    <dgm:pt modelId="{FE62645D-3A47-4A4C-B8C9-42C6018053B6}">
      <dgm:prSet/>
      <dgm:spPr/>
      <dgm:t>
        <a:bodyPr/>
        <a:lstStyle/>
        <a:p>
          <a:r>
            <a:rPr lang="nl-BE"/>
            <a:t>Elke lln geeft aan hoe dit volgens hem/haar in de eigen lB is</a:t>
          </a:r>
          <a:endParaRPr lang="en-US"/>
        </a:p>
      </dgm:t>
    </dgm:pt>
    <dgm:pt modelId="{6CFAACCC-D0A5-42D6-B017-594A66E249F9}" type="parTrans" cxnId="{E0E021F3-6FA2-4C63-8EB6-27B42B7F0683}">
      <dgm:prSet/>
      <dgm:spPr/>
      <dgm:t>
        <a:bodyPr/>
        <a:lstStyle/>
        <a:p>
          <a:endParaRPr lang="en-US"/>
        </a:p>
      </dgm:t>
    </dgm:pt>
    <dgm:pt modelId="{51DF2D67-66E7-4BE5-990C-33CC4E707C3A}" type="sibTrans" cxnId="{E0E021F3-6FA2-4C63-8EB6-27B42B7F0683}">
      <dgm:prSet/>
      <dgm:spPr/>
      <dgm:t>
        <a:bodyPr/>
        <a:lstStyle/>
        <a:p>
          <a:endParaRPr lang="en-US"/>
        </a:p>
      </dgm:t>
    </dgm:pt>
    <dgm:pt modelId="{1F399961-DA96-411F-AA08-1FB37CBD34AE}" type="pres">
      <dgm:prSet presAssocID="{9AA09738-E728-48FF-8E8F-53F0BFEC4B60}" presName="linear" presStyleCnt="0">
        <dgm:presLayoutVars>
          <dgm:animLvl val="lvl"/>
          <dgm:resizeHandles val="exact"/>
        </dgm:presLayoutVars>
      </dgm:prSet>
      <dgm:spPr/>
    </dgm:pt>
    <dgm:pt modelId="{6BD31CD7-036A-464D-A38B-80AE4A0665D1}" type="pres">
      <dgm:prSet presAssocID="{9C134E99-DBCF-4220-86AF-ABB0A89EDEC5}" presName="parentText" presStyleLbl="node1" presStyleIdx="0" presStyleCnt="3">
        <dgm:presLayoutVars>
          <dgm:chMax val="0"/>
          <dgm:bulletEnabled val="1"/>
        </dgm:presLayoutVars>
      </dgm:prSet>
      <dgm:spPr/>
    </dgm:pt>
    <dgm:pt modelId="{9D47352C-0AF2-492A-B9D7-D0F1A72CE1B8}" type="pres">
      <dgm:prSet presAssocID="{9C134E99-DBCF-4220-86AF-ABB0A89EDEC5}" presName="childText" presStyleLbl="revTx" presStyleIdx="0" presStyleCnt="1">
        <dgm:presLayoutVars>
          <dgm:bulletEnabled val="1"/>
        </dgm:presLayoutVars>
      </dgm:prSet>
      <dgm:spPr/>
    </dgm:pt>
    <dgm:pt modelId="{D0EFB49F-F1C2-42BD-8370-BC4F276AC114}" type="pres">
      <dgm:prSet presAssocID="{E2453DF6-7EC0-47BA-B47F-2CA7D3E11FDC}" presName="parentText" presStyleLbl="node1" presStyleIdx="1" presStyleCnt="3">
        <dgm:presLayoutVars>
          <dgm:chMax val="0"/>
          <dgm:bulletEnabled val="1"/>
        </dgm:presLayoutVars>
      </dgm:prSet>
      <dgm:spPr/>
    </dgm:pt>
    <dgm:pt modelId="{05EC35CE-1F4F-4A56-BF20-969D397744F7}" type="pres">
      <dgm:prSet presAssocID="{E8703F26-A9F9-47B7-AE2B-AC59F393D9AE}" presName="spacer" presStyleCnt="0"/>
      <dgm:spPr/>
    </dgm:pt>
    <dgm:pt modelId="{4EAB4125-A6C0-49CB-B7D7-483A3A13D1F6}" type="pres">
      <dgm:prSet presAssocID="{FE62645D-3A47-4A4C-B8C9-42C6018053B6}" presName="parentText" presStyleLbl="node1" presStyleIdx="2" presStyleCnt="3">
        <dgm:presLayoutVars>
          <dgm:chMax val="0"/>
          <dgm:bulletEnabled val="1"/>
        </dgm:presLayoutVars>
      </dgm:prSet>
      <dgm:spPr/>
    </dgm:pt>
  </dgm:ptLst>
  <dgm:cxnLst>
    <dgm:cxn modelId="{3F4F7709-112A-40F3-969B-A390D6C6261A}" type="presOf" srcId="{9AA09738-E728-48FF-8E8F-53F0BFEC4B60}" destId="{1F399961-DA96-411F-AA08-1FB37CBD34AE}" srcOrd="0" destOrd="0" presId="urn:microsoft.com/office/officeart/2005/8/layout/vList2"/>
    <dgm:cxn modelId="{494ED518-4EE3-41BA-A55D-CAE9BF4D32B3}" type="presOf" srcId="{9C134E99-DBCF-4220-86AF-ABB0A89EDEC5}" destId="{6BD31CD7-036A-464D-A38B-80AE4A0665D1}" srcOrd="0" destOrd="0" presId="urn:microsoft.com/office/officeart/2005/8/layout/vList2"/>
    <dgm:cxn modelId="{7DDF9E61-9639-4329-B7BB-F0623460B6F9}" srcId="{9AA09738-E728-48FF-8E8F-53F0BFEC4B60}" destId="{E2453DF6-7EC0-47BA-B47F-2CA7D3E11FDC}" srcOrd="1" destOrd="0" parTransId="{F5A60FEA-A8E4-4773-86B5-46D2A197390F}" sibTransId="{E8703F26-A9F9-47B7-AE2B-AC59F393D9AE}"/>
    <dgm:cxn modelId="{3CE9DA42-4244-46BA-87C2-E32EE1AB87A4}" srcId="{9C134E99-DBCF-4220-86AF-ABB0A89EDEC5}" destId="{D55D9663-3C0B-4327-B03C-523023CC580F}" srcOrd="1" destOrd="0" parTransId="{88F2520D-2DDD-45D6-B4CA-9BECD0738C1F}" sibTransId="{2DC106DF-48CA-4A49-8FD1-9248609A5FB1}"/>
    <dgm:cxn modelId="{B741CD44-3B51-45EE-8724-F122D1BAF85A}" srcId="{9AA09738-E728-48FF-8E8F-53F0BFEC4B60}" destId="{9C134E99-DBCF-4220-86AF-ABB0A89EDEC5}" srcOrd="0" destOrd="0" parTransId="{AD7038A2-D929-4923-94C2-9AD42F836B47}" sibTransId="{EDC76205-34DE-426D-9E38-E6980D84B0B6}"/>
    <dgm:cxn modelId="{BF92818C-5378-4797-938A-1E49940986E5}" type="presOf" srcId="{D55D9663-3C0B-4327-B03C-523023CC580F}" destId="{9D47352C-0AF2-492A-B9D7-D0F1A72CE1B8}" srcOrd="0" destOrd="1" presId="urn:microsoft.com/office/officeart/2005/8/layout/vList2"/>
    <dgm:cxn modelId="{74FD19AC-800A-4BD3-B4B3-486345A48F11}" srcId="{9C134E99-DBCF-4220-86AF-ABB0A89EDEC5}" destId="{87FB856C-5AF2-4F73-8356-C7131A53C1AF}" srcOrd="2" destOrd="0" parTransId="{DB4C0C4A-F11A-4ECE-A974-EB65E75DB2F4}" sibTransId="{02FF374F-A2C5-405B-8FB6-4D4EFD135DB6}"/>
    <dgm:cxn modelId="{382AEFBB-6B93-4B47-8027-3E0432EA09E0}" type="presOf" srcId="{E2453DF6-7EC0-47BA-B47F-2CA7D3E11FDC}" destId="{D0EFB49F-F1C2-42BD-8370-BC4F276AC114}" srcOrd="0" destOrd="0" presId="urn:microsoft.com/office/officeart/2005/8/layout/vList2"/>
    <dgm:cxn modelId="{5E5A71C2-4D2D-4695-AE67-7A92F1085B6A}" type="presOf" srcId="{EFF88C2E-6DE9-4A66-BDB6-285AA46B83C9}" destId="{9D47352C-0AF2-492A-B9D7-D0F1A72CE1B8}" srcOrd="0" destOrd="0" presId="urn:microsoft.com/office/officeart/2005/8/layout/vList2"/>
    <dgm:cxn modelId="{080D95C5-A34E-4FFF-B60A-B32960852085}" srcId="{9C134E99-DBCF-4220-86AF-ABB0A89EDEC5}" destId="{EFF88C2E-6DE9-4A66-BDB6-285AA46B83C9}" srcOrd="0" destOrd="0" parTransId="{D00D9364-4C2F-42CA-B3FD-197785B601E3}" sibTransId="{8FBCAA55-69E2-4F25-B5AC-F34BA29DEC70}"/>
    <dgm:cxn modelId="{823801CB-D9C3-4218-869F-3D7820B9FD04}" type="presOf" srcId="{FE62645D-3A47-4A4C-B8C9-42C6018053B6}" destId="{4EAB4125-A6C0-49CB-B7D7-483A3A13D1F6}" srcOrd="0" destOrd="0" presId="urn:microsoft.com/office/officeart/2005/8/layout/vList2"/>
    <dgm:cxn modelId="{9DC6ADE5-03E7-446A-893E-B9A495E9CD24}" type="presOf" srcId="{87FB856C-5AF2-4F73-8356-C7131A53C1AF}" destId="{9D47352C-0AF2-492A-B9D7-D0F1A72CE1B8}" srcOrd="0" destOrd="2" presId="urn:microsoft.com/office/officeart/2005/8/layout/vList2"/>
    <dgm:cxn modelId="{E0E021F3-6FA2-4C63-8EB6-27B42B7F0683}" srcId="{9AA09738-E728-48FF-8E8F-53F0BFEC4B60}" destId="{FE62645D-3A47-4A4C-B8C9-42C6018053B6}" srcOrd="2" destOrd="0" parTransId="{6CFAACCC-D0A5-42D6-B017-594A66E249F9}" sibTransId="{51DF2D67-66E7-4BE5-990C-33CC4E707C3A}"/>
    <dgm:cxn modelId="{F0735819-0C2B-4550-BEB2-074C453268EE}" type="presParOf" srcId="{1F399961-DA96-411F-AA08-1FB37CBD34AE}" destId="{6BD31CD7-036A-464D-A38B-80AE4A0665D1}" srcOrd="0" destOrd="0" presId="urn:microsoft.com/office/officeart/2005/8/layout/vList2"/>
    <dgm:cxn modelId="{2AED2C68-5F86-4380-9E81-046F1838AF5C}" type="presParOf" srcId="{1F399961-DA96-411F-AA08-1FB37CBD34AE}" destId="{9D47352C-0AF2-492A-B9D7-D0F1A72CE1B8}" srcOrd="1" destOrd="0" presId="urn:microsoft.com/office/officeart/2005/8/layout/vList2"/>
    <dgm:cxn modelId="{27593FD6-3B58-465B-81C7-B0F4E875F75B}" type="presParOf" srcId="{1F399961-DA96-411F-AA08-1FB37CBD34AE}" destId="{D0EFB49F-F1C2-42BD-8370-BC4F276AC114}" srcOrd="2" destOrd="0" presId="urn:microsoft.com/office/officeart/2005/8/layout/vList2"/>
    <dgm:cxn modelId="{7CF77123-997E-45A8-88F0-FEE8E3BC4B9B}" type="presParOf" srcId="{1F399961-DA96-411F-AA08-1FB37CBD34AE}" destId="{05EC35CE-1F4F-4A56-BF20-969D397744F7}" srcOrd="3" destOrd="0" presId="urn:microsoft.com/office/officeart/2005/8/layout/vList2"/>
    <dgm:cxn modelId="{732CF7B6-516A-4C16-A936-1CD80817BD2C}" type="presParOf" srcId="{1F399961-DA96-411F-AA08-1FB37CBD34AE}" destId="{4EAB4125-A6C0-49CB-B7D7-483A3A13D1F6}"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A8013042-AA83-4FE1-B2F3-BC4AC1CCDB28}"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1FE55DB4-87BE-4BFF-AE78-83B5E944C9BE}">
      <dgm:prSet/>
      <dgm:spPr/>
      <dgm:t>
        <a:bodyPr/>
        <a:lstStyle/>
        <a:p>
          <a:r>
            <a:rPr lang="nl-BE"/>
            <a:t>Llngen worden ingedeeld in gemengde groepen</a:t>
          </a:r>
          <a:endParaRPr lang="en-US"/>
        </a:p>
      </dgm:t>
    </dgm:pt>
    <dgm:pt modelId="{28A40558-C908-4EA0-BB91-0455F64B53CC}" type="parTrans" cxnId="{19A1B0D1-9418-4603-BC66-5527DC197D32}">
      <dgm:prSet/>
      <dgm:spPr/>
      <dgm:t>
        <a:bodyPr/>
        <a:lstStyle/>
        <a:p>
          <a:endParaRPr lang="en-US"/>
        </a:p>
      </dgm:t>
    </dgm:pt>
    <dgm:pt modelId="{6CB1A9BD-C93A-4426-99D7-B2434CB5721B}" type="sibTrans" cxnId="{19A1B0D1-9418-4603-BC66-5527DC197D32}">
      <dgm:prSet/>
      <dgm:spPr/>
      <dgm:t>
        <a:bodyPr/>
        <a:lstStyle/>
        <a:p>
          <a:endParaRPr lang="en-US"/>
        </a:p>
      </dgm:t>
    </dgm:pt>
    <dgm:pt modelId="{B8DEF529-56AD-4393-9BA2-782E5AE2D260}">
      <dgm:prSet/>
      <dgm:spPr/>
      <dgm:t>
        <a:bodyPr/>
        <a:lstStyle/>
        <a:p>
          <a:r>
            <a:rPr lang="nl-BE"/>
            <a:t>Elke groep beluistert twee ‘bevoorrechte getuigen’</a:t>
          </a:r>
          <a:endParaRPr lang="en-US"/>
        </a:p>
      </dgm:t>
    </dgm:pt>
    <dgm:pt modelId="{2BFBC41D-4AA7-41D6-B619-E2D1066E711A}" type="parTrans" cxnId="{4E513418-68DA-4F51-9D2B-DE202C724C65}">
      <dgm:prSet/>
      <dgm:spPr/>
      <dgm:t>
        <a:bodyPr/>
        <a:lstStyle/>
        <a:p>
          <a:endParaRPr lang="en-US"/>
        </a:p>
      </dgm:t>
    </dgm:pt>
    <dgm:pt modelId="{B2FF7BE1-51DA-4D8D-8262-BEC37EA463A4}" type="sibTrans" cxnId="{4E513418-68DA-4F51-9D2B-DE202C724C65}">
      <dgm:prSet/>
      <dgm:spPr/>
      <dgm:t>
        <a:bodyPr/>
        <a:lstStyle/>
        <a:p>
          <a:endParaRPr lang="en-US"/>
        </a:p>
      </dgm:t>
    </dgm:pt>
    <dgm:pt modelId="{44A38F00-0CF7-4523-B956-E4DFE86B66D3}" type="pres">
      <dgm:prSet presAssocID="{A8013042-AA83-4FE1-B2F3-BC4AC1CCDB28}" presName="linear" presStyleCnt="0">
        <dgm:presLayoutVars>
          <dgm:animLvl val="lvl"/>
          <dgm:resizeHandles val="exact"/>
        </dgm:presLayoutVars>
      </dgm:prSet>
      <dgm:spPr/>
    </dgm:pt>
    <dgm:pt modelId="{AEFAA453-50DC-4A68-8E60-A00E2D82D157}" type="pres">
      <dgm:prSet presAssocID="{1FE55DB4-87BE-4BFF-AE78-83B5E944C9BE}" presName="parentText" presStyleLbl="node1" presStyleIdx="0" presStyleCnt="2">
        <dgm:presLayoutVars>
          <dgm:chMax val="0"/>
          <dgm:bulletEnabled val="1"/>
        </dgm:presLayoutVars>
      </dgm:prSet>
      <dgm:spPr/>
    </dgm:pt>
    <dgm:pt modelId="{033FF0F3-C9FD-4126-95D7-331F37E285F6}" type="pres">
      <dgm:prSet presAssocID="{6CB1A9BD-C93A-4426-99D7-B2434CB5721B}" presName="spacer" presStyleCnt="0"/>
      <dgm:spPr/>
    </dgm:pt>
    <dgm:pt modelId="{F963A101-AAF7-4F0C-AE38-23FC24A37440}" type="pres">
      <dgm:prSet presAssocID="{B8DEF529-56AD-4393-9BA2-782E5AE2D260}" presName="parentText" presStyleLbl="node1" presStyleIdx="1" presStyleCnt="2">
        <dgm:presLayoutVars>
          <dgm:chMax val="0"/>
          <dgm:bulletEnabled val="1"/>
        </dgm:presLayoutVars>
      </dgm:prSet>
      <dgm:spPr/>
    </dgm:pt>
  </dgm:ptLst>
  <dgm:cxnLst>
    <dgm:cxn modelId="{4E513418-68DA-4F51-9D2B-DE202C724C65}" srcId="{A8013042-AA83-4FE1-B2F3-BC4AC1CCDB28}" destId="{B8DEF529-56AD-4393-9BA2-782E5AE2D260}" srcOrd="1" destOrd="0" parTransId="{2BFBC41D-4AA7-41D6-B619-E2D1066E711A}" sibTransId="{B2FF7BE1-51DA-4D8D-8262-BEC37EA463A4}"/>
    <dgm:cxn modelId="{A3984E3F-3471-49CA-9095-9AA3FD47D7B2}" type="presOf" srcId="{B8DEF529-56AD-4393-9BA2-782E5AE2D260}" destId="{F963A101-AAF7-4F0C-AE38-23FC24A37440}" srcOrd="0" destOrd="0" presId="urn:microsoft.com/office/officeart/2005/8/layout/vList2"/>
    <dgm:cxn modelId="{4094624C-2244-4ADA-9B51-7D77812FA2F8}" type="presOf" srcId="{A8013042-AA83-4FE1-B2F3-BC4AC1CCDB28}" destId="{44A38F00-0CF7-4523-B956-E4DFE86B66D3}" srcOrd="0" destOrd="0" presId="urn:microsoft.com/office/officeart/2005/8/layout/vList2"/>
    <dgm:cxn modelId="{4A8A1892-0DCE-4BB8-B18A-03F9E96D03A0}" type="presOf" srcId="{1FE55DB4-87BE-4BFF-AE78-83B5E944C9BE}" destId="{AEFAA453-50DC-4A68-8E60-A00E2D82D157}" srcOrd="0" destOrd="0" presId="urn:microsoft.com/office/officeart/2005/8/layout/vList2"/>
    <dgm:cxn modelId="{19A1B0D1-9418-4603-BC66-5527DC197D32}" srcId="{A8013042-AA83-4FE1-B2F3-BC4AC1CCDB28}" destId="{1FE55DB4-87BE-4BFF-AE78-83B5E944C9BE}" srcOrd="0" destOrd="0" parTransId="{28A40558-C908-4EA0-BB91-0455F64B53CC}" sibTransId="{6CB1A9BD-C93A-4426-99D7-B2434CB5721B}"/>
    <dgm:cxn modelId="{963AC9E7-3FF8-4D60-B0D3-DB022F027A20}" type="presParOf" srcId="{44A38F00-0CF7-4523-B956-E4DFE86B66D3}" destId="{AEFAA453-50DC-4A68-8E60-A00E2D82D157}" srcOrd="0" destOrd="0" presId="urn:microsoft.com/office/officeart/2005/8/layout/vList2"/>
    <dgm:cxn modelId="{DB9299D4-235C-48CD-9B73-3593603AA72E}" type="presParOf" srcId="{44A38F00-0CF7-4523-B956-E4DFE86B66D3}" destId="{033FF0F3-C9FD-4126-95D7-331F37E285F6}" srcOrd="1" destOrd="0" presId="urn:microsoft.com/office/officeart/2005/8/layout/vList2"/>
    <dgm:cxn modelId="{C5E1B58E-44DB-4064-98B1-64E32C6659EE}" type="presParOf" srcId="{44A38F00-0CF7-4523-B956-E4DFE86B66D3}" destId="{F963A101-AAF7-4F0C-AE38-23FC24A37440}"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F897FD98-0E34-4257-A32A-50204BA3AA00}"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9066277F-0DBD-4AEA-9C61-B523EF618093}">
      <dgm:prSet/>
      <dgm:spPr/>
      <dgm:t>
        <a:bodyPr/>
        <a:lstStyle/>
        <a:p>
          <a:r>
            <a:rPr lang="nl-BE" dirty="0"/>
            <a:t>Elke gemengde groep formuleert welk antwoord hij verwacht van elk van de sprekers </a:t>
          </a:r>
          <a:endParaRPr lang="en-US" dirty="0"/>
        </a:p>
      </dgm:t>
    </dgm:pt>
    <dgm:pt modelId="{00DDE7D2-E9DC-4147-9C1A-D2C57D5A121A}" type="parTrans" cxnId="{92C29753-77F8-4E7F-A536-CFFAD0E10AB2}">
      <dgm:prSet/>
      <dgm:spPr/>
      <dgm:t>
        <a:bodyPr/>
        <a:lstStyle/>
        <a:p>
          <a:endParaRPr lang="en-US"/>
        </a:p>
      </dgm:t>
    </dgm:pt>
    <dgm:pt modelId="{C9BB81AE-544C-4D84-A7DE-FEC6BFCED38B}" type="sibTrans" cxnId="{92C29753-77F8-4E7F-A536-CFFAD0E10AB2}">
      <dgm:prSet/>
      <dgm:spPr/>
      <dgm:t>
        <a:bodyPr/>
        <a:lstStyle/>
        <a:p>
          <a:endParaRPr lang="en-US"/>
        </a:p>
      </dgm:t>
    </dgm:pt>
    <dgm:pt modelId="{F8C5C887-F89C-4529-AA42-EBDCA6BFBCFA}">
      <dgm:prSet/>
      <dgm:spPr/>
      <dgm:t>
        <a:bodyPr/>
        <a:lstStyle/>
        <a:p>
          <a:r>
            <a:rPr lang="nl-BE" dirty="0"/>
            <a:t>Elke gemengde groep formuleert vragen naar de sprekers toe </a:t>
          </a:r>
          <a:endParaRPr lang="en-US" dirty="0"/>
        </a:p>
      </dgm:t>
    </dgm:pt>
    <dgm:pt modelId="{F56A38FD-1510-4D3D-9119-02513DDAE826}" type="parTrans" cxnId="{272B3C00-A29F-4F89-9312-C91CDF51FE52}">
      <dgm:prSet/>
      <dgm:spPr/>
      <dgm:t>
        <a:bodyPr/>
        <a:lstStyle/>
        <a:p>
          <a:endParaRPr lang="en-US"/>
        </a:p>
      </dgm:t>
    </dgm:pt>
    <dgm:pt modelId="{984408BD-3FCA-41F0-91F3-3C2771E599BF}" type="sibTrans" cxnId="{272B3C00-A29F-4F89-9312-C91CDF51FE52}">
      <dgm:prSet/>
      <dgm:spPr/>
      <dgm:t>
        <a:bodyPr/>
        <a:lstStyle/>
        <a:p>
          <a:endParaRPr lang="en-US"/>
        </a:p>
      </dgm:t>
    </dgm:pt>
    <dgm:pt modelId="{FA7496EC-DAAF-4859-BED9-A8744C7CAA29}" type="pres">
      <dgm:prSet presAssocID="{F897FD98-0E34-4257-A32A-50204BA3AA00}" presName="linear" presStyleCnt="0">
        <dgm:presLayoutVars>
          <dgm:animLvl val="lvl"/>
          <dgm:resizeHandles val="exact"/>
        </dgm:presLayoutVars>
      </dgm:prSet>
      <dgm:spPr/>
    </dgm:pt>
    <dgm:pt modelId="{5B4F7F07-AC14-45ED-BDC8-C297E3753F44}" type="pres">
      <dgm:prSet presAssocID="{9066277F-0DBD-4AEA-9C61-B523EF618093}" presName="parentText" presStyleLbl="node1" presStyleIdx="0" presStyleCnt="2">
        <dgm:presLayoutVars>
          <dgm:chMax val="0"/>
          <dgm:bulletEnabled val="1"/>
        </dgm:presLayoutVars>
      </dgm:prSet>
      <dgm:spPr/>
    </dgm:pt>
    <dgm:pt modelId="{A5EF424D-284C-4558-8FB4-875D30E9686A}" type="pres">
      <dgm:prSet presAssocID="{C9BB81AE-544C-4D84-A7DE-FEC6BFCED38B}" presName="spacer" presStyleCnt="0"/>
      <dgm:spPr/>
    </dgm:pt>
    <dgm:pt modelId="{0885C102-530D-463B-980B-D2A81F9D90B9}" type="pres">
      <dgm:prSet presAssocID="{F8C5C887-F89C-4529-AA42-EBDCA6BFBCFA}" presName="parentText" presStyleLbl="node1" presStyleIdx="1" presStyleCnt="2">
        <dgm:presLayoutVars>
          <dgm:chMax val="0"/>
          <dgm:bulletEnabled val="1"/>
        </dgm:presLayoutVars>
      </dgm:prSet>
      <dgm:spPr/>
    </dgm:pt>
  </dgm:ptLst>
  <dgm:cxnLst>
    <dgm:cxn modelId="{272B3C00-A29F-4F89-9312-C91CDF51FE52}" srcId="{F897FD98-0E34-4257-A32A-50204BA3AA00}" destId="{F8C5C887-F89C-4529-AA42-EBDCA6BFBCFA}" srcOrd="1" destOrd="0" parTransId="{F56A38FD-1510-4D3D-9119-02513DDAE826}" sibTransId="{984408BD-3FCA-41F0-91F3-3C2771E599BF}"/>
    <dgm:cxn modelId="{F6445C0F-839B-4FC1-9C96-6405FAF21BA3}" type="presOf" srcId="{F897FD98-0E34-4257-A32A-50204BA3AA00}" destId="{FA7496EC-DAAF-4859-BED9-A8744C7CAA29}" srcOrd="0" destOrd="0" presId="urn:microsoft.com/office/officeart/2005/8/layout/vList2"/>
    <dgm:cxn modelId="{263FEE68-8D4F-43C3-9A0E-DE9345FE85EA}" type="presOf" srcId="{F8C5C887-F89C-4529-AA42-EBDCA6BFBCFA}" destId="{0885C102-530D-463B-980B-D2A81F9D90B9}" srcOrd="0" destOrd="0" presId="urn:microsoft.com/office/officeart/2005/8/layout/vList2"/>
    <dgm:cxn modelId="{92C29753-77F8-4E7F-A536-CFFAD0E10AB2}" srcId="{F897FD98-0E34-4257-A32A-50204BA3AA00}" destId="{9066277F-0DBD-4AEA-9C61-B523EF618093}" srcOrd="0" destOrd="0" parTransId="{00DDE7D2-E9DC-4147-9C1A-D2C57D5A121A}" sibTransId="{C9BB81AE-544C-4D84-A7DE-FEC6BFCED38B}"/>
    <dgm:cxn modelId="{FB8A1A7B-D9C6-4321-9BFA-7C3ACDBE553A}" type="presOf" srcId="{9066277F-0DBD-4AEA-9C61-B523EF618093}" destId="{5B4F7F07-AC14-45ED-BDC8-C297E3753F44}" srcOrd="0" destOrd="0" presId="urn:microsoft.com/office/officeart/2005/8/layout/vList2"/>
    <dgm:cxn modelId="{4686C625-A082-4DFF-A02E-FFFBC45E145B}" type="presParOf" srcId="{FA7496EC-DAAF-4859-BED9-A8744C7CAA29}" destId="{5B4F7F07-AC14-45ED-BDC8-C297E3753F44}" srcOrd="0" destOrd="0" presId="urn:microsoft.com/office/officeart/2005/8/layout/vList2"/>
    <dgm:cxn modelId="{DF1DF50F-19FA-46F2-93FA-47E5807F6ED5}" type="presParOf" srcId="{FA7496EC-DAAF-4859-BED9-A8744C7CAA29}" destId="{A5EF424D-284C-4558-8FB4-875D30E9686A}" srcOrd="1" destOrd="0" presId="urn:microsoft.com/office/officeart/2005/8/layout/vList2"/>
    <dgm:cxn modelId="{77781169-6808-44FC-BFC4-E2F12936DFD2}" type="presParOf" srcId="{FA7496EC-DAAF-4859-BED9-A8744C7CAA29}" destId="{0885C102-530D-463B-980B-D2A81F9D90B9}"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C5E3DCE5-F50B-4393-BC9E-46C649D7D861}"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84F236F9-2C44-4587-ABD0-4BC1C1EEAF61}">
      <dgm:prSet/>
      <dgm:spPr/>
      <dgm:t>
        <a:bodyPr/>
        <a:lstStyle/>
        <a:p>
          <a:r>
            <a:rPr lang="nl-BE"/>
            <a:t>Alle sprekers nemen deel aan panelgesprekken waarbij de stellingen expliciet aan bod komen </a:t>
          </a:r>
          <a:endParaRPr lang="en-US"/>
        </a:p>
      </dgm:t>
    </dgm:pt>
    <dgm:pt modelId="{9BEA0A07-7465-400E-8F2A-DC34C03BF0D8}" type="parTrans" cxnId="{29616898-94CB-4128-9DCD-37D6BD9996B6}">
      <dgm:prSet/>
      <dgm:spPr/>
      <dgm:t>
        <a:bodyPr/>
        <a:lstStyle/>
        <a:p>
          <a:endParaRPr lang="en-US"/>
        </a:p>
      </dgm:t>
    </dgm:pt>
    <dgm:pt modelId="{58E7E15E-D165-4DE3-B9A4-C3EADC9FF59A}" type="sibTrans" cxnId="{29616898-94CB-4128-9DCD-37D6BD9996B6}">
      <dgm:prSet/>
      <dgm:spPr/>
      <dgm:t>
        <a:bodyPr/>
        <a:lstStyle/>
        <a:p>
          <a:endParaRPr lang="en-US"/>
        </a:p>
      </dgm:t>
    </dgm:pt>
    <dgm:pt modelId="{9C700BB9-FF12-47B4-A2DA-744E113BADE7}">
      <dgm:prSet/>
      <dgm:spPr/>
      <dgm:t>
        <a:bodyPr/>
        <a:lstStyle/>
        <a:p>
          <a:r>
            <a:rPr lang="nl-BE"/>
            <a:t>Leerlingen kunnen hierbij vragen stellen</a:t>
          </a:r>
          <a:endParaRPr lang="en-US"/>
        </a:p>
      </dgm:t>
    </dgm:pt>
    <dgm:pt modelId="{DC741E6B-3DD1-4780-BDF7-BD96FE432DD9}" type="parTrans" cxnId="{A12DF77C-8C12-4957-BFC2-4DF5426F63F3}">
      <dgm:prSet/>
      <dgm:spPr/>
      <dgm:t>
        <a:bodyPr/>
        <a:lstStyle/>
        <a:p>
          <a:endParaRPr lang="en-US"/>
        </a:p>
      </dgm:t>
    </dgm:pt>
    <dgm:pt modelId="{55669C8E-22F2-4EFB-9223-EEE2DF62CC73}" type="sibTrans" cxnId="{A12DF77C-8C12-4957-BFC2-4DF5426F63F3}">
      <dgm:prSet/>
      <dgm:spPr/>
      <dgm:t>
        <a:bodyPr/>
        <a:lstStyle/>
        <a:p>
          <a:endParaRPr lang="en-US"/>
        </a:p>
      </dgm:t>
    </dgm:pt>
    <dgm:pt modelId="{181F14FA-2B54-4702-A439-9E1879A57FAD}">
      <dgm:prSet/>
      <dgm:spPr/>
      <dgm:t>
        <a:bodyPr/>
        <a:lstStyle/>
        <a:p>
          <a:r>
            <a:rPr lang="nl-BE"/>
            <a:t>Leerlingen confronteren de spreker met hun verwachte antwoorden </a:t>
          </a:r>
          <a:endParaRPr lang="en-US"/>
        </a:p>
      </dgm:t>
    </dgm:pt>
    <dgm:pt modelId="{78C14878-F048-4F23-9D5C-5397D9AA9124}" type="parTrans" cxnId="{04BEBCC2-98A1-4E24-9F79-3A824E5EAE86}">
      <dgm:prSet/>
      <dgm:spPr/>
      <dgm:t>
        <a:bodyPr/>
        <a:lstStyle/>
        <a:p>
          <a:endParaRPr lang="en-US"/>
        </a:p>
      </dgm:t>
    </dgm:pt>
    <dgm:pt modelId="{E96D0A53-6F63-497B-8D3E-86C0C623145C}" type="sibTrans" cxnId="{04BEBCC2-98A1-4E24-9F79-3A824E5EAE86}">
      <dgm:prSet/>
      <dgm:spPr/>
      <dgm:t>
        <a:bodyPr/>
        <a:lstStyle/>
        <a:p>
          <a:endParaRPr lang="en-US"/>
        </a:p>
      </dgm:t>
    </dgm:pt>
    <dgm:pt modelId="{C62863AC-053A-40E3-A895-28753B165D49}" type="pres">
      <dgm:prSet presAssocID="{C5E3DCE5-F50B-4393-BC9E-46C649D7D861}" presName="linear" presStyleCnt="0">
        <dgm:presLayoutVars>
          <dgm:animLvl val="lvl"/>
          <dgm:resizeHandles val="exact"/>
        </dgm:presLayoutVars>
      </dgm:prSet>
      <dgm:spPr/>
    </dgm:pt>
    <dgm:pt modelId="{F2908C4E-EFE4-4EC0-A084-D71FDF6FC218}" type="pres">
      <dgm:prSet presAssocID="{84F236F9-2C44-4587-ABD0-4BC1C1EEAF61}" presName="parentText" presStyleLbl="node1" presStyleIdx="0" presStyleCnt="3">
        <dgm:presLayoutVars>
          <dgm:chMax val="0"/>
          <dgm:bulletEnabled val="1"/>
        </dgm:presLayoutVars>
      </dgm:prSet>
      <dgm:spPr/>
    </dgm:pt>
    <dgm:pt modelId="{6730070F-D315-4A6A-A087-35BE099C74FF}" type="pres">
      <dgm:prSet presAssocID="{58E7E15E-D165-4DE3-B9A4-C3EADC9FF59A}" presName="spacer" presStyleCnt="0"/>
      <dgm:spPr/>
    </dgm:pt>
    <dgm:pt modelId="{8B63AF05-A8EA-411C-916B-F7FF3A6FA281}" type="pres">
      <dgm:prSet presAssocID="{9C700BB9-FF12-47B4-A2DA-744E113BADE7}" presName="parentText" presStyleLbl="node1" presStyleIdx="1" presStyleCnt="3">
        <dgm:presLayoutVars>
          <dgm:chMax val="0"/>
          <dgm:bulletEnabled val="1"/>
        </dgm:presLayoutVars>
      </dgm:prSet>
      <dgm:spPr/>
    </dgm:pt>
    <dgm:pt modelId="{781A20CB-9D21-4CA7-B887-8902D230DA53}" type="pres">
      <dgm:prSet presAssocID="{55669C8E-22F2-4EFB-9223-EEE2DF62CC73}" presName="spacer" presStyleCnt="0"/>
      <dgm:spPr/>
    </dgm:pt>
    <dgm:pt modelId="{FEE2213B-5829-4C34-BFDE-2A1D700771BC}" type="pres">
      <dgm:prSet presAssocID="{181F14FA-2B54-4702-A439-9E1879A57FAD}" presName="parentText" presStyleLbl="node1" presStyleIdx="2" presStyleCnt="3">
        <dgm:presLayoutVars>
          <dgm:chMax val="0"/>
          <dgm:bulletEnabled val="1"/>
        </dgm:presLayoutVars>
      </dgm:prSet>
      <dgm:spPr/>
    </dgm:pt>
  </dgm:ptLst>
  <dgm:cxnLst>
    <dgm:cxn modelId="{5CB9440D-6865-42A1-98DC-B377DB20F016}" type="presOf" srcId="{84F236F9-2C44-4587-ABD0-4BC1C1EEAF61}" destId="{F2908C4E-EFE4-4EC0-A084-D71FDF6FC218}" srcOrd="0" destOrd="0" presId="urn:microsoft.com/office/officeart/2005/8/layout/vList2"/>
    <dgm:cxn modelId="{6CABF578-0D16-4E35-89F9-E3C62C2E4A9B}" type="presOf" srcId="{C5E3DCE5-F50B-4393-BC9E-46C649D7D861}" destId="{C62863AC-053A-40E3-A895-28753B165D49}" srcOrd="0" destOrd="0" presId="urn:microsoft.com/office/officeart/2005/8/layout/vList2"/>
    <dgm:cxn modelId="{A12DF77C-8C12-4957-BFC2-4DF5426F63F3}" srcId="{C5E3DCE5-F50B-4393-BC9E-46C649D7D861}" destId="{9C700BB9-FF12-47B4-A2DA-744E113BADE7}" srcOrd="1" destOrd="0" parTransId="{DC741E6B-3DD1-4780-BDF7-BD96FE432DD9}" sibTransId="{55669C8E-22F2-4EFB-9223-EEE2DF62CC73}"/>
    <dgm:cxn modelId="{29616898-94CB-4128-9DCD-37D6BD9996B6}" srcId="{C5E3DCE5-F50B-4393-BC9E-46C649D7D861}" destId="{84F236F9-2C44-4587-ABD0-4BC1C1EEAF61}" srcOrd="0" destOrd="0" parTransId="{9BEA0A07-7465-400E-8F2A-DC34C03BF0D8}" sibTransId="{58E7E15E-D165-4DE3-B9A4-C3EADC9FF59A}"/>
    <dgm:cxn modelId="{04BEBCC2-98A1-4E24-9F79-3A824E5EAE86}" srcId="{C5E3DCE5-F50B-4393-BC9E-46C649D7D861}" destId="{181F14FA-2B54-4702-A439-9E1879A57FAD}" srcOrd="2" destOrd="0" parTransId="{78C14878-F048-4F23-9D5C-5397D9AA9124}" sibTransId="{E96D0A53-6F63-497B-8D3E-86C0C623145C}"/>
    <dgm:cxn modelId="{019303F8-2C25-4DD6-B6A0-7B5E2EB2E757}" type="presOf" srcId="{9C700BB9-FF12-47B4-A2DA-744E113BADE7}" destId="{8B63AF05-A8EA-411C-916B-F7FF3A6FA281}" srcOrd="0" destOrd="0" presId="urn:microsoft.com/office/officeart/2005/8/layout/vList2"/>
    <dgm:cxn modelId="{FB6333F9-15C4-4A50-808B-0F6557DB7435}" type="presOf" srcId="{181F14FA-2B54-4702-A439-9E1879A57FAD}" destId="{FEE2213B-5829-4C34-BFDE-2A1D700771BC}" srcOrd="0" destOrd="0" presId="urn:microsoft.com/office/officeart/2005/8/layout/vList2"/>
    <dgm:cxn modelId="{E5ED0C63-C55A-4944-A4DF-C5C471392F3E}" type="presParOf" srcId="{C62863AC-053A-40E3-A895-28753B165D49}" destId="{F2908C4E-EFE4-4EC0-A084-D71FDF6FC218}" srcOrd="0" destOrd="0" presId="urn:microsoft.com/office/officeart/2005/8/layout/vList2"/>
    <dgm:cxn modelId="{F0B147BF-4E83-40C1-965D-BD345A829326}" type="presParOf" srcId="{C62863AC-053A-40E3-A895-28753B165D49}" destId="{6730070F-D315-4A6A-A087-35BE099C74FF}" srcOrd="1" destOrd="0" presId="urn:microsoft.com/office/officeart/2005/8/layout/vList2"/>
    <dgm:cxn modelId="{A7554EB8-8E12-4FBF-9EEF-7C31411C029E}" type="presParOf" srcId="{C62863AC-053A-40E3-A895-28753B165D49}" destId="{8B63AF05-A8EA-411C-916B-F7FF3A6FA281}" srcOrd="2" destOrd="0" presId="urn:microsoft.com/office/officeart/2005/8/layout/vList2"/>
    <dgm:cxn modelId="{FA8B49B9-0307-43EE-AC60-3C8E4A500027}" type="presParOf" srcId="{C62863AC-053A-40E3-A895-28753B165D49}" destId="{781A20CB-9D21-4CA7-B887-8902D230DA53}" srcOrd="3" destOrd="0" presId="urn:microsoft.com/office/officeart/2005/8/layout/vList2"/>
    <dgm:cxn modelId="{C654DA6A-B11A-4EFA-805B-C824973E9A4E}" type="presParOf" srcId="{C62863AC-053A-40E3-A895-28753B165D49}" destId="{FEE2213B-5829-4C34-BFDE-2A1D700771BC}"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564DC036-07F9-4EE6-92C2-A125E37B24A3}" type="doc">
      <dgm:prSet loTypeId="urn:microsoft.com/office/officeart/2005/8/layout/default" loCatId="list" qsTypeId="urn:microsoft.com/office/officeart/2005/8/quickstyle/simple1" qsCatId="simple" csTypeId="urn:microsoft.com/office/officeart/2005/8/colors/colorful5" csCatId="colorful"/>
      <dgm:spPr/>
      <dgm:t>
        <a:bodyPr/>
        <a:lstStyle/>
        <a:p>
          <a:endParaRPr lang="en-US"/>
        </a:p>
      </dgm:t>
    </dgm:pt>
    <dgm:pt modelId="{B59521B8-E1C9-4DB1-9DE0-FF0A3F560630}">
      <dgm:prSet/>
      <dgm:spPr/>
      <dgm:t>
        <a:bodyPr/>
        <a:lstStyle/>
        <a:p>
          <a:r>
            <a:rPr lang="nl-BE"/>
            <a:t>Wat heeft jou verwonderd? Wat had je zeker niet verwacht?</a:t>
          </a:r>
          <a:endParaRPr lang="en-US"/>
        </a:p>
      </dgm:t>
    </dgm:pt>
    <dgm:pt modelId="{6BE21920-78D6-4255-A09C-9A7A05C09440}" type="parTrans" cxnId="{8135CC24-5423-406A-8795-6AA82B4D07A4}">
      <dgm:prSet/>
      <dgm:spPr/>
      <dgm:t>
        <a:bodyPr/>
        <a:lstStyle/>
        <a:p>
          <a:endParaRPr lang="en-US"/>
        </a:p>
      </dgm:t>
    </dgm:pt>
    <dgm:pt modelId="{BF7C6B6E-7185-46A9-8EAD-4BF02CEF9778}" type="sibTrans" cxnId="{8135CC24-5423-406A-8795-6AA82B4D07A4}">
      <dgm:prSet/>
      <dgm:spPr/>
      <dgm:t>
        <a:bodyPr/>
        <a:lstStyle/>
        <a:p>
          <a:endParaRPr lang="en-US"/>
        </a:p>
      </dgm:t>
    </dgm:pt>
    <dgm:pt modelId="{0FB5FEAB-0FAE-40CE-AA14-69DFCFAE9E1C}">
      <dgm:prSet/>
      <dgm:spPr/>
      <dgm:t>
        <a:bodyPr/>
        <a:lstStyle/>
        <a:p>
          <a:r>
            <a:rPr lang="nl-BE"/>
            <a:t>Waar kan jij helemaal niet in komen?</a:t>
          </a:r>
          <a:endParaRPr lang="en-US"/>
        </a:p>
      </dgm:t>
    </dgm:pt>
    <dgm:pt modelId="{B4F9808B-35A3-41BC-83DB-4055C4761465}" type="parTrans" cxnId="{45FCAB13-7B1E-41E7-90D5-4B1F1F019B3E}">
      <dgm:prSet/>
      <dgm:spPr/>
      <dgm:t>
        <a:bodyPr/>
        <a:lstStyle/>
        <a:p>
          <a:endParaRPr lang="en-US"/>
        </a:p>
      </dgm:t>
    </dgm:pt>
    <dgm:pt modelId="{D38B1DC3-C486-416E-82B1-E40B24F5D791}" type="sibTrans" cxnId="{45FCAB13-7B1E-41E7-90D5-4B1F1F019B3E}">
      <dgm:prSet/>
      <dgm:spPr/>
      <dgm:t>
        <a:bodyPr/>
        <a:lstStyle/>
        <a:p>
          <a:endParaRPr lang="en-US"/>
        </a:p>
      </dgm:t>
    </dgm:pt>
    <dgm:pt modelId="{62B95978-50C9-4FE0-A596-055AB73FE8F8}">
      <dgm:prSet/>
      <dgm:spPr/>
      <dgm:t>
        <a:bodyPr/>
        <a:lstStyle/>
        <a:p>
          <a:r>
            <a:rPr lang="nl-BE"/>
            <a:t>Wat heeft jou aan het denken gezet?  </a:t>
          </a:r>
          <a:endParaRPr lang="en-US"/>
        </a:p>
      </dgm:t>
    </dgm:pt>
    <dgm:pt modelId="{CD2F95F2-C22D-4815-84C5-9CF8A89B2475}" type="parTrans" cxnId="{9BC4C907-CFFD-4D56-BE6C-0B8C0AF38916}">
      <dgm:prSet/>
      <dgm:spPr/>
      <dgm:t>
        <a:bodyPr/>
        <a:lstStyle/>
        <a:p>
          <a:endParaRPr lang="en-US"/>
        </a:p>
      </dgm:t>
    </dgm:pt>
    <dgm:pt modelId="{02BE94A9-5338-404D-8610-B7D18EEEB560}" type="sibTrans" cxnId="{9BC4C907-CFFD-4D56-BE6C-0B8C0AF38916}">
      <dgm:prSet/>
      <dgm:spPr/>
      <dgm:t>
        <a:bodyPr/>
        <a:lstStyle/>
        <a:p>
          <a:endParaRPr lang="en-US"/>
        </a:p>
      </dgm:t>
    </dgm:pt>
    <dgm:pt modelId="{DC35FA4D-CE7B-4FB2-AEA2-CD633941B6EB}">
      <dgm:prSet/>
      <dgm:spPr/>
      <dgm:t>
        <a:bodyPr/>
        <a:lstStyle/>
        <a:p>
          <a:r>
            <a:rPr lang="nl-BE"/>
            <a:t>Zijn er zaken uit jouw voortaak die in vraag zijn gesteld door dit project? </a:t>
          </a:r>
          <a:endParaRPr lang="en-US"/>
        </a:p>
      </dgm:t>
    </dgm:pt>
    <dgm:pt modelId="{4CB1B4E0-80E2-460A-9BF7-CDEE566E448A}" type="parTrans" cxnId="{D27C425B-FA9D-4912-9426-831D2693561E}">
      <dgm:prSet/>
      <dgm:spPr/>
      <dgm:t>
        <a:bodyPr/>
        <a:lstStyle/>
        <a:p>
          <a:endParaRPr lang="en-US"/>
        </a:p>
      </dgm:t>
    </dgm:pt>
    <dgm:pt modelId="{03798FE7-89F5-4970-A6DE-4D04C9502DA4}" type="sibTrans" cxnId="{D27C425B-FA9D-4912-9426-831D2693561E}">
      <dgm:prSet/>
      <dgm:spPr/>
      <dgm:t>
        <a:bodyPr/>
        <a:lstStyle/>
        <a:p>
          <a:endParaRPr lang="en-US"/>
        </a:p>
      </dgm:t>
    </dgm:pt>
    <dgm:pt modelId="{AC05D0BC-8987-45F4-BBF8-FD945C9E6D38}" type="pres">
      <dgm:prSet presAssocID="{564DC036-07F9-4EE6-92C2-A125E37B24A3}" presName="diagram" presStyleCnt="0">
        <dgm:presLayoutVars>
          <dgm:dir/>
          <dgm:resizeHandles val="exact"/>
        </dgm:presLayoutVars>
      </dgm:prSet>
      <dgm:spPr/>
    </dgm:pt>
    <dgm:pt modelId="{79674246-163B-4F06-B037-BAB7EAB79201}" type="pres">
      <dgm:prSet presAssocID="{B59521B8-E1C9-4DB1-9DE0-FF0A3F560630}" presName="node" presStyleLbl="node1" presStyleIdx="0" presStyleCnt="4">
        <dgm:presLayoutVars>
          <dgm:bulletEnabled val="1"/>
        </dgm:presLayoutVars>
      </dgm:prSet>
      <dgm:spPr/>
    </dgm:pt>
    <dgm:pt modelId="{BB0B691A-B59F-4111-A55B-2B2FB9BD10B0}" type="pres">
      <dgm:prSet presAssocID="{BF7C6B6E-7185-46A9-8EAD-4BF02CEF9778}" presName="sibTrans" presStyleCnt="0"/>
      <dgm:spPr/>
    </dgm:pt>
    <dgm:pt modelId="{804F4A74-CD30-4715-965F-875C40C2920C}" type="pres">
      <dgm:prSet presAssocID="{0FB5FEAB-0FAE-40CE-AA14-69DFCFAE9E1C}" presName="node" presStyleLbl="node1" presStyleIdx="1" presStyleCnt="4">
        <dgm:presLayoutVars>
          <dgm:bulletEnabled val="1"/>
        </dgm:presLayoutVars>
      </dgm:prSet>
      <dgm:spPr/>
    </dgm:pt>
    <dgm:pt modelId="{A0D0ECEE-DF8B-4FB0-94C5-28CE3F456B58}" type="pres">
      <dgm:prSet presAssocID="{D38B1DC3-C486-416E-82B1-E40B24F5D791}" presName="sibTrans" presStyleCnt="0"/>
      <dgm:spPr/>
    </dgm:pt>
    <dgm:pt modelId="{7BE0F738-B187-4A4D-8090-D946B13FE714}" type="pres">
      <dgm:prSet presAssocID="{62B95978-50C9-4FE0-A596-055AB73FE8F8}" presName="node" presStyleLbl="node1" presStyleIdx="2" presStyleCnt="4">
        <dgm:presLayoutVars>
          <dgm:bulletEnabled val="1"/>
        </dgm:presLayoutVars>
      </dgm:prSet>
      <dgm:spPr/>
    </dgm:pt>
    <dgm:pt modelId="{606EFBDE-13C7-4A0F-AE23-8251B4B69779}" type="pres">
      <dgm:prSet presAssocID="{02BE94A9-5338-404D-8610-B7D18EEEB560}" presName="sibTrans" presStyleCnt="0"/>
      <dgm:spPr/>
    </dgm:pt>
    <dgm:pt modelId="{4C212F87-1C2B-4077-B03F-44B6F3D31401}" type="pres">
      <dgm:prSet presAssocID="{DC35FA4D-CE7B-4FB2-AEA2-CD633941B6EB}" presName="node" presStyleLbl="node1" presStyleIdx="3" presStyleCnt="4">
        <dgm:presLayoutVars>
          <dgm:bulletEnabled val="1"/>
        </dgm:presLayoutVars>
      </dgm:prSet>
      <dgm:spPr/>
    </dgm:pt>
  </dgm:ptLst>
  <dgm:cxnLst>
    <dgm:cxn modelId="{9BC4C907-CFFD-4D56-BE6C-0B8C0AF38916}" srcId="{564DC036-07F9-4EE6-92C2-A125E37B24A3}" destId="{62B95978-50C9-4FE0-A596-055AB73FE8F8}" srcOrd="2" destOrd="0" parTransId="{CD2F95F2-C22D-4815-84C5-9CF8A89B2475}" sibTransId="{02BE94A9-5338-404D-8610-B7D18EEEB560}"/>
    <dgm:cxn modelId="{45FCAB13-7B1E-41E7-90D5-4B1F1F019B3E}" srcId="{564DC036-07F9-4EE6-92C2-A125E37B24A3}" destId="{0FB5FEAB-0FAE-40CE-AA14-69DFCFAE9E1C}" srcOrd="1" destOrd="0" parTransId="{B4F9808B-35A3-41BC-83DB-4055C4761465}" sibTransId="{D38B1DC3-C486-416E-82B1-E40B24F5D791}"/>
    <dgm:cxn modelId="{82CC591B-4E99-47C7-A194-DDD92FE8C4AF}" type="presOf" srcId="{0FB5FEAB-0FAE-40CE-AA14-69DFCFAE9E1C}" destId="{804F4A74-CD30-4715-965F-875C40C2920C}" srcOrd="0" destOrd="0" presId="urn:microsoft.com/office/officeart/2005/8/layout/default"/>
    <dgm:cxn modelId="{8135CC24-5423-406A-8795-6AA82B4D07A4}" srcId="{564DC036-07F9-4EE6-92C2-A125E37B24A3}" destId="{B59521B8-E1C9-4DB1-9DE0-FF0A3F560630}" srcOrd="0" destOrd="0" parTransId="{6BE21920-78D6-4255-A09C-9A7A05C09440}" sibTransId="{BF7C6B6E-7185-46A9-8EAD-4BF02CEF9778}"/>
    <dgm:cxn modelId="{1C56E339-8AA2-4B30-A4B0-3F877F103EC6}" type="presOf" srcId="{564DC036-07F9-4EE6-92C2-A125E37B24A3}" destId="{AC05D0BC-8987-45F4-BBF8-FD945C9E6D38}" srcOrd="0" destOrd="0" presId="urn:microsoft.com/office/officeart/2005/8/layout/default"/>
    <dgm:cxn modelId="{D27C425B-FA9D-4912-9426-831D2693561E}" srcId="{564DC036-07F9-4EE6-92C2-A125E37B24A3}" destId="{DC35FA4D-CE7B-4FB2-AEA2-CD633941B6EB}" srcOrd="3" destOrd="0" parTransId="{4CB1B4E0-80E2-460A-9BF7-CDEE566E448A}" sibTransId="{03798FE7-89F5-4970-A6DE-4D04C9502DA4}"/>
    <dgm:cxn modelId="{BAA6B1A2-22C4-4DDA-A6CF-F0FC02097AEA}" type="presOf" srcId="{62B95978-50C9-4FE0-A596-055AB73FE8F8}" destId="{7BE0F738-B187-4A4D-8090-D946B13FE714}" srcOrd="0" destOrd="0" presId="urn:microsoft.com/office/officeart/2005/8/layout/default"/>
    <dgm:cxn modelId="{BB4FFCD4-378E-4020-B263-30D980981A68}" type="presOf" srcId="{B59521B8-E1C9-4DB1-9DE0-FF0A3F560630}" destId="{79674246-163B-4F06-B037-BAB7EAB79201}" srcOrd="0" destOrd="0" presId="urn:microsoft.com/office/officeart/2005/8/layout/default"/>
    <dgm:cxn modelId="{A00A0FDE-C9B2-4139-ACCD-718DCF667FC6}" type="presOf" srcId="{DC35FA4D-CE7B-4FB2-AEA2-CD633941B6EB}" destId="{4C212F87-1C2B-4077-B03F-44B6F3D31401}" srcOrd="0" destOrd="0" presId="urn:microsoft.com/office/officeart/2005/8/layout/default"/>
    <dgm:cxn modelId="{4862FB69-9A91-4A23-A3D0-F713FAB16975}" type="presParOf" srcId="{AC05D0BC-8987-45F4-BBF8-FD945C9E6D38}" destId="{79674246-163B-4F06-B037-BAB7EAB79201}" srcOrd="0" destOrd="0" presId="urn:microsoft.com/office/officeart/2005/8/layout/default"/>
    <dgm:cxn modelId="{098E03A4-C947-4107-9EE8-4658A373F527}" type="presParOf" srcId="{AC05D0BC-8987-45F4-BBF8-FD945C9E6D38}" destId="{BB0B691A-B59F-4111-A55B-2B2FB9BD10B0}" srcOrd="1" destOrd="0" presId="urn:microsoft.com/office/officeart/2005/8/layout/default"/>
    <dgm:cxn modelId="{284F0B8C-1693-42C9-9D08-91EC13452B08}" type="presParOf" srcId="{AC05D0BC-8987-45F4-BBF8-FD945C9E6D38}" destId="{804F4A74-CD30-4715-965F-875C40C2920C}" srcOrd="2" destOrd="0" presId="urn:microsoft.com/office/officeart/2005/8/layout/default"/>
    <dgm:cxn modelId="{2115F25F-8D3A-4BC9-B5D0-48960101CAEB}" type="presParOf" srcId="{AC05D0BC-8987-45F4-BBF8-FD945C9E6D38}" destId="{A0D0ECEE-DF8B-4FB0-94C5-28CE3F456B58}" srcOrd="3" destOrd="0" presId="urn:microsoft.com/office/officeart/2005/8/layout/default"/>
    <dgm:cxn modelId="{C6EA9502-41E4-4B86-B0BB-1F377551B6C4}" type="presParOf" srcId="{AC05D0BC-8987-45F4-BBF8-FD945C9E6D38}" destId="{7BE0F738-B187-4A4D-8090-D946B13FE714}" srcOrd="4" destOrd="0" presId="urn:microsoft.com/office/officeart/2005/8/layout/default"/>
    <dgm:cxn modelId="{4A4EE527-0935-494A-9E45-EBF2A7E3ED68}" type="presParOf" srcId="{AC05D0BC-8987-45F4-BBF8-FD945C9E6D38}" destId="{606EFBDE-13C7-4A0F-AE23-8251B4B69779}" srcOrd="5" destOrd="0" presId="urn:microsoft.com/office/officeart/2005/8/layout/default"/>
    <dgm:cxn modelId="{3AD01D5E-BEC7-49CD-86E0-6236C9F7259E}" type="presParOf" srcId="{AC05D0BC-8987-45F4-BBF8-FD945C9E6D38}" destId="{4C212F87-1C2B-4077-B03F-44B6F3D31401}" srcOrd="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D6E6173B-E4AA-4BE1-A90A-750A1D8936E2}"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548B6248-51BB-48BB-AEEA-5ECD1C77848C}">
      <dgm:prSet/>
      <dgm:spPr/>
      <dgm:t>
        <a:bodyPr/>
        <a:lstStyle/>
        <a:p>
          <a:r>
            <a:rPr lang="nl-NL"/>
            <a:t>Daar de vragen zeer specifiek zijn: eerder ILD</a:t>
          </a:r>
          <a:endParaRPr lang="en-US"/>
        </a:p>
      </dgm:t>
    </dgm:pt>
    <dgm:pt modelId="{7DA40FDE-21EF-4431-AFA2-885A76AD4CDD}" type="parTrans" cxnId="{66D1981C-233F-4121-8551-C56CB1AB9F35}">
      <dgm:prSet/>
      <dgm:spPr/>
      <dgm:t>
        <a:bodyPr/>
        <a:lstStyle/>
        <a:p>
          <a:endParaRPr lang="en-US"/>
        </a:p>
      </dgm:t>
    </dgm:pt>
    <dgm:pt modelId="{CAAB6020-92B3-48A3-8345-13512820E0E8}" type="sibTrans" cxnId="{66D1981C-233F-4121-8551-C56CB1AB9F35}">
      <dgm:prSet/>
      <dgm:spPr/>
      <dgm:t>
        <a:bodyPr/>
        <a:lstStyle/>
        <a:p>
          <a:endParaRPr lang="en-US"/>
        </a:p>
      </dgm:t>
    </dgm:pt>
    <dgm:pt modelId="{59F5F6B8-1F74-418A-BA57-0F74F573C4BE}">
      <dgm:prSet/>
      <dgm:spPr/>
      <dgm:t>
        <a:bodyPr/>
        <a:lstStyle/>
        <a:p>
          <a:r>
            <a:rPr lang="nl-NL"/>
            <a:t>Eerder niet apart evalueren, omdat het wordt opgenomen in de volgende opdrachten</a:t>
          </a:r>
          <a:endParaRPr lang="en-US"/>
        </a:p>
      </dgm:t>
    </dgm:pt>
    <dgm:pt modelId="{2CC2BD58-8100-4F9B-B7A3-AB81D02D649B}" type="parTrans" cxnId="{5DFB4B06-DA63-4BAC-A512-D13C70ED2F2E}">
      <dgm:prSet/>
      <dgm:spPr/>
      <dgm:t>
        <a:bodyPr/>
        <a:lstStyle/>
        <a:p>
          <a:endParaRPr lang="en-US"/>
        </a:p>
      </dgm:t>
    </dgm:pt>
    <dgm:pt modelId="{5D76AF4B-DB2A-4090-A7D5-2501A64CC7F6}" type="sibTrans" cxnId="{5DFB4B06-DA63-4BAC-A512-D13C70ED2F2E}">
      <dgm:prSet/>
      <dgm:spPr/>
      <dgm:t>
        <a:bodyPr/>
        <a:lstStyle/>
        <a:p>
          <a:endParaRPr lang="en-US"/>
        </a:p>
      </dgm:t>
    </dgm:pt>
    <dgm:pt modelId="{747C414C-C4FF-47C1-8767-516EB86115A8}" type="pres">
      <dgm:prSet presAssocID="{D6E6173B-E4AA-4BE1-A90A-750A1D8936E2}" presName="linear" presStyleCnt="0">
        <dgm:presLayoutVars>
          <dgm:animLvl val="lvl"/>
          <dgm:resizeHandles val="exact"/>
        </dgm:presLayoutVars>
      </dgm:prSet>
      <dgm:spPr/>
    </dgm:pt>
    <dgm:pt modelId="{CE539E1F-E7B8-4FF7-8A73-7ADBFACB8568}" type="pres">
      <dgm:prSet presAssocID="{548B6248-51BB-48BB-AEEA-5ECD1C77848C}" presName="parentText" presStyleLbl="node1" presStyleIdx="0" presStyleCnt="2">
        <dgm:presLayoutVars>
          <dgm:chMax val="0"/>
          <dgm:bulletEnabled val="1"/>
        </dgm:presLayoutVars>
      </dgm:prSet>
      <dgm:spPr/>
    </dgm:pt>
    <dgm:pt modelId="{22A47FCC-4BB8-4F2B-A7AE-E1F3E7405E2C}" type="pres">
      <dgm:prSet presAssocID="{CAAB6020-92B3-48A3-8345-13512820E0E8}" presName="spacer" presStyleCnt="0"/>
      <dgm:spPr/>
    </dgm:pt>
    <dgm:pt modelId="{99691640-6F96-4AFB-B01E-04A0DB45C485}" type="pres">
      <dgm:prSet presAssocID="{59F5F6B8-1F74-418A-BA57-0F74F573C4BE}" presName="parentText" presStyleLbl="node1" presStyleIdx="1" presStyleCnt="2">
        <dgm:presLayoutVars>
          <dgm:chMax val="0"/>
          <dgm:bulletEnabled val="1"/>
        </dgm:presLayoutVars>
      </dgm:prSet>
      <dgm:spPr/>
    </dgm:pt>
  </dgm:ptLst>
  <dgm:cxnLst>
    <dgm:cxn modelId="{5DFB4B06-DA63-4BAC-A512-D13C70ED2F2E}" srcId="{D6E6173B-E4AA-4BE1-A90A-750A1D8936E2}" destId="{59F5F6B8-1F74-418A-BA57-0F74F573C4BE}" srcOrd="1" destOrd="0" parTransId="{2CC2BD58-8100-4F9B-B7A3-AB81D02D649B}" sibTransId="{5D76AF4B-DB2A-4090-A7D5-2501A64CC7F6}"/>
    <dgm:cxn modelId="{66D1981C-233F-4121-8551-C56CB1AB9F35}" srcId="{D6E6173B-E4AA-4BE1-A90A-750A1D8936E2}" destId="{548B6248-51BB-48BB-AEEA-5ECD1C77848C}" srcOrd="0" destOrd="0" parTransId="{7DA40FDE-21EF-4431-AFA2-885A76AD4CDD}" sibTransId="{CAAB6020-92B3-48A3-8345-13512820E0E8}"/>
    <dgm:cxn modelId="{4AAD125F-1561-4E64-8EC1-EC4053BF3158}" type="presOf" srcId="{D6E6173B-E4AA-4BE1-A90A-750A1D8936E2}" destId="{747C414C-C4FF-47C1-8767-516EB86115A8}" srcOrd="0" destOrd="0" presId="urn:microsoft.com/office/officeart/2005/8/layout/vList2"/>
    <dgm:cxn modelId="{66633D9D-A235-4C01-A676-05C7DD1A202B}" type="presOf" srcId="{548B6248-51BB-48BB-AEEA-5ECD1C77848C}" destId="{CE539E1F-E7B8-4FF7-8A73-7ADBFACB8568}" srcOrd="0" destOrd="0" presId="urn:microsoft.com/office/officeart/2005/8/layout/vList2"/>
    <dgm:cxn modelId="{9011BDD7-3A73-4493-B6B3-1E7D71534B03}" type="presOf" srcId="{59F5F6B8-1F74-418A-BA57-0F74F573C4BE}" destId="{99691640-6F96-4AFB-B01E-04A0DB45C485}" srcOrd="0" destOrd="0" presId="urn:microsoft.com/office/officeart/2005/8/layout/vList2"/>
    <dgm:cxn modelId="{E9E65D54-540C-405B-A738-69866E53E875}" type="presParOf" srcId="{747C414C-C4FF-47C1-8767-516EB86115A8}" destId="{CE539E1F-E7B8-4FF7-8A73-7ADBFACB8568}" srcOrd="0" destOrd="0" presId="urn:microsoft.com/office/officeart/2005/8/layout/vList2"/>
    <dgm:cxn modelId="{98F8F3EE-350D-402C-BBD1-6A1797232599}" type="presParOf" srcId="{747C414C-C4FF-47C1-8767-516EB86115A8}" destId="{22A47FCC-4BB8-4F2B-A7AE-E1F3E7405E2C}" srcOrd="1" destOrd="0" presId="urn:microsoft.com/office/officeart/2005/8/layout/vList2"/>
    <dgm:cxn modelId="{AAE250D1-73CD-41BD-BE20-5F3D961B318C}" type="presParOf" srcId="{747C414C-C4FF-47C1-8767-516EB86115A8}" destId="{99691640-6F96-4AFB-B01E-04A0DB45C485}"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6CA8568A-F913-4DC3-AF25-6B9B90997A14}"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F3FB6B62-E2F8-4C9B-84D7-B97FAF425A23}">
      <dgm:prSet/>
      <dgm:spPr/>
      <dgm:t>
        <a:bodyPr/>
        <a:lstStyle/>
        <a:p>
          <a:r>
            <a:rPr lang="nl-BE"/>
            <a:t>Het gaat om een project dat beperkt in duur is (halve dag).</a:t>
          </a:r>
          <a:endParaRPr lang="en-US"/>
        </a:p>
      </dgm:t>
    </dgm:pt>
    <dgm:pt modelId="{E9C089D9-0A47-4A05-9677-E2229DE86B42}" type="parTrans" cxnId="{8AEC8CC6-FB5A-4AAD-A56F-28EE20049C75}">
      <dgm:prSet/>
      <dgm:spPr/>
      <dgm:t>
        <a:bodyPr/>
        <a:lstStyle/>
        <a:p>
          <a:endParaRPr lang="en-US"/>
        </a:p>
      </dgm:t>
    </dgm:pt>
    <dgm:pt modelId="{BA2CC5D9-2D60-44A6-B2DC-E2BAEB6BBF57}" type="sibTrans" cxnId="{8AEC8CC6-FB5A-4AAD-A56F-28EE20049C75}">
      <dgm:prSet/>
      <dgm:spPr/>
      <dgm:t>
        <a:bodyPr/>
        <a:lstStyle/>
        <a:p>
          <a:endParaRPr lang="en-US"/>
        </a:p>
      </dgm:t>
    </dgm:pt>
    <dgm:pt modelId="{48380469-2095-47D8-8B43-BFCA5F5A9DD8}">
      <dgm:prSet/>
      <dgm:spPr/>
      <dgm:t>
        <a:bodyPr/>
        <a:lstStyle/>
        <a:p>
          <a:r>
            <a:rPr lang="nl-BE"/>
            <a:t>Wij zouden voorstellen om het aantal evaluaties tijdens dit project te beperken: geen aparte evaluatie.</a:t>
          </a:r>
          <a:endParaRPr lang="en-US"/>
        </a:p>
      </dgm:t>
    </dgm:pt>
    <dgm:pt modelId="{B8A4F633-1AED-4AA7-A4EC-DA5F755BD247}" type="parTrans" cxnId="{AD2C277D-F386-41F9-A091-BAC54F469E3B}">
      <dgm:prSet/>
      <dgm:spPr/>
      <dgm:t>
        <a:bodyPr/>
        <a:lstStyle/>
        <a:p>
          <a:endParaRPr lang="en-US"/>
        </a:p>
      </dgm:t>
    </dgm:pt>
    <dgm:pt modelId="{B95453E5-B2A7-4A5D-A6E9-F2977B294839}" type="sibTrans" cxnId="{AD2C277D-F386-41F9-A091-BAC54F469E3B}">
      <dgm:prSet/>
      <dgm:spPr/>
      <dgm:t>
        <a:bodyPr/>
        <a:lstStyle/>
        <a:p>
          <a:endParaRPr lang="en-US"/>
        </a:p>
      </dgm:t>
    </dgm:pt>
    <dgm:pt modelId="{DE982FB3-F657-45C1-B28B-84158BCA52D7}">
      <dgm:prSet/>
      <dgm:spPr/>
      <dgm:t>
        <a:bodyPr/>
        <a:lstStyle/>
        <a:p>
          <a:r>
            <a:rPr lang="nl-BE"/>
            <a:t>(alternatief: rubric of one over luisterbereidheid voor en na de lezingen laten invullen)</a:t>
          </a:r>
          <a:endParaRPr lang="en-US"/>
        </a:p>
      </dgm:t>
    </dgm:pt>
    <dgm:pt modelId="{14D87900-32E0-46CA-B952-E7CAAD3B3FF5}" type="parTrans" cxnId="{35B21CA7-2D1C-4751-A52E-02E3DBE95255}">
      <dgm:prSet/>
      <dgm:spPr/>
      <dgm:t>
        <a:bodyPr/>
        <a:lstStyle/>
        <a:p>
          <a:endParaRPr lang="en-US"/>
        </a:p>
      </dgm:t>
    </dgm:pt>
    <dgm:pt modelId="{8C03535C-E078-45DC-894E-069BC430872E}" type="sibTrans" cxnId="{35B21CA7-2D1C-4751-A52E-02E3DBE95255}">
      <dgm:prSet/>
      <dgm:spPr/>
      <dgm:t>
        <a:bodyPr/>
        <a:lstStyle/>
        <a:p>
          <a:endParaRPr lang="en-US"/>
        </a:p>
      </dgm:t>
    </dgm:pt>
    <dgm:pt modelId="{2D22556E-0936-4EE8-B2ED-0397F99BBACC}" type="pres">
      <dgm:prSet presAssocID="{6CA8568A-F913-4DC3-AF25-6B9B90997A14}" presName="linear" presStyleCnt="0">
        <dgm:presLayoutVars>
          <dgm:animLvl val="lvl"/>
          <dgm:resizeHandles val="exact"/>
        </dgm:presLayoutVars>
      </dgm:prSet>
      <dgm:spPr/>
    </dgm:pt>
    <dgm:pt modelId="{56303DB2-EDF6-4B1A-BB39-4F219E17D854}" type="pres">
      <dgm:prSet presAssocID="{F3FB6B62-E2F8-4C9B-84D7-B97FAF425A23}" presName="parentText" presStyleLbl="node1" presStyleIdx="0" presStyleCnt="3">
        <dgm:presLayoutVars>
          <dgm:chMax val="0"/>
          <dgm:bulletEnabled val="1"/>
        </dgm:presLayoutVars>
      </dgm:prSet>
      <dgm:spPr/>
    </dgm:pt>
    <dgm:pt modelId="{9613CE8D-620C-432C-8FFE-E0360D59AFF2}" type="pres">
      <dgm:prSet presAssocID="{BA2CC5D9-2D60-44A6-B2DC-E2BAEB6BBF57}" presName="spacer" presStyleCnt="0"/>
      <dgm:spPr/>
    </dgm:pt>
    <dgm:pt modelId="{57C3A3DE-AC13-477E-A29E-C512B1392C76}" type="pres">
      <dgm:prSet presAssocID="{48380469-2095-47D8-8B43-BFCA5F5A9DD8}" presName="parentText" presStyleLbl="node1" presStyleIdx="1" presStyleCnt="3">
        <dgm:presLayoutVars>
          <dgm:chMax val="0"/>
          <dgm:bulletEnabled val="1"/>
        </dgm:presLayoutVars>
      </dgm:prSet>
      <dgm:spPr/>
    </dgm:pt>
    <dgm:pt modelId="{8BE4884B-F8ED-4200-BE27-74764FEEE356}" type="pres">
      <dgm:prSet presAssocID="{B95453E5-B2A7-4A5D-A6E9-F2977B294839}" presName="spacer" presStyleCnt="0"/>
      <dgm:spPr/>
    </dgm:pt>
    <dgm:pt modelId="{4C54808B-2A72-409A-B516-E219B39FB0A0}" type="pres">
      <dgm:prSet presAssocID="{DE982FB3-F657-45C1-B28B-84158BCA52D7}" presName="parentText" presStyleLbl="node1" presStyleIdx="2" presStyleCnt="3">
        <dgm:presLayoutVars>
          <dgm:chMax val="0"/>
          <dgm:bulletEnabled val="1"/>
        </dgm:presLayoutVars>
      </dgm:prSet>
      <dgm:spPr/>
    </dgm:pt>
  </dgm:ptLst>
  <dgm:cxnLst>
    <dgm:cxn modelId="{C0B4743F-9C89-499E-8CA5-4A250734F9F7}" type="presOf" srcId="{6CA8568A-F913-4DC3-AF25-6B9B90997A14}" destId="{2D22556E-0936-4EE8-B2ED-0397F99BBACC}" srcOrd="0" destOrd="0" presId="urn:microsoft.com/office/officeart/2005/8/layout/vList2"/>
    <dgm:cxn modelId="{E476117C-4112-4022-A62E-65AB00969AE5}" type="presOf" srcId="{F3FB6B62-E2F8-4C9B-84D7-B97FAF425A23}" destId="{56303DB2-EDF6-4B1A-BB39-4F219E17D854}" srcOrd="0" destOrd="0" presId="urn:microsoft.com/office/officeart/2005/8/layout/vList2"/>
    <dgm:cxn modelId="{AD2C277D-F386-41F9-A091-BAC54F469E3B}" srcId="{6CA8568A-F913-4DC3-AF25-6B9B90997A14}" destId="{48380469-2095-47D8-8B43-BFCA5F5A9DD8}" srcOrd="1" destOrd="0" parTransId="{B8A4F633-1AED-4AA7-A4EC-DA5F755BD247}" sibTransId="{B95453E5-B2A7-4A5D-A6E9-F2977B294839}"/>
    <dgm:cxn modelId="{FF8E319F-EE33-40F5-A6BB-BE692C56D46F}" type="presOf" srcId="{48380469-2095-47D8-8B43-BFCA5F5A9DD8}" destId="{57C3A3DE-AC13-477E-A29E-C512B1392C76}" srcOrd="0" destOrd="0" presId="urn:microsoft.com/office/officeart/2005/8/layout/vList2"/>
    <dgm:cxn modelId="{35B21CA7-2D1C-4751-A52E-02E3DBE95255}" srcId="{6CA8568A-F913-4DC3-AF25-6B9B90997A14}" destId="{DE982FB3-F657-45C1-B28B-84158BCA52D7}" srcOrd="2" destOrd="0" parTransId="{14D87900-32E0-46CA-B952-E7CAAD3B3FF5}" sibTransId="{8C03535C-E078-45DC-894E-069BC430872E}"/>
    <dgm:cxn modelId="{8AEC8CC6-FB5A-4AAD-A56F-28EE20049C75}" srcId="{6CA8568A-F913-4DC3-AF25-6B9B90997A14}" destId="{F3FB6B62-E2F8-4C9B-84D7-B97FAF425A23}" srcOrd="0" destOrd="0" parTransId="{E9C089D9-0A47-4A05-9677-E2229DE86B42}" sibTransId="{BA2CC5D9-2D60-44A6-B2DC-E2BAEB6BBF57}"/>
    <dgm:cxn modelId="{6F983ADD-D540-4056-A838-8ECE3DA79683}" type="presOf" srcId="{DE982FB3-F657-45C1-B28B-84158BCA52D7}" destId="{4C54808B-2A72-409A-B516-E219B39FB0A0}" srcOrd="0" destOrd="0" presId="urn:microsoft.com/office/officeart/2005/8/layout/vList2"/>
    <dgm:cxn modelId="{6898E4FC-9283-4295-9DAB-78239FE58E0A}" type="presParOf" srcId="{2D22556E-0936-4EE8-B2ED-0397F99BBACC}" destId="{56303DB2-EDF6-4B1A-BB39-4F219E17D854}" srcOrd="0" destOrd="0" presId="urn:microsoft.com/office/officeart/2005/8/layout/vList2"/>
    <dgm:cxn modelId="{AFBA565A-8D71-4072-A18A-A143DF509CA7}" type="presParOf" srcId="{2D22556E-0936-4EE8-B2ED-0397F99BBACC}" destId="{9613CE8D-620C-432C-8FFE-E0360D59AFF2}" srcOrd="1" destOrd="0" presId="urn:microsoft.com/office/officeart/2005/8/layout/vList2"/>
    <dgm:cxn modelId="{5642792E-0FBB-4861-B79A-7EE9042E8C90}" type="presParOf" srcId="{2D22556E-0936-4EE8-B2ED-0397F99BBACC}" destId="{57C3A3DE-AC13-477E-A29E-C512B1392C76}" srcOrd="2" destOrd="0" presId="urn:microsoft.com/office/officeart/2005/8/layout/vList2"/>
    <dgm:cxn modelId="{A273241A-A02B-4AEE-86E8-10B7A38CFBBC}" type="presParOf" srcId="{2D22556E-0936-4EE8-B2ED-0397F99BBACC}" destId="{8BE4884B-F8ED-4200-BE27-74764FEEE356}" srcOrd="3" destOrd="0" presId="urn:microsoft.com/office/officeart/2005/8/layout/vList2"/>
    <dgm:cxn modelId="{44D980C2-3D4F-4886-ABF5-07FACC31A006}" type="presParOf" srcId="{2D22556E-0936-4EE8-B2ED-0397F99BBACC}" destId="{4C54808B-2A72-409A-B516-E219B39FB0A0}"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A36CA33C-B961-415B-BEC5-9704F57A0409}"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382E815B-068B-4D26-81EF-2B3480B92AF9}">
      <dgm:prSet/>
      <dgm:spPr/>
      <dgm:t>
        <a:bodyPr/>
        <a:lstStyle/>
        <a:p>
          <a:r>
            <a:rPr lang="nl-BE"/>
            <a:t>Als we kiezen voor product-evaluatie kan het resultaat een vertekend beeld geven van de inspanning/mogelijkheid van de individuele leerling</a:t>
          </a:r>
          <a:endParaRPr lang="en-US"/>
        </a:p>
      </dgm:t>
    </dgm:pt>
    <dgm:pt modelId="{5C569A51-99BD-45AD-97F6-9A564BCAB48B}" type="parTrans" cxnId="{7323325D-4ABD-4119-9A75-FA54FC0AE126}">
      <dgm:prSet/>
      <dgm:spPr/>
      <dgm:t>
        <a:bodyPr/>
        <a:lstStyle/>
        <a:p>
          <a:endParaRPr lang="en-US"/>
        </a:p>
      </dgm:t>
    </dgm:pt>
    <dgm:pt modelId="{AF5D7C53-24CA-4131-89C6-A551552E1E7E}" type="sibTrans" cxnId="{7323325D-4ABD-4119-9A75-FA54FC0AE126}">
      <dgm:prSet/>
      <dgm:spPr/>
      <dgm:t>
        <a:bodyPr/>
        <a:lstStyle/>
        <a:p>
          <a:endParaRPr lang="en-US"/>
        </a:p>
      </dgm:t>
    </dgm:pt>
    <dgm:pt modelId="{544A0F58-46B1-4D26-BFB2-B3BAB7F508B6}">
      <dgm:prSet/>
      <dgm:spPr/>
      <dgm:t>
        <a:bodyPr/>
        <a:lstStyle/>
        <a:p>
          <a:r>
            <a:rPr lang="nl-BE"/>
            <a:t>Als we kiezen voor proces-evaluatie is dit vrij intensief voor een kort project. </a:t>
          </a:r>
          <a:endParaRPr lang="en-US"/>
        </a:p>
      </dgm:t>
    </dgm:pt>
    <dgm:pt modelId="{77EDF6ED-F77C-4F1F-BC53-61FC0CA2D0F3}" type="parTrans" cxnId="{660799DB-D619-4E66-B980-FAB17D2B5C3E}">
      <dgm:prSet/>
      <dgm:spPr/>
      <dgm:t>
        <a:bodyPr/>
        <a:lstStyle/>
        <a:p>
          <a:endParaRPr lang="en-US"/>
        </a:p>
      </dgm:t>
    </dgm:pt>
    <dgm:pt modelId="{36A4DB9B-7886-4D4A-A039-20DEF102B6D6}" type="sibTrans" cxnId="{660799DB-D619-4E66-B980-FAB17D2B5C3E}">
      <dgm:prSet/>
      <dgm:spPr/>
      <dgm:t>
        <a:bodyPr/>
        <a:lstStyle/>
        <a:p>
          <a:endParaRPr lang="en-US"/>
        </a:p>
      </dgm:t>
    </dgm:pt>
    <dgm:pt modelId="{E4E23CCA-ABFD-464E-81C2-67B5266467DE}">
      <dgm:prSet/>
      <dgm:spPr/>
      <dgm:t>
        <a:bodyPr/>
        <a:lstStyle/>
        <a:p>
          <a:r>
            <a:rPr lang="nl-BE"/>
            <a:t>Suggestie: geen aparte evaluatie</a:t>
          </a:r>
          <a:endParaRPr lang="en-US"/>
        </a:p>
      </dgm:t>
    </dgm:pt>
    <dgm:pt modelId="{279BE09E-944D-400E-9747-3B7D5CC338CE}" type="parTrans" cxnId="{A3B8DD25-DC87-4E58-B1E7-F09237973591}">
      <dgm:prSet/>
      <dgm:spPr/>
      <dgm:t>
        <a:bodyPr/>
        <a:lstStyle/>
        <a:p>
          <a:endParaRPr lang="en-US"/>
        </a:p>
      </dgm:t>
    </dgm:pt>
    <dgm:pt modelId="{4552CAE5-C917-43C1-B846-E7B6BBFC2804}" type="sibTrans" cxnId="{A3B8DD25-DC87-4E58-B1E7-F09237973591}">
      <dgm:prSet/>
      <dgm:spPr/>
      <dgm:t>
        <a:bodyPr/>
        <a:lstStyle/>
        <a:p>
          <a:endParaRPr lang="en-US"/>
        </a:p>
      </dgm:t>
    </dgm:pt>
    <dgm:pt modelId="{67ADC62D-70A3-49D3-BFF8-DD235A08A994}" type="pres">
      <dgm:prSet presAssocID="{A36CA33C-B961-415B-BEC5-9704F57A0409}" presName="linear" presStyleCnt="0">
        <dgm:presLayoutVars>
          <dgm:animLvl val="lvl"/>
          <dgm:resizeHandles val="exact"/>
        </dgm:presLayoutVars>
      </dgm:prSet>
      <dgm:spPr/>
    </dgm:pt>
    <dgm:pt modelId="{1DD88EF5-43CB-48D2-B5ED-D206E1B210DF}" type="pres">
      <dgm:prSet presAssocID="{382E815B-068B-4D26-81EF-2B3480B92AF9}" presName="parentText" presStyleLbl="node1" presStyleIdx="0" presStyleCnt="3">
        <dgm:presLayoutVars>
          <dgm:chMax val="0"/>
          <dgm:bulletEnabled val="1"/>
        </dgm:presLayoutVars>
      </dgm:prSet>
      <dgm:spPr/>
    </dgm:pt>
    <dgm:pt modelId="{759BBE82-300B-4B54-A4D3-B13B9588C45F}" type="pres">
      <dgm:prSet presAssocID="{AF5D7C53-24CA-4131-89C6-A551552E1E7E}" presName="spacer" presStyleCnt="0"/>
      <dgm:spPr/>
    </dgm:pt>
    <dgm:pt modelId="{935F2158-799C-4DBF-A9B7-50121DCFC9F6}" type="pres">
      <dgm:prSet presAssocID="{544A0F58-46B1-4D26-BFB2-B3BAB7F508B6}" presName="parentText" presStyleLbl="node1" presStyleIdx="1" presStyleCnt="3">
        <dgm:presLayoutVars>
          <dgm:chMax val="0"/>
          <dgm:bulletEnabled val="1"/>
        </dgm:presLayoutVars>
      </dgm:prSet>
      <dgm:spPr/>
    </dgm:pt>
    <dgm:pt modelId="{AD9EC46E-5FB6-4E77-9178-B343B9454F74}" type="pres">
      <dgm:prSet presAssocID="{36A4DB9B-7886-4D4A-A039-20DEF102B6D6}" presName="spacer" presStyleCnt="0"/>
      <dgm:spPr/>
    </dgm:pt>
    <dgm:pt modelId="{F67CD03E-3750-4AE4-8D17-BF75B19FAEAB}" type="pres">
      <dgm:prSet presAssocID="{E4E23CCA-ABFD-464E-81C2-67B5266467DE}" presName="parentText" presStyleLbl="node1" presStyleIdx="2" presStyleCnt="3">
        <dgm:presLayoutVars>
          <dgm:chMax val="0"/>
          <dgm:bulletEnabled val="1"/>
        </dgm:presLayoutVars>
      </dgm:prSet>
      <dgm:spPr/>
    </dgm:pt>
  </dgm:ptLst>
  <dgm:cxnLst>
    <dgm:cxn modelId="{A3B8DD25-DC87-4E58-B1E7-F09237973591}" srcId="{A36CA33C-B961-415B-BEC5-9704F57A0409}" destId="{E4E23CCA-ABFD-464E-81C2-67B5266467DE}" srcOrd="2" destOrd="0" parTransId="{279BE09E-944D-400E-9747-3B7D5CC338CE}" sibTransId="{4552CAE5-C917-43C1-B846-E7B6BBFC2804}"/>
    <dgm:cxn modelId="{0EF0A32E-C5AA-4685-8081-2592FFA8F723}" type="presOf" srcId="{E4E23CCA-ABFD-464E-81C2-67B5266467DE}" destId="{F67CD03E-3750-4AE4-8D17-BF75B19FAEAB}" srcOrd="0" destOrd="0" presId="urn:microsoft.com/office/officeart/2005/8/layout/vList2"/>
    <dgm:cxn modelId="{87E5DD32-876E-4BE8-A364-5790C595055E}" type="presOf" srcId="{A36CA33C-B961-415B-BEC5-9704F57A0409}" destId="{67ADC62D-70A3-49D3-BFF8-DD235A08A994}" srcOrd="0" destOrd="0" presId="urn:microsoft.com/office/officeart/2005/8/layout/vList2"/>
    <dgm:cxn modelId="{7323325D-4ABD-4119-9A75-FA54FC0AE126}" srcId="{A36CA33C-B961-415B-BEC5-9704F57A0409}" destId="{382E815B-068B-4D26-81EF-2B3480B92AF9}" srcOrd="0" destOrd="0" parTransId="{5C569A51-99BD-45AD-97F6-9A564BCAB48B}" sibTransId="{AF5D7C53-24CA-4131-89C6-A551552E1E7E}"/>
    <dgm:cxn modelId="{BC4C6A97-AD2A-4ADC-BFFC-916D640E0AE6}" type="presOf" srcId="{382E815B-068B-4D26-81EF-2B3480B92AF9}" destId="{1DD88EF5-43CB-48D2-B5ED-D206E1B210DF}" srcOrd="0" destOrd="0" presId="urn:microsoft.com/office/officeart/2005/8/layout/vList2"/>
    <dgm:cxn modelId="{660799DB-D619-4E66-B980-FAB17D2B5C3E}" srcId="{A36CA33C-B961-415B-BEC5-9704F57A0409}" destId="{544A0F58-46B1-4D26-BFB2-B3BAB7F508B6}" srcOrd="1" destOrd="0" parTransId="{77EDF6ED-F77C-4F1F-BC53-61FC0CA2D0F3}" sibTransId="{36A4DB9B-7886-4D4A-A039-20DEF102B6D6}"/>
    <dgm:cxn modelId="{9C2D4EE8-0F67-47E7-A150-7BD74C70EC3F}" type="presOf" srcId="{544A0F58-46B1-4D26-BFB2-B3BAB7F508B6}" destId="{935F2158-799C-4DBF-A9B7-50121DCFC9F6}" srcOrd="0" destOrd="0" presId="urn:microsoft.com/office/officeart/2005/8/layout/vList2"/>
    <dgm:cxn modelId="{1FCF6616-D9DC-49CA-A2F5-7530F98B08A0}" type="presParOf" srcId="{67ADC62D-70A3-49D3-BFF8-DD235A08A994}" destId="{1DD88EF5-43CB-48D2-B5ED-D206E1B210DF}" srcOrd="0" destOrd="0" presId="urn:microsoft.com/office/officeart/2005/8/layout/vList2"/>
    <dgm:cxn modelId="{E9E08A64-0906-47BA-938B-3FCD251E264E}" type="presParOf" srcId="{67ADC62D-70A3-49D3-BFF8-DD235A08A994}" destId="{759BBE82-300B-4B54-A4D3-B13B9588C45F}" srcOrd="1" destOrd="0" presId="urn:microsoft.com/office/officeart/2005/8/layout/vList2"/>
    <dgm:cxn modelId="{B530E3FB-E480-456D-9609-982AC65E4B0E}" type="presParOf" srcId="{67ADC62D-70A3-49D3-BFF8-DD235A08A994}" destId="{935F2158-799C-4DBF-A9B7-50121DCFC9F6}" srcOrd="2" destOrd="0" presId="urn:microsoft.com/office/officeart/2005/8/layout/vList2"/>
    <dgm:cxn modelId="{DC3F8033-7F00-4592-A9C7-917C807848F8}" type="presParOf" srcId="{67ADC62D-70A3-49D3-BFF8-DD235A08A994}" destId="{AD9EC46E-5FB6-4E77-9178-B343B9454F74}" srcOrd="3" destOrd="0" presId="urn:microsoft.com/office/officeart/2005/8/layout/vList2"/>
    <dgm:cxn modelId="{7AB876F2-053A-40C5-BEFC-1B2408822354}" type="presParOf" srcId="{67ADC62D-70A3-49D3-BFF8-DD235A08A994}" destId="{F67CD03E-3750-4AE4-8D17-BF75B19FAEAB}"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FFB7394D-DECA-4229-B16D-76B1EB68BAD3}"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9CD85910-44A5-46CB-9D56-112ABABB626E}">
      <dgm:prSet/>
      <dgm:spPr/>
      <dgm:t>
        <a:bodyPr/>
        <a:lstStyle/>
        <a:p>
          <a:r>
            <a:rPr lang="nl-NL"/>
            <a:t>Dit is in evaluatie moeilijk te onderscheiden van de laatste opdracht.</a:t>
          </a:r>
          <a:endParaRPr lang="en-US"/>
        </a:p>
      </dgm:t>
    </dgm:pt>
    <dgm:pt modelId="{6FFF5D47-FE8D-4645-9291-956FB2AE71F5}" type="parTrans" cxnId="{D9DBC84B-98F3-4A1A-8B7B-0032AC760394}">
      <dgm:prSet/>
      <dgm:spPr/>
      <dgm:t>
        <a:bodyPr/>
        <a:lstStyle/>
        <a:p>
          <a:endParaRPr lang="en-US"/>
        </a:p>
      </dgm:t>
    </dgm:pt>
    <dgm:pt modelId="{46244294-C6F0-474A-911F-E4517FF1066B}" type="sibTrans" cxnId="{D9DBC84B-98F3-4A1A-8B7B-0032AC760394}">
      <dgm:prSet/>
      <dgm:spPr/>
      <dgm:t>
        <a:bodyPr/>
        <a:lstStyle/>
        <a:p>
          <a:endParaRPr lang="en-US"/>
        </a:p>
      </dgm:t>
    </dgm:pt>
    <dgm:pt modelId="{9750E611-AE0A-4CF1-82B1-8944FBF2B92C}">
      <dgm:prSet/>
      <dgm:spPr/>
      <dgm:t>
        <a:bodyPr/>
        <a:lstStyle/>
        <a:p>
          <a:r>
            <a:rPr lang="nl-BE"/>
            <a:t>Dit zouden we niet apart evalueren. Wat komt in trap 3 veronderstelt dit immers, maar gaat hier verder op in. </a:t>
          </a:r>
          <a:endParaRPr lang="en-US"/>
        </a:p>
      </dgm:t>
    </dgm:pt>
    <dgm:pt modelId="{3694A245-A27E-44D9-8DF6-186756244F0E}" type="parTrans" cxnId="{D7ABBFBD-7365-4DC3-987C-B07DBC3BC027}">
      <dgm:prSet/>
      <dgm:spPr/>
      <dgm:t>
        <a:bodyPr/>
        <a:lstStyle/>
        <a:p>
          <a:endParaRPr lang="en-US"/>
        </a:p>
      </dgm:t>
    </dgm:pt>
    <dgm:pt modelId="{011571FB-96EC-4B1E-9E63-B62317C904A0}" type="sibTrans" cxnId="{D7ABBFBD-7365-4DC3-987C-B07DBC3BC027}">
      <dgm:prSet/>
      <dgm:spPr/>
      <dgm:t>
        <a:bodyPr/>
        <a:lstStyle/>
        <a:p>
          <a:endParaRPr lang="en-US"/>
        </a:p>
      </dgm:t>
    </dgm:pt>
    <dgm:pt modelId="{4F933A76-A008-4B5E-B643-4BC2F934A11A}" type="pres">
      <dgm:prSet presAssocID="{FFB7394D-DECA-4229-B16D-76B1EB68BAD3}" presName="linear" presStyleCnt="0">
        <dgm:presLayoutVars>
          <dgm:animLvl val="lvl"/>
          <dgm:resizeHandles val="exact"/>
        </dgm:presLayoutVars>
      </dgm:prSet>
      <dgm:spPr/>
    </dgm:pt>
    <dgm:pt modelId="{AB546097-0C63-473B-B216-4710B5F48A51}" type="pres">
      <dgm:prSet presAssocID="{9CD85910-44A5-46CB-9D56-112ABABB626E}" presName="parentText" presStyleLbl="node1" presStyleIdx="0" presStyleCnt="2">
        <dgm:presLayoutVars>
          <dgm:chMax val="0"/>
          <dgm:bulletEnabled val="1"/>
        </dgm:presLayoutVars>
      </dgm:prSet>
      <dgm:spPr/>
    </dgm:pt>
    <dgm:pt modelId="{4AB97D9C-7992-4EF7-B0FA-78A461D2A37C}" type="pres">
      <dgm:prSet presAssocID="{46244294-C6F0-474A-911F-E4517FF1066B}" presName="spacer" presStyleCnt="0"/>
      <dgm:spPr/>
    </dgm:pt>
    <dgm:pt modelId="{3DC57E46-EEC1-4A8D-9C7A-AB067E7B4731}" type="pres">
      <dgm:prSet presAssocID="{9750E611-AE0A-4CF1-82B1-8944FBF2B92C}" presName="parentText" presStyleLbl="node1" presStyleIdx="1" presStyleCnt="2">
        <dgm:presLayoutVars>
          <dgm:chMax val="0"/>
          <dgm:bulletEnabled val="1"/>
        </dgm:presLayoutVars>
      </dgm:prSet>
      <dgm:spPr/>
    </dgm:pt>
  </dgm:ptLst>
  <dgm:cxnLst>
    <dgm:cxn modelId="{AB0C464B-08F9-48F6-896A-AF59A66D8FDA}" type="presOf" srcId="{FFB7394D-DECA-4229-B16D-76B1EB68BAD3}" destId="{4F933A76-A008-4B5E-B643-4BC2F934A11A}" srcOrd="0" destOrd="0" presId="urn:microsoft.com/office/officeart/2005/8/layout/vList2"/>
    <dgm:cxn modelId="{D9DBC84B-98F3-4A1A-8B7B-0032AC760394}" srcId="{FFB7394D-DECA-4229-B16D-76B1EB68BAD3}" destId="{9CD85910-44A5-46CB-9D56-112ABABB626E}" srcOrd="0" destOrd="0" parTransId="{6FFF5D47-FE8D-4645-9291-956FB2AE71F5}" sibTransId="{46244294-C6F0-474A-911F-E4517FF1066B}"/>
    <dgm:cxn modelId="{A3DC047A-8CA5-44F9-A700-11F525D28683}" type="presOf" srcId="{9750E611-AE0A-4CF1-82B1-8944FBF2B92C}" destId="{3DC57E46-EEC1-4A8D-9C7A-AB067E7B4731}" srcOrd="0" destOrd="0" presId="urn:microsoft.com/office/officeart/2005/8/layout/vList2"/>
    <dgm:cxn modelId="{08E9C5B7-466F-4DC0-A496-9AF9E5B7F123}" type="presOf" srcId="{9CD85910-44A5-46CB-9D56-112ABABB626E}" destId="{AB546097-0C63-473B-B216-4710B5F48A51}" srcOrd="0" destOrd="0" presId="urn:microsoft.com/office/officeart/2005/8/layout/vList2"/>
    <dgm:cxn modelId="{D7ABBFBD-7365-4DC3-987C-B07DBC3BC027}" srcId="{FFB7394D-DECA-4229-B16D-76B1EB68BAD3}" destId="{9750E611-AE0A-4CF1-82B1-8944FBF2B92C}" srcOrd="1" destOrd="0" parTransId="{3694A245-A27E-44D9-8DF6-186756244F0E}" sibTransId="{011571FB-96EC-4B1E-9E63-B62317C904A0}"/>
    <dgm:cxn modelId="{BC90632D-3865-4C45-B999-5C92B8458F57}" type="presParOf" srcId="{4F933A76-A008-4B5E-B643-4BC2F934A11A}" destId="{AB546097-0C63-473B-B216-4710B5F48A51}" srcOrd="0" destOrd="0" presId="urn:microsoft.com/office/officeart/2005/8/layout/vList2"/>
    <dgm:cxn modelId="{0AFB82AC-1793-413A-B7B0-3501802EE308}" type="presParOf" srcId="{4F933A76-A008-4B5E-B643-4BC2F934A11A}" destId="{4AB97D9C-7992-4EF7-B0FA-78A461D2A37C}" srcOrd="1" destOrd="0" presId="urn:microsoft.com/office/officeart/2005/8/layout/vList2"/>
    <dgm:cxn modelId="{CF29FC5B-227B-437D-8F75-DA57D789B7C9}" type="presParOf" srcId="{4F933A76-A008-4B5E-B643-4BC2F934A11A}" destId="{3DC57E46-EEC1-4A8D-9C7A-AB067E7B4731}"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86AF93AB-9EE0-4FD6-A817-982078000546}" type="doc">
      <dgm:prSet loTypeId="urn:microsoft.com/office/officeart/2005/8/layout/vList5" loCatId="list" qsTypeId="urn:microsoft.com/office/officeart/2005/8/quickstyle/simple1" qsCatId="simple" csTypeId="urn:microsoft.com/office/officeart/2005/8/colors/colorful1" csCatId="colorful" phldr="1"/>
      <dgm:spPr/>
      <dgm:t>
        <a:bodyPr/>
        <a:lstStyle/>
        <a:p>
          <a:endParaRPr lang="en-US"/>
        </a:p>
      </dgm:t>
    </dgm:pt>
    <dgm:pt modelId="{6686766A-CBBF-4630-A9DA-90BC7E9B9957}">
      <dgm:prSet/>
      <dgm:spPr/>
      <dgm:t>
        <a:bodyPr/>
        <a:lstStyle/>
        <a:p>
          <a:r>
            <a:rPr lang="nl-NL" dirty="0"/>
            <a:t>Dit lijkt zinvol om te evalueren: </a:t>
          </a:r>
          <a:endParaRPr lang="en-US" dirty="0"/>
        </a:p>
      </dgm:t>
    </dgm:pt>
    <dgm:pt modelId="{5E33FCCD-B070-4E25-976A-BC584C069914}" type="parTrans" cxnId="{D9A60B52-157E-4C17-8B87-BA2223EFCA34}">
      <dgm:prSet/>
      <dgm:spPr/>
      <dgm:t>
        <a:bodyPr/>
        <a:lstStyle/>
        <a:p>
          <a:endParaRPr lang="en-US"/>
        </a:p>
      </dgm:t>
    </dgm:pt>
    <dgm:pt modelId="{4D8577E9-F917-48FF-B03B-6624CF8C47D2}" type="sibTrans" cxnId="{D9A60B52-157E-4C17-8B87-BA2223EFCA34}">
      <dgm:prSet/>
      <dgm:spPr/>
      <dgm:t>
        <a:bodyPr/>
        <a:lstStyle/>
        <a:p>
          <a:endParaRPr lang="en-US"/>
        </a:p>
      </dgm:t>
    </dgm:pt>
    <dgm:pt modelId="{39ED3D48-B81D-4D5C-80DF-26BC778F407D}">
      <dgm:prSet/>
      <dgm:spPr/>
      <dgm:t>
        <a:bodyPr/>
        <a:lstStyle/>
        <a:p>
          <a:r>
            <a:rPr lang="nl-NL"/>
            <a:t>de eigenlijke perspectiefwissel komt expliciet aan bod.</a:t>
          </a:r>
          <a:endParaRPr lang="en-US"/>
        </a:p>
      </dgm:t>
    </dgm:pt>
    <dgm:pt modelId="{D9AA7BBB-FAB1-4241-8659-590B54FEF261}" type="parTrans" cxnId="{996EA8F5-9736-493F-8BD7-ECA6644E15D0}">
      <dgm:prSet/>
      <dgm:spPr/>
      <dgm:t>
        <a:bodyPr/>
        <a:lstStyle/>
        <a:p>
          <a:endParaRPr lang="en-US"/>
        </a:p>
      </dgm:t>
    </dgm:pt>
    <dgm:pt modelId="{9F90EDB3-2AD8-453B-8AD2-900B6147F84E}" type="sibTrans" cxnId="{996EA8F5-9736-493F-8BD7-ECA6644E15D0}">
      <dgm:prSet/>
      <dgm:spPr/>
      <dgm:t>
        <a:bodyPr/>
        <a:lstStyle/>
        <a:p>
          <a:endParaRPr lang="en-US"/>
        </a:p>
      </dgm:t>
    </dgm:pt>
    <dgm:pt modelId="{9CBC03BE-81C5-43DF-B2F7-A6233BFBA855}">
      <dgm:prSet/>
      <dgm:spPr/>
      <dgm:t>
        <a:bodyPr/>
        <a:lstStyle/>
        <a:p>
          <a:r>
            <a:rPr lang="nl-NL" dirty="0"/>
            <a:t>Alle onderdelen worden hier mee in opgenomen.</a:t>
          </a:r>
          <a:endParaRPr lang="en-US" dirty="0"/>
        </a:p>
      </dgm:t>
    </dgm:pt>
    <dgm:pt modelId="{328F4E45-3C40-423F-AC4E-DDEA99BEB6C1}" type="parTrans" cxnId="{19985616-C07F-43FF-B517-0B18D6C5EC46}">
      <dgm:prSet/>
      <dgm:spPr/>
      <dgm:t>
        <a:bodyPr/>
        <a:lstStyle/>
        <a:p>
          <a:endParaRPr lang="en-US"/>
        </a:p>
      </dgm:t>
    </dgm:pt>
    <dgm:pt modelId="{4A824A44-B277-4CC4-A689-786DF803EFA3}" type="sibTrans" cxnId="{19985616-C07F-43FF-B517-0B18D6C5EC46}">
      <dgm:prSet/>
      <dgm:spPr/>
      <dgm:t>
        <a:bodyPr/>
        <a:lstStyle/>
        <a:p>
          <a:endParaRPr lang="en-US"/>
        </a:p>
      </dgm:t>
    </dgm:pt>
    <dgm:pt modelId="{2B29B370-EEED-405A-B123-114DEE621645}">
      <dgm:prSet/>
      <dgm:spPr/>
      <dgm:t>
        <a:bodyPr/>
        <a:lstStyle/>
        <a:p>
          <a:r>
            <a:rPr lang="nl-NL" dirty="0"/>
            <a:t>Er is een duidelijk product. Dit product toont ook deels een proces.</a:t>
          </a:r>
          <a:endParaRPr lang="en-US" dirty="0"/>
        </a:p>
      </dgm:t>
    </dgm:pt>
    <dgm:pt modelId="{35637C1D-7E2D-44AA-B05B-543A4B3F3DA4}" type="parTrans" cxnId="{C3D0E3BE-5B2B-4D70-B945-210C6FD55DB8}">
      <dgm:prSet/>
      <dgm:spPr/>
      <dgm:t>
        <a:bodyPr/>
        <a:lstStyle/>
        <a:p>
          <a:endParaRPr lang="en-US"/>
        </a:p>
      </dgm:t>
    </dgm:pt>
    <dgm:pt modelId="{043F0621-96CA-43B1-9604-DF7D9E12A1B9}" type="sibTrans" cxnId="{C3D0E3BE-5B2B-4D70-B945-210C6FD55DB8}">
      <dgm:prSet/>
      <dgm:spPr/>
      <dgm:t>
        <a:bodyPr/>
        <a:lstStyle/>
        <a:p>
          <a:endParaRPr lang="en-US"/>
        </a:p>
      </dgm:t>
    </dgm:pt>
    <dgm:pt modelId="{C12D1CD2-B16F-4510-843A-42AC64FA8F3E}">
      <dgm:prSet/>
      <dgm:spPr/>
      <dgm:t>
        <a:bodyPr/>
        <a:lstStyle/>
        <a:p>
          <a:r>
            <a:rPr lang="nl-NL"/>
            <a:t>Rubric </a:t>
          </a:r>
          <a:endParaRPr lang="en-US"/>
        </a:p>
      </dgm:t>
    </dgm:pt>
    <dgm:pt modelId="{FA3D1E85-DEA6-46B4-B9FD-F618D526D64D}" type="parTrans" cxnId="{C9E7D8A7-2EC3-4BF9-BB8A-B65250E55786}">
      <dgm:prSet/>
      <dgm:spPr/>
      <dgm:t>
        <a:bodyPr/>
        <a:lstStyle/>
        <a:p>
          <a:endParaRPr lang="en-US"/>
        </a:p>
      </dgm:t>
    </dgm:pt>
    <dgm:pt modelId="{C6F4B4CC-E5B7-46E8-BC6F-BD74C6CC4040}" type="sibTrans" cxnId="{C9E7D8A7-2EC3-4BF9-BB8A-B65250E55786}">
      <dgm:prSet/>
      <dgm:spPr/>
      <dgm:t>
        <a:bodyPr/>
        <a:lstStyle/>
        <a:p>
          <a:endParaRPr lang="en-US"/>
        </a:p>
      </dgm:t>
    </dgm:pt>
    <dgm:pt modelId="{882BCBF9-33B2-4E79-906B-56ACCDA969D2}" type="pres">
      <dgm:prSet presAssocID="{86AF93AB-9EE0-4FD6-A817-982078000546}" presName="Name0" presStyleCnt="0">
        <dgm:presLayoutVars>
          <dgm:dir/>
          <dgm:animLvl val="lvl"/>
          <dgm:resizeHandles val="exact"/>
        </dgm:presLayoutVars>
      </dgm:prSet>
      <dgm:spPr/>
    </dgm:pt>
    <dgm:pt modelId="{B2785CC9-910B-4F46-A510-D829FBE57FCF}" type="pres">
      <dgm:prSet presAssocID="{6686766A-CBBF-4630-A9DA-90BC7E9B9957}" presName="linNode" presStyleCnt="0"/>
      <dgm:spPr/>
    </dgm:pt>
    <dgm:pt modelId="{E98B954A-94AA-4514-A6B0-930DCC9A4E3B}" type="pres">
      <dgm:prSet presAssocID="{6686766A-CBBF-4630-A9DA-90BC7E9B9957}" presName="parentText" presStyleLbl="node1" presStyleIdx="0" presStyleCnt="2">
        <dgm:presLayoutVars>
          <dgm:chMax val="1"/>
          <dgm:bulletEnabled val="1"/>
        </dgm:presLayoutVars>
      </dgm:prSet>
      <dgm:spPr/>
    </dgm:pt>
    <dgm:pt modelId="{DCD75404-E75A-413F-8549-8AF87EC6F8FD}" type="pres">
      <dgm:prSet presAssocID="{6686766A-CBBF-4630-A9DA-90BC7E9B9957}" presName="descendantText" presStyleLbl="alignAccFollowNode1" presStyleIdx="0" presStyleCnt="1">
        <dgm:presLayoutVars>
          <dgm:bulletEnabled val="1"/>
        </dgm:presLayoutVars>
      </dgm:prSet>
      <dgm:spPr/>
    </dgm:pt>
    <dgm:pt modelId="{D40E6E22-8D12-43B9-BE2E-B39B6992D8D6}" type="pres">
      <dgm:prSet presAssocID="{4D8577E9-F917-48FF-B03B-6624CF8C47D2}" presName="sp" presStyleCnt="0"/>
      <dgm:spPr/>
    </dgm:pt>
    <dgm:pt modelId="{C798A961-7BC0-4DDD-9E3C-471A049A257B}" type="pres">
      <dgm:prSet presAssocID="{C12D1CD2-B16F-4510-843A-42AC64FA8F3E}" presName="linNode" presStyleCnt="0"/>
      <dgm:spPr/>
    </dgm:pt>
    <dgm:pt modelId="{4FA83FF0-C553-4F8E-BB1E-9A662F626B68}" type="pres">
      <dgm:prSet presAssocID="{C12D1CD2-B16F-4510-843A-42AC64FA8F3E}" presName="parentText" presStyleLbl="node1" presStyleIdx="1" presStyleCnt="2">
        <dgm:presLayoutVars>
          <dgm:chMax val="1"/>
          <dgm:bulletEnabled val="1"/>
        </dgm:presLayoutVars>
      </dgm:prSet>
      <dgm:spPr/>
    </dgm:pt>
  </dgm:ptLst>
  <dgm:cxnLst>
    <dgm:cxn modelId="{8D773300-53BD-4A7F-993B-8B5E3B41D0E7}" type="presOf" srcId="{2B29B370-EEED-405A-B123-114DEE621645}" destId="{DCD75404-E75A-413F-8549-8AF87EC6F8FD}" srcOrd="0" destOrd="2" presId="urn:microsoft.com/office/officeart/2005/8/layout/vList5"/>
    <dgm:cxn modelId="{99A03216-C28F-463B-9A65-21BDC769473C}" type="presOf" srcId="{39ED3D48-B81D-4D5C-80DF-26BC778F407D}" destId="{DCD75404-E75A-413F-8549-8AF87EC6F8FD}" srcOrd="0" destOrd="0" presId="urn:microsoft.com/office/officeart/2005/8/layout/vList5"/>
    <dgm:cxn modelId="{19985616-C07F-43FF-B517-0B18D6C5EC46}" srcId="{6686766A-CBBF-4630-A9DA-90BC7E9B9957}" destId="{9CBC03BE-81C5-43DF-B2F7-A6233BFBA855}" srcOrd="1" destOrd="0" parTransId="{328F4E45-3C40-423F-AC4E-DDEA99BEB6C1}" sibTransId="{4A824A44-B277-4CC4-A689-786DF803EFA3}"/>
    <dgm:cxn modelId="{BA0FB06B-D35B-4CB7-9C9F-7CDB9D3BE5D4}" type="presOf" srcId="{86AF93AB-9EE0-4FD6-A817-982078000546}" destId="{882BCBF9-33B2-4E79-906B-56ACCDA969D2}" srcOrd="0" destOrd="0" presId="urn:microsoft.com/office/officeart/2005/8/layout/vList5"/>
    <dgm:cxn modelId="{D9A60B52-157E-4C17-8B87-BA2223EFCA34}" srcId="{86AF93AB-9EE0-4FD6-A817-982078000546}" destId="{6686766A-CBBF-4630-A9DA-90BC7E9B9957}" srcOrd="0" destOrd="0" parTransId="{5E33FCCD-B070-4E25-976A-BC584C069914}" sibTransId="{4D8577E9-F917-48FF-B03B-6624CF8C47D2}"/>
    <dgm:cxn modelId="{08751C8D-FA92-4DB9-A731-26CAD31898AC}" type="presOf" srcId="{9CBC03BE-81C5-43DF-B2F7-A6233BFBA855}" destId="{DCD75404-E75A-413F-8549-8AF87EC6F8FD}" srcOrd="0" destOrd="1" presId="urn:microsoft.com/office/officeart/2005/8/layout/vList5"/>
    <dgm:cxn modelId="{C9E7D8A7-2EC3-4BF9-BB8A-B65250E55786}" srcId="{86AF93AB-9EE0-4FD6-A817-982078000546}" destId="{C12D1CD2-B16F-4510-843A-42AC64FA8F3E}" srcOrd="1" destOrd="0" parTransId="{FA3D1E85-DEA6-46B4-B9FD-F618D526D64D}" sibTransId="{C6F4B4CC-E5B7-46E8-BC6F-BD74C6CC4040}"/>
    <dgm:cxn modelId="{C3D0E3BE-5B2B-4D70-B945-210C6FD55DB8}" srcId="{6686766A-CBBF-4630-A9DA-90BC7E9B9957}" destId="{2B29B370-EEED-405A-B123-114DEE621645}" srcOrd="2" destOrd="0" parTransId="{35637C1D-7E2D-44AA-B05B-543A4B3F3DA4}" sibTransId="{043F0621-96CA-43B1-9604-DF7D9E12A1B9}"/>
    <dgm:cxn modelId="{6C49CEDC-7BD5-44F3-94F0-C385D8B6B6A4}" type="presOf" srcId="{C12D1CD2-B16F-4510-843A-42AC64FA8F3E}" destId="{4FA83FF0-C553-4F8E-BB1E-9A662F626B68}" srcOrd="0" destOrd="0" presId="urn:microsoft.com/office/officeart/2005/8/layout/vList5"/>
    <dgm:cxn modelId="{828BBEEB-C856-4322-83F2-3B005D00D75D}" type="presOf" srcId="{6686766A-CBBF-4630-A9DA-90BC7E9B9957}" destId="{E98B954A-94AA-4514-A6B0-930DCC9A4E3B}" srcOrd="0" destOrd="0" presId="urn:microsoft.com/office/officeart/2005/8/layout/vList5"/>
    <dgm:cxn modelId="{996EA8F5-9736-493F-8BD7-ECA6644E15D0}" srcId="{6686766A-CBBF-4630-A9DA-90BC7E9B9957}" destId="{39ED3D48-B81D-4D5C-80DF-26BC778F407D}" srcOrd="0" destOrd="0" parTransId="{D9AA7BBB-FAB1-4241-8659-590B54FEF261}" sibTransId="{9F90EDB3-2AD8-453B-8AD2-900B6147F84E}"/>
    <dgm:cxn modelId="{8B83A9C7-A18F-42D2-98B2-43EC1547C86B}" type="presParOf" srcId="{882BCBF9-33B2-4E79-906B-56ACCDA969D2}" destId="{B2785CC9-910B-4F46-A510-D829FBE57FCF}" srcOrd="0" destOrd="0" presId="urn:microsoft.com/office/officeart/2005/8/layout/vList5"/>
    <dgm:cxn modelId="{3182D9E2-6B17-489D-9B24-2EDF5E2D7692}" type="presParOf" srcId="{B2785CC9-910B-4F46-A510-D829FBE57FCF}" destId="{E98B954A-94AA-4514-A6B0-930DCC9A4E3B}" srcOrd="0" destOrd="0" presId="urn:microsoft.com/office/officeart/2005/8/layout/vList5"/>
    <dgm:cxn modelId="{F84F2F21-0008-4707-A551-5D75EC853FD0}" type="presParOf" srcId="{B2785CC9-910B-4F46-A510-D829FBE57FCF}" destId="{DCD75404-E75A-413F-8549-8AF87EC6F8FD}" srcOrd="1" destOrd="0" presId="urn:microsoft.com/office/officeart/2005/8/layout/vList5"/>
    <dgm:cxn modelId="{38BAB687-906A-40AB-9CC5-763CE43BF749}" type="presParOf" srcId="{882BCBF9-33B2-4E79-906B-56ACCDA969D2}" destId="{D40E6E22-8D12-43B9-BE2E-B39B6992D8D6}" srcOrd="1" destOrd="0" presId="urn:microsoft.com/office/officeart/2005/8/layout/vList5"/>
    <dgm:cxn modelId="{BB37057B-C0AF-4BE6-8480-26B6FC754549}" type="presParOf" srcId="{882BCBF9-33B2-4E79-906B-56ACCDA969D2}" destId="{C798A961-7BC0-4DDD-9E3C-471A049A257B}" srcOrd="2" destOrd="0" presId="urn:microsoft.com/office/officeart/2005/8/layout/vList5"/>
    <dgm:cxn modelId="{A191DB73-93D2-4414-8671-BF2461A0869E}" type="presParOf" srcId="{C798A961-7BC0-4DDD-9E3C-471A049A257B}" destId="{4FA83FF0-C553-4F8E-BB1E-9A662F626B68}"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42F4BD-8FD0-4176-8AF2-2029CB09E08E}">
      <dsp:nvSpPr>
        <dsp:cNvPr id="0" name=""/>
        <dsp:cNvSpPr/>
      </dsp:nvSpPr>
      <dsp:spPr>
        <a:xfrm>
          <a:off x="487578" y="243"/>
          <a:ext cx="3881733" cy="246490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DA034DE-2227-44C2-9E9A-CD5E62B28B20}">
      <dsp:nvSpPr>
        <dsp:cNvPr id="0" name=""/>
        <dsp:cNvSpPr/>
      </dsp:nvSpPr>
      <dsp:spPr>
        <a:xfrm>
          <a:off x="918881" y="409981"/>
          <a:ext cx="3881733" cy="246490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nl-NL" sz="3100" kern="1200"/>
            <a:t>integraal vakonderdeel </a:t>
          </a:r>
          <a:r>
            <a:rPr lang="nl-NL" sz="3100" b="1" kern="1200"/>
            <a:t>van</a:t>
          </a:r>
          <a:r>
            <a:rPr lang="nl-NL" sz="3100" kern="1200"/>
            <a:t> de levensbeschouwelijke vakken</a:t>
          </a:r>
          <a:endParaRPr lang="en-US" sz="3100" kern="1200"/>
        </a:p>
      </dsp:txBody>
      <dsp:txXfrm>
        <a:off x="991075" y="482175"/>
        <a:ext cx="3737345" cy="2320513"/>
      </dsp:txXfrm>
    </dsp:sp>
    <dsp:sp modelId="{763F69ED-5A14-4CCF-9265-562B8E556E20}">
      <dsp:nvSpPr>
        <dsp:cNvPr id="0" name=""/>
        <dsp:cNvSpPr/>
      </dsp:nvSpPr>
      <dsp:spPr>
        <a:xfrm>
          <a:off x="5016250" y="121"/>
          <a:ext cx="3881733" cy="246490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4F1AA09-9AD6-4A87-9079-B45D20E538FC}">
      <dsp:nvSpPr>
        <dsp:cNvPr id="0" name=""/>
        <dsp:cNvSpPr/>
      </dsp:nvSpPr>
      <dsp:spPr>
        <a:xfrm>
          <a:off x="5447554" y="409860"/>
          <a:ext cx="3881733" cy="246490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nl-NL" sz="3100" b="1" kern="1200"/>
            <a:t>aparte</a:t>
          </a:r>
          <a:r>
            <a:rPr lang="nl-NL" sz="3100" kern="1200"/>
            <a:t> evaluatie </a:t>
          </a:r>
          <a:r>
            <a:rPr lang="nl-NL" sz="3100" b="1" kern="1200"/>
            <a:t>binnen</a:t>
          </a:r>
          <a:r>
            <a:rPr lang="nl-NL" sz="3100" kern="1200"/>
            <a:t> de levensbeschouwelijke vakken</a:t>
          </a:r>
          <a:endParaRPr lang="en-US" sz="3100" kern="1200"/>
        </a:p>
      </dsp:txBody>
      <dsp:txXfrm>
        <a:off x="5519748" y="482054"/>
        <a:ext cx="3737345" cy="232051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1B9298-28FA-48B6-AF46-0A48A9F3B183}">
      <dsp:nvSpPr>
        <dsp:cNvPr id="0" name=""/>
        <dsp:cNvSpPr/>
      </dsp:nvSpPr>
      <dsp:spPr>
        <a:xfrm>
          <a:off x="0" y="287028"/>
          <a:ext cx="5914209" cy="671580"/>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nl-NL" sz="2800" kern="1200"/>
            <a:t>Basis = leerplan ILD en leerplandoelen </a:t>
          </a:r>
          <a:endParaRPr lang="en-US" sz="2800" kern="1200"/>
        </a:p>
      </dsp:txBody>
      <dsp:txXfrm>
        <a:off x="32784" y="319812"/>
        <a:ext cx="5848641" cy="606012"/>
      </dsp:txXfrm>
    </dsp:sp>
    <dsp:sp modelId="{7E7AB37A-6769-40C3-A581-6AAD8AB8F8E4}">
      <dsp:nvSpPr>
        <dsp:cNvPr id="0" name=""/>
        <dsp:cNvSpPr/>
      </dsp:nvSpPr>
      <dsp:spPr>
        <a:xfrm>
          <a:off x="0" y="1039248"/>
          <a:ext cx="5914209" cy="671580"/>
        </a:xfrm>
        <a:prstGeom prst="roundRect">
          <a:avLst/>
        </a:prstGeom>
        <a:gradFill rotWithShape="0">
          <a:gsLst>
            <a:gs pos="0">
              <a:schemeClr val="accent2">
                <a:hueOff val="3183231"/>
                <a:satOff val="5400"/>
                <a:lumOff val="-196"/>
                <a:alphaOff val="0"/>
                <a:satMod val="103000"/>
                <a:lumMod val="102000"/>
                <a:tint val="94000"/>
              </a:schemeClr>
            </a:gs>
            <a:gs pos="50000">
              <a:schemeClr val="accent2">
                <a:hueOff val="3183231"/>
                <a:satOff val="5400"/>
                <a:lumOff val="-196"/>
                <a:alphaOff val="0"/>
                <a:satMod val="110000"/>
                <a:lumMod val="100000"/>
                <a:shade val="100000"/>
              </a:schemeClr>
            </a:gs>
            <a:gs pos="100000">
              <a:schemeClr val="accent2">
                <a:hueOff val="3183231"/>
                <a:satOff val="5400"/>
                <a:lumOff val="-196"/>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nl-NL" sz="2800" kern="1200"/>
            <a:t>Vaardigheden en attitudes</a:t>
          </a:r>
          <a:endParaRPr lang="en-US" sz="2800" kern="1200"/>
        </a:p>
      </dsp:txBody>
      <dsp:txXfrm>
        <a:off x="32784" y="1072032"/>
        <a:ext cx="5848641" cy="606012"/>
      </dsp:txXfrm>
    </dsp:sp>
    <dsp:sp modelId="{0A977495-61F4-434A-A821-E74ACC47AA53}">
      <dsp:nvSpPr>
        <dsp:cNvPr id="0" name=""/>
        <dsp:cNvSpPr/>
      </dsp:nvSpPr>
      <dsp:spPr>
        <a:xfrm>
          <a:off x="0" y="1710828"/>
          <a:ext cx="5914209" cy="15069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7776" tIns="35560" rIns="199136" bIns="35560" numCol="1" spcCol="1270" anchor="t" anchorCtr="0">
          <a:noAutofit/>
        </a:bodyPr>
        <a:lstStyle/>
        <a:p>
          <a:pPr marL="228600" lvl="1" indent="-228600" algn="l" defTabSz="977900">
            <a:lnSpc>
              <a:spcPct val="90000"/>
            </a:lnSpc>
            <a:spcBef>
              <a:spcPct val="0"/>
            </a:spcBef>
            <a:spcAft>
              <a:spcPct val="20000"/>
            </a:spcAft>
            <a:buChar char="•"/>
          </a:pPr>
          <a:r>
            <a:rPr lang="nl-NL" sz="2200" kern="1200"/>
            <a:t>Respectvolle omgang</a:t>
          </a:r>
          <a:endParaRPr lang="en-US" sz="2200" kern="1200"/>
        </a:p>
        <a:p>
          <a:pPr marL="228600" lvl="1" indent="-228600" algn="l" defTabSz="977900">
            <a:lnSpc>
              <a:spcPct val="90000"/>
            </a:lnSpc>
            <a:spcBef>
              <a:spcPct val="0"/>
            </a:spcBef>
            <a:spcAft>
              <a:spcPct val="20000"/>
            </a:spcAft>
            <a:buChar char="•"/>
          </a:pPr>
          <a:r>
            <a:rPr lang="nl-NL" sz="2200" kern="1200"/>
            <a:t>Open communicatie</a:t>
          </a:r>
          <a:endParaRPr lang="en-US" sz="2200" kern="1200"/>
        </a:p>
        <a:p>
          <a:pPr marL="228600" lvl="1" indent="-228600" algn="l" defTabSz="977900">
            <a:lnSpc>
              <a:spcPct val="90000"/>
            </a:lnSpc>
            <a:spcBef>
              <a:spcPct val="0"/>
            </a:spcBef>
            <a:spcAft>
              <a:spcPct val="20000"/>
            </a:spcAft>
            <a:buChar char="•"/>
          </a:pPr>
          <a:r>
            <a:rPr lang="nl-NL" sz="2200" kern="1200"/>
            <a:t>Empathisch vermogen</a:t>
          </a:r>
          <a:endParaRPr lang="en-US" sz="2200" kern="1200"/>
        </a:p>
        <a:p>
          <a:pPr marL="228600" lvl="1" indent="-228600" algn="l" defTabSz="977900">
            <a:lnSpc>
              <a:spcPct val="90000"/>
            </a:lnSpc>
            <a:spcBef>
              <a:spcPct val="0"/>
            </a:spcBef>
            <a:spcAft>
              <a:spcPct val="20000"/>
            </a:spcAft>
            <a:buChar char="•"/>
          </a:pPr>
          <a:r>
            <a:rPr lang="nl-NL" sz="2200" kern="1200"/>
            <a:t>Constructief kritisch zijn</a:t>
          </a:r>
          <a:endParaRPr lang="en-US" sz="2200" kern="1200"/>
        </a:p>
      </dsp:txBody>
      <dsp:txXfrm>
        <a:off x="0" y="1710828"/>
        <a:ext cx="5914209" cy="1506960"/>
      </dsp:txXfrm>
    </dsp:sp>
    <dsp:sp modelId="{E8C3DEE9-3A7E-42A5-B4AE-3F2D3C439987}">
      <dsp:nvSpPr>
        <dsp:cNvPr id="0" name=""/>
        <dsp:cNvSpPr/>
      </dsp:nvSpPr>
      <dsp:spPr>
        <a:xfrm>
          <a:off x="0" y="3217788"/>
          <a:ext cx="5914209" cy="671580"/>
        </a:xfrm>
        <a:prstGeom prst="roundRect">
          <a:avLst/>
        </a:prstGeom>
        <a:gradFill rotWithShape="0">
          <a:gsLst>
            <a:gs pos="0">
              <a:schemeClr val="accent2">
                <a:hueOff val="6366461"/>
                <a:satOff val="10800"/>
                <a:lumOff val="-392"/>
                <a:alphaOff val="0"/>
                <a:satMod val="103000"/>
                <a:lumMod val="102000"/>
                <a:tint val="94000"/>
              </a:schemeClr>
            </a:gs>
            <a:gs pos="50000">
              <a:schemeClr val="accent2">
                <a:hueOff val="6366461"/>
                <a:satOff val="10800"/>
                <a:lumOff val="-392"/>
                <a:alphaOff val="0"/>
                <a:satMod val="110000"/>
                <a:lumMod val="100000"/>
                <a:shade val="100000"/>
              </a:schemeClr>
            </a:gs>
            <a:gs pos="100000">
              <a:schemeClr val="accent2">
                <a:hueOff val="6366461"/>
                <a:satOff val="10800"/>
                <a:lumOff val="-392"/>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nl-NL" sz="2800" kern="1200"/>
            <a:t>Klemtoon op </a:t>
          </a:r>
          <a:endParaRPr lang="en-US" sz="2800" kern="1200"/>
        </a:p>
      </dsp:txBody>
      <dsp:txXfrm>
        <a:off x="32784" y="3250572"/>
        <a:ext cx="5848641" cy="606012"/>
      </dsp:txXfrm>
    </dsp:sp>
    <dsp:sp modelId="{7ADA8DB5-1A2E-47A1-9DB9-F359DC99F330}">
      <dsp:nvSpPr>
        <dsp:cNvPr id="0" name=""/>
        <dsp:cNvSpPr/>
      </dsp:nvSpPr>
      <dsp:spPr>
        <a:xfrm>
          <a:off x="0" y="3889368"/>
          <a:ext cx="5914209" cy="10722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7776" tIns="35560" rIns="199136" bIns="35560" numCol="1" spcCol="1270" anchor="t" anchorCtr="0">
          <a:noAutofit/>
        </a:bodyPr>
        <a:lstStyle/>
        <a:p>
          <a:pPr marL="228600" lvl="1" indent="-228600" algn="l" defTabSz="977900">
            <a:lnSpc>
              <a:spcPct val="90000"/>
            </a:lnSpc>
            <a:spcBef>
              <a:spcPct val="0"/>
            </a:spcBef>
            <a:spcAft>
              <a:spcPct val="20000"/>
            </a:spcAft>
            <a:buChar char="•"/>
          </a:pPr>
          <a:r>
            <a:rPr lang="nl-NL" sz="2200" kern="1200"/>
            <a:t>trap 2 leerlingen in dialoog </a:t>
          </a:r>
          <a:endParaRPr lang="en-US" sz="2200" kern="1200"/>
        </a:p>
        <a:p>
          <a:pPr marL="228600" lvl="1" indent="-228600" algn="l" defTabSz="977900">
            <a:lnSpc>
              <a:spcPct val="90000"/>
            </a:lnSpc>
            <a:spcBef>
              <a:spcPct val="0"/>
            </a:spcBef>
            <a:spcAft>
              <a:spcPct val="20000"/>
            </a:spcAft>
            <a:buChar char="•"/>
          </a:pPr>
          <a:r>
            <a:rPr lang="nl-NL" sz="2200" kern="1200"/>
            <a:t>trap 3 verrijking van de eigen levensbeschouwing</a:t>
          </a:r>
          <a:endParaRPr lang="en-US" sz="2200" kern="1200"/>
        </a:p>
      </dsp:txBody>
      <dsp:txXfrm>
        <a:off x="0" y="3889368"/>
        <a:ext cx="5914209" cy="107226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7AFD8F-77A4-4FB2-80A7-6451D2981A96}">
      <dsp:nvSpPr>
        <dsp:cNvPr id="0" name=""/>
        <dsp:cNvSpPr/>
      </dsp:nvSpPr>
      <dsp:spPr>
        <a:xfrm>
          <a:off x="2812" y="693784"/>
          <a:ext cx="2008375" cy="127531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2697522-62A2-4C8E-8F35-BC14B61647A7}">
      <dsp:nvSpPr>
        <dsp:cNvPr id="0" name=""/>
        <dsp:cNvSpPr/>
      </dsp:nvSpPr>
      <dsp:spPr>
        <a:xfrm>
          <a:off x="225965" y="905779"/>
          <a:ext cx="2008375" cy="127531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nl-BE" sz="1700" kern="1200"/>
            <a:t>Contextafhankelijk: project, schoolcontext en input…</a:t>
          </a:r>
          <a:endParaRPr lang="en-US" sz="1700" kern="1200"/>
        </a:p>
      </dsp:txBody>
      <dsp:txXfrm>
        <a:off x="263318" y="943132"/>
        <a:ext cx="1933669" cy="1200612"/>
      </dsp:txXfrm>
    </dsp:sp>
    <dsp:sp modelId="{40798672-A039-4124-8806-5498EF58A874}">
      <dsp:nvSpPr>
        <dsp:cNvPr id="0" name=""/>
        <dsp:cNvSpPr/>
      </dsp:nvSpPr>
      <dsp:spPr>
        <a:xfrm>
          <a:off x="2457493" y="693784"/>
          <a:ext cx="2008375" cy="127531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3DF623B-F6CB-41FC-A773-ABAED2EBDC5E}">
      <dsp:nvSpPr>
        <dsp:cNvPr id="0" name=""/>
        <dsp:cNvSpPr/>
      </dsp:nvSpPr>
      <dsp:spPr>
        <a:xfrm>
          <a:off x="2680646" y="905779"/>
          <a:ext cx="2008375" cy="127531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nl-BE" sz="1700" kern="1200"/>
            <a:t>Samen keuzes maken (zie lager)</a:t>
          </a:r>
          <a:endParaRPr lang="en-US" sz="1700" kern="1200"/>
        </a:p>
      </dsp:txBody>
      <dsp:txXfrm>
        <a:off x="2717999" y="943132"/>
        <a:ext cx="1933669" cy="1200612"/>
      </dsp:txXfrm>
    </dsp:sp>
    <dsp:sp modelId="{D2D0F32D-D468-4DC3-AB93-049DDD67D21F}">
      <dsp:nvSpPr>
        <dsp:cNvPr id="0" name=""/>
        <dsp:cNvSpPr/>
      </dsp:nvSpPr>
      <dsp:spPr>
        <a:xfrm>
          <a:off x="4912174" y="693784"/>
          <a:ext cx="2008375" cy="127531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70D2B1F-A511-4156-B56F-3CD7BBF86BDF}">
      <dsp:nvSpPr>
        <dsp:cNvPr id="0" name=""/>
        <dsp:cNvSpPr/>
      </dsp:nvSpPr>
      <dsp:spPr>
        <a:xfrm>
          <a:off x="5135327" y="905779"/>
          <a:ext cx="2008375" cy="127531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nl-BE" sz="1700" kern="1200"/>
            <a:t>Beoordelingscriteria op voorhand uitwerken (ifv leerplan)</a:t>
          </a:r>
          <a:endParaRPr lang="en-US" sz="1700" kern="1200"/>
        </a:p>
      </dsp:txBody>
      <dsp:txXfrm>
        <a:off x="5172680" y="943132"/>
        <a:ext cx="1933669" cy="1200612"/>
      </dsp:txXfrm>
    </dsp:sp>
    <dsp:sp modelId="{6E7FE1D0-A677-494E-AC01-EA491C278558}">
      <dsp:nvSpPr>
        <dsp:cNvPr id="0" name=""/>
        <dsp:cNvSpPr/>
      </dsp:nvSpPr>
      <dsp:spPr>
        <a:xfrm>
          <a:off x="7366855" y="693784"/>
          <a:ext cx="2008375" cy="127531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4FC6036-242D-451F-9208-1AA0017D6B4A}">
      <dsp:nvSpPr>
        <dsp:cNvPr id="0" name=""/>
        <dsp:cNvSpPr/>
      </dsp:nvSpPr>
      <dsp:spPr>
        <a:xfrm>
          <a:off x="7590008" y="905779"/>
          <a:ext cx="2008375" cy="127531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nl-BE" sz="1700" kern="1200"/>
            <a:t>Beoordelingscriteria op voorhand communiceren</a:t>
          </a:r>
          <a:endParaRPr lang="en-US" sz="1700" kern="1200"/>
        </a:p>
      </dsp:txBody>
      <dsp:txXfrm>
        <a:off x="7627361" y="943132"/>
        <a:ext cx="1933669" cy="120061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7F19F2-0568-436A-AC8C-F3F899F32485}">
      <dsp:nvSpPr>
        <dsp:cNvPr id="0" name=""/>
        <dsp:cNvSpPr/>
      </dsp:nvSpPr>
      <dsp:spPr>
        <a:xfrm>
          <a:off x="0" y="526103"/>
          <a:ext cx="6263640" cy="1422719"/>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nl-NL" sz="3600" kern="1200" dirty="0"/>
            <a:t>participerende leraren bespreken samen criteria</a:t>
          </a:r>
          <a:endParaRPr lang="en-US" sz="3600" kern="1200" dirty="0"/>
        </a:p>
      </dsp:txBody>
      <dsp:txXfrm>
        <a:off x="69451" y="595554"/>
        <a:ext cx="6124738" cy="1283817"/>
      </dsp:txXfrm>
    </dsp:sp>
    <dsp:sp modelId="{FBAC7130-262A-47AD-B27A-FC56891AB6C9}">
      <dsp:nvSpPr>
        <dsp:cNvPr id="0" name=""/>
        <dsp:cNvSpPr/>
      </dsp:nvSpPr>
      <dsp:spPr>
        <a:xfrm>
          <a:off x="0" y="2040984"/>
          <a:ext cx="6263640" cy="1422719"/>
        </a:xfrm>
        <a:prstGeom prst="roundRect">
          <a:avLst/>
        </a:prstGeom>
        <a:solidFill>
          <a:schemeClr val="accent5">
            <a:hueOff val="553124"/>
            <a:satOff val="6280"/>
            <a:lumOff val="568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nl-NL" sz="3200" kern="1200"/>
            <a:t>Beoordeling/feedback door overleg tussen participerende leraren</a:t>
          </a:r>
          <a:endParaRPr lang="en-US" sz="3200" kern="1200"/>
        </a:p>
      </dsp:txBody>
      <dsp:txXfrm>
        <a:off x="69451" y="2110435"/>
        <a:ext cx="6124738" cy="1283817"/>
      </dsp:txXfrm>
    </dsp:sp>
    <dsp:sp modelId="{713BB054-9D3A-417A-996E-72F9CFC86D0A}">
      <dsp:nvSpPr>
        <dsp:cNvPr id="0" name=""/>
        <dsp:cNvSpPr/>
      </dsp:nvSpPr>
      <dsp:spPr>
        <a:xfrm>
          <a:off x="0" y="3555864"/>
          <a:ext cx="6263640" cy="1422719"/>
        </a:xfrm>
        <a:prstGeom prst="roundRect">
          <a:avLst/>
        </a:prstGeom>
        <a:solidFill>
          <a:schemeClr val="accent5">
            <a:hueOff val="1106248"/>
            <a:satOff val="12561"/>
            <a:lumOff val="1137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nl-NL" sz="3200" kern="1200"/>
            <a:t>Vakleraar eigen LBV is eindverantwoordelijke</a:t>
          </a:r>
          <a:endParaRPr lang="en-US" sz="3200" kern="1200"/>
        </a:p>
      </dsp:txBody>
      <dsp:txXfrm>
        <a:off x="69451" y="3625315"/>
        <a:ext cx="6124738" cy="128381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760C86-21D0-4906-B563-4B3BB5EE574E}">
      <dsp:nvSpPr>
        <dsp:cNvPr id="0" name=""/>
        <dsp:cNvSpPr/>
      </dsp:nvSpPr>
      <dsp:spPr>
        <a:xfrm>
          <a:off x="0" y="671"/>
          <a:ext cx="626364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19F75A5-D7CB-44A5-93CA-1F3F8F282E48}">
      <dsp:nvSpPr>
        <dsp:cNvPr id="0" name=""/>
        <dsp:cNvSpPr/>
      </dsp:nvSpPr>
      <dsp:spPr>
        <a:xfrm>
          <a:off x="0" y="671"/>
          <a:ext cx="6263640" cy="11006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nl-BE" sz="3000" kern="1200"/>
            <a:t>Waarderende houding naar llngen toe</a:t>
          </a:r>
          <a:endParaRPr lang="en-US" sz="3000" kern="1200"/>
        </a:p>
      </dsp:txBody>
      <dsp:txXfrm>
        <a:off x="0" y="671"/>
        <a:ext cx="6263640" cy="1100668"/>
      </dsp:txXfrm>
    </dsp:sp>
    <dsp:sp modelId="{ED48884C-C2DE-4FDF-9141-0727EB1168E3}">
      <dsp:nvSpPr>
        <dsp:cNvPr id="0" name=""/>
        <dsp:cNvSpPr/>
      </dsp:nvSpPr>
      <dsp:spPr>
        <a:xfrm>
          <a:off x="0" y="1101340"/>
          <a:ext cx="626364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9826559-B511-4D08-AFC7-7ED7A201BFF6}">
      <dsp:nvSpPr>
        <dsp:cNvPr id="0" name=""/>
        <dsp:cNvSpPr/>
      </dsp:nvSpPr>
      <dsp:spPr>
        <a:xfrm>
          <a:off x="0" y="1101340"/>
          <a:ext cx="6263640" cy="11006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nl-BE" sz="3000" kern="1200"/>
            <a:t>Verschillende contexten benutten</a:t>
          </a:r>
          <a:endParaRPr lang="en-US" sz="3000" kern="1200"/>
        </a:p>
      </dsp:txBody>
      <dsp:txXfrm>
        <a:off x="0" y="1101340"/>
        <a:ext cx="6263640" cy="1100668"/>
      </dsp:txXfrm>
    </dsp:sp>
    <dsp:sp modelId="{46E8F252-7F85-4616-9B16-C5708A9020F0}">
      <dsp:nvSpPr>
        <dsp:cNvPr id="0" name=""/>
        <dsp:cNvSpPr/>
      </dsp:nvSpPr>
      <dsp:spPr>
        <a:xfrm>
          <a:off x="0" y="2202009"/>
          <a:ext cx="626364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5F7B66A-B538-43D8-8D1A-364BD3F48CFE}">
      <dsp:nvSpPr>
        <dsp:cNvPr id="0" name=""/>
        <dsp:cNvSpPr/>
      </dsp:nvSpPr>
      <dsp:spPr>
        <a:xfrm>
          <a:off x="0" y="2202009"/>
          <a:ext cx="6263640" cy="11006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nl-BE" sz="3000" kern="1200"/>
            <a:t>Product en proces</a:t>
          </a:r>
          <a:endParaRPr lang="en-US" sz="3000" kern="1200"/>
        </a:p>
      </dsp:txBody>
      <dsp:txXfrm>
        <a:off x="0" y="2202009"/>
        <a:ext cx="6263640" cy="1100668"/>
      </dsp:txXfrm>
    </dsp:sp>
    <dsp:sp modelId="{206229B5-7059-46F4-A388-E42F8847A80E}">
      <dsp:nvSpPr>
        <dsp:cNvPr id="0" name=""/>
        <dsp:cNvSpPr/>
      </dsp:nvSpPr>
      <dsp:spPr>
        <a:xfrm>
          <a:off x="0" y="3302678"/>
          <a:ext cx="626364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3FE5AC9-57FC-46E6-98E1-C0321ECC66FF}">
      <dsp:nvSpPr>
        <dsp:cNvPr id="0" name=""/>
        <dsp:cNvSpPr/>
      </dsp:nvSpPr>
      <dsp:spPr>
        <a:xfrm>
          <a:off x="0" y="3302678"/>
          <a:ext cx="6263640" cy="11006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nl-BE" sz="3000" kern="1200"/>
            <a:t>Meer dan kennis alleen</a:t>
          </a:r>
          <a:endParaRPr lang="en-US" sz="3000" kern="1200"/>
        </a:p>
      </dsp:txBody>
      <dsp:txXfrm>
        <a:off x="0" y="3302678"/>
        <a:ext cx="6263640" cy="1100668"/>
      </dsp:txXfrm>
    </dsp:sp>
    <dsp:sp modelId="{6D033DAB-4C19-4976-B06E-18983885AB0F}">
      <dsp:nvSpPr>
        <dsp:cNvPr id="0" name=""/>
        <dsp:cNvSpPr/>
      </dsp:nvSpPr>
      <dsp:spPr>
        <a:xfrm>
          <a:off x="0" y="4403347"/>
          <a:ext cx="626364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7203DB3-FA00-4695-ACE5-D7962EFB04E7}">
      <dsp:nvSpPr>
        <dsp:cNvPr id="0" name=""/>
        <dsp:cNvSpPr/>
      </dsp:nvSpPr>
      <dsp:spPr>
        <a:xfrm>
          <a:off x="0" y="4403347"/>
          <a:ext cx="6263640" cy="11006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nl-BE" sz="3000" kern="1200"/>
            <a:t>…</a:t>
          </a:r>
          <a:endParaRPr lang="en-US" sz="3000" kern="1200"/>
        </a:p>
      </dsp:txBody>
      <dsp:txXfrm>
        <a:off x="0" y="4403347"/>
        <a:ext cx="6263640" cy="110066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BAE14E-48EC-4CF6-B4B0-E7B3BE47A691}">
      <dsp:nvSpPr>
        <dsp:cNvPr id="0" name=""/>
        <dsp:cNvSpPr/>
      </dsp:nvSpPr>
      <dsp:spPr>
        <a:xfrm>
          <a:off x="0" y="40178"/>
          <a:ext cx="6245265" cy="177489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nl-BE" sz="3200" kern="1200"/>
            <a:t>Kennis-vaardigheden-attitudes</a:t>
          </a:r>
          <a:endParaRPr lang="en-US" sz="3200" kern="1200"/>
        </a:p>
      </dsp:txBody>
      <dsp:txXfrm>
        <a:off x="86643" y="126821"/>
        <a:ext cx="6071979" cy="1601604"/>
      </dsp:txXfrm>
    </dsp:sp>
    <dsp:sp modelId="{41A5BCC9-23E1-4B03-BDD5-E24AAF38EC79}">
      <dsp:nvSpPr>
        <dsp:cNvPr id="0" name=""/>
        <dsp:cNvSpPr/>
      </dsp:nvSpPr>
      <dsp:spPr>
        <a:xfrm>
          <a:off x="0" y="1907228"/>
          <a:ext cx="6245265" cy="1774890"/>
        </a:xfrm>
        <a:prstGeom prst="roundRect">
          <a:avLst/>
        </a:prstGeom>
        <a:solidFill>
          <a:schemeClr val="accent2">
            <a:hueOff val="3183231"/>
            <a:satOff val="5400"/>
            <a:lumOff val="-19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nl-BE" sz="3200" kern="1200" dirty="0"/>
            <a:t>Behoort trap 1 tot evaluatie ILD of/en tot evaluatie van het eigen LBV?</a:t>
          </a:r>
          <a:endParaRPr lang="en-US" sz="3200" kern="1200" dirty="0"/>
        </a:p>
      </dsp:txBody>
      <dsp:txXfrm>
        <a:off x="86643" y="1993871"/>
        <a:ext cx="6071979" cy="1601604"/>
      </dsp:txXfrm>
    </dsp:sp>
    <dsp:sp modelId="{7935D6F3-16E5-4663-9302-8D7719C78B38}">
      <dsp:nvSpPr>
        <dsp:cNvPr id="0" name=""/>
        <dsp:cNvSpPr/>
      </dsp:nvSpPr>
      <dsp:spPr>
        <a:xfrm>
          <a:off x="0" y="3774278"/>
          <a:ext cx="6245265" cy="1774890"/>
        </a:xfrm>
        <a:prstGeom prst="roundRect">
          <a:avLst/>
        </a:prstGeom>
        <a:solidFill>
          <a:schemeClr val="accent2">
            <a:hueOff val="6366461"/>
            <a:satOff val="10800"/>
            <a:lumOff val="-39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nl-BE" sz="3200" kern="1200" dirty="0"/>
            <a:t>Perspectiefwissel: verhouding trap 2 en 3?  </a:t>
          </a:r>
          <a:endParaRPr lang="en-US" sz="3200" kern="1200" dirty="0"/>
        </a:p>
      </dsp:txBody>
      <dsp:txXfrm>
        <a:off x="86643" y="3860921"/>
        <a:ext cx="6071979" cy="160160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CC58AE-E52F-4DDF-AAD2-DBFEA48B3B67}">
      <dsp:nvSpPr>
        <dsp:cNvPr id="0" name=""/>
        <dsp:cNvSpPr/>
      </dsp:nvSpPr>
      <dsp:spPr>
        <a:xfrm>
          <a:off x="0" y="529159"/>
          <a:ext cx="6666833" cy="756000"/>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E6804233-9D4E-4241-80DF-294AEB33D274}">
      <dsp:nvSpPr>
        <dsp:cNvPr id="0" name=""/>
        <dsp:cNvSpPr/>
      </dsp:nvSpPr>
      <dsp:spPr>
        <a:xfrm>
          <a:off x="333341" y="86359"/>
          <a:ext cx="4666783" cy="885600"/>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76393" tIns="0" rIns="176393" bIns="0" numCol="1" spcCol="1270" anchor="ctr" anchorCtr="0">
          <a:noAutofit/>
        </a:bodyPr>
        <a:lstStyle/>
        <a:p>
          <a:pPr marL="0" lvl="0" indent="0" algn="l" defTabSz="1333500">
            <a:lnSpc>
              <a:spcPct val="90000"/>
            </a:lnSpc>
            <a:spcBef>
              <a:spcPct val="0"/>
            </a:spcBef>
            <a:spcAft>
              <a:spcPct val="35000"/>
            </a:spcAft>
            <a:buNone/>
          </a:pPr>
          <a:r>
            <a:rPr lang="nl-BE" sz="3000" kern="1200"/>
            <a:t>Evaluatie door leraar</a:t>
          </a:r>
          <a:endParaRPr lang="en-US" sz="3000" kern="1200"/>
        </a:p>
      </dsp:txBody>
      <dsp:txXfrm>
        <a:off x="376572" y="129590"/>
        <a:ext cx="4580321" cy="799138"/>
      </dsp:txXfrm>
    </dsp:sp>
    <dsp:sp modelId="{19B5DCC4-831A-403C-B8F6-05FE89B3D0ED}">
      <dsp:nvSpPr>
        <dsp:cNvPr id="0" name=""/>
        <dsp:cNvSpPr/>
      </dsp:nvSpPr>
      <dsp:spPr>
        <a:xfrm>
          <a:off x="0" y="1889959"/>
          <a:ext cx="6666833" cy="756000"/>
        </a:xfrm>
        <a:prstGeom prst="rect">
          <a:avLst/>
        </a:prstGeom>
        <a:solidFill>
          <a:schemeClr val="lt1">
            <a:alpha val="90000"/>
            <a:hueOff val="0"/>
            <a:satOff val="0"/>
            <a:lumOff val="0"/>
            <a:alphaOff val="0"/>
          </a:schemeClr>
        </a:solidFill>
        <a:ln w="6350" cap="flat" cmpd="sng" algn="ctr">
          <a:solidFill>
            <a:schemeClr val="accent2">
              <a:hueOff val="2122154"/>
              <a:satOff val="3600"/>
              <a:lumOff val="-131"/>
              <a:alphaOff val="0"/>
            </a:schemeClr>
          </a:solidFill>
          <a:prstDash val="solid"/>
          <a:miter lim="800000"/>
        </a:ln>
        <a:effectLst/>
      </dsp:spPr>
      <dsp:style>
        <a:lnRef idx="1">
          <a:scrgbClr r="0" g="0" b="0"/>
        </a:lnRef>
        <a:fillRef idx="1">
          <a:scrgbClr r="0" g="0" b="0"/>
        </a:fillRef>
        <a:effectRef idx="0">
          <a:scrgbClr r="0" g="0" b="0"/>
        </a:effectRef>
        <a:fontRef idx="minor"/>
      </dsp:style>
    </dsp:sp>
    <dsp:sp modelId="{5A262555-72C4-4115-9265-A63DB37DB18A}">
      <dsp:nvSpPr>
        <dsp:cNvPr id="0" name=""/>
        <dsp:cNvSpPr/>
      </dsp:nvSpPr>
      <dsp:spPr>
        <a:xfrm>
          <a:off x="333341" y="1447159"/>
          <a:ext cx="4666783" cy="885600"/>
        </a:xfrm>
        <a:prstGeom prst="roundRect">
          <a:avLst/>
        </a:prstGeom>
        <a:gradFill rotWithShape="0">
          <a:gsLst>
            <a:gs pos="0">
              <a:schemeClr val="accent2">
                <a:hueOff val="2122154"/>
                <a:satOff val="3600"/>
                <a:lumOff val="-131"/>
                <a:alphaOff val="0"/>
                <a:satMod val="103000"/>
                <a:lumMod val="102000"/>
                <a:tint val="94000"/>
              </a:schemeClr>
            </a:gs>
            <a:gs pos="50000">
              <a:schemeClr val="accent2">
                <a:hueOff val="2122154"/>
                <a:satOff val="3600"/>
                <a:lumOff val="-131"/>
                <a:alphaOff val="0"/>
                <a:satMod val="110000"/>
                <a:lumMod val="100000"/>
                <a:shade val="100000"/>
              </a:schemeClr>
            </a:gs>
            <a:gs pos="100000">
              <a:schemeClr val="accent2">
                <a:hueOff val="2122154"/>
                <a:satOff val="3600"/>
                <a:lumOff val="-13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76393" tIns="0" rIns="176393" bIns="0" numCol="1" spcCol="1270" anchor="ctr" anchorCtr="0">
          <a:noAutofit/>
        </a:bodyPr>
        <a:lstStyle/>
        <a:p>
          <a:pPr marL="0" lvl="0" indent="0" algn="l" defTabSz="1333500">
            <a:lnSpc>
              <a:spcPct val="90000"/>
            </a:lnSpc>
            <a:spcBef>
              <a:spcPct val="0"/>
            </a:spcBef>
            <a:spcAft>
              <a:spcPct val="35000"/>
            </a:spcAft>
            <a:buNone/>
          </a:pPr>
          <a:r>
            <a:rPr lang="nl-BE" sz="3000" kern="1200"/>
            <a:t>Zelf-evaluatie</a:t>
          </a:r>
          <a:endParaRPr lang="en-US" sz="3000" kern="1200"/>
        </a:p>
      </dsp:txBody>
      <dsp:txXfrm>
        <a:off x="376572" y="1490390"/>
        <a:ext cx="4580321" cy="799138"/>
      </dsp:txXfrm>
    </dsp:sp>
    <dsp:sp modelId="{5196E4ED-9830-4B27-938B-724D40565594}">
      <dsp:nvSpPr>
        <dsp:cNvPr id="0" name=""/>
        <dsp:cNvSpPr/>
      </dsp:nvSpPr>
      <dsp:spPr>
        <a:xfrm>
          <a:off x="0" y="3250759"/>
          <a:ext cx="6666833" cy="756000"/>
        </a:xfrm>
        <a:prstGeom prst="rect">
          <a:avLst/>
        </a:prstGeom>
        <a:solidFill>
          <a:schemeClr val="lt1">
            <a:alpha val="90000"/>
            <a:hueOff val="0"/>
            <a:satOff val="0"/>
            <a:lumOff val="0"/>
            <a:alphaOff val="0"/>
          </a:schemeClr>
        </a:solidFill>
        <a:ln w="6350" cap="flat" cmpd="sng" algn="ctr">
          <a:solidFill>
            <a:schemeClr val="accent2">
              <a:hueOff val="4244308"/>
              <a:satOff val="7200"/>
              <a:lumOff val="-261"/>
              <a:alphaOff val="0"/>
            </a:schemeClr>
          </a:solidFill>
          <a:prstDash val="solid"/>
          <a:miter lim="800000"/>
        </a:ln>
        <a:effectLst/>
      </dsp:spPr>
      <dsp:style>
        <a:lnRef idx="1">
          <a:scrgbClr r="0" g="0" b="0"/>
        </a:lnRef>
        <a:fillRef idx="1">
          <a:scrgbClr r="0" g="0" b="0"/>
        </a:fillRef>
        <a:effectRef idx="0">
          <a:scrgbClr r="0" g="0" b="0"/>
        </a:effectRef>
        <a:fontRef idx="minor"/>
      </dsp:style>
    </dsp:sp>
    <dsp:sp modelId="{4EF0AFAD-1189-45C1-836D-5A54ED3BB595}">
      <dsp:nvSpPr>
        <dsp:cNvPr id="0" name=""/>
        <dsp:cNvSpPr/>
      </dsp:nvSpPr>
      <dsp:spPr>
        <a:xfrm>
          <a:off x="333341" y="2807959"/>
          <a:ext cx="4666783" cy="885600"/>
        </a:xfrm>
        <a:prstGeom prst="roundRect">
          <a:avLst/>
        </a:prstGeom>
        <a:gradFill rotWithShape="0">
          <a:gsLst>
            <a:gs pos="0">
              <a:schemeClr val="accent2">
                <a:hueOff val="4244308"/>
                <a:satOff val="7200"/>
                <a:lumOff val="-261"/>
                <a:alphaOff val="0"/>
                <a:satMod val="103000"/>
                <a:lumMod val="102000"/>
                <a:tint val="94000"/>
              </a:schemeClr>
            </a:gs>
            <a:gs pos="50000">
              <a:schemeClr val="accent2">
                <a:hueOff val="4244308"/>
                <a:satOff val="7200"/>
                <a:lumOff val="-261"/>
                <a:alphaOff val="0"/>
                <a:satMod val="110000"/>
                <a:lumMod val="100000"/>
                <a:shade val="100000"/>
              </a:schemeClr>
            </a:gs>
            <a:gs pos="100000">
              <a:schemeClr val="accent2">
                <a:hueOff val="4244308"/>
                <a:satOff val="7200"/>
                <a:lumOff val="-26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76393" tIns="0" rIns="176393" bIns="0" numCol="1" spcCol="1270" anchor="ctr" anchorCtr="0">
          <a:noAutofit/>
        </a:bodyPr>
        <a:lstStyle/>
        <a:p>
          <a:pPr marL="0" lvl="0" indent="0" algn="l" defTabSz="1333500">
            <a:lnSpc>
              <a:spcPct val="90000"/>
            </a:lnSpc>
            <a:spcBef>
              <a:spcPct val="0"/>
            </a:spcBef>
            <a:spcAft>
              <a:spcPct val="35000"/>
            </a:spcAft>
            <a:buNone/>
          </a:pPr>
          <a:r>
            <a:rPr lang="nl-BE" sz="3000" kern="1200"/>
            <a:t>Peer-evaluatie</a:t>
          </a:r>
          <a:endParaRPr lang="en-US" sz="3000" kern="1200"/>
        </a:p>
      </dsp:txBody>
      <dsp:txXfrm>
        <a:off x="376572" y="2851190"/>
        <a:ext cx="4580321" cy="799138"/>
      </dsp:txXfrm>
    </dsp:sp>
    <dsp:sp modelId="{279073D4-56CA-4AFB-B2AC-D72730F883DD}">
      <dsp:nvSpPr>
        <dsp:cNvPr id="0" name=""/>
        <dsp:cNvSpPr/>
      </dsp:nvSpPr>
      <dsp:spPr>
        <a:xfrm>
          <a:off x="0" y="4611560"/>
          <a:ext cx="6666833" cy="756000"/>
        </a:xfrm>
        <a:prstGeom prst="rect">
          <a:avLst/>
        </a:prstGeom>
        <a:solidFill>
          <a:schemeClr val="lt1">
            <a:alpha val="90000"/>
            <a:hueOff val="0"/>
            <a:satOff val="0"/>
            <a:lumOff val="0"/>
            <a:alphaOff val="0"/>
          </a:schemeClr>
        </a:solidFill>
        <a:ln w="6350" cap="flat" cmpd="sng" algn="ctr">
          <a:solidFill>
            <a:schemeClr val="accent2">
              <a:hueOff val="6366461"/>
              <a:satOff val="10800"/>
              <a:lumOff val="-392"/>
              <a:alphaOff val="0"/>
            </a:schemeClr>
          </a:solidFill>
          <a:prstDash val="solid"/>
          <a:miter lim="800000"/>
        </a:ln>
        <a:effectLst/>
      </dsp:spPr>
      <dsp:style>
        <a:lnRef idx="1">
          <a:scrgbClr r="0" g="0" b="0"/>
        </a:lnRef>
        <a:fillRef idx="1">
          <a:scrgbClr r="0" g="0" b="0"/>
        </a:fillRef>
        <a:effectRef idx="0">
          <a:scrgbClr r="0" g="0" b="0"/>
        </a:effectRef>
        <a:fontRef idx="minor"/>
      </dsp:style>
    </dsp:sp>
    <dsp:sp modelId="{D8DC0D01-CA2C-4F0B-A467-9E5FAC1E945E}">
      <dsp:nvSpPr>
        <dsp:cNvPr id="0" name=""/>
        <dsp:cNvSpPr/>
      </dsp:nvSpPr>
      <dsp:spPr>
        <a:xfrm>
          <a:off x="333341" y="4168760"/>
          <a:ext cx="4666783" cy="885600"/>
        </a:xfrm>
        <a:prstGeom prst="roundRect">
          <a:avLst/>
        </a:prstGeom>
        <a:gradFill rotWithShape="0">
          <a:gsLst>
            <a:gs pos="0">
              <a:schemeClr val="accent2">
                <a:hueOff val="6366461"/>
                <a:satOff val="10800"/>
                <a:lumOff val="-392"/>
                <a:alphaOff val="0"/>
                <a:satMod val="103000"/>
                <a:lumMod val="102000"/>
                <a:tint val="94000"/>
              </a:schemeClr>
            </a:gs>
            <a:gs pos="50000">
              <a:schemeClr val="accent2">
                <a:hueOff val="6366461"/>
                <a:satOff val="10800"/>
                <a:lumOff val="-392"/>
                <a:alphaOff val="0"/>
                <a:satMod val="110000"/>
                <a:lumMod val="100000"/>
                <a:shade val="100000"/>
              </a:schemeClr>
            </a:gs>
            <a:gs pos="100000">
              <a:schemeClr val="accent2">
                <a:hueOff val="6366461"/>
                <a:satOff val="10800"/>
                <a:lumOff val="-392"/>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76393" tIns="0" rIns="176393" bIns="0" numCol="1" spcCol="1270" anchor="ctr" anchorCtr="0">
          <a:noAutofit/>
        </a:bodyPr>
        <a:lstStyle/>
        <a:p>
          <a:pPr marL="0" lvl="0" indent="0" algn="l" defTabSz="1333500">
            <a:lnSpc>
              <a:spcPct val="90000"/>
            </a:lnSpc>
            <a:spcBef>
              <a:spcPct val="0"/>
            </a:spcBef>
            <a:spcAft>
              <a:spcPct val="35000"/>
            </a:spcAft>
            <a:buNone/>
          </a:pPr>
          <a:r>
            <a:rPr lang="nl-BE" sz="3000" kern="1200"/>
            <a:t>Co-evaluatie</a:t>
          </a:r>
          <a:endParaRPr lang="en-US" sz="3000" kern="1200"/>
        </a:p>
      </dsp:txBody>
      <dsp:txXfrm>
        <a:off x="376572" y="4211991"/>
        <a:ext cx="4580321" cy="79913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D31CD7-036A-464D-A38B-80AE4A0665D1}">
      <dsp:nvSpPr>
        <dsp:cNvPr id="0" name=""/>
        <dsp:cNvSpPr/>
      </dsp:nvSpPr>
      <dsp:spPr>
        <a:xfrm>
          <a:off x="0" y="160786"/>
          <a:ext cx="6263640" cy="1191754"/>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nl-BE" sz="3000" kern="1200"/>
            <a:t>Elke lln krijgt drie stellingen:</a:t>
          </a:r>
          <a:endParaRPr lang="en-US" sz="3000" kern="1200"/>
        </a:p>
      </dsp:txBody>
      <dsp:txXfrm>
        <a:off x="58177" y="218963"/>
        <a:ext cx="6147286" cy="1075400"/>
      </dsp:txXfrm>
    </dsp:sp>
    <dsp:sp modelId="{9D47352C-0AF2-492A-B9D7-D0F1A72CE1B8}">
      <dsp:nvSpPr>
        <dsp:cNvPr id="0" name=""/>
        <dsp:cNvSpPr/>
      </dsp:nvSpPr>
      <dsp:spPr>
        <a:xfrm>
          <a:off x="0" y="1352541"/>
          <a:ext cx="6263640" cy="15214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8871" tIns="38100" rIns="213360" bIns="38100" numCol="1" spcCol="1270" anchor="t" anchorCtr="0">
          <a:noAutofit/>
        </a:bodyPr>
        <a:lstStyle/>
        <a:p>
          <a:pPr marL="228600" lvl="1" indent="-228600" algn="l" defTabSz="1022350">
            <a:lnSpc>
              <a:spcPct val="90000"/>
            </a:lnSpc>
            <a:spcBef>
              <a:spcPct val="0"/>
            </a:spcBef>
            <a:spcAft>
              <a:spcPct val="20000"/>
            </a:spcAft>
            <a:buChar char="•"/>
          </a:pPr>
          <a:r>
            <a:rPr lang="nl-BE" sz="2300" kern="1200"/>
            <a:t>Het leven is maakbaar</a:t>
          </a:r>
          <a:endParaRPr lang="en-US" sz="2300" kern="1200"/>
        </a:p>
        <a:p>
          <a:pPr marL="228600" lvl="1" indent="-228600" algn="l" defTabSz="1022350">
            <a:lnSpc>
              <a:spcPct val="90000"/>
            </a:lnSpc>
            <a:spcBef>
              <a:spcPct val="0"/>
            </a:spcBef>
            <a:spcAft>
              <a:spcPct val="20000"/>
            </a:spcAft>
            <a:buChar char="•"/>
          </a:pPr>
          <a:r>
            <a:rPr lang="nl-BE" sz="2300" kern="1200"/>
            <a:t>Iedere LB is volledig bepaald door de ontstaanscontext</a:t>
          </a:r>
          <a:endParaRPr lang="en-US" sz="2300" kern="1200"/>
        </a:p>
        <a:p>
          <a:pPr marL="228600" lvl="1" indent="-228600" algn="l" defTabSz="1022350">
            <a:lnSpc>
              <a:spcPct val="90000"/>
            </a:lnSpc>
            <a:spcBef>
              <a:spcPct val="0"/>
            </a:spcBef>
            <a:spcAft>
              <a:spcPct val="20000"/>
            </a:spcAft>
            <a:buChar char="•"/>
          </a:pPr>
          <a:r>
            <a:rPr lang="nl-BE" sz="2300" kern="1200"/>
            <a:t>Elke LB bouwt verder op een andere/oudere LB</a:t>
          </a:r>
          <a:endParaRPr lang="en-US" sz="2300" kern="1200"/>
        </a:p>
      </dsp:txBody>
      <dsp:txXfrm>
        <a:off x="0" y="1352541"/>
        <a:ext cx="6263640" cy="1521450"/>
      </dsp:txXfrm>
    </dsp:sp>
    <dsp:sp modelId="{D0EFB49F-F1C2-42BD-8370-BC4F276AC114}">
      <dsp:nvSpPr>
        <dsp:cNvPr id="0" name=""/>
        <dsp:cNvSpPr/>
      </dsp:nvSpPr>
      <dsp:spPr>
        <a:xfrm>
          <a:off x="0" y="2873991"/>
          <a:ext cx="6263640" cy="1191754"/>
        </a:xfrm>
        <a:prstGeom prst="roundRect">
          <a:avLst/>
        </a:prstGeom>
        <a:solidFill>
          <a:schemeClr val="accent5">
            <a:hueOff val="553124"/>
            <a:satOff val="6280"/>
            <a:lumOff val="568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nl-BE" sz="3000" kern="1200"/>
            <a:t>Elke lln neemt zelf een positie in t.o.v. elke stelling</a:t>
          </a:r>
          <a:endParaRPr lang="en-US" sz="3000" kern="1200"/>
        </a:p>
      </dsp:txBody>
      <dsp:txXfrm>
        <a:off x="58177" y="2932168"/>
        <a:ext cx="6147286" cy="1075400"/>
      </dsp:txXfrm>
    </dsp:sp>
    <dsp:sp modelId="{4EAB4125-A6C0-49CB-B7D7-483A3A13D1F6}">
      <dsp:nvSpPr>
        <dsp:cNvPr id="0" name=""/>
        <dsp:cNvSpPr/>
      </dsp:nvSpPr>
      <dsp:spPr>
        <a:xfrm>
          <a:off x="0" y="4152146"/>
          <a:ext cx="6263640" cy="1191754"/>
        </a:xfrm>
        <a:prstGeom prst="roundRect">
          <a:avLst/>
        </a:prstGeom>
        <a:solidFill>
          <a:schemeClr val="accent5">
            <a:hueOff val="1106248"/>
            <a:satOff val="12561"/>
            <a:lumOff val="1137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nl-BE" sz="3000" kern="1200"/>
            <a:t>Elke lln geeft aan hoe dit volgens hem/haar in de eigen lB is</a:t>
          </a:r>
          <a:endParaRPr lang="en-US" sz="3000" kern="1200"/>
        </a:p>
      </dsp:txBody>
      <dsp:txXfrm>
        <a:off x="58177" y="4210323"/>
        <a:ext cx="6147286" cy="107540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FAA453-50DC-4A68-8E60-A00E2D82D157}">
      <dsp:nvSpPr>
        <dsp:cNvPr id="0" name=""/>
        <dsp:cNvSpPr/>
      </dsp:nvSpPr>
      <dsp:spPr>
        <a:xfrm>
          <a:off x="0" y="43703"/>
          <a:ext cx="6263640" cy="2639519"/>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0">
          <a:noAutofit/>
        </a:bodyPr>
        <a:lstStyle/>
        <a:p>
          <a:pPr marL="0" lvl="0" indent="0" algn="l" defTabSz="2133600">
            <a:lnSpc>
              <a:spcPct val="90000"/>
            </a:lnSpc>
            <a:spcBef>
              <a:spcPct val="0"/>
            </a:spcBef>
            <a:spcAft>
              <a:spcPct val="35000"/>
            </a:spcAft>
            <a:buNone/>
          </a:pPr>
          <a:r>
            <a:rPr lang="nl-BE" sz="4800" kern="1200"/>
            <a:t>Llngen worden ingedeeld in gemengde groepen</a:t>
          </a:r>
          <a:endParaRPr lang="en-US" sz="4800" kern="1200"/>
        </a:p>
      </dsp:txBody>
      <dsp:txXfrm>
        <a:off x="128851" y="172554"/>
        <a:ext cx="6005938" cy="2381817"/>
      </dsp:txXfrm>
    </dsp:sp>
    <dsp:sp modelId="{F963A101-AAF7-4F0C-AE38-23FC24A37440}">
      <dsp:nvSpPr>
        <dsp:cNvPr id="0" name=""/>
        <dsp:cNvSpPr/>
      </dsp:nvSpPr>
      <dsp:spPr>
        <a:xfrm>
          <a:off x="0" y="2821464"/>
          <a:ext cx="6263640" cy="2639519"/>
        </a:xfrm>
        <a:prstGeom prst="roundRect">
          <a:avLst/>
        </a:prstGeom>
        <a:solidFill>
          <a:schemeClr val="accent5">
            <a:hueOff val="1106248"/>
            <a:satOff val="12561"/>
            <a:lumOff val="1137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0">
          <a:noAutofit/>
        </a:bodyPr>
        <a:lstStyle/>
        <a:p>
          <a:pPr marL="0" lvl="0" indent="0" algn="l" defTabSz="2133600">
            <a:lnSpc>
              <a:spcPct val="90000"/>
            </a:lnSpc>
            <a:spcBef>
              <a:spcPct val="0"/>
            </a:spcBef>
            <a:spcAft>
              <a:spcPct val="35000"/>
            </a:spcAft>
            <a:buNone/>
          </a:pPr>
          <a:r>
            <a:rPr lang="nl-BE" sz="4800" kern="1200"/>
            <a:t>Elke groep beluistert twee ‘bevoorrechte getuigen’</a:t>
          </a:r>
          <a:endParaRPr lang="en-US" sz="4800" kern="1200"/>
        </a:p>
      </dsp:txBody>
      <dsp:txXfrm>
        <a:off x="128851" y="2950315"/>
        <a:ext cx="6005938" cy="2381817"/>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4F7F07-AC14-45ED-BDC8-C297E3753F44}">
      <dsp:nvSpPr>
        <dsp:cNvPr id="0" name=""/>
        <dsp:cNvSpPr/>
      </dsp:nvSpPr>
      <dsp:spPr>
        <a:xfrm>
          <a:off x="0" y="12717"/>
          <a:ext cx="5753100" cy="264069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l" defTabSz="1644650">
            <a:lnSpc>
              <a:spcPct val="90000"/>
            </a:lnSpc>
            <a:spcBef>
              <a:spcPct val="0"/>
            </a:spcBef>
            <a:spcAft>
              <a:spcPct val="35000"/>
            </a:spcAft>
            <a:buNone/>
          </a:pPr>
          <a:r>
            <a:rPr lang="nl-BE" sz="3700" kern="1200" dirty="0"/>
            <a:t>Elke gemengde groep formuleert welk antwoord hij verwacht van elk van de sprekers </a:t>
          </a:r>
          <a:endParaRPr lang="en-US" sz="3700" kern="1200" dirty="0"/>
        </a:p>
      </dsp:txBody>
      <dsp:txXfrm>
        <a:off x="128908" y="141625"/>
        <a:ext cx="5495284" cy="2382874"/>
      </dsp:txXfrm>
    </dsp:sp>
    <dsp:sp modelId="{0885C102-530D-463B-980B-D2A81F9D90B9}">
      <dsp:nvSpPr>
        <dsp:cNvPr id="0" name=""/>
        <dsp:cNvSpPr/>
      </dsp:nvSpPr>
      <dsp:spPr>
        <a:xfrm>
          <a:off x="0" y="2759967"/>
          <a:ext cx="5753100" cy="2640690"/>
        </a:xfrm>
        <a:prstGeom prst="roundRect">
          <a:avLst/>
        </a:prstGeom>
        <a:solidFill>
          <a:schemeClr val="accent2">
            <a:hueOff val="6366461"/>
            <a:satOff val="10800"/>
            <a:lumOff val="-39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l" defTabSz="1644650">
            <a:lnSpc>
              <a:spcPct val="90000"/>
            </a:lnSpc>
            <a:spcBef>
              <a:spcPct val="0"/>
            </a:spcBef>
            <a:spcAft>
              <a:spcPct val="35000"/>
            </a:spcAft>
            <a:buNone/>
          </a:pPr>
          <a:r>
            <a:rPr lang="nl-BE" sz="3700" kern="1200" dirty="0"/>
            <a:t>Elke gemengde groep formuleert vragen naar de sprekers toe </a:t>
          </a:r>
          <a:endParaRPr lang="en-US" sz="3700" kern="1200" dirty="0"/>
        </a:p>
      </dsp:txBody>
      <dsp:txXfrm>
        <a:off x="128908" y="2888875"/>
        <a:ext cx="5495284" cy="2382874"/>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2908C4E-EFE4-4EC0-A084-D71FDF6FC218}">
      <dsp:nvSpPr>
        <dsp:cNvPr id="0" name=""/>
        <dsp:cNvSpPr/>
      </dsp:nvSpPr>
      <dsp:spPr>
        <a:xfrm>
          <a:off x="0" y="145737"/>
          <a:ext cx="5753100" cy="16497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nl-BE" sz="3000" kern="1200"/>
            <a:t>Alle sprekers nemen deel aan panelgesprekken waarbij de stellingen expliciet aan bod komen </a:t>
          </a:r>
          <a:endParaRPr lang="en-US" sz="3000" kern="1200"/>
        </a:p>
      </dsp:txBody>
      <dsp:txXfrm>
        <a:off x="80532" y="226269"/>
        <a:ext cx="5592036" cy="1488636"/>
      </dsp:txXfrm>
    </dsp:sp>
    <dsp:sp modelId="{8B63AF05-A8EA-411C-916B-F7FF3A6FA281}">
      <dsp:nvSpPr>
        <dsp:cNvPr id="0" name=""/>
        <dsp:cNvSpPr/>
      </dsp:nvSpPr>
      <dsp:spPr>
        <a:xfrm>
          <a:off x="0" y="1881837"/>
          <a:ext cx="5753100" cy="1649700"/>
        </a:xfrm>
        <a:prstGeom prst="roundRect">
          <a:avLst/>
        </a:prstGeom>
        <a:solidFill>
          <a:schemeClr val="accent2">
            <a:hueOff val="3183231"/>
            <a:satOff val="5400"/>
            <a:lumOff val="-19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nl-BE" sz="3000" kern="1200"/>
            <a:t>Leerlingen kunnen hierbij vragen stellen</a:t>
          </a:r>
          <a:endParaRPr lang="en-US" sz="3000" kern="1200"/>
        </a:p>
      </dsp:txBody>
      <dsp:txXfrm>
        <a:off x="80532" y="1962369"/>
        <a:ext cx="5592036" cy="1488636"/>
      </dsp:txXfrm>
    </dsp:sp>
    <dsp:sp modelId="{FEE2213B-5829-4C34-BFDE-2A1D700771BC}">
      <dsp:nvSpPr>
        <dsp:cNvPr id="0" name=""/>
        <dsp:cNvSpPr/>
      </dsp:nvSpPr>
      <dsp:spPr>
        <a:xfrm>
          <a:off x="0" y="3617937"/>
          <a:ext cx="5753100" cy="1649700"/>
        </a:xfrm>
        <a:prstGeom prst="roundRect">
          <a:avLst/>
        </a:prstGeom>
        <a:solidFill>
          <a:schemeClr val="accent2">
            <a:hueOff val="6366461"/>
            <a:satOff val="10800"/>
            <a:lumOff val="-39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nl-BE" sz="3000" kern="1200"/>
            <a:t>Leerlingen confronteren de spreker met hun verwachte antwoorden </a:t>
          </a:r>
          <a:endParaRPr lang="en-US" sz="3000" kern="1200"/>
        </a:p>
      </dsp:txBody>
      <dsp:txXfrm>
        <a:off x="80532" y="3698469"/>
        <a:ext cx="5592036" cy="1488636"/>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674246-163B-4F06-B037-BAB7EAB79201}">
      <dsp:nvSpPr>
        <dsp:cNvPr id="0" name=""/>
        <dsp:cNvSpPr/>
      </dsp:nvSpPr>
      <dsp:spPr>
        <a:xfrm>
          <a:off x="765" y="846119"/>
          <a:ext cx="2984527" cy="1790716"/>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nl-BE" sz="2700" kern="1200"/>
            <a:t>Wat heeft jou verwonderd? Wat had je zeker niet verwacht?</a:t>
          </a:r>
          <a:endParaRPr lang="en-US" sz="2700" kern="1200"/>
        </a:p>
      </dsp:txBody>
      <dsp:txXfrm>
        <a:off x="765" y="846119"/>
        <a:ext cx="2984527" cy="1790716"/>
      </dsp:txXfrm>
    </dsp:sp>
    <dsp:sp modelId="{804F4A74-CD30-4715-965F-875C40C2920C}">
      <dsp:nvSpPr>
        <dsp:cNvPr id="0" name=""/>
        <dsp:cNvSpPr/>
      </dsp:nvSpPr>
      <dsp:spPr>
        <a:xfrm>
          <a:off x="3283745" y="846119"/>
          <a:ext cx="2984527" cy="1790716"/>
        </a:xfrm>
        <a:prstGeom prst="rect">
          <a:avLst/>
        </a:prstGeom>
        <a:solidFill>
          <a:schemeClr val="accent5">
            <a:hueOff val="368749"/>
            <a:satOff val="4187"/>
            <a:lumOff val="379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nl-BE" sz="2700" kern="1200"/>
            <a:t>Waar kan jij helemaal niet in komen?</a:t>
          </a:r>
          <a:endParaRPr lang="en-US" sz="2700" kern="1200"/>
        </a:p>
      </dsp:txBody>
      <dsp:txXfrm>
        <a:off x="3283745" y="846119"/>
        <a:ext cx="2984527" cy="1790716"/>
      </dsp:txXfrm>
    </dsp:sp>
    <dsp:sp modelId="{7BE0F738-B187-4A4D-8090-D946B13FE714}">
      <dsp:nvSpPr>
        <dsp:cNvPr id="0" name=""/>
        <dsp:cNvSpPr/>
      </dsp:nvSpPr>
      <dsp:spPr>
        <a:xfrm>
          <a:off x="765" y="2935288"/>
          <a:ext cx="2984527" cy="1790716"/>
        </a:xfrm>
        <a:prstGeom prst="rect">
          <a:avLst/>
        </a:prstGeom>
        <a:solidFill>
          <a:schemeClr val="accent5">
            <a:hueOff val="737499"/>
            <a:satOff val="8374"/>
            <a:lumOff val="758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nl-BE" sz="2700" kern="1200"/>
            <a:t>Wat heeft jou aan het denken gezet?  </a:t>
          </a:r>
          <a:endParaRPr lang="en-US" sz="2700" kern="1200"/>
        </a:p>
      </dsp:txBody>
      <dsp:txXfrm>
        <a:off x="765" y="2935288"/>
        <a:ext cx="2984527" cy="1790716"/>
      </dsp:txXfrm>
    </dsp:sp>
    <dsp:sp modelId="{4C212F87-1C2B-4077-B03F-44B6F3D31401}">
      <dsp:nvSpPr>
        <dsp:cNvPr id="0" name=""/>
        <dsp:cNvSpPr/>
      </dsp:nvSpPr>
      <dsp:spPr>
        <a:xfrm>
          <a:off x="3283745" y="2935288"/>
          <a:ext cx="2984527" cy="1790716"/>
        </a:xfrm>
        <a:prstGeom prst="rect">
          <a:avLst/>
        </a:prstGeom>
        <a:solidFill>
          <a:schemeClr val="accent5">
            <a:hueOff val="1106248"/>
            <a:satOff val="12561"/>
            <a:lumOff val="1137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nl-BE" sz="2700" kern="1200"/>
            <a:t>Zijn er zaken uit jouw voortaak die in vraag zijn gesteld door dit project? </a:t>
          </a:r>
          <a:endParaRPr lang="en-US" sz="2700" kern="1200"/>
        </a:p>
      </dsp:txBody>
      <dsp:txXfrm>
        <a:off x="3283745" y="2935288"/>
        <a:ext cx="2984527" cy="1790716"/>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539E1F-E7B8-4FF7-8A73-7ADBFACB8568}">
      <dsp:nvSpPr>
        <dsp:cNvPr id="0" name=""/>
        <dsp:cNvSpPr/>
      </dsp:nvSpPr>
      <dsp:spPr>
        <a:xfrm>
          <a:off x="0" y="38733"/>
          <a:ext cx="6269038" cy="2692608"/>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l" defTabSz="1689100">
            <a:lnSpc>
              <a:spcPct val="90000"/>
            </a:lnSpc>
            <a:spcBef>
              <a:spcPct val="0"/>
            </a:spcBef>
            <a:spcAft>
              <a:spcPct val="35000"/>
            </a:spcAft>
            <a:buNone/>
          </a:pPr>
          <a:r>
            <a:rPr lang="nl-NL" sz="3800" kern="1200"/>
            <a:t>Daar de vragen zeer specifiek zijn: eerder ILD</a:t>
          </a:r>
          <a:endParaRPr lang="en-US" sz="3800" kern="1200"/>
        </a:p>
      </dsp:txBody>
      <dsp:txXfrm>
        <a:off x="131442" y="170175"/>
        <a:ext cx="6006154" cy="2429724"/>
      </dsp:txXfrm>
    </dsp:sp>
    <dsp:sp modelId="{99691640-6F96-4AFB-B01E-04A0DB45C485}">
      <dsp:nvSpPr>
        <dsp:cNvPr id="0" name=""/>
        <dsp:cNvSpPr/>
      </dsp:nvSpPr>
      <dsp:spPr>
        <a:xfrm>
          <a:off x="0" y="2840782"/>
          <a:ext cx="6269038" cy="2692608"/>
        </a:xfrm>
        <a:prstGeom prst="roundRect">
          <a:avLst/>
        </a:prstGeom>
        <a:solidFill>
          <a:schemeClr val="accent5">
            <a:hueOff val="1106248"/>
            <a:satOff val="12561"/>
            <a:lumOff val="1137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l" defTabSz="1689100">
            <a:lnSpc>
              <a:spcPct val="90000"/>
            </a:lnSpc>
            <a:spcBef>
              <a:spcPct val="0"/>
            </a:spcBef>
            <a:spcAft>
              <a:spcPct val="35000"/>
            </a:spcAft>
            <a:buNone/>
          </a:pPr>
          <a:r>
            <a:rPr lang="nl-NL" sz="3800" kern="1200"/>
            <a:t>Eerder niet apart evalueren, omdat het wordt opgenomen in de volgende opdrachten</a:t>
          </a:r>
          <a:endParaRPr lang="en-US" sz="3800" kern="1200"/>
        </a:p>
      </dsp:txBody>
      <dsp:txXfrm>
        <a:off x="131442" y="2972224"/>
        <a:ext cx="6006154" cy="2429724"/>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303DB2-EDF6-4B1A-BB39-4F219E17D854}">
      <dsp:nvSpPr>
        <dsp:cNvPr id="0" name=""/>
        <dsp:cNvSpPr/>
      </dsp:nvSpPr>
      <dsp:spPr>
        <a:xfrm>
          <a:off x="0" y="425496"/>
          <a:ext cx="6367912" cy="17901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nl-BE" sz="3200" kern="1200"/>
            <a:t>Het gaat om een project dat beperkt in duur is (halve dag).</a:t>
          </a:r>
          <a:endParaRPr lang="en-US" sz="3200" kern="1200"/>
        </a:p>
      </dsp:txBody>
      <dsp:txXfrm>
        <a:off x="87385" y="512881"/>
        <a:ext cx="6193142" cy="1615330"/>
      </dsp:txXfrm>
    </dsp:sp>
    <dsp:sp modelId="{57C3A3DE-AC13-477E-A29E-C512B1392C76}">
      <dsp:nvSpPr>
        <dsp:cNvPr id="0" name=""/>
        <dsp:cNvSpPr/>
      </dsp:nvSpPr>
      <dsp:spPr>
        <a:xfrm>
          <a:off x="0" y="2307756"/>
          <a:ext cx="6367912" cy="1790100"/>
        </a:xfrm>
        <a:prstGeom prst="roundRect">
          <a:avLst/>
        </a:prstGeom>
        <a:solidFill>
          <a:schemeClr val="accent2">
            <a:hueOff val="3183231"/>
            <a:satOff val="5400"/>
            <a:lumOff val="-19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nl-BE" sz="3200" kern="1200"/>
            <a:t>Wij zouden voorstellen om het aantal evaluaties tijdens dit project te beperken: geen aparte evaluatie.</a:t>
          </a:r>
          <a:endParaRPr lang="en-US" sz="3200" kern="1200"/>
        </a:p>
      </dsp:txBody>
      <dsp:txXfrm>
        <a:off x="87385" y="2395141"/>
        <a:ext cx="6193142" cy="1615330"/>
      </dsp:txXfrm>
    </dsp:sp>
    <dsp:sp modelId="{4C54808B-2A72-409A-B516-E219B39FB0A0}">
      <dsp:nvSpPr>
        <dsp:cNvPr id="0" name=""/>
        <dsp:cNvSpPr/>
      </dsp:nvSpPr>
      <dsp:spPr>
        <a:xfrm>
          <a:off x="0" y="4190016"/>
          <a:ext cx="6367912" cy="1790100"/>
        </a:xfrm>
        <a:prstGeom prst="roundRect">
          <a:avLst/>
        </a:prstGeom>
        <a:solidFill>
          <a:schemeClr val="accent2">
            <a:hueOff val="6366461"/>
            <a:satOff val="10800"/>
            <a:lumOff val="-39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nl-BE" sz="3200" kern="1200"/>
            <a:t>(alternatief: rubric of one over luisterbereidheid voor en na de lezingen laten invullen)</a:t>
          </a:r>
          <a:endParaRPr lang="en-US" sz="3200" kern="1200"/>
        </a:p>
      </dsp:txBody>
      <dsp:txXfrm>
        <a:off x="87385" y="4277401"/>
        <a:ext cx="6193142" cy="1615330"/>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D88EF5-43CB-48D2-B5ED-D206E1B210DF}">
      <dsp:nvSpPr>
        <dsp:cNvPr id="0" name=""/>
        <dsp:cNvSpPr/>
      </dsp:nvSpPr>
      <dsp:spPr>
        <a:xfrm>
          <a:off x="0" y="589304"/>
          <a:ext cx="6492875" cy="126477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nl-BE" sz="2300" kern="1200"/>
            <a:t>Als we kiezen voor product-evaluatie kan het resultaat een vertekend beeld geven van de inspanning/mogelijkheid van de individuele leerling</a:t>
          </a:r>
          <a:endParaRPr lang="en-US" sz="2300" kern="1200"/>
        </a:p>
      </dsp:txBody>
      <dsp:txXfrm>
        <a:off x="61741" y="651045"/>
        <a:ext cx="6369393" cy="1141288"/>
      </dsp:txXfrm>
    </dsp:sp>
    <dsp:sp modelId="{935F2158-799C-4DBF-A9B7-50121DCFC9F6}">
      <dsp:nvSpPr>
        <dsp:cNvPr id="0" name=""/>
        <dsp:cNvSpPr/>
      </dsp:nvSpPr>
      <dsp:spPr>
        <a:xfrm>
          <a:off x="0" y="1920314"/>
          <a:ext cx="6492875" cy="1264770"/>
        </a:xfrm>
        <a:prstGeom prst="roundRect">
          <a:avLst/>
        </a:prstGeom>
        <a:solidFill>
          <a:schemeClr val="accent5">
            <a:hueOff val="553124"/>
            <a:satOff val="6280"/>
            <a:lumOff val="568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nl-BE" sz="2300" kern="1200"/>
            <a:t>Als we kiezen voor proces-evaluatie is dit vrij intensief voor een kort project. </a:t>
          </a:r>
          <a:endParaRPr lang="en-US" sz="2300" kern="1200"/>
        </a:p>
      </dsp:txBody>
      <dsp:txXfrm>
        <a:off x="61741" y="1982055"/>
        <a:ext cx="6369393" cy="1141288"/>
      </dsp:txXfrm>
    </dsp:sp>
    <dsp:sp modelId="{F67CD03E-3750-4AE4-8D17-BF75B19FAEAB}">
      <dsp:nvSpPr>
        <dsp:cNvPr id="0" name=""/>
        <dsp:cNvSpPr/>
      </dsp:nvSpPr>
      <dsp:spPr>
        <a:xfrm>
          <a:off x="0" y="3251325"/>
          <a:ext cx="6492875" cy="1264770"/>
        </a:xfrm>
        <a:prstGeom prst="roundRect">
          <a:avLst/>
        </a:prstGeom>
        <a:solidFill>
          <a:schemeClr val="accent5">
            <a:hueOff val="1106248"/>
            <a:satOff val="12561"/>
            <a:lumOff val="1137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nl-BE" sz="2300" kern="1200"/>
            <a:t>Suggestie: geen aparte evaluatie</a:t>
          </a:r>
          <a:endParaRPr lang="en-US" sz="2300" kern="1200"/>
        </a:p>
      </dsp:txBody>
      <dsp:txXfrm>
        <a:off x="61741" y="3313066"/>
        <a:ext cx="6369393" cy="1141288"/>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546097-0C63-473B-B216-4710B5F48A51}">
      <dsp:nvSpPr>
        <dsp:cNvPr id="0" name=""/>
        <dsp:cNvSpPr/>
      </dsp:nvSpPr>
      <dsp:spPr>
        <a:xfrm>
          <a:off x="0" y="36342"/>
          <a:ext cx="6492875" cy="2465957"/>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nl-NL" sz="3500" kern="1200"/>
            <a:t>Dit is in evaluatie moeilijk te onderscheiden van de laatste opdracht.</a:t>
          </a:r>
          <a:endParaRPr lang="en-US" sz="3500" kern="1200"/>
        </a:p>
      </dsp:txBody>
      <dsp:txXfrm>
        <a:off x="120378" y="156720"/>
        <a:ext cx="6252119" cy="2225201"/>
      </dsp:txXfrm>
    </dsp:sp>
    <dsp:sp modelId="{3DC57E46-EEC1-4A8D-9C7A-AB067E7B4731}">
      <dsp:nvSpPr>
        <dsp:cNvPr id="0" name=""/>
        <dsp:cNvSpPr/>
      </dsp:nvSpPr>
      <dsp:spPr>
        <a:xfrm>
          <a:off x="0" y="2603099"/>
          <a:ext cx="6492875" cy="2465957"/>
        </a:xfrm>
        <a:prstGeom prst="roundRect">
          <a:avLst/>
        </a:prstGeom>
        <a:solidFill>
          <a:schemeClr val="accent5">
            <a:hueOff val="1106248"/>
            <a:satOff val="12561"/>
            <a:lumOff val="1137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nl-BE" sz="3500" kern="1200"/>
            <a:t>Dit zouden we niet apart evalueren. Wat komt in trap 3 veronderstelt dit immers, maar gaat hier verder op in. </a:t>
          </a:r>
          <a:endParaRPr lang="en-US" sz="3500" kern="1200"/>
        </a:p>
      </dsp:txBody>
      <dsp:txXfrm>
        <a:off x="120378" y="2723477"/>
        <a:ext cx="6252119" cy="2225201"/>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CD75404-E75A-413F-8549-8AF87EC6F8FD}">
      <dsp:nvSpPr>
        <dsp:cNvPr id="0" name=""/>
        <dsp:cNvSpPr/>
      </dsp:nvSpPr>
      <dsp:spPr>
        <a:xfrm rot="5400000">
          <a:off x="3419003" y="-832468"/>
          <a:ext cx="1992302" cy="4155440"/>
        </a:xfrm>
        <a:prstGeom prst="round2Same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36195" rIns="72390" bIns="36195" numCol="1" spcCol="1270" anchor="ctr" anchorCtr="0">
          <a:noAutofit/>
        </a:bodyPr>
        <a:lstStyle/>
        <a:p>
          <a:pPr marL="171450" lvl="1" indent="-171450" algn="l" defTabSz="844550">
            <a:lnSpc>
              <a:spcPct val="90000"/>
            </a:lnSpc>
            <a:spcBef>
              <a:spcPct val="0"/>
            </a:spcBef>
            <a:spcAft>
              <a:spcPct val="15000"/>
            </a:spcAft>
            <a:buChar char="•"/>
          </a:pPr>
          <a:r>
            <a:rPr lang="nl-NL" sz="1900" kern="1200"/>
            <a:t>de eigenlijke perspectiefwissel komt expliciet aan bod.</a:t>
          </a:r>
          <a:endParaRPr lang="en-US" sz="1900" kern="1200"/>
        </a:p>
        <a:p>
          <a:pPr marL="171450" lvl="1" indent="-171450" algn="l" defTabSz="844550">
            <a:lnSpc>
              <a:spcPct val="90000"/>
            </a:lnSpc>
            <a:spcBef>
              <a:spcPct val="0"/>
            </a:spcBef>
            <a:spcAft>
              <a:spcPct val="15000"/>
            </a:spcAft>
            <a:buChar char="•"/>
          </a:pPr>
          <a:r>
            <a:rPr lang="nl-NL" sz="1900" kern="1200" dirty="0"/>
            <a:t>Alle onderdelen worden hier mee in opgenomen.</a:t>
          </a:r>
          <a:endParaRPr lang="en-US" sz="1900" kern="1200" dirty="0"/>
        </a:p>
        <a:p>
          <a:pPr marL="171450" lvl="1" indent="-171450" algn="l" defTabSz="844550">
            <a:lnSpc>
              <a:spcPct val="90000"/>
            </a:lnSpc>
            <a:spcBef>
              <a:spcPct val="0"/>
            </a:spcBef>
            <a:spcAft>
              <a:spcPct val="15000"/>
            </a:spcAft>
            <a:buChar char="•"/>
          </a:pPr>
          <a:r>
            <a:rPr lang="nl-NL" sz="1900" kern="1200" dirty="0"/>
            <a:t>Er is een duidelijk product. Dit product toont ook deels een proces.</a:t>
          </a:r>
          <a:endParaRPr lang="en-US" sz="1900" kern="1200" dirty="0"/>
        </a:p>
      </dsp:txBody>
      <dsp:txXfrm rot="-5400000">
        <a:off x="2337434" y="346357"/>
        <a:ext cx="4058184" cy="1797790"/>
      </dsp:txXfrm>
    </dsp:sp>
    <dsp:sp modelId="{E98B954A-94AA-4514-A6B0-930DCC9A4E3B}">
      <dsp:nvSpPr>
        <dsp:cNvPr id="0" name=""/>
        <dsp:cNvSpPr/>
      </dsp:nvSpPr>
      <dsp:spPr>
        <a:xfrm>
          <a:off x="0" y="62"/>
          <a:ext cx="2337435" cy="2490378"/>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62865" rIns="125730" bIns="62865" numCol="1" spcCol="1270" anchor="ctr" anchorCtr="0">
          <a:noAutofit/>
        </a:bodyPr>
        <a:lstStyle/>
        <a:p>
          <a:pPr marL="0" lvl="0" indent="0" algn="ctr" defTabSz="1466850">
            <a:lnSpc>
              <a:spcPct val="90000"/>
            </a:lnSpc>
            <a:spcBef>
              <a:spcPct val="0"/>
            </a:spcBef>
            <a:spcAft>
              <a:spcPct val="35000"/>
            </a:spcAft>
            <a:buNone/>
          </a:pPr>
          <a:r>
            <a:rPr lang="nl-NL" sz="3300" kern="1200" dirty="0"/>
            <a:t>Dit lijkt zinvol om te evalueren: </a:t>
          </a:r>
          <a:endParaRPr lang="en-US" sz="3300" kern="1200" dirty="0"/>
        </a:p>
      </dsp:txBody>
      <dsp:txXfrm>
        <a:off x="114104" y="114166"/>
        <a:ext cx="2109227" cy="2262170"/>
      </dsp:txXfrm>
    </dsp:sp>
    <dsp:sp modelId="{4FA83FF0-C553-4F8E-BB1E-9A662F626B68}">
      <dsp:nvSpPr>
        <dsp:cNvPr id="0" name=""/>
        <dsp:cNvSpPr/>
      </dsp:nvSpPr>
      <dsp:spPr>
        <a:xfrm>
          <a:off x="0" y="2614959"/>
          <a:ext cx="2337435" cy="2490378"/>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62865" rIns="125730" bIns="62865" numCol="1" spcCol="1270" anchor="ctr" anchorCtr="0">
          <a:noAutofit/>
        </a:bodyPr>
        <a:lstStyle/>
        <a:p>
          <a:pPr marL="0" lvl="0" indent="0" algn="ctr" defTabSz="1466850">
            <a:lnSpc>
              <a:spcPct val="90000"/>
            </a:lnSpc>
            <a:spcBef>
              <a:spcPct val="0"/>
            </a:spcBef>
            <a:spcAft>
              <a:spcPct val="35000"/>
            </a:spcAft>
            <a:buNone/>
          </a:pPr>
          <a:r>
            <a:rPr lang="nl-NL" sz="3300" kern="1200"/>
            <a:t>Rubric </a:t>
          </a:r>
          <a:endParaRPr lang="en-US" sz="3300" kern="1200"/>
        </a:p>
      </dsp:txBody>
      <dsp:txXfrm>
        <a:off x="114104" y="2729063"/>
        <a:ext cx="2109227" cy="2262170"/>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nl-NL"/>
              <a:t>Klik om stijl te bewerken</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a:t>Klikken om de ondertitelstijl van het model te bewerken</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1/23/2024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‹nr.›</a:t>
            </a:fld>
            <a:endParaRPr lang="en-US" dirty="0"/>
          </a:p>
        </p:txBody>
      </p:sp>
    </p:spTree>
    <p:extLst>
      <p:ext uri="{BB962C8B-B14F-4D97-AF65-F5344CB8AC3E}">
        <p14:creationId xmlns:p14="http://schemas.microsoft.com/office/powerpoint/2010/main" val="7070218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stijl te bewerken</a:t>
            </a:r>
            <a:endParaRPr lang="en-US" dirty="0"/>
          </a:p>
        </p:txBody>
      </p:sp>
      <p:sp>
        <p:nvSpPr>
          <p:cNvPr id="3" name="Content Placeholder 2"/>
          <p:cNvSpPr>
            <a:spLocks noGrp="1"/>
          </p:cNvSpPr>
          <p:nvPr>
            <p:ph idx="1"/>
          </p:nvPr>
        </p:nvSpPr>
        <p:spPr/>
        <p:txBody>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1/23/2024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‹nr.›</a:t>
            </a:fld>
            <a:endParaRPr lang="en-US" dirty="0"/>
          </a:p>
        </p:txBody>
      </p:sp>
    </p:spTree>
    <p:extLst>
      <p:ext uri="{BB962C8B-B14F-4D97-AF65-F5344CB8AC3E}">
        <p14:creationId xmlns:p14="http://schemas.microsoft.com/office/powerpoint/2010/main" val="22243647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nl-NL"/>
              <a:t>Klik om stijl te bewerken</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nl-NL"/>
              <a:t>Tekststijl van het model bewerken</a:t>
            </a:r>
          </a:p>
        </p:txBody>
      </p:sp>
      <p:sp>
        <p:nvSpPr>
          <p:cNvPr id="4" name="Date Placeholder 3"/>
          <p:cNvSpPr>
            <a:spLocks noGrp="1"/>
          </p:cNvSpPr>
          <p:nvPr>
            <p:ph type="dt" sz="half" idx="10"/>
          </p:nvPr>
        </p:nvSpPr>
        <p:spPr/>
        <p:txBody>
          <a:bodyPr/>
          <a:lstStyle/>
          <a:p>
            <a:fld id="{B61BEF0D-F0BB-DE4B-95CE-6DB70DBA9567}" type="datetimeFigureOut">
              <a:rPr lang="en-US" smtClean="0"/>
              <a:pPr/>
              <a:t>1/23/2024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‹nr.›</a:t>
            </a:fld>
            <a:endParaRPr lang="en-US" dirty="0"/>
          </a:p>
        </p:txBody>
      </p:sp>
    </p:spTree>
    <p:extLst>
      <p:ext uri="{BB962C8B-B14F-4D97-AF65-F5344CB8AC3E}">
        <p14:creationId xmlns:p14="http://schemas.microsoft.com/office/powerpoint/2010/main" val="862044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stijl te bewerken</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1/23/2024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‹nr.›</a:t>
            </a:fld>
            <a:endParaRPr lang="en-US" dirty="0"/>
          </a:p>
        </p:txBody>
      </p:sp>
    </p:spTree>
    <p:extLst>
      <p:ext uri="{BB962C8B-B14F-4D97-AF65-F5344CB8AC3E}">
        <p14:creationId xmlns:p14="http://schemas.microsoft.com/office/powerpoint/2010/main" val="22981141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nl-NL"/>
              <a:t>Klik om stijl te bewerken</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Tekststijl van het model bewerken</a:t>
            </a:r>
          </a:p>
        </p:txBody>
      </p:sp>
      <p:sp>
        <p:nvSpPr>
          <p:cNvPr id="4" name="Content Placeholder 3"/>
          <p:cNvSpPr>
            <a:spLocks noGrp="1"/>
          </p:cNvSpPr>
          <p:nvPr>
            <p:ph sz="half" idx="2"/>
          </p:nvPr>
        </p:nvSpPr>
        <p:spPr>
          <a:xfrm>
            <a:off x="839788" y="2505075"/>
            <a:ext cx="5157787" cy="3684588"/>
          </a:xfrm>
        </p:spPr>
        <p:txBody>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Tekststijl van het model bewerken</a:t>
            </a:r>
          </a:p>
        </p:txBody>
      </p:sp>
      <p:sp>
        <p:nvSpPr>
          <p:cNvPr id="6" name="Content Placeholder 5"/>
          <p:cNvSpPr>
            <a:spLocks noGrp="1"/>
          </p:cNvSpPr>
          <p:nvPr>
            <p:ph sz="quarter" idx="4"/>
          </p:nvPr>
        </p:nvSpPr>
        <p:spPr>
          <a:xfrm>
            <a:off x="6172200" y="2505075"/>
            <a:ext cx="5183188" cy="3684588"/>
          </a:xfrm>
        </p:spPr>
        <p:txBody>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1/23/2024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‹nr.›</a:t>
            </a:fld>
            <a:endParaRPr lang="en-US" dirty="0"/>
          </a:p>
        </p:txBody>
      </p:sp>
    </p:spTree>
    <p:extLst>
      <p:ext uri="{BB962C8B-B14F-4D97-AF65-F5344CB8AC3E}">
        <p14:creationId xmlns:p14="http://schemas.microsoft.com/office/powerpoint/2010/main" val="14842414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stijl te bewerken</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1/23/2024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‹nr.›</a:t>
            </a:fld>
            <a:endParaRPr lang="en-US" dirty="0"/>
          </a:p>
        </p:txBody>
      </p:sp>
    </p:spTree>
    <p:extLst>
      <p:ext uri="{BB962C8B-B14F-4D97-AF65-F5344CB8AC3E}">
        <p14:creationId xmlns:p14="http://schemas.microsoft.com/office/powerpoint/2010/main" val="1083194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1/23/2024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‹nr.›</a:t>
            </a:fld>
            <a:endParaRPr lang="en-US" dirty="0"/>
          </a:p>
        </p:txBody>
      </p:sp>
    </p:spTree>
    <p:extLst>
      <p:ext uri="{BB962C8B-B14F-4D97-AF65-F5344CB8AC3E}">
        <p14:creationId xmlns:p14="http://schemas.microsoft.com/office/powerpoint/2010/main" val="22594594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nl-NL"/>
              <a:t>Klik om stijl te bewerken</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Tekststijl van het model bewerken</a:t>
            </a:r>
          </a:p>
        </p:txBody>
      </p:sp>
      <p:sp>
        <p:nvSpPr>
          <p:cNvPr id="5" name="Date Placeholder 4"/>
          <p:cNvSpPr>
            <a:spLocks noGrp="1"/>
          </p:cNvSpPr>
          <p:nvPr>
            <p:ph type="dt" sz="half" idx="10"/>
          </p:nvPr>
        </p:nvSpPr>
        <p:spPr/>
        <p:txBody>
          <a:bodyPr/>
          <a:lstStyle/>
          <a:p>
            <a:fld id="{B61BEF0D-F0BB-DE4B-95CE-6DB70DBA9567}" type="datetimeFigureOut">
              <a:rPr lang="en-US" smtClean="0"/>
              <a:pPr/>
              <a:t>1/23/2024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‹nr.›</a:t>
            </a:fld>
            <a:endParaRPr lang="en-US" dirty="0"/>
          </a:p>
        </p:txBody>
      </p:sp>
    </p:spTree>
    <p:extLst>
      <p:ext uri="{BB962C8B-B14F-4D97-AF65-F5344CB8AC3E}">
        <p14:creationId xmlns:p14="http://schemas.microsoft.com/office/powerpoint/2010/main" val="35190258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nl-NL"/>
              <a:t>Klik om stijl te bewerken</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nl-NL"/>
              <a:t>Klik op het pictogram als u een afbeelding wilt toevoegen</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Tekststijl van het model bewerken</a:t>
            </a:r>
          </a:p>
        </p:txBody>
      </p:sp>
      <p:sp>
        <p:nvSpPr>
          <p:cNvPr id="5" name="Date Placeholder 4"/>
          <p:cNvSpPr>
            <a:spLocks noGrp="1"/>
          </p:cNvSpPr>
          <p:nvPr>
            <p:ph type="dt" sz="half" idx="10"/>
          </p:nvPr>
        </p:nvSpPr>
        <p:spPr/>
        <p:txBody>
          <a:bodyPr/>
          <a:lstStyle/>
          <a:p>
            <a:fld id="{B61BEF0D-F0BB-DE4B-95CE-6DB70DBA9567}" type="datetimeFigureOut">
              <a:rPr lang="en-US" smtClean="0"/>
              <a:pPr/>
              <a:t>1/23/2024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‹nr.›</a:t>
            </a:fld>
            <a:endParaRPr lang="en-US" dirty="0"/>
          </a:p>
        </p:txBody>
      </p:sp>
    </p:spTree>
    <p:extLst>
      <p:ext uri="{BB962C8B-B14F-4D97-AF65-F5344CB8AC3E}">
        <p14:creationId xmlns:p14="http://schemas.microsoft.com/office/powerpoint/2010/main" val="9494211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stijl te bewerken</a:t>
            </a:r>
            <a:endParaRPr lang="en-US" dirty="0"/>
          </a:p>
        </p:txBody>
      </p:sp>
      <p:sp>
        <p:nvSpPr>
          <p:cNvPr id="3" name="Vertical Text Placeholder 2"/>
          <p:cNvSpPr>
            <a:spLocks noGrp="1"/>
          </p:cNvSpPr>
          <p:nvPr>
            <p:ph type="body" orient="vert" idx="1"/>
          </p:nvPr>
        </p:nvSpPr>
        <p:spPr/>
        <p:txBody>
          <a:bodyPr vert="eaVert"/>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1/23/2024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‹nr.›</a:t>
            </a:fld>
            <a:endParaRPr lang="en-US" dirty="0"/>
          </a:p>
        </p:txBody>
      </p:sp>
    </p:spTree>
    <p:extLst>
      <p:ext uri="{BB962C8B-B14F-4D97-AF65-F5344CB8AC3E}">
        <p14:creationId xmlns:p14="http://schemas.microsoft.com/office/powerpoint/2010/main" val="17975881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nl-NL"/>
              <a:t>Klik om stijl te bewerken</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1/23/2024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‹nr.›</a:t>
            </a:fld>
            <a:endParaRPr lang="en-US" dirty="0"/>
          </a:p>
        </p:txBody>
      </p:sp>
    </p:spTree>
    <p:extLst>
      <p:ext uri="{BB962C8B-B14F-4D97-AF65-F5344CB8AC3E}">
        <p14:creationId xmlns:p14="http://schemas.microsoft.com/office/powerpoint/2010/main" val="11305301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stijl te bewerken</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1BEF0D-F0BB-DE4B-95CE-6DB70DBA9567}" type="datetimeFigureOut">
              <a:rPr lang="en-US" smtClean="0"/>
              <a:pPr/>
              <a:t>1/23/2024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7F1E4F-1CFF-5643-939E-217C01CDF565}" type="slidenum">
              <a:rPr lang="en-US" smtClean="0"/>
              <a:pPr/>
              <a:t>‹nr.›</a:t>
            </a:fld>
            <a:endParaRPr lang="en-US" dirty="0"/>
          </a:p>
        </p:txBody>
      </p:sp>
    </p:spTree>
    <p:extLst>
      <p:ext uri="{BB962C8B-B14F-4D97-AF65-F5344CB8AC3E}">
        <p14:creationId xmlns:p14="http://schemas.microsoft.com/office/powerpoint/2010/main" val="2219645869"/>
      </p:ext>
    </p:extLst>
  </p:cSld>
  <p:clrMap bg1="lt1" tx1="dk1" bg2="lt2" tx2="dk2" accent1="accent1" accent2="accent2" accent3="accent3" accent4="accent4" accent5="accent5" accent6="accent6" hlink="hlink" folHlink="folHlink"/>
  <p:sldLayoutIdLst>
    <p:sldLayoutId id="2147483761" r:id="rId1"/>
    <p:sldLayoutId id="2147483762" r:id="rId2"/>
    <p:sldLayoutId id="2147483763" r:id="rId3"/>
    <p:sldLayoutId id="2147483764" r:id="rId4"/>
    <p:sldLayoutId id="2147483765" r:id="rId5"/>
    <p:sldLayoutId id="2147483766" r:id="rId6"/>
    <p:sldLayoutId id="2147483767" r:id="rId7"/>
    <p:sldLayoutId id="2147483768" r:id="rId8"/>
    <p:sldLayoutId id="2147483769" r:id="rId9"/>
    <p:sldLayoutId id="2147483770" r:id="rId10"/>
    <p:sldLayoutId id="21474837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sv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8" name="Rectangle 9">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Afbeelding 4" descr="Boeken en laptop">
            <a:extLst>
              <a:ext uri="{FF2B5EF4-FFF2-40B4-BE49-F238E27FC236}">
                <a16:creationId xmlns:a16="http://schemas.microsoft.com/office/drawing/2014/main" id="{7CE799DE-F341-69CC-04AE-147F6DA5C62A}"/>
              </a:ext>
            </a:extLst>
          </p:cNvPr>
          <p:cNvPicPr>
            <a:picLocks noChangeAspect="1"/>
          </p:cNvPicPr>
          <p:nvPr/>
        </p:nvPicPr>
        <p:blipFill rotWithShape="1">
          <a:blip r:embed="rId2">
            <a:alphaModFix amt="50000"/>
          </a:blip>
          <a:srcRect t="14975" b="755"/>
          <a:stretch/>
        </p:blipFill>
        <p:spPr>
          <a:xfrm>
            <a:off x="20" y="1"/>
            <a:ext cx="12191980" cy="6857999"/>
          </a:xfrm>
          <a:prstGeom prst="rect">
            <a:avLst/>
          </a:prstGeom>
        </p:spPr>
      </p:pic>
      <p:sp>
        <p:nvSpPr>
          <p:cNvPr id="2" name="Titel 1">
            <a:extLst>
              <a:ext uri="{FF2B5EF4-FFF2-40B4-BE49-F238E27FC236}">
                <a16:creationId xmlns:a16="http://schemas.microsoft.com/office/drawing/2014/main" id="{761DA0AB-47B0-43B5-A544-AFE5C071063C}"/>
              </a:ext>
            </a:extLst>
          </p:cNvPr>
          <p:cNvSpPr>
            <a:spLocks noGrp="1"/>
          </p:cNvSpPr>
          <p:nvPr>
            <p:ph type="ctrTitle"/>
          </p:nvPr>
        </p:nvSpPr>
        <p:spPr>
          <a:xfrm>
            <a:off x="1524000" y="1122362"/>
            <a:ext cx="9144000" cy="2900518"/>
          </a:xfrm>
        </p:spPr>
        <p:txBody>
          <a:bodyPr>
            <a:normAutofit/>
          </a:bodyPr>
          <a:lstStyle/>
          <a:p>
            <a:r>
              <a:rPr lang="nl-BE">
                <a:solidFill>
                  <a:srgbClr val="FFFFFF"/>
                </a:solidFill>
              </a:rPr>
              <a:t>ILD en evaluatie</a:t>
            </a:r>
          </a:p>
        </p:txBody>
      </p:sp>
      <p:sp>
        <p:nvSpPr>
          <p:cNvPr id="3" name="Ondertitel 2">
            <a:extLst>
              <a:ext uri="{FF2B5EF4-FFF2-40B4-BE49-F238E27FC236}">
                <a16:creationId xmlns:a16="http://schemas.microsoft.com/office/drawing/2014/main" id="{2E190DE5-EE7C-44FF-8B38-603F9EE2E6A5}"/>
              </a:ext>
            </a:extLst>
          </p:cNvPr>
          <p:cNvSpPr>
            <a:spLocks noGrp="1"/>
          </p:cNvSpPr>
          <p:nvPr>
            <p:ph type="subTitle" idx="1"/>
          </p:nvPr>
        </p:nvSpPr>
        <p:spPr>
          <a:xfrm>
            <a:off x="1524000" y="4159404"/>
            <a:ext cx="9144000" cy="1098395"/>
          </a:xfrm>
        </p:spPr>
        <p:txBody>
          <a:bodyPr>
            <a:normAutofit/>
          </a:bodyPr>
          <a:lstStyle/>
          <a:p>
            <a:r>
              <a:rPr lang="nl-BE">
                <a:solidFill>
                  <a:srgbClr val="FFFFFF"/>
                </a:solidFill>
              </a:rPr>
              <a:t>Praktijkanalyse uit pilootschool Scholengroep 5</a:t>
            </a:r>
          </a:p>
        </p:txBody>
      </p:sp>
    </p:spTree>
    <p:extLst>
      <p:ext uri="{BB962C8B-B14F-4D97-AF65-F5344CB8AC3E}">
        <p14:creationId xmlns:p14="http://schemas.microsoft.com/office/powerpoint/2010/main" val="3705134409"/>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par>
                                <p:cTn id="8" presetID="10" presetClass="entr" presetSubtype="0" fill="hold" grpId="0" nodeType="withEffect">
                                  <p:stCondLst>
                                    <p:cond delay="1500"/>
                                  </p:stCondLst>
                                  <p:iterate>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7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4FFB5F3-6610-4133-957A-E4E5E1715F01}"/>
              </a:ext>
            </a:extLst>
          </p:cNvPr>
          <p:cNvSpPr>
            <a:spLocks noGrp="1"/>
          </p:cNvSpPr>
          <p:nvPr>
            <p:ph type="title"/>
          </p:nvPr>
        </p:nvSpPr>
        <p:spPr>
          <a:xfrm>
            <a:off x="952108" y="954756"/>
            <a:ext cx="2730414" cy="4946003"/>
          </a:xfrm>
        </p:spPr>
        <p:txBody>
          <a:bodyPr>
            <a:normAutofit/>
          </a:bodyPr>
          <a:lstStyle/>
          <a:p>
            <a:r>
              <a:rPr lang="nl-BE">
                <a:solidFill>
                  <a:srgbClr val="FFFFFF"/>
                </a:solidFill>
              </a:rPr>
              <a:t>doelen</a:t>
            </a:r>
          </a:p>
        </p:txBody>
      </p:sp>
      <p:sp>
        <p:nvSpPr>
          <p:cNvPr id="3" name="Tijdelijke aanduiding voor inhoud 2">
            <a:extLst>
              <a:ext uri="{FF2B5EF4-FFF2-40B4-BE49-F238E27FC236}">
                <a16:creationId xmlns:a16="http://schemas.microsoft.com/office/drawing/2014/main" id="{997CFC54-0EE1-48ED-8B94-428E41F981BF}"/>
              </a:ext>
            </a:extLst>
          </p:cNvPr>
          <p:cNvSpPr>
            <a:spLocks noGrp="1"/>
          </p:cNvSpPr>
          <p:nvPr>
            <p:ph idx="1"/>
          </p:nvPr>
        </p:nvSpPr>
        <p:spPr>
          <a:xfrm>
            <a:off x="5140934" y="469900"/>
            <a:ext cx="5953630" cy="5405968"/>
          </a:xfrm>
        </p:spPr>
        <p:txBody>
          <a:bodyPr anchor="ctr">
            <a:normAutofit/>
          </a:bodyPr>
          <a:lstStyle/>
          <a:p>
            <a:r>
              <a:rPr lang="nl-BE" dirty="0"/>
              <a:t>FAQ’s  </a:t>
            </a:r>
            <a:r>
              <a:rPr lang="nl-BE" dirty="0" err="1"/>
              <a:t>ivm</a:t>
            </a:r>
            <a:r>
              <a:rPr lang="nl-BE" dirty="0"/>
              <a:t> evaluatie beantwoorden vanuit vademecum</a:t>
            </a:r>
          </a:p>
          <a:p>
            <a:r>
              <a:rPr lang="nl-BE" dirty="0"/>
              <a:t>Bewust worden van verschillende evaluatie-mogelijkheden</a:t>
            </a:r>
          </a:p>
          <a:p>
            <a:r>
              <a:rPr lang="nl-BE" dirty="0"/>
              <a:t>Autonomie opnemen om geschikte vormen van evaluatie te ontwikkelen</a:t>
            </a:r>
          </a:p>
          <a:p>
            <a:r>
              <a:rPr lang="nl-BE" dirty="0"/>
              <a:t>Inspiratie opdoen om als team bewust keuzes te maken</a:t>
            </a:r>
          </a:p>
          <a:p>
            <a:r>
              <a:rPr lang="nl-BE" dirty="0"/>
              <a:t>Enkele praktijkvoorbeelden verkennen</a:t>
            </a:r>
          </a:p>
        </p:txBody>
      </p:sp>
    </p:spTree>
    <p:extLst>
      <p:ext uri="{BB962C8B-B14F-4D97-AF65-F5344CB8AC3E}">
        <p14:creationId xmlns:p14="http://schemas.microsoft.com/office/powerpoint/2010/main" val="29040243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2A638BB-0237-4A95-BDAA-61BB1F22E861}"/>
              </a:ext>
            </a:extLst>
          </p:cNvPr>
          <p:cNvSpPr>
            <a:spLocks noGrp="1"/>
          </p:cNvSpPr>
          <p:nvPr>
            <p:ph type="title"/>
          </p:nvPr>
        </p:nvSpPr>
        <p:spPr/>
        <p:txBody>
          <a:bodyPr>
            <a:normAutofit/>
          </a:bodyPr>
          <a:lstStyle/>
          <a:p>
            <a:r>
              <a:rPr lang="nl-BE">
                <a:solidFill>
                  <a:srgbClr val="262626"/>
                </a:solidFill>
              </a:rPr>
              <a:t>apart cijfer of beoordeling?</a:t>
            </a:r>
          </a:p>
        </p:txBody>
      </p:sp>
      <p:graphicFrame>
        <p:nvGraphicFramePr>
          <p:cNvPr id="5" name="Tijdelijke aanduiding voor inhoud 2">
            <a:extLst>
              <a:ext uri="{FF2B5EF4-FFF2-40B4-BE49-F238E27FC236}">
                <a16:creationId xmlns:a16="http://schemas.microsoft.com/office/drawing/2014/main" id="{4BD8B2E9-2423-92B3-29A9-468DCC32E451}"/>
              </a:ext>
            </a:extLst>
          </p:cNvPr>
          <p:cNvGraphicFramePr>
            <a:graphicFrameLocks noGrp="1"/>
          </p:cNvGraphicFramePr>
          <p:nvPr>
            <p:ph idx="1"/>
            <p:extLst>
              <p:ext uri="{D42A27DB-BD31-4B8C-83A1-F6EECF244321}">
                <p14:modId xmlns:p14="http://schemas.microsoft.com/office/powerpoint/2010/main" val="1458220387"/>
              </p:ext>
            </p:extLst>
          </p:nvPr>
        </p:nvGraphicFramePr>
        <p:xfrm>
          <a:off x="1295400" y="2772384"/>
          <a:ext cx="9601197" cy="28748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208921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B792032-A591-488C-A0CE-823FF01A0EFE}"/>
              </a:ext>
            </a:extLst>
          </p:cNvPr>
          <p:cNvSpPr>
            <a:spLocks noGrp="1"/>
          </p:cNvSpPr>
          <p:nvPr>
            <p:ph type="title"/>
          </p:nvPr>
        </p:nvSpPr>
        <p:spPr>
          <a:xfrm>
            <a:off x="1055599" y="1055077"/>
            <a:ext cx="2532909" cy="4794578"/>
          </a:xfrm>
        </p:spPr>
        <p:txBody>
          <a:bodyPr>
            <a:normAutofit/>
          </a:bodyPr>
          <a:lstStyle/>
          <a:p>
            <a:r>
              <a:rPr lang="nl-BE" dirty="0">
                <a:solidFill>
                  <a:srgbClr val="262626"/>
                </a:solidFill>
              </a:rPr>
              <a:t>Wat evalueren</a:t>
            </a:r>
          </a:p>
        </p:txBody>
      </p:sp>
      <p:graphicFrame>
        <p:nvGraphicFramePr>
          <p:cNvPr id="5" name="Tijdelijke aanduiding voor inhoud 2">
            <a:extLst>
              <a:ext uri="{FF2B5EF4-FFF2-40B4-BE49-F238E27FC236}">
                <a16:creationId xmlns:a16="http://schemas.microsoft.com/office/drawing/2014/main" id="{E4334A99-2D95-5225-3B13-68B19B581471}"/>
              </a:ext>
            </a:extLst>
          </p:cNvPr>
          <p:cNvGraphicFramePr>
            <a:graphicFrameLocks noGrp="1"/>
          </p:cNvGraphicFramePr>
          <p:nvPr>
            <p:ph idx="1"/>
            <p:extLst>
              <p:ext uri="{D42A27DB-BD31-4B8C-83A1-F6EECF244321}">
                <p14:modId xmlns:p14="http://schemas.microsoft.com/office/powerpoint/2010/main" val="160441241"/>
              </p:ext>
            </p:extLst>
          </p:nvPr>
        </p:nvGraphicFramePr>
        <p:xfrm>
          <a:off x="5470072" y="804670"/>
          <a:ext cx="5914209" cy="52486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847410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EBA60E4-85BE-4C0C-8DFB-915B8E4B1FA1}"/>
              </a:ext>
            </a:extLst>
          </p:cNvPr>
          <p:cNvSpPr>
            <a:spLocks noGrp="1"/>
          </p:cNvSpPr>
          <p:nvPr>
            <p:ph type="title"/>
          </p:nvPr>
        </p:nvSpPr>
        <p:spPr/>
        <p:txBody>
          <a:bodyPr>
            <a:normAutofit/>
          </a:bodyPr>
          <a:lstStyle/>
          <a:p>
            <a:r>
              <a:rPr lang="nl-BE">
                <a:solidFill>
                  <a:srgbClr val="262626"/>
                </a:solidFill>
              </a:rPr>
              <a:t>Hoe evalueren?</a:t>
            </a:r>
          </a:p>
        </p:txBody>
      </p:sp>
      <p:graphicFrame>
        <p:nvGraphicFramePr>
          <p:cNvPr id="5" name="Tijdelijke aanduiding voor inhoud 2">
            <a:extLst>
              <a:ext uri="{FF2B5EF4-FFF2-40B4-BE49-F238E27FC236}">
                <a16:creationId xmlns:a16="http://schemas.microsoft.com/office/drawing/2014/main" id="{B33A21B5-61FD-8AFA-10EA-BDDAA34E3F47}"/>
              </a:ext>
            </a:extLst>
          </p:cNvPr>
          <p:cNvGraphicFramePr>
            <a:graphicFrameLocks noGrp="1"/>
          </p:cNvGraphicFramePr>
          <p:nvPr>
            <p:ph idx="1"/>
            <p:extLst>
              <p:ext uri="{D42A27DB-BD31-4B8C-83A1-F6EECF244321}">
                <p14:modId xmlns:p14="http://schemas.microsoft.com/office/powerpoint/2010/main" val="2624865870"/>
              </p:ext>
            </p:extLst>
          </p:nvPr>
        </p:nvGraphicFramePr>
        <p:xfrm>
          <a:off x="1295400" y="2772384"/>
          <a:ext cx="9601197" cy="28748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540487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819A166-7571-4003-A6B8-B62034C3ED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093209"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el 1">
            <a:extLst>
              <a:ext uri="{FF2B5EF4-FFF2-40B4-BE49-F238E27FC236}">
                <a16:creationId xmlns:a16="http://schemas.microsoft.com/office/drawing/2014/main" id="{EF1F3BD5-F747-400C-A81F-41B90143F88A}"/>
              </a:ext>
            </a:extLst>
          </p:cNvPr>
          <p:cNvSpPr>
            <a:spLocks noGrp="1"/>
          </p:cNvSpPr>
          <p:nvPr>
            <p:ph type="title"/>
          </p:nvPr>
        </p:nvSpPr>
        <p:spPr>
          <a:xfrm>
            <a:off x="524741" y="620392"/>
            <a:ext cx="3808268" cy="5504688"/>
          </a:xfrm>
        </p:spPr>
        <p:txBody>
          <a:bodyPr>
            <a:normAutofit/>
          </a:bodyPr>
          <a:lstStyle/>
          <a:p>
            <a:r>
              <a:rPr lang="nl-BE" sz="6000">
                <a:solidFill>
                  <a:schemeClr val="bg1"/>
                </a:solidFill>
              </a:rPr>
              <a:t>Wie evalueert?</a:t>
            </a:r>
          </a:p>
        </p:txBody>
      </p:sp>
      <p:graphicFrame>
        <p:nvGraphicFramePr>
          <p:cNvPr id="5" name="Tijdelijke aanduiding voor inhoud 2">
            <a:extLst>
              <a:ext uri="{FF2B5EF4-FFF2-40B4-BE49-F238E27FC236}">
                <a16:creationId xmlns:a16="http://schemas.microsoft.com/office/drawing/2014/main" id="{21101D30-C09B-24A9-9A61-DCAD10318D7A}"/>
              </a:ext>
            </a:extLst>
          </p:cNvPr>
          <p:cNvGraphicFramePr>
            <a:graphicFrameLocks noGrp="1"/>
          </p:cNvGraphicFramePr>
          <p:nvPr>
            <p:ph idx="1"/>
            <p:extLst>
              <p:ext uri="{D42A27DB-BD31-4B8C-83A1-F6EECF244321}">
                <p14:modId xmlns:p14="http://schemas.microsoft.com/office/powerpoint/2010/main" val="2651591183"/>
              </p:ext>
            </p:extLst>
          </p:nvPr>
        </p:nvGraphicFramePr>
        <p:xfrm>
          <a:off x="5468389" y="620392"/>
          <a:ext cx="626364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528761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819A166-7571-4003-A6B8-B62034C3ED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093209"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el 1">
            <a:extLst>
              <a:ext uri="{FF2B5EF4-FFF2-40B4-BE49-F238E27FC236}">
                <a16:creationId xmlns:a16="http://schemas.microsoft.com/office/drawing/2014/main" id="{1D67D6D0-131E-46CD-B136-3C1F7E1CEEB7}"/>
              </a:ext>
            </a:extLst>
          </p:cNvPr>
          <p:cNvSpPr>
            <a:spLocks noGrp="1"/>
          </p:cNvSpPr>
          <p:nvPr>
            <p:ph type="title"/>
          </p:nvPr>
        </p:nvSpPr>
        <p:spPr>
          <a:xfrm>
            <a:off x="524741" y="620392"/>
            <a:ext cx="3808268" cy="5504688"/>
          </a:xfrm>
        </p:spPr>
        <p:txBody>
          <a:bodyPr>
            <a:normAutofit/>
          </a:bodyPr>
          <a:lstStyle/>
          <a:p>
            <a:r>
              <a:rPr lang="nl-BE" sz="6000">
                <a:solidFill>
                  <a:schemeClr val="bg1"/>
                </a:solidFill>
              </a:rPr>
              <a:t>Belang van breed evalueren</a:t>
            </a:r>
          </a:p>
        </p:txBody>
      </p:sp>
      <p:graphicFrame>
        <p:nvGraphicFramePr>
          <p:cNvPr id="5" name="Tijdelijke aanduiding voor inhoud 2">
            <a:extLst>
              <a:ext uri="{FF2B5EF4-FFF2-40B4-BE49-F238E27FC236}">
                <a16:creationId xmlns:a16="http://schemas.microsoft.com/office/drawing/2014/main" id="{E8CF0848-E5F3-EBBE-8101-2CC54D90B12D}"/>
              </a:ext>
            </a:extLst>
          </p:cNvPr>
          <p:cNvGraphicFramePr>
            <a:graphicFrameLocks noGrp="1"/>
          </p:cNvGraphicFramePr>
          <p:nvPr>
            <p:ph idx="1"/>
            <p:extLst>
              <p:ext uri="{D42A27DB-BD31-4B8C-83A1-F6EECF244321}">
                <p14:modId xmlns:p14="http://schemas.microsoft.com/office/powerpoint/2010/main" val="4170990301"/>
              </p:ext>
            </p:extLst>
          </p:nvPr>
        </p:nvGraphicFramePr>
        <p:xfrm>
          <a:off x="5468389" y="620392"/>
          <a:ext cx="626364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20582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11">
            <a:extLst>
              <a:ext uri="{FF2B5EF4-FFF2-40B4-BE49-F238E27FC236}">
                <a16:creationId xmlns:a16="http://schemas.microsoft.com/office/drawing/2014/main" id="{3346177D-ADC4-4968-B747-5CFCD390B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ECD83AA6-C242-4659-AC76-0824DADEEAA7}"/>
              </a:ext>
            </a:extLst>
          </p:cNvPr>
          <p:cNvSpPr>
            <a:spLocks noGrp="1"/>
          </p:cNvSpPr>
          <p:nvPr>
            <p:ph type="title"/>
          </p:nvPr>
        </p:nvSpPr>
        <p:spPr>
          <a:xfrm>
            <a:off x="5596501" y="489508"/>
            <a:ext cx="5754896" cy="1667569"/>
          </a:xfrm>
        </p:spPr>
        <p:txBody>
          <a:bodyPr anchor="b">
            <a:normAutofit/>
          </a:bodyPr>
          <a:lstStyle/>
          <a:p>
            <a:r>
              <a:rPr lang="nl-BE" sz="4000"/>
              <a:t>Keuzes: formatief en/of summatief?</a:t>
            </a:r>
          </a:p>
        </p:txBody>
      </p:sp>
      <p:pic>
        <p:nvPicPr>
          <p:cNvPr id="7" name="Graphic 6" descr="Chatten">
            <a:extLst>
              <a:ext uri="{FF2B5EF4-FFF2-40B4-BE49-F238E27FC236}">
                <a16:creationId xmlns:a16="http://schemas.microsoft.com/office/drawing/2014/main" id="{393F6C89-FA03-6527-6A80-9C0B622709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68130" y="1275070"/>
            <a:ext cx="3876165" cy="3876165"/>
          </a:xfrm>
          <a:prstGeom prst="rect">
            <a:avLst/>
          </a:prstGeom>
        </p:spPr>
      </p:pic>
      <p:sp>
        <p:nvSpPr>
          <p:cNvPr id="3" name="Tijdelijke aanduiding voor inhoud 2">
            <a:extLst>
              <a:ext uri="{FF2B5EF4-FFF2-40B4-BE49-F238E27FC236}">
                <a16:creationId xmlns:a16="http://schemas.microsoft.com/office/drawing/2014/main" id="{FE78ADF3-DF82-4405-92E5-D034593501ED}"/>
              </a:ext>
            </a:extLst>
          </p:cNvPr>
          <p:cNvSpPr>
            <a:spLocks noGrp="1"/>
          </p:cNvSpPr>
          <p:nvPr>
            <p:ph idx="1"/>
          </p:nvPr>
        </p:nvSpPr>
        <p:spPr>
          <a:xfrm>
            <a:off x="5596502" y="2405894"/>
            <a:ext cx="5754896" cy="3197464"/>
          </a:xfrm>
        </p:spPr>
        <p:txBody>
          <a:bodyPr anchor="t">
            <a:normAutofit/>
          </a:bodyPr>
          <a:lstStyle/>
          <a:p>
            <a:r>
              <a:rPr lang="nl-BE" sz="2000"/>
              <a:t>Formatieve evaluatie brengt een leerproces in kaart, tijdens alle fasen van dit proces. De communicatie is gericht op feedback en feedforward. Zo kan het leerproces worden bijgestuurd en krijgt de leerling zicht op het eigen leren. </a:t>
            </a:r>
          </a:p>
          <a:p>
            <a:r>
              <a:rPr lang="nl-BE" sz="2000"/>
              <a:t>Summatieve evaluatie is gericht op een eindoordeel op het einde van een leerproces. Er wordt nagegaan of alle doelen zijn bereikt. </a:t>
            </a:r>
          </a:p>
        </p:txBody>
      </p:sp>
      <p:sp>
        <p:nvSpPr>
          <p:cNvPr id="14" name="Rectangle 13">
            <a:extLst>
              <a:ext uri="{FF2B5EF4-FFF2-40B4-BE49-F238E27FC236}">
                <a16:creationId xmlns:a16="http://schemas.microsoft.com/office/drawing/2014/main" id="{0844A943-BF79-4FEA-ABB1-3BD54D2366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90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6437CC72-F4A8-4DC3-AFAB-D22C482C81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50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841576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76DF87F8-5E31-491E-BEAE-B872E67517DB}"/>
              </a:ext>
            </a:extLst>
          </p:cNvPr>
          <p:cNvSpPr>
            <a:spLocks noGrp="1"/>
          </p:cNvSpPr>
          <p:nvPr>
            <p:ph type="title"/>
          </p:nvPr>
        </p:nvSpPr>
        <p:spPr>
          <a:xfrm>
            <a:off x="1171074" y="1396686"/>
            <a:ext cx="3240506" cy="4064628"/>
          </a:xfrm>
        </p:spPr>
        <p:txBody>
          <a:bodyPr>
            <a:normAutofit/>
          </a:bodyPr>
          <a:lstStyle/>
          <a:p>
            <a:r>
              <a:rPr lang="nl-BE">
                <a:solidFill>
                  <a:srgbClr val="FFFFFF"/>
                </a:solidFill>
              </a:rPr>
              <a:t>Keuzes: product en/of proces?</a:t>
            </a:r>
          </a:p>
        </p:txBody>
      </p:sp>
      <p:sp>
        <p:nvSpPr>
          <p:cNvPr id="7"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Tijdelijke aanduiding voor inhoud 2">
            <a:extLst>
              <a:ext uri="{FF2B5EF4-FFF2-40B4-BE49-F238E27FC236}">
                <a16:creationId xmlns:a16="http://schemas.microsoft.com/office/drawing/2014/main" id="{63A67914-1AF8-4CC0-8BDC-D9AB4F4D9FDA}"/>
              </a:ext>
            </a:extLst>
          </p:cNvPr>
          <p:cNvSpPr>
            <a:spLocks noGrp="1"/>
          </p:cNvSpPr>
          <p:nvPr>
            <p:ph idx="1"/>
          </p:nvPr>
        </p:nvSpPr>
        <p:spPr>
          <a:xfrm>
            <a:off x="5370153" y="1526033"/>
            <a:ext cx="5536397" cy="3935281"/>
          </a:xfrm>
        </p:spPr>
        <p:txBody>
          <a:bodyPr>
            <a:normAutofit/>
          </a:bodyPr>
          <a:lstStyle/>
          <a:p>
            <a:r>
              <a:rPr lang="nl-BE" dirty="0"/>
              <a:t>Wat wordt beoordeeld: </a:t>
            </a:r>
            <a:r>
              <a:rPr lang="nl-BE" dirty="0" err="1"/>
              <a:t>hetgene</a:t>
            </a:r>
            <a:r>
              <a:rPr lang="nl-BE" dirty="0"/>
              <a:t> dat leerlingen hebben gemaakt (een creatieve uitbeelding, een reflectieopdracht…) </a:t>
            </a:r>
          </a:p>
          <a:p>
            <a:pPr marL="0" indent="0">
              <a:buNone/>
            </a:pPr>
            <a:r>
              <a:rPr lang="nl-BE" dirty="0"/>
              <a:t>en/of </a:t>
            </a:r>
          </a:p>
          <a:p>
            <a:r>
              <a:rPr lang="nl-BE" dirty="0"/>
              <a:t>de weg die ze hebben bewandeld (en dus het leerproces zelf)?</a:t>
            </a:r>
          </a:p>
        </p:txBody>
      </p:sp>
    </p:spTree>
    <p:extLst>
      <p:ext uri="{BB962C8B-B14F-4D97-AF65-F5344CB8AC3E}">
        <p14:creationId xmlns:p14="http://schemas.microsoft.com/office/powerpoint/2010/main" val="2152476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659FDB4-FCBE-4A89-B46D-43D4FA544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313"/>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el 1">
            <a:extLst>
              <a:ext uri="{FF2B5EF4-FFF2-40B4-BE49-F238E27FC236}">
                <a16:creationId xmlns:a16="http://schemas.microsoft.com/office/drawing/2014/main" id="{B891C7CA-26CA-4105-906F-4FEBFE21274C}"/>
              </a:ext>
            </a:extLst>
          </p:cNvPr>
          <p:cNvSpPr>
            <a:spLocks noGrp="1"/>
          </p:cNvSpPr>
          <p:nvPr>
            <p:ph type="title"/>
          </p:nvPr>
        </p:nvSpPr>
        <p:spPr>
          <a:xfrm>
            <a:off x="479394" y="1070800"/>
            <a:ext cx="3939688" cy="5583126"/>
          </a:xfrm>
        </p:spPr>
        <p:txBody>
          <a:bodyPr>
            <a:normAutofit/>
          </a:bodyPr>
          <a:lstStyle/>
          <a:p>
            <a:pPr algn="r"/>
            <a:r>
              <a:rPr lang="nl-BE" sz="6200"/>
              <a:t>Keuzes verhouding</a:t>
            </a:r>
          </a:p>
        </p:txBody>
      </p:sp>
      <p:cxnSp>
        <p:nvCxnSpPr>
          <p:cNvPr id="12" name="Straight Connector 11">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graphicFrame>
        <p:nvGraphicFramePr>
          <p:cNvPr id="5" name="Tijdelijke aanduiding voor inhoud 2">
            <a:extLst>
              <a:ext uri="{FF2B5EF4-FFF2-40B4-BE49-F238E27FC236}">
                <a16:creationId xmlns:a16="http://schemas.microsoft.com/office/drawing/2014/main" id="{CBAFCCAC-CC5B-80D5-604B-33C987DC4985}"/>
              </a:ext>
            </a:extLst>
          </p:cNvPr>
          <p:cNvGraphicFramePr>
            <a:graphicFrameLocks noGrp="1"/>
          </p:cNvGraphicFramePr>
          <p:nvPr>
            <p:ph idx="1"/>
            <p:extLst>
              <p:ext uri="{D42A27DB-BD31-4B8C-83A1-F6EECF244321}">
                <p14:modId xmlns:p14="http://schemas.microsoft.com/office/powerpoint/2010/main" val="3999658522"/>
              </p:ext>
            </p:extLst>
          </p:nvPr>
        </p:nvGraphicFramePr>
        <p:xfrm>
          <a:off x="5108535" y="1070800"/>
          <a:ext cx="6245265" cy="55893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476408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6AF7CA1E-DE67-40AD-BB31-EEAED59CE25F}"/>
              </a:ext>
            </a:extLst>
          </p:cNvPr>
          <p:cNvSpPr>
            <a:spLocks noGrp="1"/>
          </p:cNvSpPr>
          <p:nvPr>
            <p:ph type="title"/>
          </p:nvPr>
        </p:nvSpPr>
        <p:spPr>
          <a:xfrm>
            <a:off x="466722" y="586855"/>
            <a:ext cx="3201366" cy="3387497"/>
          </a:xfrm>
        </p:spPr>
        <p:txBody>
          <a:bodyPr anchor="b">
            <a:normAutofit/>
          </a:bodyPr>
          <a:lstStyle/>
          <a:p>
            <a:pPr algn="r"/>
            <a:r>
              <a:rPr lang="nl-BE" sz="4000">
                <a:solidFill>
                  <a:srgbClr val="FFFFFF"/>
                </a:solidFill>
              </a:rPr>
              <a:t>Keuzes: cijfers, tekens en/of verbale feedback</a:t>
            </a:r>
          </a:p>
        </p:txBody>
      </p:sp>
      <p:pic>
        <p:nvPicPr>
          <p:cNvPr id="9" name="Tijdelijke aanduiding voor inhoud 8" descr="Hoorn">
            <a:extLst>
              <a:ext uri="{FF2B5EF4-FFF2-40B4-BE49-F238E27FC236}">
                <a16:creationId xmlns:a16="http://schemas.microsoft.com/office/drawing/2014/main" id="{EB0BAFD0-2445-460F-9C10-654B8E339DE6}"/>
              </a:ext>
            </a:extLst>
          </p:cNvPr>
          <p:cNvPicPr>
            <a:picLocks noGrp="1" noChangeAspect="1"/>
          </p:cNvPicPr>
          <p:nvPr>
            <p:ph idx="1"/>
          </p:nvPr>
        </p:nvPicPr>
        <p:blipFill>
          <a:blip r:embed="rId2">
            <a:extLst>
              <a:ext uri="{96DAC541-7B7A-43D3-8B79-37D633B846F1}">
                <asvg:svgBlip xmlns:asvg="http://schemas.microsoft.com/office/drawing/2016/SVG/main" r:embed="rId3"/>
              </a:ext>
            </a:extLst>
          </a:blip>
          <a:stretch>
            <a:fillRect/>
          </a:stretch>
        </p:blipFill>
        <p:spPr>
          <a:xfrm>
            <a:off x="7915759" y="586855"/>
            <a:ext cx="914400" cy="914400"/>
          </a:xfrm>
        </p:spPr>
      </p:pic>
      <p:sp>
        <p:nvSpPr>
          <p:cNvPr id="4" name="Tekstvak 3">
            <a:extLst>
              <a:ext uri="{FF2B5EF4-FFF2-40B4-BE49-F238E27FC236}">
                <a16:creationId xmlns:a16="http://schemas.microsoft.com/office/drawing/2014/main" id="{151E3760-6129-4177-9E3E-9159F2C7E8B2}"/>
              </a:ext>
            </a:extLst>
          </p:cNvPr>
          <p:cNvSpPr txBox="1"/>
          <p:nvPr/>
        </p:nvSpPr>
        <p:spPr>
          <a:xfrm>
            <a:off x="5806594" y="2782669"/>
            <a:ext cx="1634112" cy="646331"/>
          </a:xfrm>
          <a:prstGeom prst="rect">
            <a:avLst/>
          </a:prstGeom>
          <a:noFill/>
        </p:spPr>
        <p:txBody>
          <a:bodyPr wrap="square" rtlCol="0">
            <a:spAutoFit/>
          </a:bodyPr>
          <a:lstStyle/>
          <a:p>
            <a:r>
              <a:rPr lang="nl-BE" sz="3600" b="1" dirty="0"/>
              <a:t>9/10</a:t>
            </a:r>
          </a:p>
        </p:txBody>
      </p:sp>
      <p:sp>
        <p:nvSpPr>
          <p:cNvPr id="6" name="Tekstvak 5">
            <a:extLst>
              <a:ext uri="{FF2B5EF4-FFF2-40B4-BE49-F238E27FC236}">
                <a16:creationId xmlns:a16="http://schemas.microsoft.com/office/drawing/2014/main" id="{CE9668F8-8E37-49D2-9B7E-5A3F91ECC177}"/>
              </a:ext>
            </a:extLst>
          </p:cNvPr>
          <p:cNvSpPr txBox="1"/>
          <p:nvPr/>
        </p:nvSpPr>
        <p:spPr>
          <a:xfrm rot="1824611">
            <a:off x="9588733" y="274094"/>
            <a:ext cx="2230444" cy="1015663"/>
          </a:xfrm>
          <a:prstGeom prst="rect">
            <a:avLst/>
          </a:prstGeom>
          <a:noFill/>
        </p:spPr>
        <p:txBody>
          <a:bodyPr wrap="square" rtlCol="0">
            <a:spAutoFit/>
          </a:bodyPr>
          <a:lstStyle/>
          <a:p>
            <a:r>
              <a:rPr lang="nl-BE" sz="6000" dirty="0">
                <a:solidFill>
                  <a:srgbClr val="FF0000"/>
                </a:solidFill>
              </a:rPr>
              <a:t>3/20</a:t>
            </a:r>
          </a:p>
        </p:txBody>
      </p:sp>
      <p:pic>
        <p:nvPicPr>
          <p:cNvPr id="11" name="Afbeelding 10">
            <a:extLst>
              <a:ext uri="{FF2B5EF4-FFF2-40B4-BE49-F238E27FC236}">
                <a16:creationId xmlns:a16="http://schemas.microsoft.com/office/drawing/2014/main" id="{2A2FA7DC-9D2C-44E4-A315-0416239889EB}"/>
              </a:ext>
            </a:extLst>
          </p:cNvPr>
          <p:cNvPicPr>
            <a:picLocks noChangeAspect="1"/>
          </p:cNvPicPr>
          <p:nvPr/>
        </p:nvPicPr>
        <p:blipFill>
          <a:blip r:embed="rId4"/>
          <a:stretch>
            <a:fillRect/>
          </a:stretch>
        </p:blipFill>
        <p:spPr>
          <a:xfrm rot="168936">
            <a:off x="8747098" y="4728717"/>
            <a:ext cx="3381375" cy="1352550"/>
          </a:xfrm>
          <a:prstGeom prst="rect">
            <a:avLst/>
          </a:prstGeom>
        </p:spPr>
      </p:pic>
      <p:pic>
        <p:nvPicPr>
          <p:cNvPr id="15" name="Afbeelding 14">
            <a:extLst>
              <a:ext uri="{FF2B5EF4-FFF2-40B4-BE49-F238E27FC236}">
                <a16:creationId xmlns:a16="http://schemas.microsoft.com/office/drawing/2014/main" id="{0960486B-DE56-42B8-BB25-C4DF296206C9}"/>
              </a:ext>
            </a:extLst>
          </p:cNvPr>
          <p:cNvPicPr>
            <a:picLocks noChangeAspect="1"/>
          </p:cNvPicPr>
          <p:nvPr/>
        </p:nvPicPr>
        <p:blipFill>
          <a:blip r:embed="rId5"/>
          <a:stretch>
            <a:fillRect/>
          </a:stretch>
        </p:blipFill>
        <p:spPr>
          <a:xfrm rot="20142694">
            <a:off x="4159035" y="629441"/>
            <a:ext cx="3028950" cy="1514475"/>
          </a:xfrm>
          <a:prstGeom prst="rect">
            <a:avLst/>
          </a:prstGeom>
        </p:spPr>
      </p:pic>
      <p:pic>
        <p:nvPicPr>
          <p:cNvPr id="19" name="Afbeelding 18">
            <a:extLst>
              <a:ext uri="{FF2B5EF4-FFF2-40B4-BE49-F238E27FC236}">
                <a16:creationId xmlns:a16="http://schemas.microsoft.com/office/drawing/2014/main" id="{CF93494C-958E-4D18-9528-EFD1EF864CD1}"/>
              </a:ext>
            </a:extLst>
          </p:cNvPr>
          <p:cNvPicPr>
            <a:picLocks noChangeAspect="1"/>
          </p:cNvPicPr>
          <p:nvPr/>
        </p:nvPicPr>
        <p:blipFill rotWithShape="1">
          <a:blip r:embed="rId6"/>
          <a:srcRect l="4223" t="6811" r="3890" b="13987"/>
          <a:stretch/>
        </p:blipFill>
        <p:spPr>
          <a:xfrm rot="20787663">
            <a:off x="9480797" y="1437249"/>
            <a:ext cx="2397964" cy="2684340"/>
          </a:xfrm>
          <a:prstGeom prst="rect">
            <a:avLst/>
          </a:prstGeom>
        </p:spPr>
      </p:pic>
      <p:sp>
        <p:nvSpPr>
          <p:cNvPr id="21" name="Tekstvak 20">
            <a:extLst>
              <a:ext uri="{FF2B5EF4-FFF2-40B4-BE49-F238E27FC236}">
                <a16:creationId xmlns:a16="http://schemas.microsoft.com/office/drawing/2014/main" id="{632F9767-19F8-41CD-BAFA-A983F1C066EB}"/>
              </a:ext>
            </a:extLst>
          </p:cNvPr>
          <p:cNvSpPr txBox="1"/>
          <p:nvPr/>
        </p:nvSpPr>
        <p:spPr>
          <a:xfrm rot="1060049">
            <a:off x="6734416" y="2095937"/>
            <a:ext cx="2601118" cy="369332"/>
          </a:xfrm>
          <a:prstGeom prst="rect">
            <a:avLst/>
          </a:prstGeom>
          <a:noFill/>
        </p:spPr>
        <p:txBody>
          <a:bodyPr wrap="square" rtlCol="0">
            <a:spAutoFit/>
          </a:bodyPr>
          <a:lstStyle/>
          <a:p>
            <a:r>
              <a:rPr lang="nl-BE" dirty="0"/>
              <a:t>Nick moet leren dat….</a:t>
            </a:r>
          </a:p>
        </p:txBody>
      </p:sp>
      <p:sp>
        <p:nvSpPr>
          <p:cNvPr id="22" name="Tekstvak 21">
            <a:extLst>
              <a:ext uri="{FF2B5EF4-FFF2-40B4-BE49-F238E27FC236}">
                <a16:creationId xmlns:a16="http://schemas.microsoft.com/office/drawing/2014/main" id="{3AEB64D2-7B3C-4D1D-9AB5-29615ED17DD4}"/>
              </a:ext>
            </a:extLst>
          </p:cNvPr>
          <p:cNvSpPr txBox="1"/>
          <p:nvPr/>
        </p:nvSpPr>
        <p:spPr>
          <a:xfrm>
            <a:off x="4364458" y="5647533"/>
            <a:ext cx="4582937" cy="1200329"/>
          </a:xfrm>
          <a:prstGeom prst="rect">
            <a:avLst/>
          </a:prstGeom>
          <a:noFill/>
        </p:spPr>
        <p:txBody>
          <a:bodyPr wrap="square" rtlCol="0">
            <a:spAutoFit/>
          </a:bodyPr>
          <a:lstStyle/>
          <a:p>
            <a:r>
              <a:rPr lang="nl-BE" dirty="0"/>
              <a:t>Het gebruik van levensbeschouwelijke taal lukt steeds beter. Je mag steeds gebruik maken van de inspiratietabel die we daarvoor opbouwden. </a:t>
            </a:r>
          </a:p>
        </p:txBody>
      </p:sp>
      <p:pic>
        <p:nvPicPr>
          <p:cNvPr id="23" name="Afbeelding 22">
            <a:extLst>
              <a:ext uri="{FF2B5EF4-FFF2-40B4-BE49-F238E27FC236}">
                <a16:creationId xmlns:a16="http://schemas.microsoft.com/office/drawing/2014/main" id="{80B0C318-B087-488B-84D5-02117BA55757}"/>
              </a:ext>
            </a:extLst>
          </p:cNvPr>
          <p:cNvPicPr>
            <a:picLocks noChangeAspect="1"/>
          </p:cNvPicPr>
          <p:nvPr/>
        </p:nvPicPr>
        <p:blipFill>
          <a:blip r:embed="rId7"/>
          <a:stretch>
            <a:fillRect/>
          </a:stretch>
        </p:blipFill>
        <p:spPr>
          <a:xfrm rot="19995908">
            <a:off x="4300074" y="3604849"/>
            <a:ext cx="1842111" cy="1687481"/>
          </a:xfrm>
          <a:prstGeom prst="rect">
            <a:avLst/>
          </a:prstGeom>
        </p:spPr>
      </p:pic>
      <p:pic>
        <p:nvPicPr>
          <p:cNvPr id="17" name="Afbeelding 16">
            <a:extLst>
              <a:ext uri="{FF2B5EF4-FFF2-40B4-BE49-F238E27FC236}">
                <a16:creationId xmlns:a16="http://schemas.microsoft.com/office/drawing/2014/main" id="{81068ACE-258A-4C85-ACD6-0D0C2406B02D}"/>
              </a:ext>
            </a:extLst>
          </p:cNvPr>
          <p:cNvPicPr>
            <a:picLocks noChangeAspect="1"/>
          </p:cNvPicPr>
          <p:nvPr/>
        </p:nvPicPr>
        <p:blipFill>
          <a:blip r:embed="rId8"/>
          <a:stretch>
            <a:fillRect/>
          </a:stretch>
        </p:blipFill>
        <p:spPr>
          <a:xfrm rot="20388884">
            <a:off x="6428388" y="3086245"/>
            <a:ext cx="2407787" cy="1751752"/>
          </a:xfrm>
          <a:prstGeom prst="rect">
            <a:avLst/>
          </a:prstGeom>
        </p:spPr>
      </p:pic>
    </p:spTree>
    <p:extLst>
      <p:ext uri="{BB962C8B-B14F-4D97-AF65-F5344CB8AC3E}">
        <p14:creationId xmlns:p14="http://schemas.microsoft.com/office/powerpoint/2010/main" val="1267200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09D08E8-CE4C-497A-A11F-3F289F736976}"/>
              </a:ext>
            </a:extLst>
          </p:cNvPr>
          <p:cNvSpPr>
            <a:spLocks noGrp="1"/>
          </p:cNvSpPr>
          <p:nvPr>
            <p:ph type="title"/>
          </p:nvPr>
        </p:nvSpPr>
        <p:spPr>
          <a:xfrm>
            <a:off x="586478" y="1683756"/>
            <a:ext cx="3115265" cy="2396359"/>
          </a:xfrm>
        </p:spPr>
        <p:txBody>
          <a:bodyPr anchor="b">
            <a:normAutofit/>
          </a:bodyPr>
          <a:lstStyle/>
          <a:p>
            <a:pPr algn="r"/>
            <a:r>
              <a:rPr lang="nl-BE" sz="4000">
                <a:solidFill>
                  <a:srgbClr val="FFFFFF"/>
                </a:solidFill>
              </a:rPr>
              <a:t>Keuze vorm </a:t>
            </a:r>
          </a:p>
        </p:txBody>
      </p:sp>
      <p:graphicFrame>
        <p:nvGraphicFramePr>
          <p:cNvPr id="5" name="Tijdelijke aanduiding voor inhoud 2">
            <a:extLst>
              <a:ext uri="{FF2B5EF4-FFF2-40B4-BE49-F238E27FC236}">
                <a16:creationId xmlns:a16="http://schemas.microsoft.com/office/drawing/2014/main" id="{78F90277-ACA9-C380-7B0D-4A39BE7CF5EA}"/>
              </a:ext>
            </a:extLst>
          </p:cNvPr>
          <p:cNvGraphicFramePr>
            <a:graphicFrameLocks noGrp="1"/>
          </p:cNvGraphicFramePr>
          <p:nvPr>
            <p:ph idx="1"/>
            <p:extLst>
              <p:ext uri="{D42A27DB-BD31-4B8C-83A1-F6EECF244321}">
                <p14:modId xmlns:p14="http://schemas.microsoft.com/office/powerpoint/2010/main" val="1511359391"/>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365636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DA05E49-DB7F-452E-8701-A1C037C4C884}"/>
              </a:ext>
            </a:extLst>
          </p:cNvPr>
          <p:cNvSpPr>
            <a:spLocks noGrp="1"/>
          </p:cNvSpPr>
          <p:nvPr>
            <p:ph type="title"/>
          </p:nvPr>
        </p:nvSpPr>
        <p:spPr/>
        <p:txBody>
          <a:bodyPr/>
          <a:lstStyle/>
          <a:p>
            <a:r>
              <a:rPr lang="nl-BE" dirty="0"/>
              <a:t>Keuzes: welke hulpmiddelen?</a:t>
            </a:r>
          </a:p>
        </p:txBody>
      </p:sp>
      <p:sp>
        <p:nvSpPr>
          <p:cNvPr id="3" name="Tijdelijke aanduiding voor inhoud 2">
            <a:extLst>
              <a:ext uri="{FF2B5EF4-FFF2-40B4-BE49-F238E27FC236}">
                <a16:creationId xmlns:a16="http://schemas.microsoft.com/office/drawing/2014/main" id="{3F4327EE-C540-42AC-A8F9-84B7608D88F9}"/>
              </a:ext>
            </a:extLst>
          </p:cNvPr>
          <p:cNvSpPr>
            <a:spLocks noGrp="1"/>
          </p:cNvSpPr>
          <p:nvPr>
            <p:ph idx="1"/>
          </p:nvPr>
        </p:nvSpPr>
        <p:spPr/>
        <p:txBody>
          <a:bodyPr/>
          <a:lstStyle/>
          <a:p>
            <a:r>
              <a:rPr lang="nl-BE" dirty="0" err="1"/>
              <a:t>Rubric</a:t>
            </a:r>
            <a:endParaRPr lang="nl-BE" dirty="0"/>
          </a:p>
          <a:p>
            <a:r>
              <a:rPr lang="nl-BE" dirty="0" err="1"/>
              <a:t>Rubric</a:t>
            </a:r>
            <a:r>
              <a:rPr lang="nl-BE" dirty="0"/>
              <a:t> of </a:t>
            </a:r>
            <a:r>
              <a:rPr lang="nl-BE" dirty="0" err="1"/>
              <a:t>one</a:t>
            </a:r>
            <a:endParaRPr lang="nl-BE" dirty="0"/>
          </a:p>
          <a:p>
            <a:r>
              <a:rPr lang="nl-BE" dirty="0"/>
              <a:t>… </a:t>
            </a:r>
          </a:p>
        </p:txBody>
      </p:sp>
      <p:pic>
        <p:nvPicPr>
          <p:cNvPr id="4" name="Afbeelding 3">
            <a:extLst>
              <a:ext uri="{FF2B5EF4-FFF2-40B4-BE49-F238E27FC236}">
                <a16:creationId xmlns:a16="http://schemas.microsoft.com/office/drawing/2014/main" id="{48C3693F-5742-4ECC-9B97-6C703E7C8DBC}"/>
              </a:ext>
            </a:extLst>
          </p:cNvPr>
          <p:cNvPicPr>
            <a:picLocks noChangeAspect="1"/>
          </p:cNvPicPr>
          <p:nvPr/>
        </p:nvPicPr>
        <p:blipFill>
          <a:blip r:embed="rId2"/>
          <a:stretch>
            <a:fillRect/>
          </a:stretch>
        </p:blipFill>
        <p:spPr>
          <a:xfrm rot="1285114">
            <a:off x="8600083" y="1031517"/>
            <a:ext cx="2593218" cy="3225396"/>
          </a:xfrm>
          <a:prstGeom prst="rect">
            <a:avLst/>
          </a:prstGeom>
        </p:spPr>
      </p:pic>
      <p:pic>
        <p:nvPicPr>
          <p:cNvPr id="5" name="Afbeelding 4">
            <a:extLst>
              <a:ext uri="{FF2B5EF4-FFF2-40B4-BE49-F238E27FC236}">
                <a16:creationId xmlns:a16="http://schemas.microsoft.com/office/drawing/2014/main" id="{256CC9C3-68D1-4A4B-B638-1CE64DC56C49}"/>
              </a:ext>
            </a:extLst>
          </p:cNvPr>
          <p:cNvPicPr>
            <a:picLocks noChangeAspect="1"/>
          </p:cNvPicPr>
          <p:nvPr/>
        </p:nvPicPr>
        <p:blipFill rotWithShape="1">
          <a:blip r:embed="rId3"/>
          <a:srcRect l="22823" t="18208" r="6875" b="9930"/>
          <a:stretch/>
        </p:blipFill>
        <p:spPr>
          <a:xfrm rot="20744034">
            <a:off x="2737654" y="2944170"/>
            <a:ext cx="5519040" cy="3173309"/>
          </a:xfrm>
          <a:prstGeom prst="rect">
            <a:avLst/>
          </a:prstGeom>
        </p:spPr>
      </p:pic>
    </p:spTree>
    <p:extLst>
      <p:ext uri="{BB962C8B-B14F-4D97-AF65-F5344CB8AC3E}">
        <p14:creationId xmlns:p14="http://schemas.microsoft.com/office/powerpoint/2010/main" val="40677174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87F4F1C-8D3D-4EC1-B72D-A0470A5A0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D1E3DD61-64DB-46AD-B249-E273CD86B05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296011"/>
            <a:ext cx="12192000" cy="3561989"/>
            <a:chOff x="0" y="3296011"/>
            <a:chExt cx="12192000" cy="3561989"/>
          </a:xfrm>
          <a:effectLst>
            <a:outerShdw blurRad="254000" dist="152400" dir="16200000" rotWithShape="0">
              <a:prstClr val="black">
                <a:alpha val="10000"/>
              </a:prstClr>
            </a:outerShdw>
          </a:effectLst>
        </p:grpSpPr>
        <p:grpSp>
          <p:nvGrpSpPr>
            <p:cNvPr id="11" name="Group 10">
              <a:extLst>
                <a:ext uri="{FF2B5EF4-FFF2-40B4-BE49-F238E27FC236}">
                  <a16:creationId xmlns:a16="http://schemas.microsoft.com/office/drawing/2014/main" id="{0D7053D3-590A-4E94-B092-C96EAF744C33}"/>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0" y="3681702"/>
              <a:ext cx="12192000" cy="3176298"/>
              <a:chOff x="0" y="3681702"/>
              <a:chExt cx="12192000" cy="3176298"/>
            </a:xfrm>
          </p:grpSpPr>
          <p:sp>
            <p:nvSpPr>
              <p:cNvPr id="15" name="Freeform: Shape 14">
                <a:extLst>
                  <a:ext uri="{FF2B5EF4-FFF2-40B4-BE49-F238E27FC236}">
                    <a16:creationId xmlns:a16="http://schemas.microsoft.com/office/drawing/2014/main" id="{2EB67199-6FF0-4DED-89D1-BAEA95F9F5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681702"/>
                <a:ext cx="12192000" cy="3176298"/>
              </a:xfrm>
              <a:custGeom>
                <a:avLst/>
                <a:gdLst>
                  <a:gd name="connsiteX0" fmla="*/ 12192000 w 12192000"/>
                  <a:gd name="connsiteY0" fmla="*/ 0 h 3176298"/>
                  <a:gd name="connsiteX1" fmla="*/ 12192000 w 12192000"/>
                  <a:gd name="connsiteY1" fmla="*/ 3176298 h 3176298"/>
                  <a:gd name="connsiteX2" fmla="*/ 0 w 12192000"/>
                  <a:gd name="connsiteY2" fmla="*/ 3176298 h 3176298"/>
                  <a:gd name="connsiteX3" fmla="*/ 0 w 12192000"/>
                  <a:gd name="connsiteY3" fmla="*/ 2264980 h 3176298"/>
                  <a:gd name="connsiteX4" fmla="*/ 544 w 12192000"/>
                  <a:gd name="connsiteY4" fmla="*/ 2264980 h 3176298"/>
                  <a:gd name="connsiteX5" fmla="*/ 544 w 12192000"/>
                  <a:gd name="connsiteY5" fmla="*/ 2392219 h 3176298"/>
                  <a:gd name="connsiteX6" fmla="*/ 61197 w 12192000"/>
                  <a:gd name="connsiteY6" fmla="*/ 2387448 h 3176298"/>
                  <a:gd name="connsiteX7" fmla="*/ 119613 w 12192000"/>
                  <a:gd name="connsiteY7" fmla="*/ 2369945 h 3176298"/>
                  <a:gd name="connsiteX8" fmla="*/ 172384 w 12192000"/>
                  <a:gd name="connsiteY8" fmla="*/ 2347084 h 3176298"/>
                  <a:gd name="connsiteX9" fmla="*/ 274873 w 12192000"/>
                  <a:gd name="connsiteY9" fmla="*/ 2336988 h 3176298"/>
                  <a:gd name="connsiteX10" fmla="*/ 307259 w 12192000"/>
                  <a:gd name="connsiteY10" fmla="*/ 2331461 h 3176298"/>
                  <a:gd name="connsiteX11" fmla="*/ 394511 w 12192000"/>
                  <a:gd name="connsiteY11" fmla="*/ 2308601 h 3176298"/>
                  <a:gd name="connsiteX12" fmla="*/ 494337 w 12192000"/>
                  <a:gd name="connsiteY12" fmla="*/ 2268213 h 3176298"/>
                  <a:gd name="connsiteX13" fmla="*/ 546917 w 12192000"/>
                  <a:gd name="connsiteY13" fmla="*/ 2283264 h 3176298"/>
                  <a:gd name="connsiteX14" fmla="*/ 730754 w 12192000"/>
                  <a:gd name="connsiteY14" fmla="*/ 2240780 h 3176298"/>
                  <a:gd name="connsiteX15" fmla="*/ 785432 w 12192000"/>
                  <a:gd name="connsiteY15" fmla="*/ 2218682 h 3176298"/>
                  <a:gd name="connsiteX16" fmla="*/ 801053 w 12192000"/>
                  <a:gd name="connsiteY16" fmla="*/ 2204013 h 3176298"/>
                  <a:gd name="connsiteX17" fmla="*/ 858205 w 12192000"/>
                  <a:gd name="connsiteY17" fmla="*/ 2169532 h 3176298"/>
                  <a:gd name="connsiteX18" fmla="*/ 949646 w 12192000"/>
                  <a:gd name="connsiteY18" fmla="*/ 2157340 h 3176298"/>
                  <a:gd name="connsiteX19" fmla="*/ 960887 w 12192000"/>
                  <a:gd name="connsiteY19" fmla="*/ 2150099 h 3176298"/>
                  <a:gd name="connsiteX20" fmla="*/ 977653 w 12192000"/>
                  <a:gd name="connsiteY20" fmla="*/ 2138480 h 3176298"/>
                  <a:gd name="connsiteX21" fmla="*/ 1071762 w 12192000"/>
                  <a:gd name="connsiteY21" fmla="*/ 2117905 h 3176298"/>
                  <a:gd name="connsiteX22" fmla="*/ 1092527 w 12192000"/>
                  <a:gd name="connsiteY22" fmla="*/ 2111428 h 3176298"/>
                  <a:gd name="connsiteX23" fmla="*/ 1109865 w 12192000"/>
                  <a:gd name="connsiteY23" fmla="*/ 2100568 h 3176298"/>
                  <a:gd name="connsiteX24" fmla="*/ 1162823 w 12192000"/>
                  <a:gd name="connsiteY24" fmla="*/ 2075613 h 3176298"/>
                  <a:gd name="connsiteX25" fmla="*/ 1206641 w 12192000"/>
                  <a:gd name="connsiteY25" fmla="*/ 2074851 h 3176298"/>
                  <a:gd name="connsiteX26" fmla="*/ 1267411 w 12192000"/>
                  <a:gd name="connsiteY26" fmla="*/ 2060753 h 3176298"/>
                  <a:gd name="connsiteX27" fmla="*/ 1380762 w 12192000"/>
                  <a:gd name="connsiteY27" fmla="*/ 2046847 h 3176298"/>
                  <a:gd name="connsiteX28" fmla="*/ 1404006 w 12192000"/>
                  <a:gd name="connsiteY28" fmla="*/ 2038844 h 3176298"/>
                  <a:gd name="connsiteX29" fmla="*/ 1544598 w 12192000"/>
                  <a:gd name="connsiteY29" fmla="*/ 2000932 h 3176298"/>
                  <a:gd name="connsiteX30" fmla="*/ 1657188 w 12192000"/>
                  <a:gd name="connsiteY30" fmla="*/ 2001697 h 3176298"/>
                  <a:gd name="connsiteX31" fmla="*/ 1665950 w 12192000"/>
                  <a:gd name="connsiteY31" fmla="*/ 2003411 h 3176298"/>
                  <a:gd name="connsiteX32" fmla="*/ 1709006 w 12192000"/>
                  <a:gd name="connsiteY32" fmla="*/ 2015983 h 3176298"/>
                  <a:gd name="connsiteX33" fmla="*/ 1775684 w 12192000"/>
                  <a:gd name="connsiteY33" fmla="*/ 2012555 h 3176298"/>
                  <a:gd name="connsiteX34" fmla="*/ 1821596 w 12192000"/>
                  <a:gd name="connsiteY34" fmla="*/ 1995218 h 3176298"/>
                  <a:gd name="connsiteX35" fmla="*/ 1878748 w 12192000"/>
                  <a:gd name="connsiteY35" fmla="*/ 1994457 h 3176298"/>
                  <a:gd name="connsiteX36" fmla="*/ 1944092 w 12192000"/>
                  <a:gd name="connsiteY36" fmla="*/ 2005315 h 3176298"/>
                  <a:gd name="connsiteX37" fmla="*/ 1973429 w 12192000"/>
                  <a:gd name="connsiteY37" fmla="*/ 2007601 h 3176298"/>
                  <a:gd name="connsiteX38" fmla="*/ 2054013 w 12192000"/>
                  <a:gd name="connsiteY38" fmla="*/ 2030082 h 3176298"/>
                  <a:gd name="connsiteX39" fmla="*/ 2102021 w 12192000"/>
                  <a:gd name="connsiteY39" fmla="*/ 2024557 h 3176298"/>
                  <a:gd name="connsiteX40" fmla="*/ 2149267 w 12192000"/>
                  <a:gd name="connsiteY40" fmla="*/ 2009697 h 3176298"/>
                  <a:gd name="connsiteX41" fmla="*/ 2179556 w 12192000"/>
                  <a:gd name="connsiteY41" fmla="*/ 1995409 h 3176298"/>
                  <a:gd name="connsiteX42" fmla="*/ 2240710 w 12192000"/>
                  <a:gd name="connsiteY42" fmla="*/ 1985312 h 3176298"/>
                  <a:gd name="connsiteX43" fmla="*/ 2251948 w 12192000"/>
                  <a:gd name="connsiteY43" fmla="*/ 1986836 h 3176298"/>
                  <a:gd name="connsiteX44" fmla="*/ 2434456 w 12192000"/>
                  <a:gd name="connsiteY44" fmla="*/ 1999410 h 3176298"/>
                  <a:gd name="connsiteX45" fmla="*/ 2506847 w 12192000"/>
                  <a:gd name="connsiteY45" fmla="*/ 2019603 h 3176298"/>
                  <a:gd name="connsiteX46" fmla="*/ 2522279 w 12192000"/>
                  <a:gd name="connsiteY46" fmla="*/ 2022080 h 3176298"/>
                  <a:gd name="connsiteX47" fmla="*/ 2676398 w 12192000"/>
                  <a:gd name="connsiteY47" fmla="*/ 2044751 h 3176298"/>
                  <a:gd name="connsiteX48" fmla="*/ 2693543 w 12192000"/>
                  <a:gd name="connsiteY48" fmla="*/ 2045703 h 3176298"/>
                  <a:gd name="connsiteX49" fmla="*/ 2741360 w 12192000"/>
                  <a:gd name="connsiteY49" fmla="*/ 2041701 h 3176298"/>
                  <a:gd name="connsiteX50" fmla="*/ 2854140 w 12192000"/>
                  <a:gd name="connsiteY50" fmla="*/ 2082851 h 3176298"/>
                  <a:gd name="connsiteX51" fmla="*/ 2967110 w 12192000"/>
                  <a:gd name="connsiteY51" fmla="*/ 2096949 h 3176298"/>
                  <a:gd name="connsiteX52" fmla="*/ 3029216 w 12192000"/>
                  <a:gd name="connsiteY52" fmla="*/ 2096757 h 3176298"/>
                  <a:gd name="connsiteX53" fmla="*/ 3073604 w 12192000"/>
                  <a:gd name="connsiteY53" fmla="*/ 2106856 h 3176298"/>
                  <a:gd name="connsiteX54" fmla="*/ 3182763 w 12192000"/>
                  <a:gd name="connsiteY54" fmla="*/ 2137527 h 3176298"/>
                  <a:gd name="connsiteX55" fmla="*/ 3234202 w 12192000"/>
                  <a:gd name="connsiteY55" fmla="*/ 2142289 h 3176298"/>
                  <a:gd name="connsiteX56" fmla="*/ 3288877 w 12192000"/>
                  <a:gd name="connsiteY56" fmla="*/ 2152578 h 3176298"/>
                  <a:gd name="connsiteX57" fmla="*/ 3424135 w 12192000"/>
                  <a:gd name="connsiteY57" fmla="*/ 2198680 h 3176298"/>
                  <a:gd name="connsiteX58" fmla="*/ 3534629 w 12192000"/>
                  <a:gd name="connsiteY58" fmla="*/ 2196013 h 3176298"/>
                  <a:gd name="connsiteX59" fmla="*/ 3605116 w 12192000"/>
                  <a:gd name="connsiteY59" fmla="*/ 2196583 h 3176298"/>
                  <a:gd name="connsiteX60" fmla="*/ 3689131 w 12192000"/>
                  <a:gd name="connsiteY60" fmla="*/ 2211824 h 3176298"/>
                  <a:gd name="connsiteX61" fmla="*/ 3757902 w 12192000"/>
                  <a:gd name="connsiteY61" fmla="*/ 2234114 h 3176298"/>
                  <a:gd name="connsiteX62" fmla="*/ 3852966 w 12192000"/>
                  <a:gd name="connsiteY62" fmla="*/ 2251831 h 3176298"/>
                  <a:gd name="connsiteX63" fmla="*/ 3947648 w 12192000"/>
                  <a:gd name="connsiteY63" fmla="*/ 2285932 h 3176298"/>
                  <a:gd name="connsiteX64" fmla="*/ 4013753 w 12192000"/>
                  <a:gd name="connsiteY64" fmla="*/ 2312031 h 3176298"/>
                  <a:gd name="connsiteX65" fmla="*/ 4105766 w 12192000"/>
                  <a:gd name="connsiteY65" fmla="*/ 2335082 h 3176298"/>
                  <a:gd name="connsiteX66" fmla="*/ 4246551 w 12192000"/>
                  <a:gd name="connsiteY66" fmla="*/ 2351274 h 3176298"/>
                  <a:gd name="connsiteX67" fmla="*/ 4311323 w 12192000"/>
                  <a:gd name="connsiteY67" fmla="*/ 2352991 h 3176298"/>
                  <a:gd name="connsiteX68" fmla="*/ 4413817 w 12192000"/>
                  <a:gd name="connsiteY68" fmla="*/ 2390899 h 3176298"/>
                  <a:gd name="connsiteX69" fmla="*/ 4457632 w 12192000"/>
                  <a:gd name="connsiteY69" fmla="*/ 2409188 h 3176298"/>
                  <a:gd name="connsiteX70" fmla="*/ 4497068 w 12192000"/>
                  <a:gd name="connsiteY70" fmla="*/ 2393947 h 3176298"/>
                  <a:gd name="connsiteX71" fmla="*/ 4522596 w 12192000"/>
                  <a:gd name="connsiteY71" fmla="*/ 2376421 h 3176298"/>
                  <a:gd name="connsiteX72" fmla="*/ 4603368 w 12192000"/>
                  <a:gd name="connsiteY72" fmla="*/ 2391282 h 3176298"/>
                  <a:gd name="connsiteX73" fmla="*/ 4689098 w 12192000"/>
                  <a:gd name="connsiteY73" fmla="*/ 2406903 h 3176298"/>
                  <a:gd name="connsiteX74" fmla="*/ 4719697 w 12192000"/>
                  <a:gd name="connsiteY74" fmla="*/ 2413428 h 3176298"/>
                  <a:gd name="connsiteX75" fmla="*/ 4726469 w 12192000"/>
                  <a:gd name="connsiteY75" fmla="*/ 2414298 h 3176298"/>
                  <a:gd name="connsiteX76" fmla="*/ 4785776 w 12192000"/>
                  <a:gd name="connsiteY76" fmla="*/ 2414298 h 3176298"/>
                  <a:gd name="connsiteX77" fmla="*/ 4788661 w 12192000"/>
                  <a:gd name="connsiteY77" fmla="*/ 2414047 h 3176298"/>
                  <a:gd name="connsiteX78" fmla="*/ 4827024 w 12192000"/>
                  <a:gd name="connsiteY78" fmla="*/ 2408999 h 3176298"/>
                  <a:gd name="connsiteX79" fmla="*/ 4887415 w 12192000"/>
                  <a:gd name="connsiteY79" fmla="*/ 2405570 h 3176298"/>
                  <a:gd name="connsiteX80" fmla="*/ 4936184 w 12192000"/>
                  <a:gd name="connsiteY80" fmla="*/ 2395853 h 3176298"/>
                  <a:gd name="connsiteX81" fmla="*/ 4953328 w 12192000"/>
                  <a:gd name="connsiteY81" fmla="*/ 2390138 h 3176298"/>
                  <a:gd name="connsiteX82" fmla="*/ 5089162 w 12192000"/>
                  <a:gd name="connsiteY82" fmla="*/ 2345560 h 3176298"/>
                  <a:gd name="connsiteX83" fmla="*/ 5234326 w 12192000"/>
                  <a:gd name="connsiteY83" fmla="*/ 2309935 h 3176298"/>
                  <a:gd name="connsiteX84" fmla="*/ 5328438 w 12192000"/>
                  <a:gd name="connsiteY84" fmla="*/ 2332416 h 3176298"/>
                  <a:gd name="connsiteX85" fmla="*/ 5363491 w 12192000"/>
                  <a:gd name="connsiteY85" fmla="*/ 2332034 h 3176298"/>
                  <a:gd name="connsiteX86" fmla="*/ 5524660 w 12192000"/>
                  <a:gd name="connsiteY86" fmla="*/ 2337178 h 3176298"/>
                  <a:gd name="connsiteX87" fmla="*/ 5553045 w 12192000"/>
                  <a:gd name="connsiteY87" fmla="*/ 2342701 h 3176298"/>
                  <a:gd name="connsiteX88" fmla="*/ 5706401 w 12192000"/>
                  <a:gd name="connsiteY88" fmla="*/ 2320032 h 3176298"/>
                  <a:gd name="connsiteX89" fmla="*/ 5762029 w 12192000"/>
                  <a:gd name="connsiteY89" fmla="*/ 2316221 h 3176298"/>
                  <a:gd name="connsiteX90" fmla="*/ 5813276 w 12192000"/>
                  <a:gd name="connsiteY90" fmla="*/ 2309935 h 3176298"/>
                  <a:gd name="connsiteX91" fmla="*/ 5884906 w 12192000"/>
                  <a:gd name="connsiteY91" fmla="*/ 2308411 h 3176298"/>
                  <a:gd name="connsiteX92" fmla="*/ 5959204 w 12192000"/>
                  <a:gd name="connsiteY92" fmla="*/ 2311269 h 3176298"/>
                  <a:gd name="connsiteX93" fmla="*/ 6042072 w 12192000"/>
                  <a:gd name="connsiteY93" fmla="*/ 2310697 h 3176298"/>
                  <a:gd name="connsiteX94" fmla="*/ 6074842 w 12192000"/>
                  <a:gd name="connsiteY94" fmla="*/ 2305745 h 3176298"/>
                  <a:gd name="connsiteX95" fmla="*/ 6163425 w 12192000"/>
                  <a:gd name="connsiteY95" fmla="*/ 2309172 h 3176298"/>
                  <a:gd name="connsiteX96" fmla="*/ 6209909 w 12192000"/>
                  <a:gd name="connsiteY96" fmla="*/ 2303459 h 3176298"/>
                  <a:gd name="connsiteX97" fmla="*/ 6286493 w 12192000"/>
                  <a:gd name="connsiteY97" fmla="*/ 2302315 h 3176298"/>
                  <a:gd name="connsiteX98" fmla="*/ 6311449 w 12192000"/>
                  <a:gd name="connsiteY98" fmla="*/ 2300980 h 3176298"/>
                  <a:gd name="connsiteX99" fmla="*/ 6333739 w 12192000"/>
                  <a:gd name="connsiteY99" fmla="*/ 2300218 h 3176298"/>
                  <a:gd name="connsiteX100" fmla="*/ 6410131 w 12192000"/>
                  <a:gd name="connsiteY100" fmla="*/ 2315841 h 3176298"/>
                  <a:gd name="connsiteX101" fmla="*/ 6477951 w 12192000"/>
                  <a:gd name="connsiteY101" fmla="*/ 2316793 h 3176298"/>
                  <a:gd name="connsiteX102" fmla="*/ 6596828 w 12192000"/>
                  <a:gd name="connsiteY102" fmla="*/ 2329368 h 3176298"/>
                  <a:gd name="connsiteX103" fmla="*/ 6623118 w 12192000"/>
                  <a:gd name="connsiteY103" fmla="*/ 2324985 h 3176298"/>
                  <a:gd name="connsiteX104" fmla="*/ 6705417 w 12192000"/>
                  <a:gd name="connsiteY104" fmla="*/ 2323272 h 3176298"/>
                  <a:gd name="connsiteX105" fmla="*/ 6752283 w 12192000"/>
                  <a:gd name="connsiteY105" fmla="*/ 2321937 h 3176298"/>
                  <a:gd name="connsiteX106" fmla="*/ 6810195 w 12192000"/>
                  <a:gd name="connsiteY106" fmla="*/ 2331082 h 3176298"/>
                  <a:gd name="connsiteX107" fmla="*/ 6910782 w 12192000"/>
                  <a:gd name="connsiteY107" fmla="*/ 2350512 h 3176298"/>
                  <a:gd name="connsiteX108" fmla="*/ 6937263 w 12192000"/>
                  <a:gd name="connsiteY108" fmla="*/ 2353561 h 3176298"/>
                  <a:gd name="connsiteX109" fmla="*/ 6985653 w 12192000"/>
                  <a:gd name="connsiteY109" fmla="*/ 2362897 h 3176298"/>
                  <a:gd name="connsiteX110" fmla="*/ 6994415 w 12192000"/>
                  <a:gd name="connsiteY110" fmla="*/ 2364611 h 3176298"/>
                  <a:gd name="connsiteX111" fmla="*/ 7068141 w 12192000"/>
                  <a:gd name="connsiteY111" fmla="*/ 2388234 h 3176298"/>
                  <a:gd name="connsiteX112" fmla="*/ 7106432 w 12192000"/>
                  <a:gd name="connsiteY112" fmla="*/ 2390138 h 3176298"/>
                  <a:gd name="connsiteX113" fmla="*/ 7216547 w 12192000"/>
                  <a:gd name="connsiteY113" fmla="*/ 2390330 h 3176298"/>
                  <a:gd name="connsiteX114" fmla="*/ 7263220 w 12192000"/>
                  <a:gd name="connsiteY114" fmla="*/ 2386709 h 3176298"/>
                  <a:gd name="connsiteX115" fmla="*/ 7375428 w 12192000"/>
                  <a:gd name="connsiteY115" fmla="*/ 2372803 h 3176298"/>
                  <a:gd name="connsiteX116" fmla="*/ 7445916 w 12192000"/>
                  <a:gd name="connsiteY116" fmla="*/ 2365945 h 3176298"/>
                  <a:gd name="connsiteX117" fmla="*/ 7526880 w 12192000"/>
                  <a:gd name="connsiteY117" fmla="*/ 2355084 h 3176298"/>
                  <a:gd name="connsiteX118" fmla="*/ 7619655 w 12192000"/>
                  <a:gd name="connsiteY118" fmla="*/ 2348226 h 3176298"/>
                  <a:gd name="connsiteX119" fmla="*/ 7788636 w 12192000"/>
                  <a:gd name="connsiteY119" fmla="*/ 2327461 h 3176298"/>
                  <a:gd name="connsiteX120" fmla="*/ 7952280 w 12192000"/>
                  <a:gd name="connsiteY120" fmla="*/ 2305935 h 3176298"/>
                  <a:gd name="connsiteX121" fmla="*/ 8019339 w 12192000"/>
                  <a:gd name="connsiteY121" fmla="*/ 2286884 h 3176298"/>
                  <a:gd name="connsiteX122" fmla="*/ 8137835 w 12192000"/>
                  <a:gd name="connsiteY122" fmla="*/ 2259832 h 3176298"/>
                  <a:gd name="connsiteX123" fmla="*/ 8189651 w 12192000"/>
                  <a:gd name="connsiteY123" fmla="*/ 2243639 h 3176298"/>
                  <a:gd name="connsiteX124" fmla="*/ 8313671 w 12192000"/>
                  <a:gd name="connsiteY124" fmla="*/ 2209920 h 3176298"/>
                  <a:gd name="connsiteX125" fmla="*/ 8459979 w 12192000"/>
                  <a:gd name="connsiteY125" fmla="*/ 2158864 h 3176298"/>
                  <a:gd name="connsiteX126" fmla="*/ 8516369 w 12192000"/>
                  <a:gd name="connsiteY126" fmla="*/ 2144003 h 3176298"/>
                  <a:gd name="connsiteX127" fmla="*/ 8657726 w 12192000"/>
                  <a:gd name="connsiteY127" fmla="*/ 2106284 h 3176298"/>
                  <a:gd name="connsiteX128" fmla="*/ 8711448 w 12192000"/>
                  <a:gd name="connsiteY128" fmla="*/ 2098664 h 3176298"/>
                  <a:gd name="connsiteX129" fmla="*/ 8772219 w 12192000"/>
                  <a:gd name="connsiteY129" fmla="*/ 2082280 h 3176298"/>
                  <a:gd name="connsiteX130" fmla="*/ 8845565 w 12192000"/>
                  <a:gd name="connsiteY130" fmla="*/ 2053705 h 3176298"/>
                  <a:gd name="connsiteX131" fmla="*/ 8967871 w 12192000"/>
                  <a:gd name="connsiteY131" fmla="*/ 2011221 h 3176298"/>
                  <a:gd name="connsiteX132" fmla="*/ 9015878 w 12192000"/>
                  <a:gd name="connsiteY132" fmla="*/ 2001124 h 3176298"/>
                  <a:gd name="connsiteX133" fmla="*/ 9234579 w 12192000"/>
                  <a:gd name="connsiteY133" fmla="*/ 1935209 h 3176298"/>
                  <a:gd name="connsiteX134" fmla="*/ 9346597 w 12192000"/>
                  <a:gd name="connsiteY134" fmla="*/ 1896917 h 3176298"/>
                  <a:gd name="connsiteX135" fmla="*/ 9416321 w 12192000"/>
                  <a:gd name="connsiteY135" fmla="*/ 1880724 h 3176298"/>
                  <a:gd name="connsiteX136" fmla="*/ 9477283 w 12192000"/>
                  <a:gd name="connsiteY136" fmla="*/ 1856149 h 3176298"/>
                  <a:gd name="connsiteX137" fmla="*/ 9666265 w 12192000"/>
                  <a:gd name="connsiteY137" fmla="*/ 1787186 h 3176298"/>
                  <a:gd name="connsiteX138" fmla="*/ 9754088 w 12192000"/>
                  <a:gd name="connsiteY138" fmla="*/ 1741464 h 3176298"/>
                  <a:gd name="connsiteX139" fmla="*/ 9899446 w 12192000"/>
                  <a:gd name="connsiteY139" fmla="*/ 1656880 h 3176298"/>
                  <a:gd name="connsiteX140" fmla="*/ 9993175 w 12192000"/>
                  <a:gd name="connsiteY140" fmla="*/ 1576487 h 3176298"/>
                  <a:gd name="connsiteX141" fmla="*/ 10044230 w 12192000"/>
                  <a:gd name="connsiteY141" fmla="*/ 1540480 h 3176298"/>
                  <a:gd name="connsiteX142" fmla="*/ 10131863 w 12192000"/>
                  <a:gd name="connsiteY142" fmla="*/ 1485613 h 3176298"/>
                  <a:gd name="connsiteX143" fmla="*/ 10242357 w 12192000"/>
                  <a:gd name="connsiteY143" fmla="*/ 1410555 h 3176298"/>
                  <a:gd name="connsiteX144" fmla="*/ 10363709 w 12192000"/>
                  <a:gd name="connsiteY144" fmla="*/ 1359499 h 3176298"/>
                  <a:gd name="connsiteX145" fmla="*/ 10428291 w 12192000"/>
                  <a:gd name="connsiteY145" fmla="*/ 1314920 h 3176298"/>
                  <a:gd name="connsiteX146" fmla="*/ 10490969 w 12192000"/>
                  <a:gd name="connsiteY146" fmla="*/ 1267104 h 3176298"/>
                  <a:gd name="connsiteX147" fmla="*/ 10523354 w 12192000"/>
                  <a:gd name="connsiteY147" fmla="*/ 1238337 h 3176298"/>
                  <a:gd name="connsiteX148" fmla="*/ 10590031 w 12192000"/>
                  <a:gd name="connsiteY148" fmla="*/ 1191664 h 3176298"/>
                  <a:gd name="connsiteX149" fmla="*/ 10656519 w 12192000"/>
                  <a:gd name="connsiteY149" fmla="*/ 1156038 h 3176298"/>
                  <a:gd name="connsiteX150" fmla="*/ 10703573 w 12192000"/>
                  <a:gd name="connsiteY150" fmla="*/ 1120603 h 3176298"/>
                  <a:gd name="connsiteX151" fmla="*/ 10764534 w 12192000"/>
                  <a:gd name="connsiteY151" fmla="*/ 1067643 h 3176298"/>
                  <a:gd name="connsiteX152" fmla="*/ 10850453 w 12192000"/>
                  <a:gd name="connsiteY152" fmla="*/ 1014301 h 3176298"/>
                  <a:gd name="connsiteX153" fmla="*/ 10929704 w 12192000"/>
                  <a:gd name="connsiteY153" fmla="*/ 980201 h 3176298"/>
                  <a:gd name="connsiteX154" fmla="*/ 10967423 w 12192000"/>
                  <a:gd name="connsiteY154" fmla="*/ 930289 h 3176298"/>
                  <a:gd name="connsiteX155" fmla="*/ 11058869 w 12192000"/>
                  <a:gd name="connsiteY155" fmla="*/ 838084 h 3176298"/>
                  <a:gd name="connsiteX156" fmla="*/ 11172600 w 12192000"/>
                  <a:gd name="connsiteY156" fmla="*/ 762834 h 3176298"/>
                  <a:gd name="connsiteX157" fmla="*/ 11275283 w 12192000"/>
                  <a:gd name="connsiteY157" fmla="*/ 673676 h 3176298"/>
                  <a:gd name="connsiteX158" fmla="*/ 11320623 w 12192000"/>
                  <a:gd name="connsiteY158" fmla="*/ 639195 h 3176298"/>
                  <a:gd name="connsiteX159" fmla="*/ 11374346 w 12192000"/>
                  <a:gd name="connsiteY159" fmla="*/ 601664 h 3176298"/>
                  <a:gd name="connsiteX160" fmla="*/ 11448453 w 12192000"/>
                  <a:gd name="connsiteY160" fmla="*/ 567755 h 3176298"/>
                  <a:gd name="connsiteX161" fmla="*/ 11532275 w 12192000"/>
                  <a:gd name="connsiteY161" fmla="*/ 522605 h 3176298"/>
                  <a:gd name="connsiteX162" fmla="*/ 11562947 w 12192000"/>
                  <a:gd name="connsiteY162" fmla="*/ 486598 h 3176298"/>
                  <a:gd name="connsiteX163" fmla="*/ 11672489 w 12192000"/>
                  <a:gd name="connsiteY163" fmla="*/ 335337 h 3176298"/>
                  <a:gd name="connsiteX164" fmla="*/ 11821656 w 12192000"/>
                  <a:gd name="connsiteY164" fmla="*/ 207889 h 3176298"/>
                  <a:gd name="connsiteX165" fmla="*/ 11986443 w 12192000"/>
                  <a:gd name="connsiteY165" fmla="*/ 104824 h 3176298"/>
                  <a:gd name="connsiteX166" fmla="*/ 12026448 w 12192000"/>
                  <a:gd name="connsiteY166" fmla="*/ 88821 h 3176298"/>
                  <a:gd name="connsiteX167" fmla="*/ 12160947 w 12192000"/>
                  <a:gd name="connsiteY167" fmla="*/ 28621 h 3176298"/>
                  <a:gd name="connsiteX168" fmla="*/ 12192000 w 12192000"/>
                  <a:gd name="connsiteY168" fmla="*/ 0 h 3176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Lst>
                <a:rect l="l" t="t" r="r" b="b"/>
                <a:pathLst>
                  <a:path w="12192000" h="3176298">
                    <a:moveTo>
                      <a:pt x="12192000" y="0"/>
                    </a:moveTo>
                    <a:lnTo>
                      <a:pt x="12192000" y="3176298"/>
                    </a:lnTo>
                    <a:lnTo>
                      <a:pt x="0" y="3176298"/>
                    </a:lnTo>
                    <a:lnTo>
                      <a:pt x="0" y="2264980"/>
                    </a:lnTo>
                    <a:lnTo>
                      <a:pt x="544" y="2264980"/>
                    </a:lnTo>
                    <a:lnTo>
                      <a:pt x="544" y="2392219"/>
                    </a:lnTo>
                    <a:lnTo>
                      <a:pt x="61197" y="2387448"/>
                    </a:lnTo>
                    <a:cubicBezTo>
                      <a:pt x="80794" y="2382137"/>
                      <a:pt x="99990" y="2374707"/>
                      <a:pt x="119613" y="2369945"/>
                    </a:cubicBezTo>
                    <a:cubicBezTo>
                      <a:pt x="137898" y="2365563"/>
                      <a:pt x="155046" y="2355466"/>
                      <a:pt x="172384" y="2347084"/>
                    </a:cubicBezTo>
                    <a:cubicBezTo>
                      <a:pt x="205529" y="2331082"/>
                      <a:pt x="240965" y="2341178"/>
                      <a:pt x="274873" y="2336988"/>
                    </a:cubicBezTo>
                    <a:cubicBezTo>
                      <a:pt x="285732" y="2335653"/>
                      <a:pt x="296590" y="2334130"/>
                      <a:pt x="307259" y="2331461"/>
                    </a:cubicBezTo>
                    <a:cubicBezTo>
                      <a:pt x="336408" y="2324413"/>
                      <a:pt x="366127" y="2318317"/>
                      <a:pt x="394511" y="2308601"/>
                    </a:cubicBezTo>
                    <a:cubicBezTo>
                      <a:pt x="426709" y="2297743"/>
                      <a:pt x="457572" y="2283264"/>
                      <a:pt x="494337" y="2268213"/>
                    </a:cubicBezTo>
                    <a:cubicBezTo>
                      <a:pt x="507102" y="2272024"/>
                      <a:pt x="526724" y="2282312"/>
                      <a:pt x="546917" y="2283264"/>
                    </a:cubicBezTo>
                    <a:cubicBezTo>
                      <a:pt x="611880" y="2286503"/>
                      <a:pt x="672650" y="2268786"/>
                      <a:pt x="730754" y="2240780"/>
                    </a:cubicBezTo>
                    <a:cubicBezTo>
                      <a:pt x="748471" y="2232399"/>
                      <a:pt x="767524" y="2226874"/>
                      <a:pt x="785432" y="2218682"/>
                    </a:cubicBezTo>
                    <a:cubicBezTo>
                      <a:pt x="791717" y="2215826"/>
                      <a:pt x="799909" y="2209730"/>
                      <a:pt x="801053" y="2204013"/>
                    </a:cubicBezTo>
                    <a:cubicBezTo>
                      <a:pt x="807719" y="2170866"/>
                      <a:pt x="832486" y="2171436"/>
                      <a:pt x="858205" y="2169532"/>
                    </a:cubicBezTo>
                    <a:cubicBezTo>
                      <a:pt x="888877" y="2167247"/>
                      <a:pt x="919165" y="2161912"/>
                      <a:pt x="949646" y="2157340"/>
                    </a:cubicBezTo>
                    <a:cubicBezTo>
                      <a:pt x="953648" y="2156768"/>
                      <a:pt x="957266" y="2152768"/>
                      <a:pt x="960887" y="2150099"/>
                    </a:cubicBezTo>
                    <a:cubicBezTo>
                      <a:pt x="966411" y="2146099"/>
                      <a:pt x="971554" y="2140003"/>
                      <a:pt x="977653" y="2138480"/>
                    </a:cubicBezTo>
                    <a:cubicBezTo>
                      <a:pt x="1008894" y="2131049"/>
                      <a:pt x="1040327" y="2124763"/>
                      <a:pt x="1071762" y="2117905"/>
                    </a:cubicBezTo>
                    <a:cubicBezTo>
                      <a:pt x="1078810" y="2116380"/>
                      <a:pt x="1086048" y="2114476"/>
                      <a:pt x="1092527" y="2111428"/>
                    </a:cubicBezTo>
                    <a:cubicBezTo>
                      <a:pt x="1098623" y="2108570"/>
                      <a:pt x="1103767" y="2103616"/>
                      <a:pt x="1109865" y="2100568"/>
                    </a:cubicBezTo>
                    <a:cubicBezTo>
                      <a:pt x="1126437" y="2092378"/>
                      <a:pt x="1143394" y="2084757"/>
                      <a:pt x="1162823" y="2075613"/>
                    </a:cubicBezTo>
                    <a:cubicBezTo>
                      <a:pt x="1173681" y="2092757"/>
                      <a:pt x="1188354" y="2083041"/>
                      <a:pt x="1206641" y="2074851"/>
                    </a:cubicBezTo>
                    <a:cubicBezTo>
                      <a:pt x="1225310" y="2066468"/>
                      <a:pt x="1246837" y="2063801"/>
                      <a:pt x="1267411" y="2060753"/>
                    </a:cubicBezTo>
                    <a:cubicBezTo>
                      <a:pt x="1305132" y="2055228"/>
                      <a:pt x="1343044" y="2051799"/>
                      <a:pt x="1380762" y="2046847"/>
                    </a:cubicBezTo>
                    <a:cubicBezTo>
                      <a:pt x="1388765" y="2045703"/>
                      <a:pt x="1397909" y="2043608"/>
                      <a:pt x="1404006" y="2038844"/>
                    </a:cubicBezTo>
                    <a:cubicBezTo>
                      <a:pt x="1445725" y="2006839"/>
                      <a:pt x="1496403" y="1997887"/>
                      <a:pt x="1544598" y="2000932"/>
                    </a:cubicBezTo>
                    <a:cubicBezTo>
                      <a:pt x="1582510" y="2003220"/>
                      <a:pt x="1619658" y="2004935"/>
                      <a:pt x="1657188" y="2001697"/>
                    </a:cubicBezTo>
                    <a:cubicBezTo>
                      <a:pt x="1660046" y="2001505"/>
                      <a:pt x="1663856" y="2001887"/>
                      <a:pt x="1665950" y="2003411"/>
                    </a:cubicBezTo>
                    <a:cubicBezTo>
                      <a:pt x="1678904" y="2013507"/>
                      <a:pt x="1692431" y="2014269"/>
                      <a:pt x="1709006" y="2015983"/>
                    </a:cubicBezTo>
                    <a:cubicBezTo>
                      <a:pt x="1732439" y="2018461"/>
                      <a:pt x="1753965" y="2016745"/>
                      <a:pt x="1775684" y="2012555"/>
                    </a:cubicBezTo>
                    <a:cubicBezTo>
                      <a:pt x="1791496" y="2009507"/>
                      <a:pt x="1807497" y="2003220"/>
                      <a:pt x="1821596" y="1995218"/>
                    </a:cubicBezTo>
                    <a:cubicBezTo>
                      <a:pt x="1841216" y="1983978"/>
                      <a:pt x="1860079" y="1979597"/>
                      <a:pt x="1878748" y="1994457"/>
                    </a:cubicBezTo>
                    <a:cubicBezTo>
                      <a:pt x="1898940" y="2010269"/>
                      <a:pt x="1921800" y="2004745"/>
                      <a:pt x="1944092" y="2005315"/>
                    </a:cubicBezTo>
                    <a:cubicBezTo>
                      <a:pt x="1953806" y="2005507"/>
                      <a:pt x="1964094" y="2005124"/>
                      <a:pt x="1973429" y="2007601"/>
                    </a:cubicBezTo>
                    <a:cubicBezTo>
                      <a:pt x="2000479" y="2014651"/>
                      <a:pt x="2026581" y="2025320"/>
                      <a:pt x="2054013" y="2030082"/>
                    </a:cubicBezTo>
                    <a:cubicBezTo>
                      <a:pt x="2069254" y="2032747"/>
                      <a:pt x="2086208" y="2027986"/>
                      <a:pt x="2102021" y="2024557"/>
                    </a:cubicBezTo>
                    <a:cubicBezTo>
                      <a:pt x="2118023" y="2020937"/>
                      <a:pt x="2133834" y="2015413"/>
                      <a:pt x="2149267" y="2009697"/>
                    </a:cubicBezTo>
                    <a:cubicBezTo>
                      <a:pt x="2159743" y="2005887"/>
                      <a:pt x="2171173" y="2002267"/>
                      <a:pt x="2179556" y="1995409"/>
                    </a:cubicBezTo>
                    <a:cubicBezTo>
                      <a:pt x="2198608" y="1979788"/>
                      <a:pt x="2218229" y="1977120"/>
                      <a:pt x="2240710" y="1985312"/>
                    </a:cubicBezTo>
                    <a:cubicBezTo>
                      <a:pt x="2244137" y="1986647"/>
                      <a:pt x="2248138" y="1986647"/>
                      <a:pt x="2251948" y="1986836"/>
                    </a:cubicBezTo>
                    <a:cubicBezTo>
                      <a:pt x="2312915" y="1990836"/>
                      <a:pt x="2373874" y="1993314"/>
                      <a:pt x="2434456" y="1999410"/>
                    </a:cubicBezTo>
                    <a:cubicBezTo>
                      <a:pt x="2459029" y="2001887"/>
                      <a:pt x="2482652" y="2012745"/>
                      <a:pt x="2506847" y="2019603"/>
                    </a:cubicBezTo>
                    <a:cubicBezTo>
                      <a:pt x="2511800" y="2020937"/>
                      <a:pt x="2517327" y="2023033"/>
                      <a:pt x="2522279" y="2022080"/>
                    </a:cubicBezTo>
                    <a:cubicBezTo>
                      <a:pt x="2576191" y="2012555"/>
                      <a:pt x="2626677" y="2026461"/>
                      <a:pt x="2676398" y="2044751"/>
                    </a:cubicBezTo>
                    <a:cubicBezTo>
                      <a:pt x="2681540" y="2046656"/>
                      <a:pt x="2687827" y="2046084"/>
                      <a:pt x="2693543" y="2045703"/>
                    </a:cubicBezTo>
                    <a:cubicBezTo>
                      <a:pt x="2709548" y="2044370"/>
                      <a:pt x="2726882" y="2037701"/>
                      <a:pt x="2741360" y="2041701"/>
                    </a:cubicBezTo>
                    <a:cubicBezTo>
                      <a:pt x="2779842" y="2052753"/>
                      <a:pt x="2817943" y="2066087"/>
                      <a:pt x="2854140" y="2082851"/>
                    </a:cubicBezTo>
                    <a:cubicBezTo>
                      <a:pt x="2890910" y="2099805"/>
                      <a:pt x="2925008" y="2114095"/>
                      <a:pt x="2967110" y="2096949"/>
                    </a:cubicBezTo>
                    <a:cubicBezTo>
                      <a:pt x="2985016" y="2089709"/>
                      <a:pt x="3008639" y="2094853"/>
                      <a:pt x="3029216" y="2096757"/>
                    </a:cubicBezTo>
                    <a:cubicBezTo>
                      <a:pt x="3044264" y="2098282"/>
                      <a:pt x="3058743" y="2106856"/>
                      <a:pt x="3073604" y="2106856"/>
                    </a:cubicBezTo>
                    <a:cubicBezTo>
                      <a:pt x="3113231" y="2106856"/>
                      <a:pt x="3148472" y="2116953"/>
                      <a:pt x="3182763" y="2137527"/>
                    </a:cubicBezTo>
                    <a:cubicBezTo>
                      <a:pt x="3196102" y="2145528"/>
                      <a:pt x="3216867" y="2140193"/>
                      <a:pt x="3234202" y="2142289"/>
                    </a:cubicBezTo>
                    <a:cubicBezTo>
                      <a:pt x="3252492" y="2144765"/>
                      <a:pt x="3271348" y="2147051"/>
                      <a:pt x="3288877" y="2152578"/>
                    </a:cubicBezTo>
                    <a:cubicBezTo>
                      <a:pt x="3334216" y="2167056"/>
                      <a:pt x="3378986" y="2183439"/>
                      <a:pt x="3424135" y="2198680"/>
                    </a:cubicBezTo>
                    <a:cubicBezTo>
                      <a:pt x="3461282" y="2211253"/>
                      <a:pt x="3497862" y="2201347"/>
                      <a:pt x="3534629" y="2196013"/>
                    </a:cubicBezTo>
                    <a:cubicBezTo>
                      <a:pt x="3557682" y="2192583"/>
                      <a:pt x="3579206" y="2184391"/>
                      <a:pt x="3605116" y="2196583"/>
                    </a:cubicBezTo>
                    <a:cubicBezTo>
                      <a:pt x="3629882" y="2208205"/>
                      <a:pt x="3661315" y="2205537"/>
                      <a:pt x="3689131" y="2211824"/>
                    </a:cubicBezTo>
                    <a:cubicBezTo>
                      <a:pt x="3712565" y="2217157"/>
                      <a:pt x="3735231" y="2225732"/>
                      <a:pt x="3757902" y="2234114"/>
                    </a:cubicBezTo>
                    <a:cubicBezTo>
                      <a:pt x="3788766" y="2245545"/>
                      <a:pt x="3819245" y="2257545"/>
                      <a:pt x="3852966" y="2251831"/>
                    </a:cubicBezTo>
                    <a:cubicBezTo>
                      <a:pt x="3891259" y="2245353"/>
                      <a:pt x="3917546" y="2269738"/>
                      <a:pt x="3947648" y="2285932"/>
                    </a:cubicBezTo>
                    <a:cubicBezTo>
                      <a:pt x="3968414" y="2296980"/>
                      <a:pt x="3991083" y="2305172"/>
                      <a:pt x="4013753" y="2312031"/>
                    </a:cubicBezTo>
                    <a:cubicBezTo>
                      <a:pt x="4044043" y="2320985"/>
                      <a:pt x="4075285" y="2326320"/>
                      <a:pt x="4105766" y="2335082"/>
                    </a:cubicBezTo>
                    <a:cubicBezTo>
                      <a:pt x="4151870" y="2348226"/>
                      <a:pt x="4198546" y="2358514"/>
                      <a:pt x="4246551" y="2351274"/>
                    </a:cubicBezTo>
                    <a:cubicBezTo>
                      <a:pt x="4268649" y="2348036"/>
                      <a:pt x="4289227" y="2348226"/>
                      <a:pt x="4311323" y="2352991"/>
                    </a:cubicBezTo>
                    <a:cubicBezTo>
                      <a:pt x="4347518" y="2360801"/>
                      <a:pt x="4384668" y="2361753"/>
                      <a:pt x="4413817" y="2390899"/>
                    </a:cubicBezTo>
                    <a:cubicBezTo>
                      <a:pt x="4424104" y="2401188"/>
                      <a:pt x="4442581" y="2403853"/>
                      <a:pt x="4457632" y="2409188"/>
                    </a:cubicBezTo>
                    <a:cubicBezTo>
                      <a:pt x="4474969" y="2415476"/>
                      <a:pt x="4487731" y="2412236"/>
                      <a:pt x="4497068" y="2393947"/>
                    </a:cubicBezTo>
                    <a:cubicBezTo>
                      <a:pt x="4501257" y="2385757"/>
                      <a:pt x="4513260" y="2377755"/>
                      <a:pt x="4522596" y="2376421"/>
                    </a:cubicBezTo>
                    <a:cubicBezTo>
                      <a:pt x="4550599" y="2372421"/>
                      <a:pt x="4576318" y="2378327"/>
                      <a:pt x="4603368" y="2391282"/>
                    </a:cubicBezTo>
                    <a:cubicBezTo>
                      <a:pt x="4628705" y="2403474"/>
                      <a:pt x="4660331" y="2402140"/>
                      <a:pt x="4689098" y="2406903"/>
                    </a:cubicBezTo>
                    <a:cubicBezTo>
                      <a:pt x="4699289" y="2408618"/>
                      <a:pt x="4709482" y="2411237"/>
                      <a:pt x="4719697" y="2413428"/>
                    </a:cubicBezTo>
                    <a:lnTo>
                      <a:pt x="4726469" y="2414298"/>
                    </a:lnTo>
                    <a:lnTo>
                      <a:pt x="4785776" y="2414298"/>
                    </a:lnTo>
                    <a:lnTo>
                      <a:pt x="4788661" y="2414047"/>
                    </a:lnTo>
                    <a:cubicBezTo>
                      <a:pt x="4801401" y="2412237"/>
                      <a:pt x="4814166" y="2410142"/>
                      <a:pt x="4827024" y="2408999"/>
                    </a:cubicBezTo>
                    <a:cubicBezTo>
                      <a:pt x="4847027" y="2407095"/>
                      <a:pt x="4867412" y="2407856"/>
                      <a:pt x="4887415" y="2405570"/>
                    </a:cubicBezTo>
                    <a:cubicBezTo>
                      <a:pt x="4903799" y="2403853"/>
                      <a:pt x="4919991" y="2399474"/>
                      <a:pt x="4936184" y="2395853"/>
                    </a:cubicBezTo>
                    <a:cubicBezTo>
                      <a:pt x="4942089" y="2394520"/>
                      <a:pt x="4947996" y="2389376"/>
                      <a:pt x="4953328" y="2390138"/>
                    </a:cubicBezTo>
                    <a:cubicBezTo>
                      <a:pt x="5006292" y="2398330"/>
                      <a:pt x="5044391" y="2361753"/>
                      <a:pt x="5089162" y="2345560"/>
                    </a:cubicBezTo>
                    <a:cubicBezTo>
                      <a:pt x="5136216" y="2328413"/>
                      <a:pt x="5181748" y="2302124"/>
                      <a:pt x="5234326" y="2309935"/>
                    </a:cubicBezTo>
                    <a:cubicBezTo>
                      <a:pt x="5266141" y="2314697"/>
                      <a:pt x="5296812" y="2325747"/>
                      <a:pt x="5328438" y="2332416"/>
                    </a:cubicBezTo>
                    <a:cubicBezTo>
                      <a:pt x="5339677" y="2334701"/>
                      <a:pt x="5352250" y="2334320"/>
                      <a:pt x="5363491" y="2332034"/>
                    </a:cubicBezTo>
                    <a:cubicBezTo>
                      <a:pt x="5417784" y="2321555"/>
                      <a:pt x="5471316" y="2320032"/>
                      <a:pt x="5524660" y="2337178"/>
                    </a:cubicBezTo>
                    <a:cubicBezTo>
                      <a:pt x="5533802" y="2340036"/>
                      <a:pt x="5543518" y="2342701"/>
                      <a:pt x="5553045" y="2342701"/>
                    </a:cubicBezTo>
                    <a:cubicBezTo>
                      <a:pt x="5605244" y="2342701"/>
                      <a:pt x="5656488" y="2338701"/>
                      <a:pt x="5706401" y="2320032"/>
                    </a:cubicBezTo>
                    <a:cubicBezTo>
                      <a:pt x="5723166" y="2313745"/>
                      <a:pt x="5743551" y="2317745"/>
                      <a:pt x="5762029" y="2316221"/>
                    </a:cubicBezTo>
                    <a:cubicBezTo>
                      <a:pt x="5779174" y="2314889"/>
                      <a:pt x="5796702" y="2314317"/>
                      <a:pt x="5813276" y="2309935"/>
                    </a:cubicBezTo>
                    <a:cubicBezTo>
                      <a:pt x="5837472" y="2303459"/>
                      <a:pt x="5859949" y="2302697"/>
                      <a:pt x="5884906" y="2308411"/>
                    </a:cubicBezTo>
                    <a:cubicBezTo>
                      <a:pt x="5908719" y="2313745"/>
                      <a:pt x="5934438" y="2311079"/>
                      <a:pt x="5959204" y="2311269"/>
                    </a:cubicBezTo>
                    <a:cubicBezTo>
                      <a:pt x="5986828" y="2311459"/>
                      <a:pt x="6014449" y="2311649"/>
                      <a:pt x="6042072" y="2310697"/>
                    </a:cubicBezTo>
                    <a:cubicBezTo>
                      <a:pt x="6053124" y="2310317"/>
                      <a:pt x="6065695" y="2302697"/>
                      <a:pt x="6074842" y="2305745"/>
                    </a:cubicBezTo>
                    <a:cubicBezTo>
                      <a:pt x="6104368" y="2316031"/>
                      <a:pt x="6133897" y="2303649"/>
                      <a:pt x="6163425" y="2309172"/>
                    </a:cubicBezTo>
                    <a:cubicBezTo>
                      <a:pt x="6177905" y="2312031"/>
                      <a:pt x="6194288" y="2304220"/>
                      <a:pt x="6209909" y="2303459"/>
                    </a:cubicBezTo>
                    <a:cubicBezTo>
                      <a:pt x="6235437" y="2302124"/>
                      <a:pt x="6260964" y="2302697"/>
                      <a:pt x="6286493" y="2302315"/>
                    </a:cubicBezTo>
                    <a:cubicBezTo>
                      <a:pt x="6294876" y="2302124"/>
                      <a:pt x="6303068" y="2301362"/>
                      <a:pt x="6311449" y="2300980"/>
                    </a:cubicBezTo>
                    <a:cubicBezTo>
                      <a:pt x="6318880" y="2300601"/>
                      <a:pt x="6326691" y="2298887"/>
                      <a:pt x="6333739" y="2300218"/>
                    </a:cubicBezTo>
                    <a:cubicBezTo>
                      <a:pt x="6359268" y="2304983"/>
                      <a:pt x="6384414" y="2312793"/>
                      <a:pt x="6410131" y="2315841"/>
                    </a:cubicBezTo>
                    <a:cubicBezTo>
                      <a:pt x="6432420" y="2318507"/>
                      <a:pt x="6455472" y="2314889"/>
                      <a:pt x="6477951" y="2316793"/>
                    </a:cubicBezTo>
                    <a:cubicBezTo>
                      <a:pt x="6517576" y="2320032"/>
                      <a:pt x="6557201" y="2325747"/>
                      <a:pt x="6596828" y="2329368"/>
                    </a:cubicBezTo>
                    <a:cubicBezTo>
                      <a:pt x="6605401" y="2330130"/>
                      <a:pt x="6614353" y="2325365"/>
                      <a:pt x="6623118" y="2324985"/>
                    </a:cubicBezTo>
                    <a:cubicBezTo>
                      <a:pt x="6650551" y="2324033"/>
                      <a:pt x="6677984" y="2323841"/>
                      <a:pt x="6705417" y="2323272"/>
                    </a:cubicBezTo>
                    <a:cubicBezTo>
                      <a:pt x="6721038" y="2323080"/>
                      <a:pt x="6736851" y="2323651"/>
                      <a:pt x="6752283" y="2321937"/>
                    </a:cubicBezTo>
                    <a:cubicBezTo>
                      <a:pt x="6772665" y="2319651"/>
                      <a:pt x="6791144" y="2316221"/>
                      <a:pt x="6810195" y="2331082"/>
                    </a:cubicBezTo>
                    <a:cubicBezTo>
                      <a:pt x="6839534" y="2354132"/>
                      <a:pt x="6876872" y="2345178"/>
                      <a:pt x="6910782" y="2350512"/>
                    </a:cubicBezTo>
                    <a:cubicBezTo>
                      <a:pt x="6919547" y="2351847"/>
                      <a:pt x="6928501" y="2352036"/>
                      <a:pt x="6937263" y="2353561"/>
                    </a:cubicBezTo>
                    <a:cubicBezTo>
                      <a:pt x="6953457" y="2356418"/>
                      <a:pt x="6969457" y="2359657"/>
                      <a:pt x="6985653" y="2362897"/>
                    </a:cubicBezTo>
                    <a:cubicBezTo>
                      <a:pt x="6988509" y="2363467"/>
                      <a:pt x="6991747" y="2363659"/>
                      <a:pt x="6994415" y="2364611"/>
                    </a:cubicBezTo>
                    <a:cubicBezTo>
                      <a:pt x="7018991" y="2372611"/>
                      <a:pt x="7043184" y="2381755"/>
                      <a:pt x="7068141" y="2388234"/>
                    </a:cubicBezTo>
                    <a:cubicBezTo>
                      <a:pt x="7080334" y="2391472"/>
                      <a:pt x="7093860" y="2391853"/>
                      <a:pt x="7106432" y="2390138"/>
                    </a:cubicBezTo>
                    <a:cubicBezTo>
                      <a:pt x="7143199" y="2385185"/>
                      <a:pt x="7179587" y="2383089"/>
                      <a:pt x="7216547" y="2390330"/>
                    </a:cubicBezTo>
                    <a:cubicBezTo>
                      <a:pt x="7231214" y="2393186"/>
                      <a:pt x="7247599" y="2388424"/>
                      <a:pt x="7263220" y="2386709"/>
                    </a:cubicBezTo>
                    <a:cubicBezTo>
                      <a:pt x="7300559" y="2382137"/>
                      <a:pt x="7337899" y="2377183"/>
                      <a:pt x="7375428" y="2372803"/>
                    </a:cubicBezTo>
                    <a:cubicBezTo>
                      <a:pt x="7398860" y="2370135"/>
                      <a:pt x="7422483" y="2368611"/>
                      <a:pt x="7445916" y="2365945"/>
                    </a:cubicBezTo>
                    <a:cubicBezTo>
                      <a:pt x="7472967" y="2362705"/>
                      <a:pt x="7499828" y="2357753"/>
                      <a:pt x="7526880" y="2355084"/>
                    </a:cubicBezTo>
                    <a:cubicBezTo>
                      <a:pt x="7557742" y="2352036"/>
                      <a:pt x="7588795" y="2351466"/>
                      <a:pt x="7619655" y="2348226"/>
                    </a:cubicBezTo>
                    <a:cubicBezTo>
                      <a:pt x="7676047" y="2341940"/>
                      <a:pt x="7732247" y="2334509"/>
                      <a:pt x="7788636" y="2327461"/>
                    </a:cubicBezTo>
                    <a:cubicBezTo>
                      <a:pt x="7843311" y="2320603"/>
                      <a:pt x="7897987" y="2314507"/>
                      <a:pt x="7952280" y="2305935"/>
                    </a:cubicBezTo>
                    <a:cubicBezTo>
                      <a:pt x="7975142" y="2302315"/>
                      <a:pt x="7996859" y="2292408"/>
                      <a:pt x="8019339" y="2286884"/>
                    </a:cubicBezTo>
                    <a:cubicBezTo>
                      <a:pt x="8058774" y="2277357"/>
                      <a:pt x="8098590" y="2269357"/>
                      <a:pt x="8137835" y="2259832"/>
                    </a:cubicBezTo>
                    <a:cubicBezTo>
                      <a:pt x="8155359" y="2255641"/>
                      <a:pt x="8172124" y="2248593"/>
                      <a:pt x="8189651" y="2243639"/>
                    </a:cubicBezTo>
                    <a:cubicBezTo>
                      <a:pt x="8230992" y="2232208"/>
                      <a:pt x="8272903" y="2222874"/>
                      <a:pt x="8313671" y="2209920"/>
                    </a:cubicBezTo>
                    <a:cubicBezTo>
                      <a:pt x="8362822" y="2194297"/>
                      <a:pt x="8411019" y="2175439"/>
                      <a:pt x="8459979" y="2158864"/>
                    </a:cubicBezTo>
                    <a:cubicBezTo>
                      <a:pt x="8478269" y="2152578"/>
                      <a:pt x="8497511" y="2148957"/>
                      <a:pt x="8516369" y="2144003"/>
                    </a:cubicBezTo>
                    <a:cubicBezTo>
                      <a:pt x="8563425" y="2131431"/>
                      <a:pt x="8610288" y="2118095"/>
                      <a:pt x="8657726" y="2106284"/>
                    </a:cubicBezTo>
                    <a:cubicBezTo>
                      <a:pt x="8675253" y="2101901"/>
                      <a:pt x="8693731" y="2102284"/>
                      <a:pt x="8711448" y="2098664"/>
                    </a:cubicBezTo>
                    <a:cubicBezTo>
                      <a:pt x="8732023" y="2094472"/>
                      <a:pt x="8752407" y="2089138"/>
                      <a:pt x="8772219" y="2082280"/>
                    </a:cubicBezTo>
                    <a:cubicBezTo>
                      <a:pt x="8796985" y="2073707"/>
                      <a:pt x="8820990" y="2062659"/>
                      <a:pt x="8845565" y="2053705"/>
                    </a:cubicBezTo>
                    <a:cubicBezTo>
                      <a:pt x="8886142" y="2039034"/>
                      <a:pt x="8926911" y="2024557"/>
                      <a:pt x="8967871" y="2011221"/>
                    </a:cubicBezTo>
                    <a:cubicBezTo>
                      <a:pt x="8983301" y="2006268"/>
                      <a:pt x="9000257" y="2005697"/>
                      <a:pt x="9015878" y="2001124"/>
                    </a:cubicBezTo>
                    <a:cubicBezTo>
                      <a:pt x="9088840" y="1979597"/>
                      <a:pt x="9161805" y="1957880"/>
                      <a:pt x="9234579" y="1935209"/>
                    </a:cubicBezTo>
                    <a:cubicBezTo>
                      <a:pt x="9272298" y="1923399"/>
                      <a:pt x="9308875" y="1908538"/>
                      <a:pt x="9346597" y="1896917"/>
                    </a:cubicBezTo>
                    <a:cubicBezTo>
                      <a:pt x="9369267" y="1889869"/>
                      <a:pt x="9393650" y="1887773"/>
                      <a:pt x="9416321" y="1880724"/>
                    </a:cubicBezTo>
                    <a:cubicBezTo>
                      <a:pt x="9437278" y="1874247"/>
                      <a:pt x="9456709" y="1863578"/>
                      <a:pt x="9477283" y="1856149"/>
                    </a:cubicBezTo>
                    <a:cubicBezTo>
                      <a:pt x="9540152" y="1833097"/>
                      <a:pt x="9603971" y="1811953"/>
                      <a:pt x="9666265" y="1787186"/>
                    </a:cubicBezTo>
                    <a:cubicBezTo>
                      <a:pt x="9696749" y="1775183"/>
                      <a:pt x="9725323" y="1757849"/>
                      <a:pt x="9754088" y="1741464"/>
                    </a:cubicBezTo>
                    <a:cubicBezTo>
                      <a:pt x="9802858" y="1713841"/>
                      <a:pt x="9850865" y="1685074"/>
                      <a:pt x="9899446" y="1656880"/>
                    </a:cubicBezTo>
                    <a:cubicBezTo>
                      <a:pt x="9935832" y="1635924"/>
                      <a:pt x="9968027" y="1611347"/>
                      <a:pt x="9993175" y="1576487"/>
                    </a:cubicBezTo>
                    <a:cubicBezTo>
                      <a:pt x="10004797" y="1560484"/>
                      <a:pt x="10024990" y="1546768"/>
                      <a:pt x="10044230" y="1540480"/>
                    </a:cubicBezTo>
                    <a:cubicBezTo>
                      <a:pt x="10078713" y="1529241"/>
                      <a:pt x="10104430" y="1507522"/>
                      <a:pt x="10131863" y="1485613"/>
                    </a:cubicBezTo>
                    <a:cubicBezTo>
                      <a:pt x="10166536" y="1457801"/>
                      <a:pt x="10203304" y="1431509"/>
                      <a:pt x="10242357" y="1410555"/>
                    </a:cubicBezTo>
                    <a:cubicBezTo>
                      <a:pt x="10280840" y="1389980"/>
                      <a:pt x="10324086" y="1378549"/>
                      <a:pt x="10363709" y="1359499"/>
                    </a:cubicBezTo>
                    <a:cubicBezTo>
                      <a:pt x="10386952" y="1348259"/>
                      <a:pt x="10407146" y="1330353"/>
                      <a:pt x="10428291" y="1314920"/>
                    </a:cubicBezTo>
                    <a:cubicBezTo>
                      <a:pt x="10449438" y="1299489"/>
                      <a:pt x="10470394" y="1283486"/>
                      <a:pt x="10490969" y="1267104"/>
                    </a:cubicBezTo>
                    <a:cubicBezTo>
                      <a:pt x="10502208" y="1258149"/>
                      <a:pt x="10511734" y="1246909"/>
                      <a:pt x="10523354" y="1238337"/>
                    </a:cubicBezTo>
                    <a:cubicBezTo>
                      <a:pt x="10545263" y="1222334"/>
                      <a:pt x="10569075" y="1208808"/>
                      <a:pt x="10590031" y="1191664"/>
                    </a:cubicBezTo>
                    <a:cubicBezTo>
                      <a:pt x="10610225" y="1175089"/>
                      <a:pt x="10633467" y="1166707"/>
                      <a:pt x="10656519" y="1156038"/>
                    </a:cubicBezTo>
                    <a:cubicBezTo>
                      <a:pt x="10674046" y="1148036"/>
                      <a:pt x="10686617" y="1130320"/>
                      <a:pt x="10703573" y="1120603"/>
                    </a:cubicBezTo>
                    <a:cubicBezTo>
                      <a:pt x="10727767" y="1106697"/>
                      <a:pt x="10746246" y="1089553"/>
                      <a:pt x="10764534" y="1067643"/>
                    </a:cubicBezTo>
                    <a:cubicBezTo>
                      <a:pt x="10785111" y="1043068"/>
                      <a:pt x="10820162" y="1029732"/>
                      <a:pt x="10850453" y="1014301"/>
                    </a:cubicBezTo>
                    <a:cubicBezTo>
                      <a:pt x="10876171" y="1001157"/>
                      <a:pt x="10906081" y="995632"/>
                      <a:pt x="10929704" y="980201"/>
                    </a:cubicBezTo>
                    <a:cubicBezTo>
                      <a:pt x="10946279" y="969342"/>
                      <a:pt x="10958661" y="948957"/>
                      <a:pt x="10967423" y="930289"/>
                    </a:cubicBezTo>
                    <a:cubicBezTo>
                      <a:pt x="10987046" y="887995"/>
                      <a:pt x="11021146" y="861897"/>
                      <a:pt x="11058869" y="838084"/>
                    </a:cubicBezTo>
                    <a:cubicBezTo>
                      <a:pt x="11097350" y="813699"/>
                      <a:pt x="11133927" y="786836"/>
                      <a:pt x="11172600" y="762834"/>
                    </a:cubicBezTo>
                    <a:cubicBezTo>
                      <a:pt x="11211843" y="738638"/>
                      <a:pt x="11243658" y="706443"/>
                      <a:pt x="11275283" y="673676"/>
                    </a:cubicBezTo>
                    <a:cubicBezTo>
                      <a:pt x="11288238" y="660150"/>
                      <a:pt x="11305192" y="650434"/>
                      <a:pt x="11320623" y="639195"/>
                    </a:cubicBezTo>
                    <a:cubicBezTo>
                      <a:pt x="11338339" y="626241"/>
                      <a:pt x="11355296" y="611953"/>
                      <a:pt x="11374346" y="601664"/>
                    </a:cubicBezTo>
                    <a:cubicBezTo>
                      <a:pt x="11398160" y="588709"/>
                      <a:pt x="11424069" y="579757"/>
                      <a:pt x="11448453" y="567755"/>
                    </a:cubicBezTo>
                    <a:cubicBezTo>
                      <a:pt x="11476838" y="553657"/>
                      <a:pt x="11505795" y="539750"/>
                      <a:pt x="11532275" y="522605"/>
                    </a:cubicBezTo>
                    <a:cubicBezTo>
                      <a:pt x="11545039" y="514413"/>
                      <a:pt x="11553613" y="499363"/>
                      <a:pt x="11562947" y="486598"/>
                    </a:cubicBezTo>
                    <a:cubicBezTo>
                      <a:pt x="11599714" y="436305"/>
                      <a:pt x="11635529" y="385441"/>
                      <a:pt x="11672489" y="335337"/>
                    </a:cubicBezTo>
                    <a:cubicBezTo>
                      <a:pt x="11712304" y="281424"/>
                      <a:pt x="11763931" y="241608"/>
                      <a:pt x="11821656" y="207889"/>
                    </a:cubicBezTo>
                    <a:cubicBezTo>
                      <a:pt x="11877664" y="175312"/>
                      <a:pt x="11931195" y="138734"/>
                      <a:pt x="11986443" y="104824"/>
                    </a:cubicBezTo>
                    <a:cubicBezTo>
                      <a:pt x="11998443" y="97395"/>
                      <a:pt x="12013114" y="94347"/>
                      <a:pt x="12026448" y="88821"/>
                    </a:cubicBezTo>
                    <a:cubicBezTo>
                      <a:pt x="12072360" y="69580"/>
                      <a:pt x="12118083" y="50147"/>
                      <a:pt x="12160947" y="28621"/>
                    </a:cubicBezTo>
                    <a:lnTo>
                      <a:pt x="12192000" y="0"/>
                    </a:lnTo>
                    <a:close/>
                  </a:path>
                </a:pathLst>
              </a:cu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D1A0BEEB-C008-4150-A935-C6AAF537DA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681702"/>
                <a:ext cx="12192000" cy="3176298"/>
              </a:xfrm>
              <a:custGeom>
                <a:avLst/>
                <a:gdLst>
                  <a:gd name="connsiteX0" fmla="*/ 12192000 w 12192000"/>
                  <a:gd name="connsiteY0" fmla="*/ 0 h 3176298"/>
                  <a:gd name="connsiteX1" fmla="*/ 12192000 w 12192000"/>
                  <a:gd name="connsiteY1" fmla="*/ 3176298 h 3176298"/>
                  <a:gd name="connsiteX2" fmla="*/ 0 w 12192000"/>
                  <a:gd name="connsiteY2" fmla="*/ 3176298 h 3176298"/>
                  <a:gd name="connsiteX3" fmla="*/ 0 w 12192000"/>
                  <a:gd name="connsiteY3" fmla="*/ 2264980 h 3176298"/>
                  <a:gd name="connsiteX4" fmla="*/ 544 w 12192000"/>
                  <a:gd name="connsiteY4" fmla="*/ 2264980 h 3176298"/>
                  <a:gd name="connsiteX5" fmla="*/ 544 w 12192000"/>
                  <a:gd name="connsiteY5" fmla="*/ 2392219 h 3176298"/>
                  <a:gd name="connsiteX6" fmla="*/ 61197 w 12192000"/>
                  <a:gd name="connsiteY6" fmla="*/ 2387448 h 3176298"/>
                  <a:gd name="connsiteX7" fmla="*/ 119613 w 12192000"/>
                  <a:gd name="connsiteY7" fmla="*/ 2369945 h 3176298"/>
                  <a:gd name="connsiteX8" fmla="*/ 172384 w 12192000"/>
                  <a:gd name="connsiteY8" fmla="*/ 2347084 h 3176298"/>
                  <a:gd name="connsiteX9" fmla="*/ 274873 w 12192000"/>
                  <a:gd name="connsiteY9" fmla="*/ 2336988 h 3176298"/>
                  <a:gd name="connsiteX10" fmla="*/ 307259 w 12192000"/>
                  <a:gd name="connsiteY10" fmla="*/ 2331461 h 3176298"/>
                  <a:gd name="connsiteX11" fmla="*/ 394511 w 12192000"/>
                  <a:gd name="connsiteY11" fmla="*/ 2308601 h 3176298"/>
                  <a:gd name="connsiteX12" fmla="*/ 494337 w 12192000"/>
                  <a:gd name="connsiteY12" fmla="*/ 2268213 h 3176298"/>
                  <a:gd name="connsiteX13" fmla="*/ 546917 w 12192000"/>
                  <a:gd name="connsiteY13" fmla="*/ 2283264 h 3176298"/>
                  <a:gd name="connsiteX14" fmla="*/ 730754 w 12192000"/>
                  <a:gd name="connsiteY14" fmla="*/ 2240780 h 3176298"/>
                  <a:gd name="connsiteX15" fmla="*/ 785432 w 12192000"/>
                  <a:gd name="connsiteY15" fmla="*/ 2218682 h 3176298"/>
                  <a:gd name="connsiteX16" fmla="*/ 801053 w 12192000"/>
                  <a:gd name="connsiteY16" fmla="*/ 2204013 h 3176298"/>
                  <a:gd name="connsiteX17" fmla="*/ 858205 w 12192000"/>
                  <a:gd name="connsiteY17" fmla="*/ 2169532 h 3176298"/>
                  <a:gd name="connsiteX18" fmla="*/ 949646 w 12192000"/>
                  <a:gd name="connsiteY18" fmla="*/ 2157340 h 3176298"/>
                  <a:gd name="connsiteX19" fmla="*/ 960887 w 12192000"/>
                  <a:gd name="connsiteY19" fmla="*/ 2150099 h 3176298"/>
                  <a:gd name="connsiteX20" fmla="*/ 977653 w 12192000"/>
                  <a:gd name="connsiteY20" fmla="*/ 2138480 h 3176298"/>
                  <a:gd name="connsiteX21" fmla="*/ 1071762 w 12192000"/>
                  <a:gd name="connsiteY21" fmla="*/ 2117905 h 3176298"/>
                  <a:gd name="connsiteX22" fmla="*/ 1092527 w 12192000"/>
                  <a:gd name="connsiteY22" fmla="*/ 2111428 h 3176298"/>
                  <a:gd name="connsiteX23" fmla="*/ 1109865 w 12192000"/>
                  <a:gd name="connsiteY23" fmla="*/ 2100568 h 3176298"/>
                  <a:gd name="connsiteX24" fmla="*/ 1162823 w 12192000"/>
                  <a:gd name="connsiteY24" fmla="*/ 2075613 h 3176298"/>
                  <a:gd name="connsiteX25" fmla="*/ 1206641 w 12192000"/>
                  <a:gd name="connsiteY25" fmla="*/ 2074851 h 3176298"/>
                  <a:gd name="connsiteX26" fmla="*/ 1267411 w 12192000"/>
                  <a:gd name="connsiteY26" fmla="*/ 2060753 h 3176298"/>
                  <a:gd name="connsiteX27" fmla="*/ 1380762 w 12192000"/>
                  <a:gd name="connsiteY27" fmla="*/ 2046847 h 3176298"/>
                  <a:gd name="connsiteX28" fmla="*/ 1404006 w 12192000"/>
                  <a:gd name="connsiteY28" fmla="*/ 2038844 h 3176298"/>
                  <a:gd name="connsiteX29" fmla="*/ 1544598 w 12192000"/>
                  <a:gd name="connsiteY29" fmla="*/ 2000932 h 3176298"/>
                  <a:gd name="connsiteX30" fmla="*/ 1657188 w 12192000"/>
                  <a:gd name="connsiteY30" fmla="*/ 2001697 h 3176298"/>
                  <a:gd name="connsiteX31" fmla="*/ 1665950 w 12192000"/>
                  <a:gd name="connsiteY31" fmla="*/ 2003411 h 3176298"/>
                  <a:gd name="connsiteX32" fmla="*/ 1709006 w 12192000"/>
                  <a:gd name="connsiteY32" fmla="*/ 2015983 h 3176298"/>
                  <a:gd name="connsiteX33" fmla="*/ 1775684 w 12192000"/>
                  <a:gd name="connsiteY33" fmla="*/ 2012555 h 3176298"/>
                  <a:gd name="connsiteX34" fmla="*/ 1821596 w 12192000"/>
                  <a:gd name="connsiteY34" fmla="*/ 1995218 h 3176298"/>
                  <a:gd name="connsiteX35" fmla="*/ 1878748 w 12192000"/>
                  <a:gd name="connsiteY35" fmla="*/ 1994457 h 3176298"/>
                  <a:gd name="connsiteX36" fmla="*/ 1944092 w 12192000"/>
                  <a:gd name="connsiteY36" fmla="*/ 2005315 h 3176298"/>
                  <a:gd name="connsiteX37" fmla="*/ 1973429 w 12192000"/>
                  <a:gd name="connsiteY37" fmla="*/ 2007601 h 3176298"/>
                  <a:gd name="connsiteX38" fmla="*/ 2054013 w 12192000"/>
                  <a:gd name="connsiteY38" fmla="*/ 2030082 h 3176298"/>
                  <a:gd name="connsiteX39" fmla="*/ 2102021 w 12192000"/>
                  <a:gd name="connsiteY39" fmla="*/ 2024557 h 3176298"/>
                  <a:gd name="connsiteX40" fmla="*/ 2149267 w 12192000"/>
                  <a:gd name="connsiteY40" fmla="*/ 2009697 h 3176298"/>
                  <a:gd name="connsiteX41" fmla="*/ 2179556 w 12192000"/>
                  <a:gd name="connsiteY41" fmla="*/ 1995409 h 3176298"/>
                  <a:gd name="connsiteX42" fmla="*/ 2240710 w 12192000"/>
                  <a:gd name="connsiteY42" fmla="*/ 1985312 h 3176298"/>
                  <a:gd name="connsiteX43" fmla="*/ 2251948 w 12192000"/>
                  <a:gd name="connsiteY43" fmla="*/ 1986836 h 3176298"/>
                  <a:gd name="connsiteX44" fmla="*/ 2434456 w 12192000"/>
                  <a:gd name="connsiteY44" fmla="*/ 1999410 h 3176298"/>
                  <a:gd name="connsiteX45" fmla="*/ 2506847 w 12192000"/>
                  <a:gd name="connsiteY45" fmla="*/ 2019603 h 3176298"/>
                  <a:gd name="connsiteX46" fmla="*/ 2522279 w 12192000"/>
                  <a:gd name="connsiteY46" fmla="*/ 2022080 h 3176298"/>
                  <a:gd name="connsiteX47" fmla="*/ 2676398 w 12192000"/>
                  <a:gd name="connsiteY47" fmla="*/ 2044751 h 3176298"/>
                  <a:gd name="connsiteX48" fmla="*/ 2693543 w 12192000"/>
                  <a:gd name="connsiteY48" fmla="*/ 2045703 h 3176298"/>
                  <a:gd name="connsiteX49" fmla="*/ 2741360 w 12192000"/>
                  <a:gd name="connsiteY49" fmla="*/ 2041701 h 3176298"/>
                  <a:gd name="connsiteX50" fmla="*/ 2854140 w 12192000"/>
                  <a:gd name="connsiteY50" fmla="*/ 2082851 h 3176298"/>
                  <a:gd name="connsiteX51" fmla="*/ 2967110 w 12192000"/>
                  <a:gd name="connsiteY51" fmla="*/ 2096949 h 3176298"/>
                  <a:gd name="connsiteX52" fmla="*/ 3029216 w 12192000"/>
                  <a:gd name="connsiteY52" fmla="*/ 2096757 h 3176298"/>
                  <a:gd name="connsiteX53" fmla="*/ 3073604 w 12192000"/>
                  <a:gd name="connsiteY53" fmla="*/ 2106856 h 3176298"/>
                  <a:gd name="connsiteX54" fmla="*/ 3182763 w 12192000"/>
                  <a:gd name="connsiteY54" fmla="*/ 2137527 h 3176298"/>
                  <a:gd name="connsiteX55" fmla="*/ 3234202 w 12192000"/>
                  <a:gd name="connsiteY55" fmla="*/ 2142289 h 3176298"/>
                  <a:gd name="connsiteX56" fmla="*/ 3288877 w 12192000"/>
                  <a:gd name="connsiteY56" fmla="*/ 2152578 h 3176298"/>
                  <a:gd name="connsiteX57" fmla="*/ 3424135 w 12192000"/>
                  <a:gd name="connsiteY57" fmla="*/ 2198680 h 3176298"/>
                  <a:gd name="connsiteX58" fmla="*/ 3534629 w 12192000"/>
                  <a:gd name="connsiteY58" fmla="*/ 2196013 h 3176298"/>
                  <a:gd name="connsiteX59" fmla="*/ 3605116 w 12192000"/>
                  <a:gd name="connsiteY59" fmla="*/ 2196583 h 3176298"/>
                  <a:gd name="connsiteX60" fmla="*/ 3689131 w 12192000"/>
                  <a:gd name="connsiteY60" fmla="*/ 2211824 h 3176298"/>
                  <a:gd name="connsiteX61" fmla="*/ 3757902 w 12192000"/>
                  <a:gd name="connsiteY61" fmla="*/ 2234114 h 3176298"/>
                  <a:gd name="connsiteX62" fmla="*/ 3852966 w 12192000"/>
                  <a:gd name="connsiteY62" fmla="*/ 2251831 h 3176298"/>
                  <a:gd name="connsiteX63" fmla="*/ 3947648 w 12192000"/>
                  <a:gd name="connsiteY63" fmla="*/ 2285932 h 3176298"/>
                  <a:gd name="connsiteX64" fmla="*/ 4013753 w 12192000"/>
                  <a:gd name="connsiteY64" fmla="*/ 2312031 h 3176298"/>
                  <a:gd name="connsiteX65" fmla="*/ 4105766 w 12192000"/>
                  <a:gd name="connsiteY65" fmla="*/ 2335082 h 3176298"/>
                  <a:gd name="connsiteX66" fmla="*/ 4246551 w 12192000"/>
                  <a:gd name="connsiteY66" fmla="*/ 2351274 h 3176298"/>
                  <a:gd name="connsiteX67" fmla="*/ 4311323 w 12192000"/>
                  <a:gd name="connsiteY67" fmla="*/ 2352991 h 3176298"/>
                  <a:gd name="connsiteX68" fmla="*/ 4413817 w 12192000"/>
                  <a:gd name="connsiteY68" fmla="*/ 2390899 h 3176298"/>
                  <a:gd name="connsiteX69" fmla="*/ 4457632 w 12192000"/>
                  <a:gd name="connsiteY69" fmla="*/ 2409188 h 3176298"/>
                  <a:gd name="connsiteX70" fmla="*/ 4497068 w 12192000"/>
                  <a:gd name="connsiteY70" fmla="*/ 2393947 h 3176298"/>
                  <a:gd name="connsiteX71" fmla="*/ 4522596 w 12192000"/>
                  <a:gd name="connsiteY71" fmla="*/ 2376421 h 3176298"/>
                  <a:gd name="connsiteX72" fmla="*/ 4603368 w 12192000"/>
                  <a:gd name="connsiteY72" fmla="*/ 2391282 h 3176298"/>
                  <a:gd name="connsiteX73" fmla="*/ 4689098 w 12192000"/>
                  <a:gd name="connsiteY73" fmla="*/ 2406903 h 3176298"/>
                  <a:gd name="connsiteX74" fmla="*/ 4719697 w 12192000"/>
                  <a:gd name="connsiteY74" fmla="*/ 2413428 h 3176298"/>
                  <a:gd name="connsiteX75" fmla="*/ 4726469 w 12192000"/>
                  <a:gd name="connsiteY75" fmla="*/ 2414298 h 3176298"/>
                  <a:gd name="connsiteX76" fmla="*/ 4785776 w 12192000"/>
                  <a:gd name="connsiteY76" fmla="*/ 2414298 h 3176298"/>
                  <a:gd name="connsiteX77" fmla="*/ 4788661 w 12192000"/>
                  <a:gd name="connsiteY77" fmla="*/ 2414047 h 3176298"/>
                  <a:gd name="connsiteX78" fmla="*/ 4827024 w 12192000"/>
                  <a:gd name="connsiteY78" fmla="*/ 2408999 h 3176298"/>
                  <a:gd name="connsiteX79" fmla="*/ 4887415 w 12192000"/>
                  <a:gd name="connsiteY79" fmla="*/ 2405570 h 3176298"/>
                  <a:gd name="connsiteX80" fmla="*/ 4936184 w 12192000"/>
                  <a:gd name="connsiteY80" fmla="*/ 2395853 h 3176298"/>
                  <a:gd name="connsiteX81" fmla="*/ 4953328 w 12192000"/>
                  <a:gd name="connsiteY81" fmla="*/ 2390138 h 3176298"/>
                  <a:gd name="connsiteX82" fmla="*/ 5089162 w 12192000"/>
                  <a:gd name="connsiteY82" fmla="*/ 2345560 h 3176298"/>
                  <a:gd name="connsiteX83" fmla="*/ 5234326 w 12192000"/>
                  <a:gd name="connsiteY83" fmla="*/ 2309935 h 3176298"/>
                  <a:gd name="connsiteX84" fmla="*/ 5328438 w 12192000"/>
                  <a:gd name="connsiteY84" fmla="*/ 2332416 h 3176298"/>
                  <a:gd name="connsiteX85" fmla="*/ 5363491 w 12192000"/>
                  <a:gd name="connsiteY85" fmla="*/ 2332034 h 3176298"/>
                  <a:gd name="connsiteX86" fmla="*/ 5524660 w 12192000"/>
                  <a:gd name="connsiteY86" fmla="*/ 2337178 h 3176298"/>
                  <a:gd name="connsiteX87" fmla="*/ 5553045 w 12192000"/>
                  <a:gd name="connsiteY87" fmla="*/ 2342701 h 3176298"/>
                  <a:gd name="connsiteX88" fmla="*/ 5706401 w 12192000"/>
                  <a:gd name="connsiteY88" fmla="*/ 2320032 h 3176298"/>
                  <a:gd name="connsiteX89" fmla="*/ 5762029 w 12192000"/>
                  <a:gd name="connsiteY89" fmla="*/ 2316221 h 3176298"/>
                  <a:gd name="connsiteX90" fmla="*/ 5813276 w 12192000"/>
                  <a:gd name="connsiteY90" fmla="*/ 2309935 h 3176298"/>
                  <a:gd name="connsiteX91" fmla="*/ 5884906 w 12192000"/>
                  <a:gd name="connsiteY91" fmla="*/ 2308411 h 3176298"/>
                  <a:gd name="connsiteX92" fmla="*/ 5959204 w 12192000"/>
                  <a:gd name="connsiteY92" fmla="*/ 2311269 h 3176298"/>
                  <a:gd name="connsiteX93" fmla="*/ 6042072 w 12192000"/>
                  <a:gd name="connsiteY93" fmla="*/ 2310697 h 3176298"/>
                  <a:gd name="connsiteX94" fmla="*/ 6074842 w 12192000"/>
                  <a:gd name="connsiteY94" fmla="*/ 2305745 h 3176298"/>
                  <a:gd name="connsiteX95" fmla="*/ 6163425 w 12192000"/>
                  <a:gd name="connsiteY95" fmla="*/ 2309172 h 3176298"/>
                  <a:gd name="connsiteX96" fmla="*/ 6209909 w 12192000"/>
                  <a:gd name="connsiteY96" fmla="*/ 2303459 h 3176298"/>
                  <a:gd name="connsiteX97" fmla="*/ 6286493 w 12192000"/>
                  <a:gd name="connsiteY97" fmla="*/ 2302315 h 3176298"/>
                  <a:gd name="connsiteX98" fmla="*/ 6311449 w 12192000"/>
                  <a:gd name="connsiteY98" fmla="*/ 2300980 h 3176298"/>
                  <a:gd name="connsiteX99" fmla="*/ 6333739 w 12192000"/>
                  <a:gd name="connsiteY99" fmla="*/ 2300218 h 3176298"/>
                  <a:gd name="connsiteX100" fmla="*/ 6410131 w 12192000"/>
                  <a:gd name="connsiteY100" fmla="*/ 2315841 h 3176298"/>
                  <a:gd name="connsiteX101" fmla="*/ 6477951 w 12192000"/>
                  <a:gd name="connsiteY101" fmla="*/ 2316793 h 3176298"/>
                  <a:gd name="connsiteX102" fmla="*/ 6596828 w 12192000"/>
                  <a:gd name="connsiteY102" fmla="*/ 2329368 h 3176298"/>
                  <a:gd name="connsiteX103" fmla="*/ 6623118 w 12192000"/>
                  <a:gd name="connsiteY103" fmla="*/ 2324985 h 3176298"/>
                  <a:gd name="connsiteX104" fmla="*/ 6705417 w 12192000"/>
                  <a:gd name="connsiteY104" fmla="*/ 2323272 h 3176298"/>
                  <a:gd name="connsiteX105" fmla="*/ 6752283 w 12192000"/>
                  <a:gd name="connsiteY105" fmla="*/ 2321937 h 3176298"/>
                  <a:gd name="connsiteX106" fmla="*/ 6810195 w 12192000"/>
                  <a:gd name="connsiteY106" fmla="*/ 2331082 h 3176298"/>
                  <a:gd name="connsiteX107" fmla="*/ 6910782 w 12192000"/>
                  <a:gd name="connsiteY107" fmla="*/ 2350512 h 3176298"/>
                  <a:gd name="connsiteX108" fmla="*/ 6937263 w 12192000"/>
                  <a:gd name="connsiteY108" fmla="*/ 2353561 h 3176298"/>
                  <a:gd name="connsiteX109" fmla="*/ 6985653 w 12192000"/>
                  <a:gd name="connsiteY109" fmla="*/ 2362897 h 3176298"/>
                  <a:gd name="connsiteX110" fmla="*/ 6994415 w 12192000"/>
                  <a:gd name="connsiteY110" fmla="*/ 2364611 h 3176298"/>
                  <a:gd name="connsiteX111" fmla="*/ 7068141 w 12192000"/>
                  <a:gd name="connsiteY111" fmla="*/ 2388234 h 3176298"/>
                  <a:gd name="connsiteX112" fmla="*/ 7106432 w 12192000"/>
                  <a:gd name="connsiteY112" fmla="*/ 2390138 h 3176298"/>
                  <a:gd name="connsiteX113" fmla="*/ 7216547 w 12192000"/>
                  <a:gd name="connsiteY113" fmla="*/ 2390330 h 3176298"/>
                  <a:gd name="connsiteX114" fmla="*/ 7263220 w 12192000"/>
                  <a:gd name="connsiteY114" fmla="*/ 2386709 h 3176298"/>
                  <a:gd name="connsiteX115" fmla="*/ 7375428 w 12192000"/>
                  <a:gd name="connsiteY115" fmla="*/ 2372803 h 3176298"/>
                  <a:gd name="connsiteX116" fmla="*/ 7445916 w 12192000"/>
                  <a:gd name="connsiteY116" fmla="*/ 2365945 h 3176298"/>
                  <a:gd name="connsiteX117" fmla="*/ 7526880 w 12192000"/>
                  <a:gd name="connsiteY117" fmla="*/ 2355084 h 3176298"/>
                  <a:gd name="connsiteX118" fmla="*/ 7619655 w 12192000"/>
                  <a:gd name="connsiteY118" fmla="*/ 2348226 h 3176298"/>
                  <a:gd name="connsiteX119" fmla="*/ 7788636 w 12192000"/>
                  <a:gd name="connsiteY119" fmla="*/ 2327461 h 3176298"/>
                  <a:gd name="connsiteX120" fmla="*/ 7952280 w 12192000"/>
                  <a:gd name="connsiteY120" fmla="*/ 2305935 h 3176298"/>
                  <a:gd name="connsiteX121" fmla="*/ 8019339 w 12192000"/>
                  <a:gd name="connsiteY121" fmla="*/ 2286884 h 3176298"/>
                  <a:gd name="connsiteX122" fmla="*/ 8137835 w 12192000"/>
                  <a:gd name="connsiteY122" fmla="*/ 2259832 h 3176298"/>
                  <a:gd name="connsiteX123" fmla="*/ 8189651 w 12192000"/>
                  <a:gd name="connsiteY123" fmla="*/ 2243639 h 3176298"/>
                  <a:gd name="connsiteX124" fmla="*/ 8313671 w 12192000"/>
                  <a:gd name="connsiteY124" fmla="*/ 2209920 h 3176298"/>
                  <a:gd name="connsiteX125" fmla="*/ 8459979 w 12192000"/>
                  <a:gd name="connsiteY125" fmla="*/ 2158864 h 3176298"/>
                  <a:gd name="connsiteX126" fmla="*/ 8516369 w 12192000"/>
                  <a:gd name="connsiteY126" fmla="*/ 2144003 h 3176298"/>
                  <a:gd name="connsiteX127" fmla="*/ 8657726 w 12192000"/>
                  <a:gd name="connsiteY127" fmla="*/ 2106284 h 3176298"/>
                  <a:gd name="connsiteX128" fmla="*/ 8711448 w 12192000"/>
                  <a:gd name="connsiteY128" fmla="*/ 2098664 h 3176298"/>
                  <a:gd name="connsiteX129" fmla="*/ 8772219 w 12192000"/>
                  <a:gd name="connsiteY129" fmla="*/ 2082280 h 3176298"/>
                  <a:gd name="connsiteX130" fmla="*/ 8845565 w 12192000"/>
                  <a:gd name="connsiteY130" fmla="*/ 2053705 h 3176298"/>
                  <a:gd name="connsiteX131" fmla="*/ 8967871 w 12192000"/>
                  <a:gd name="connsiteY131" fmla="*/ 2011221 h 3176298"/>
                  <a:gd name="connsiteX132" fmla="*/ 9015878 w 12192000"/>
                  <a:gd name="connsiteY132" fmla="*/ 2001124 h 3176298"/>
                  <a:gd name="connsiteX133" fmla="*/ 9234579 w 12192000"/>
                  <a:gd name="connsiteY133" fmla="*/ 1935209 h 3176298"/>
                  <a:gd name="connsiteX134" fmla="*/ 9346597 w 12192000"/>
                  <a:gd name="connsiteY134" fmla="*/ 1896917 h 3176298"/>
                  <a:gd name="connsiteX135" fmla="*/ 9416321 w 12192000"/>
                  <a:gd name="connsiteY135" fmla="*/ 1880724 h 3176298"/>
                  <a:gd name="connsiteX136" fmla="*/ 9477283 w 12192000"/>
                  <a:gd name="connsiteY136" fmla="*/ 1856149 h 3176298"/>
                  <a:gd name="connsiteX137" fmla="*/ 9666265 w 12192000"/>
                  <a:gd name="connsiteY137" fmla="*/ 1787186 h 3176298"/>
                  <a:gd name="connsiteX138" fmla="*/ 9754088 w 12192000"/>
                  <a:gd name="connsiteY138" fmla="*/ 1741464 h 3176298"/>
                  <a:gd name="connsiteX139" fmla="*/ 9899446 w 12192000"/>
                  <a:gd name="connsiteY139" fmla="*/ 1656880 h 3176298"/>
                  <a:gd name="connsiteX140" fmla="*/ 9993175 w 12192000"/>
                  <a:gd name="connsiteY140" fmla="*/ 1576487 h 3176298"/>
                  <a:gd name="connsiteX141" fmla="*/ 10044230 w 12192000"/>
                  <a:gd name="connsiteY141" fmla="*/ 1540480 h 3176298"/>
                  <a:gd name="connsiteX142" fmla="*/ 10131863 w 12192000"/>
                  <a:gd name="connsiteY142" fmla="*/ 1485613 h 3176298"/>
                  <a:gd name="connsiteX143" fmla="*/ 10242357 w 12192000"/>
                  <a:gd name="connsiteY143" fmla="*/ 1410555 h 3176298"/>
                  <a:gd name="connsiteX144" fmla="*/ 10363709 w 12192000"/>
                  <a:gd name="connsiteY144" fmla="*/ 1359499 h 3176298"/>
                  <a:gd name="connsiteX145" fmla="*/ 10428291 w 12192000"/>
                  <a:gd name="connsiteY145" fmla="*/ 1314920 h 3176298"/>
                  <a:gd name="connsiteX146" fmla="*/ 10490969 w 12192000"/>
                  <a:gd name="connsiteY146" fmla="*/ 1267104 h 3176298"/>
                  <a:gd name="connsiteX147" fmla="*/ 10523354 w 12192000"/>
                  <a:gd name="connsiteY147" fmla="*/ 1238337 h 3176298"/>
                  <a:gd name="connsiteX148" fmla="*/ 10590031 w 12192000"/>
                  <a:gd name="connsiteY148" fmla="*/ 1191664 h 3176298"/>
                  <a:gd name="connsiteX149" fmla="*/ 10656519 w 12192000"/>
                  <a:gd name="connsiteY149" fmla="*/ 1156038 h 3176298"/>
                  <a:gd name="connsiteX150" fmla="*/ 10703573 w 12192000"/>
                  <a:gd name="connsiteY150" fmla="*/ 1120603 h 3176298"/>
                  <a:gd name="connsiteX151" fmla="*/ 10764534 w 12192000"/>
                  <a:gd name="connsiteY151" fmla="*/ 1067643 h 3176298"/>
                  <a:gd name="connsiteX152" fmla="*/ 10850453 w 12192000"/>
                  <a:gd name="connsiteY152" fmla="*/ 1014301 h 3176298"/>
                  <a:gd name="connsiteX153" fmla="*/ 10929704 w 12192000"/>
                  <a:gd name="connsiteY153" fmla="*/ 980201 h 3176298"/>
                  <a:gd name="connsiteX154" fmla="*/ 10967423 w 12192000"/>
                  <a:gd name="connsiteY154" fmla="*/ 930289 h 3176298"/>
                  <a:gd name="connsiteX155" fmla="*/ 11058869 w 12192000"/>
                  <a:gd name="connsiteY155" fmla="*/ 838084 h 3176298"/>
                  <a:gd name="connsiteX156" fmla="*/ 11172600 w 12192000"/>
                  <a:gd name="connsiteY156" fmla="*/ 762834 h 3176298"/>
                  <a:gd name="connsiteX157" fmla="*/ 11275283 w 12192000"/>
                  <a:gd name="connsiteY157" fmla="*/ 673676 h 3176298"/>
                  <a:gd name="connsiteX158" fmla="*/ 11320623 w 12192000"/>
                  <a:gd name="connsiteY158" fmla="*/ 639195 h 3176298"/>
                  <a:gd name="connsiteX159" fmla="*/ 11374346 w 12192000"/>
                  <a:gd name="connsiteY159" fmla="*/ 601664 h 3176298"/>
                  <a:gd name="connsiteX160" fmla="*/ 11448453 w 12192000"/>
                  <a:gd name="connsiteY160" fmla="*/ 567755 h 3176298"/>
                  <a:gd name="connsiteX161" fmla="*/ 11532275 w 12192000"/>
                  <a:gd name="connsiteY161" fmla="*/ 522605 h 3176298"/>
                  <a:gd name="connsiteX162" fmla="*/ 11562947 w 12192000"/>
                  <a:gd name="connsiteY162" fmla="*/ 486598 h 3176298"/>
                  <a:gd name="connsiteX163" fmla="*/ 11672489 w 12192000"/>
                  <a:gd name="connsiteY163" fmla="*/ 335337 h 3176298"/>
                  <a:gd name="connsiteX164" fmla="*/ 11821656 w 12192000"/>
                  <a:gd name="connsiteY164" fmla="*/ 207889 h 3176298"/>
                  <a:gd name="connsiteX165" fmla="*/ 11986443 w 12192000"/>
                  <a:gd name="connsiteY165" fmla="*/ 104824 h 3176298"/>
                  <a:gd name="connsiteX166" fmla="*/ 12026448 w 12192000"/>
                  <a:gd name="connsiteY166" fmla="*/ 88821 h 3176298"/>
                  <a:gd name="connsiteX167" fmla="*/ 12160947 w 12192000"/>
                  <a:gd name="connsiteY167" fmla="*/ 28621 h 3176298"/>
                  <a:gd name="connsiteX168" fmla="*/ 12192000 w 12192000"/>
                  <a:gd name="connsiteY168" fmla="*/ 0 h 3176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Lst>
                <a:rect l="l" t="t" r="r" b="b"/>
                <a:pathLst>
                  <a:path w="12192000" h="3176298">
                    <a:moveTo>
                      <a:pt x="12192000" y="0"/>
                    </a:moveTo>
                    <a:lnTo>
                      <a:pt x="12192000" y="3176298"/>
                    </a:lnTo>
                    <a:lnTo>
                      <a:pt x="0" y="3176298"/>
                    </a:lnTo>
                    <a:lnTo>
                      <a:pt x="0" y="2264980"/>
                    </a:lnTo>
                    <a:lnTo>
                      <a:pt x="544" y="2264980"/>
                    </a:lnTo>
                    <a:lnTo>
                      <a:pt x="544" y="2392219"/>
                    </a:lnTo>
                    <a:lnTo>
                      <a:pt x="61197" y="2387448"/>
                    </a:lnTo>
                    <a:cubicBezTo>
                      <a:pt x="80794" y="2382137"/>
                      <a:pt x="99990" y="2374707"/>
                      <a:pt x="119613" y="2369945"/>
                    </a:cubicBezTo>
                    <a:cubicBezTo>
                      <a:pt x="137898" y="2365563"/>
                      <a:pt x="155046" y="2355466"/>
                      <a:pt x="172384" y="2347084"/>
                    </a:cubicBezTo>
                    <a:cubicBezTo>
                      <a:pt x="205529" y="2331082"/>
                      <a:pt x="240965" y="2341178"/>
                      <a:pt x="274873" y="2336988"/>
                    </a:cubicBezTo>
                    <a:cubicBezTo>
                      <a:pt x="285732" y="2335653"/>
                      <a:pt x="296590" y="2334130"/>
                      <a:pt x="307259" y="2331461"/>
                    </a:cubicBezTo>
                    <a:cubicBezTo>
                      <a:pt x="336408" y="2324413"/>
                      <a:pt x="366127" y="2318317"/>
                      <a:pt x="394511" y="2308601"/>
                    </a:cubicBezTo>
                    <a:cubicBezTo>
                      <a:pt x="426709" y="2297743"/>
                      <a:pt x="457572" y="2283264"/>
                      <a:pt x="494337" y="2268213"/>
                    </a:cubicBezTo>
                    <a:cubicBezTo>
                      <a:pt x="507102" y="2272024"/>
                      <a:pt x="526724" y="2282312"/>
                      <a:pt x="546917" y="2283264"/>
                    </a:cubicBezTo>
                    <a:cubicBezTo>
                      <a:pt x="611880" y="2286503"/>
                      <a:pt x="672650" y="2268786"/>
                      <a:pt x="730754" y="2240780"/>
                    </a:cubicBezTo>
                    <a:cubicBezTo>
                      <a:pt x="748471" y="2232399"/>
                      <a:pt x="767524" y="2226874"/>
                      <a:pt x="785432" y="2218682"/>
                    </a:cubicBezTo>
                    <a:cubicBezTo>
                      <a:pt x="791717" y="2215826"/>
                      <a:pt x="799909" y="2209730"/>
                      <a:pt x="801053" y="2204013"/>
                    </a:cubicBezTo>
                    <a:cubicBezTo>
                      <a:pt x="807719" y="2170866"/>
                      <a:pt x="832486" y="2171436"/>
                      <a:pt x="858205" y="2169532"/>
                    </a:cubicBezTo>
                    <a:cubicBezTo>
                      <a:pt x="888877" y="2167247"/>
                      <a:pt x="919165" y="2161912"/>
                      <a:pt x="949646" y="2157340"/>
                    </a:cubicBezTo>
                    <a:cubicBezTo>
                      <a:pt x="953648" y="2156768"/>
                      <a:pt x="957266" y="2152768"/>
                      <a:pt x="960887" y="2150099"/>
                    </a:cubicBezTo>
                    <a:cubicBezTo>
                      <a:pt x="966411" y="2146099"/>
                      <a:pt x="971554" y="2140003"/>
                      <a:pt x="977653" y="2138480"/>
                    </a:cubicBezTo>
                    <a:cubicBezTo>
                      <a:pt x="1008894" y="2131049"/>
                      <a:pt x="1040327" y="2124763"/>
                      <a:pt x="1071762" y="2117905"/>
                    </a:cubicBezTo>
                    <a:cubicBezTo>
                      <a:pt x="1078810" y="2116380"/>
                      <a:pt x="1086048" y="2114476"/>
                      <a:pt x="1092527" y="2111428"/>
                    </a:cubicBezTo>
                    <a:cubicBezTo>
                      <a:pt x="1098623" y="2108570"/>
                      <a:pt x="1103767" y="2103616"/>
                      <a:pt x="1109865" y="2100568"/>
                    </a:cubicBezTo>
                    <a:cubicBezTo>
                      <a:pt x="1126437" y="2092378"/>
                      <a:pt x="1143394" y="2084757"/>
                      <a:pt x="1162823" y="2075613"/>
                    </a:cubicBezTo>
                    <a:cubicBezTo>
                      <a:pt x="1173681" y="2092757"/>
                      <a:pt x="1188354" y="2083041"/>
                      <a:pt x="1206641" y="2074851"/>
                    </a:cubicBezTo>
                    <a:cubicBezTo>
                      <a:pt x="1225310" y="2066468"/>
                      <a:pt x="1246837" y="2063801"/>
                      <a:pt x="1267411" y="2060753"/>
                    </a:cubicBezTo>
                    <a:cubicBezTo>
                      <a:pt x="1305132" y="2055228"/>
                      <a:pt x="1343044" y="2051799"/>
                      <a:pt x="1380762" y="2046847"/>
                    </a:cubicBezTo>
                    <a:cubicBezTo>
                      <a:pt x="1388765" y="2045703"/>
                      <a:pt x="1397909" y="2043608"/>
                      <a:pt x="1404006" y="2038844"/>
                    </a:cubicBezTo>
                    <a:cubicBezTo>
                      <a:pt x="1445725" y="2006839"/>
                      <a:pt x="1496403" y="1997887"/>
                      <a:pt x="1544598" y="2000932"/>
                    </a:cubicBezTo>
                    <a:cubicBezTo>
                      <a:pt x="1582510" y="2003220"/>
                      <a:pt x="1619658" y="2004935"/>
                      <a:pt x="1657188" y="2001697"/>
                    </a:cubicBezTo>
                    <a:cubicBezTo>
                      <a:pt x="1660046" y="2001505"/>
                      <a:pt x="1663856" y="2001887"/>
                      <a:pt x="1665950" y="2003411"/>
                    </a:cubicBezTo>
                    <a:cubicBezTo>
                      <a:pt x="1678904" y="2013507"/>
                      <a:pt x="1692431" y="2014269"/>
                      <a:pt x="1709006" y="2015983"/>
                    </a:cubicBezTo>
                    <a:cubicBezTo>
                      <a:pt x="1732439" y="2018461"/>
                      <a:pt x="1753965" y="2016745"/>
                      <a:pt x="1775684" y="2012555"/>
                    </a:cubicBezTo>
                    <a:cubicBezTo>
                      <a:pt x="1791496" y="2009507"/>
                      <a:pt x="1807497" y="2003220"/>
                      <a:pt x="1821596" y="1995218"/>
                    </a:cubicBezTo>
                    <a:cubicBezTo>
                      <a:pt x="1841216" y="1983978"/>
                      <a:pt x="1860079" y="1979597"/>
                      <a:pt x="1878748" y="1994457"/>
                    </a:cubicBezTo>
                    <a:cubicBezTo>
                      <a:pt x="1898940" y="2010269"/>
                      <a:pt x="1921800" y="2004745"/>
                      <a:pt x="1944092" y="2005315"/>
                    </a:cubicBezTo>
                    <a:cubicBezTo>
                      <a:pt x="1953806" y="2005507"/>
                      <a:pt x="1964094" y="2005124"/>
                      <a:pt x="1973429" y="2007601"/>
                    </a:cubicBezTo>
                    <a:cubicBezTo>
                      <a:pt x="2000479" y="2014651"/>
                      <a:pt x="2026581" y="2025320"/>
                      <a:pt x="2054013" y="2030082"/>
                    </a:cubicBezTo>
                    <a:cubicBezTo>
                      <a:pt x="2069254" y="2032747"/>
                      <a:pt x="2086208" y="2027986"/>
                      <a:pt x="2102021" y="2024557"/>
                    </a:cubicBezTo>
                    <a:cubicBezTo>
                      <a:pt x="2118023" y="2020937"/>
                      <a:pt x="2133834" y="2015413"/>
                      <a:pt x="2149267" y="2009697"/>
                    </a:cubicBezTo>
                    <a:cubicBezTo>
                      <a:pt x="2159743" y="2005887"/>
                      <a:pt x="2171173" y="2002267"/>
                      <a:pt x="2179556" y="1995409"/>
                    </a:cubicBezTo>
                    <a:cubicBezTo>
                      <a:pt x="2198608" y="1979788"/>
                      <a:pt x="2218229" y="1977120"/>
                      <a:pt x="2240710" y="1985312"/>
                    </a:cubicBezTo>
                    <a:cubicBezTo>
                      <a:pt x="2244137" y="1986647"/>
                      <a:pt x="2248138" y="1986647"/>
                      <a:pt x="2251948" y="1986836"/>
                    </a:cubicBezTo>
                    <a:cubicBezTo>
                      <a:pt x="2312915" y="1990836"/>
                      <a:pt x="2373874" y="1993314"/>
                      <a:pt x="2434456" y="1999410"/>
                    </a:cubicBezTo>
                    <a:cubicBezTo>
                      <a:pt x="2459029" y="2001887"/>
                      <a:pt x="2482652" y="2012745"/>
                      <a:pt x="2506847" y="2019603"/>
                    </a:cubicBezTo>
                    <a:cubicBezTo>
                      <a:pt x="2511800" y="2020937"/>
                      <a:pt x="2517327" y="2023033"/>
                      <a:pt x="2522279" y="2022080"/>
                    </a:cubicBezTo>
                    <a:cubicBezTo>
                      <a:pt x="2576191" y="2012555"/>
                      <a:pt x="2626677" y="2026461"/>
                      <a:pt x="2676398" y="2044751"/>
                    </a:cubicBezTo>
                    <a:cubicBezTo>
                      <a:pt x="2681540" y="2046656"/>
                      <a:pt x="2687827" y="2046084"/>
                      <a:pt x="2693543" y="2045703"/>
                    </a:cubicBezTo>
                    <a:cubicBezTo>
                      <a:pt x="2709548" y="2044370"/>
                      <a:pt x="2726882" y="2037701"/>
                      <a:pt x="2741360" y="2041701"/>
                    </a:cubicBezTo>
                    <a:cubicBezTo>
                      <a:pt x="2779842" y="2052753"/>
                      <a:pt x="2817943" y="2066087"/>
                      <a:pt x="2854140" y="2082851"/>
                    </a:cubicBezTo>
                    <a:cubicBezTo>
                      <a:pt x="2890910" y="2099805"/>
                      <a:pt x="2925008" y="2114095"/>
                      <a:pt x="2967110" y="2096949"/>
                    </a:cubicBezTo>
                    <a:cubicBezTo>
                      <a:pt x="2985016" y="2089709"/>
                      <a:pt x="3008639" y="2094853"/>
                      <a:pt x="3029216" y="2096757"/>
                    </a:cubicBezTo>
                    <a:cubicBezTo>
                      <a:pt x="3044264" y="2098282"/>
                      <a:pt x="3058743" y="2106856"/>
                      <a:pt x="3073604" y="2106856"/>
                    </a:cubicBezTo>
                    <a:cubicBezTo>
                      <a:pt x="3113231" y="2106856"/>
                      <a:pt x="3148472" y="2116953"/>
                      <a:pt x="3182763" y="2137527"/>
                    </a:cubicBezTo>
                    <a:cubicBezTo>
                      <a:pt x="3196102" y="2145528"/>
                      <a:pt x="3216867" y="2140193"/>
                      <a:pt x="3234202" y="2142289"/>
                    </a:cubicBezTo>
                    <a:cubicBezTo>
                      <a:pt x="3252492" y="2144765"/>
                      <a:pt x="3271348" y="2147051"/>
                      <a:pt x="3288877" y="2152578"/>
                    </a:cubicBezTo>
                    <a:cubicBezTo>
                      <a:pt x="3334216" y="2167056"/>
                      <a:pt x="3378986" y="2183439"/>
                      <a:pt x="3424135" y="2198680"/>
                    </a:cubicBezTo>
                    <a:cubicBezTo>
                      <a:pt x="3461282" y="2211253"/>
                      <a:pt x="3497862" y="2201347"/>
                      <a:pt x="3534629" y="2196013"/>
                    </a:cubicBezTo>
                    <a:cubicBezTo>
                      <a:pt x="3557682" y="2192583"/>
                      <a:pt x="3579206" y="2184391"/>
                      <a:pt x="3605116" y="2196583"/>
                    </a:cubicBezTo>
                    <a:cubicBezTo>
                      <a:pt x="3629882" y="2208205"/>
                      <a:pt x="3661315" y="2205537"/>
                      <a:pt x="3689131" y="2211824"/>
                    </a:cubicBezTo>
                    <a:cubicBezTo>
                      <a:pt x="3712565" y="2217157"/>
                      <a:pt x="3735231" y="2225732"/>
                      <a:pt x="3757902" y="2234114"/>
                    </a:cubicBezTo>
                    <a:cubicBezTo>
                      <a:pt x="3788766" y="2245545"/>
                      <a:pt x="3819245" y="2257545"/>
                      <a:pt x="3852966" y="2251831"/>
                    </a:cubicBezTo>
                    <a:cubicBezTo>
                      <a:pt x="3891259" y="2245353"/>
                      <a:pt x="3917546" y="2269738"/>
                      <a:pt x="3947648" y="2285932"/>
                    </a:cubicBezTo>
                    <a:cubicBezTo>
                      <a:pt x="3968414" y="2296980"/>
                      <a:pt x="3991083" y="2305172"/>
                      <a:pt x="4013753" y="2312031"/>
                    </a:cubicBezTo>
                    <a:cubicBezTo>
                      <a:pt x="4044043" y="2320985"/>
                      <a:pt x="4075285" y="2326320"/>
                      <a:pt x="4105766" y="2335082"/>
                    </a:cubicBezTo>
                    <a:cubicBezTo>
                      <a:pt x="4151870" y="2348226"/>
                      <a:pt x="4198546" y="2358514"/>
                      <a:pt x="4246551" y="2351274"/>
                    </a:cubicBezTo>
                    <a:cubicBezTo>
                      <a:pt x="4268649" y="2348036"/>
                      <a:pt x="4289227" y="2348226"/>
                      <a:pt x="4311323" y="2352991"/>
                    </a:cubicBezTo>
                    <a:cubicBezTo>
                      <a:pt x="4347518" y="2360801"/>
                      <a:pt x="4384668" y="2361753"/>
                      <a:pt x="4413817" y="2390899"/>
                    </a:cubicBezTo>
                    <a:cubicBezTo>
                      <a:pt x="4424104" y="2401188"/>
                      <a:pt x="4442581" y="2403853"/>
                      <a:pt x="4457632" y="2409188"/>
                    </a:cubicBezTo>
                    <a:cubicBezTo>
                      <a:pt x="4474969" y="2415476"/>
                      <a:pt x="4487731" y="2412236"/>
                      <a:pt x="4497068" y="2393947"/>
                    </a:cubicBezTo>
                    <a:cubicBezTo>
                      <a:pt x="4501257" y="2385757"/>
                      <a:pt x="4513260" y="2377755"/>
                      <a:pt x="4522596" y="2376421"/>
                    </a:cubicBezTo>
                    <a:cubicBezTo>
                      <a:pt x="4550599" y="2372421"/>
                      <a:pt x="4576318" y="2378327"/>
                      <a:pt x="4603368" y="2391282"/>
                    </a:cubicBezTo>
                    <a:cubicBezTo>
                      <a:pt x="4628705" y="2403474"/>
                      <a:pt x="4660331" y="2402140"/>
                      <a:pt x="4689098" y="2406903"/>
                    </a:cubicBezTo>
                    <a:cubicBezTo>
                      <a:pt x="4699289" y="2408618"/>
                      <a:pt x="4709482" y="2411237"/>
                      <a:pt x="4719697" y="2413428"/>
                    </a:cubicBezTo>
                    <a:lnTo>
                      <a:pt x="4726469" y="2414298"/>
                    </a:lnTo>
                    <a:lnTo>
                      <a:pt x="4785776" y="2414298"/>
                    </a:lnTo>
                    <a:lnTo>
                      <a:pt x="4788661" y="2414047"/>
                    </a:lnTo>
                    <a:cubicBezTo>
                      <a:pt x="4801401" y="2412237"/>
                      <a:pt x="4814166" y="2410142"/>
                      <a:pt x="4827024" y="2408999"/>
                    </a:cubicBezTo>
                    <a:cubicBezTo>
                      <a:pt x="4847027" y="2407095"/>
                      <a:pt x="4867412" y="2407856"/>
                      <a:pt x="4887415" y="2405570"/>
                    </a:cubicBezTo>
                    <a:cubicBezTo>
                      <a:pt x="4903799" y="2403853"/>
                      <a:pt x="4919991" y="2399474"/>
                      <a:pt x="4936184" y="2395853"/>
                    </a:cubicBezTo>
                    <a:cubicBezTo>
                      <a:pt x="4942089" y="2394520"/>
                      <a:pt x="4947996" y="2389376"/>
                      <a:pt x="4953328" y="2390138"/>
                    </a:cubicBezTo>
                    <a:cubicBezTo>
                      <a:pt x="5006292" y="2398330"/>
                      <a:pt x="5044391" y="2361753"/>
                      <a:pt x="5089162" y="2345560"/>
                    </a:cubicBezTo>
                    <a:cubicBezTo>
                      <a:pt x="5136216" y="2328413"/>
                      <a:pt x="5181748" y="2302124"/>
                      <a:pt x="5234326" y="2309935"/>
                    </a:cubicBezTo>
                    <a:cubicBezTo>
                      <a:pt x="5266141" y="2314697"/>
                      <a:pt x="5296812" y="2325747"/>
                      <a:pt x="5328438" y="2332416"/>
                    </a:cubicBezTo>
                    <a:cubicBezTo>
                      <a:pt x="5339677" y="2334701"/>
                      <a:pt x="5352250" y="2334320"/>
                      <a:pt x="5363491" y="2332034"/>
                    </a:cubicBezTo>
                    <a:cubicBezTo>
                      <a:pt x="5417784" y="2321555"/>
                      <a:pt x="5471316" y="2320032"/>
                      <a:pt x="5524660" y="2337178"/>
                    </a:cubicBezTo>
                    <a:cubicBezTo>
                      <a:pt x="5533802" y="2340036"/>
                      <a:pt x="5543518" y="2342701"/>
                      <a:pt x="5553045" y="2342701"/>
                    </a:cubicBezTo>
                    <a:cubicBezTo>
                      <a:pt x="5605244" y="2342701"/>
                      <a:pt x="5656488" y="2338701"/>
                      <a:pt x="5706401" y="2320032"/>
                    </a:cubicBezTo>
                    <a:cubicBezTo>
                      <a:pt x="5723166" y="2313745"/>
                      <a:pt x="5743551" y="2317745"/>
                      <a:pt x="5762029" y="2316221"/>
                    </a:cubicBezTo>
                    <a:cubicBezTo>
                      <a:pt x="5779174" y="2314889"/>
                      <a:pt x="5796702" y="2314317"/>
                      <a:pt x="5813276" y="2309935"/>
                    </a:cubicBezTo>
                    <a:cubicBezTo>
                      <a:pt x="5837472" y="2303459"/>
                      <a:pt x="5859949" y="2302697"/>
                      <a:pt x="5884906" y="2308411"/>
                    </a:cubicBezTo>
                    <a:cubicBezTo>
                      <a:pt x="5908719" y="2313745"/>
                      <a:pt x="5934438" y="2311079"/>
                      <a:pt x="5959204" y="2311269"/>
                    </a:cubicBezTo>
                    <a:cubicBezTo>
                      <a:pt x="5986828" y="2311459"/>
                      <a:pt x="6014449" y="2311649"/>
                      <a:pt x="6042072" y="2310697"/>
                    </a:cubicBezTo>
                    <a:cubicBezTo>
                      <a:pt x="6053124" y="2310317"/>
                      <a:pt x="6065695" y="2302697"/>
                      <a:pt x="6074842" y="2305745"/>
                    </a:cubicBezTo>
                    <a:cubicBezTo>
                      <a:pt x="6104368" y="2316031"/>
                      <a:pt x="6133897" y="2303649"/>
                      <a:pt x="6163425" y="2309172"/>
                    </a:cubicBezTo>
                    <a:cubicBezTo>
                      <a:pt x="6177905" y="2312031"/>
                      <a:pt x="6194288" y="2304220"/>
                      <a:pt x="6209909" y="2303459"/>
                    </a:cubicBezTo>
                    <a:cubicBezTo>
                      <a:pt x="6235437" y="2302124"/>
                      <a:pt x="6260964" y="2302697"/>
                      <a:pt x="6286493" y="2302315"/>
                    </a:cubicBezTo>
                    <a:cubicBezTo>
                      <a:pt x="6294876" y="2302124"/>
                      <a:pt x="6303068" y="2301362"/>
                      <a:pt x="6311449" y="2300980"/>
                    </a:cubicBezTo>
                    <a:cubicBezTo>
                      <a:pt x="6318880" y="2300601"/>
                      <a:pt x="6326691" y="2298887"/>
                      <a:pt x="6333739" y="2300218"/>
                    </a:cubicBezTo>
                    <a:cubicBezTo>
                      <a:pt x="6359268" y="2304983"/>
                      <a:pt x="6384414" y="2312793"/>
                      <a:pt x="6410131" y="2315841"/>
                    </a:cubicBezTo>
                    <a:cubicBezTo>
                      <a:pt x="6432420" y="2318507"/>
                      <a:pt x="6455472" y="2314889"/>
                      <a:pt x="6477951" y="2316793"/>
                    </a:cubicBezTo>
                    <a:cubicBezTo>
                      <a:pt x="6517576" y="2320032"/>
                      <a:pt x="6557201" y="2325747"/>
                      <a:pt x="6596828" y="2329368"/>
                    </a:cubicBezTo>
                    <a:cubicBezTo>
                      <a:pt x="6605401" y="2330130"/>
                      <a:pt x="6614353" y="2325365"/>
                      <a:pt x="6623118" y="2324985"/>
                    </a:cubicBezTo>
                    <a:cubicBezTo>
                      <a:pt x="6650551" y="2324033"/>
                      <a:pt x="6677984" y="2323841"/>
                      <a:pt x="6705417" y="2323272"/>
                    </a:cubicBezTo>
                    <a:cubicBezTo>
                      <a:pt x="6721038" y="2323080"/>
                      <a:pt x="6736851" y="2323651"/>
                      <a:pt x="6752283" y="2321937"/>
                    </a:cubicBezTo>
                    <a:cubicBezTo>
                      <a:pt x="6772665" y="2319651"/>
                      <a:pt x="6791144" y="2316221"/>
                      <a:pt x="6810195" y="2331082"/>
                    </a:cubicBezTo>
                    <a:cubicBezTo>
                      <a:pt x="6839534" y="2354132"/>
                      <a:pt x="6876872" y="2345178"/>
                      <a:pt x="6910782" y="2350512"/>
                    </a:cubicBezTo>
                    <a:cubicBezTo>
                      <a:pt x="6919547" y="2351847"/>
                      <a:pt x="6928501" y="2352036"/>
                      <a:pt x="6937263" y="2353561"/>
                    </a:cubicBezTo>
                    <a:cubicBezTo>
                      <a:pt x="6953457" y="2356418"/>
                      <a:pt x="6969457" y="2359657"/>
                      <a:pt x="6985653" y="2362897"/>
                    </a:cubicBezTo>
                    <a:cubicBezTo>
                      <a:pt x="6988509" y="2363467"/>
                      <a:pt x="6991747" y="2363659"/>
                      <a:pt x="6994415" y="2364611"/>
                    </a:cubicBezTo>
                    <a:cubicBezTo>
                      <a:pt x="7018991" y="2372611"/>
                      <a:pt x="7043184" y="2381755"/>
                      <a:pt x="7068141" y="2388234"/>
                    </a:cubicBezTo>
                    <a:cubicBezTo>
                      <a:pt x="7080334" y="2391472"/>
                      <a:pt x="7093860" y="2391853"/>
                      <a:pt x="7106432" y="2390138"/>
                    </a:cubicBezTo>
                    <a:cubicBezTo>
                      <a:pt x="7143199" y="2385185"/>
                      <a:pt x="7179587" y="2383089"/>
                      <a:pt x="7216547" y="2390330"/>
                    </a:cubicBezTo>
                    <a:cubicBezTo>
                      <a:pt x="7231214" y="2393186"/>
                      <a:pt x="7247599" y="2388424"/>
                      <a:pt x="7263220" y="2386709"/>
                    </a:cubicBezTo>
                    <a:cubicBezTo>
                      <a:pt x="7300559" y="2382137"/>
                      <a:pt x="7337899" y="2377183"/>
                      <a:pt x="7375428" y="2372803"/>
                    </a:cubicBezTo>
                    <a:cubicBezTo>
                      <a:pt x="7398860" y="2370135"/>
                      <a:pt x="7422483" y="2368611"/>
                      <a:pt x="7445916" y="2365945"/>
                    </a:cubicBezTo>
                    <a:cubicBezTo>
                      <a:pt x="7472967" y="2362705"/>
                      <a:pt x="7499828" y="2357753"/>
                      <a:pt x="7526880" y="2355084"/>
                    </a:cubicBezTo>
                    <a:cubicBezTo>
                      <a:pt x="7557742" y="2352036"/>
                      <a:pt x="7588795" y="2351466"/>
                      <a:pt x="7619655" y="2348226"/>
                    </a:cubicBezTo>
                    <a:cubicBezTo>
                      <a:pt x="7676047" y="2341940"/>
                      <a:pt x="7732247" y="2334509"/>
                      <a:pt x="7788636" y="2327461"/>
                    </a:cubicBezTo>
                    <a:cubicBezTo>
                      <a:pt x="7843311" y="2320603"/>
                      <a:pt x="7897987" y="2314507"/>
                      <a:pt x="7952280" y="2305935"/>
                    </a:cubicBezTo>
                    <a:cubicBezTo>
                      <a:pt x="7975142" y="2302315"/>
                      <a:pt x="7996859" y="2292408"/>
                      <a:pt x="8019339" y="2286884"/>
                    </a:cubicBezTo>
                    <a:cubicBezTo>
                      <a:pt x="8058774" y="2277357"/>
                      <a:pt x="8098590" y="2269357"/>
                      <a:pt x="8137835" y="2259832"/>
                    </a:cubicBezTo>
                    <a:cubicBezTo>
                      <a:pt x="8155359" y="2255641"/>
                      <a:pt x="8172124" y="2248593"/>
                      <a:pt x="8189651" y="2243639"/>
                    </a:cubicBezTo>
                    <a:cubicBezTo>
                      <a:pt x="8230992" y="2232208"/>
                      <a:pt x="8272903" y="2222874"/>
                      <a:pt x="8313671" y="2209920"/>
                    </a:cubicBezTo>
                    <a:cubicBezTo>
                      <a:pt x="8362822" y="2194297"/>
                      <a:pt x="8411019" y="2175439"/>
                      <a:pt x="8459979" y="2158864"/>
                    </a:cubicBezTo>
                    <a:cubicBezTo>
                      <a:pt x="8478269" y="2152578"/>
                      <a:pt x="8497511" y="2148957"/>
                      <a:pt x="8516369" y="2144003"/>
                    </a:cubicBezTo>
                    <a:cubicBezTo>
                      <a:pt x="8563425" y="2131431"/>
                      <a:pt x="8610288" y="2118095"/>
                      <a:pt x="8657726" y="2106284"/>
                    </a:cubicBezTo>
                    <a:cubicBezTo>
                      <a:pt x="8675253" y="2101901"/>
                      <a:pt x="8693731" y="2102284"/>
                      <a:pt x="8711448" y="2098664"/>
                    </a:cubicBezTo>
                    <a:cubicBezTo>
                      <a:pt x="8732023" y="2094472"/>
                      <a:pt x="8752407" y="2089138"/>
                      <a:pt x="8772219" y="2082280"/>
                    </a:cubicBezTo>
                    <a:cubicBezTo>
                      <a:pt x="8796985" y="2073707"/>
                      <a:pt x="8820990" y="2062659"/>
                      <a:pt x="8845565" y="2053705"/>
                    </a:cubicBezTo>
                    <a:cubicBezTo>
                      <a:pt x="8886142" y="2039034"/>
                      <a:pt x="8926911" y="2024557"/>
                      <a:pt x="8967871" y="2011221"/>
                    </a:cubicBezTo>
                    <a:cubicBezTo>
                      <a:pt x="8983301" y="2006268"/>
                      <a:pt x="9000257" y="2005697"/>
                      <a:pt x="9015878" y="2001124"/>
                    </a:cubicBezTo>
                    <a:cubicBezTo>
                      <a:pt x="9088840" y="1979597"/>
                      <a:pt x="9161805" y="1957880"/>
                      <a:pt x="9234579" y="1935209"/>
                    </a:cubicBezTo>
                    <a:cubicBezTo>
                      <a:pt x="9272298" y="1923399"/>
                      <a:pt x="9308875" y="1908538"/>
                      <a:pt x="9346597" y="1896917"/>
                    </a:cubicBezTo>
                    <a:cubicBezTo>
                      <a:pt x="9369267" y="1889869"/>
                      <a:pt x="9393650" y="1887773"/>
                      <a:pt x="9416321" y="1880724"/>
                    </a:cubicBezTo>
                    <a:cubicBezTo>
                      <a:pt x="9437278" y="1874247"/>
                      <a:pt x="9456709" y="1863578"/>
                      <a:pt x="9477283" y="1856149"/>
                    </a:cubicBezTo>
                    <a:cubicBezTo>
                      <a:pt x="9540152" y="1833097"/>
                      <a:pt x="9603971" y="1811953"/>
                      <a:pt x="9666265" y="1787186"/>
                    </a:cubicBezTo>
                    <a:cubicBezTo>
                      <a:pt x="9696749" y="1775183"/>
                      <a:pt x="9725323" y="1757849"/>
                      <a:pt x="9754088" y="1741464"/>
                    </a:cubicBezTo>
                    <a:cubicBezTo>
                      <a:pt x="9802858" y="1713841"/>
                      <a:pt x="9850865" y="1685074"/>
                      <a:pt x="9899446" y="1656880"/>
                    </a:cubicBezTo>
                    <a:cubicBezTo>
                      <a:pt x="9935832" y="1635924"/>
                      <a:pt x="9968027" y="1611347"/>
                      <a:pt x="9993175" y="1576487"/>
                    </a:cubicBezTo>
                    <a:cubicBezTo>
                      <a:pt x="10004797" y="1560484"/>
                      <a:pt x="10024990" y="1546768"/>
                      <a:pt x="10044230" y="1540480"/>
                    </a:cubicBezTo>
                    <a:cubicBezTo>
                      <a:pt x="10078713" y="1529241"/>
                      <a:pt x="10104430" y="1507522"/>
                      <a:pt x="10131863" y="1485613"/>
                    </a:cubicBezTo>
                    <a:cubicBezTo>
                      <a:pt x="10166536" y="1457801"/>
                      <a:pt x="10203304" y="1431509"/>
                      <a:pt x="10242357" y="1410555"/>
                    </a:cubicBezTo>
                    <a:cubicBezTo>
                      <a:pt x="10280840" y="1389980"/>
                      <a:pt x="10324086" y="1378549"/>
                      <a:pt x="10363709" y="1359499"/>
                    </a:cubicBezTo>
                    <a:cubicBezTo>
                      <a:pt x="10386952" y="1348259"/>
                      <a:pt x="10407146" y="1330353"/>
                      <a:pt x="10428291" y="1314920"/>
                    </a:cubicBezTo>
                    <a:cubicBezTo>
                      <a:pt x="10449438" y="1299489"/>
                      <a:pt x="10470394" y="1283486"/>
                      <a:pt x="10490969" y="1267104"/>
                    </a:cubicBezTo>
                    <a:cubicBezTo>
                      <a:pt x="10502208" y="1258149"/>
                      <a:pt x="10511734" y="1246909"/>
                      <a:pt x="10523354" y="1238337"/>
                    </a:cubicBezTo>
                    <a:cubicBezTo>
                      <a:pt x="10545263" y="1222334"/>
                      <a:pt x="10569075" y="1208808"/>
                      <a:pt x="10590031" y="1191664"/>
                    </a:cubicBezTo>
                    <a:cubicBezTo>
                      <a:pt x="10610225" y="1175089"/>
                      <a:pt x="10633467" y="1166707"/>
                      <a:pt x="10656519" y="1156038"/>
                    </a:cubicBezTo>
                    <a:cubicBezTo>
                      <a:pt x="10674046" y="1148036"/>
                      <a:pt x="10686617" y="1130320"/>
                      <a:pt x="10703573" y="1120603"/>
                    </a:cubicBezTo>
                    <a:cubicBezTo>
                      <a:pt x="10727767" y="1106697"/>
                      <a:pt x="10746246" y="1089553"/>
                      <a:pt x="10764534" y="1067643"/>
                    </a:cubicBezTo>
                    <a:cubicBezTo>
                      <a:pt x="10785111" y="1043068"/>
                      <a:pt x="10820162" y="1029732"/>
                      <a:pt x="10850453" y="1014301"/>
                    </a:cubicBezTo>
                    <a:cubicBezTo>
                      <a:pt x="10876171" y="1001157"/>
                      <a:pt x="10906081" y="995632"/>
                      <a:pt x="10929704" y="980201"/>
                    </a:cubicBezTo>
                    <a:cubicBezTo>
                      <a:pt x="10946279" y="969342"/>
                      <a:pt x="10958661" y="948957"/>
                      <a:pt x="10967423" y="930289"/>
                    </a:cubicBezTo>
                    <a:cubicBezTo>
                      <a:pt x="10987046" y="887995"/>
                      <a:pt x="11021146" y="861897"/>
                      <a:pt x="11058869" y="838084"/>
                    </a:cubicBezTo>
                    <a:cubicBezTo>
                      <a:pt x="11097350" y="813699"/>
                      <a:pt x="11133927" y="786836"/>
                      <a:pt x="11172600" y="762834"/>
                    </a:cubicBezTo>
                    <a:cubicBezTo>
                      <a:pt x="11211843" y="738638"/>
                      <a:pt x="11243658" y="706443"/>
                      <a:pt x="11275283" y="673676"/>
                    </a:cubicBezTo>
                    <a:cubicBezTo>
                      <a:pt x="11288238" y="660150"/>
                      <a:pt x="11305192" y="650434"/>
                      <a:pt x="11320623" y="639195"/>
                    </a:cubicBezTo>
                    <a:cubicBezTo>
                      <a:pt x="11338339" y="626241"/>
                      <a:pt x="11355296" y="611953"/>
                      <a:pt x="11374346" y="601664"/>
                    </a:cubicBezTo>
                    <a:cubicBezTo>
                      <a:pt x="11398160" y="588709"/>
                      <a:pt x="11424069" y="579757"/>
                      <a:pt x="11448453" y="567755"/>
                    </a:cubicBezTo>
                    <a:cubicBezTo>
                      <a:pt x="11476838" y="553657"/>
                      <a:pt x="11505795" y="539750"/>
                      <a:pt x="11532275" y="522605"/>
                    </a:cubicBezTo>
                    <a:cubicBezTo>
                      <a:pt x="11545039" y="514413"/>
                      <a:pt x="11553613" y="499363"/>
                      <a:pt x="11562947" y="486598"/>
                    </a:cubicBezTo>
                    <a:cubicBezTo>
                      <a:pt x="11599714" y="436305"/>
                      <a:pt x="11635529" y="385441"/>
                      <a:pt x="11672489" y="335337"/>
                    </a:cubicBezTo>
                    <a:cubicBezTo>
                      <a:pt x="11712304" y="281424"/>
                      <a:pt x="11763931" y="241608"/>
                      <a:pt x="11821656" y="207889"/>
                    </a:cubicBezTo>
                    <a:cubicBezTo>
                      <a:pt x="11877664" y="175312"/>
                      <a:pt x="11931195" y="138734"/>
                      <a:pt x="11986443" y="104824"/>
                    </a:cubicBezTo>
                    <a:cubicBezTo>
                      <a:pt x="11998443" y="97395"/>
                      <a:pt x="12013114" y="94347"/>
                      <a:pt x="12026448" y="88821"/>
                    </a:cubicBezTo>
                    <a:cubicBezTo>
                      <a:pt x="12072360" y="69580"/>
                      <a:pt x="12118083" y="50147"/>
                      <a:pt x="12160947" y="28621"/>
                    </a:cubicBezTo>
                    <a:lnTo>
                      <a:pt x="12192000" y="0"/>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12" name="Group 11">
              <a:extLst>
                <a:ext uri="{FF2B5EF4-FFF2-40B4-BE49-F238E27FC236}">
                  <a16:creationId xmlns:a16="http://schemas.microsoft.com/office/drawing/2014/main" id="{05148B0F-801C-45A1-80C1-EEC25A22A7C6}"/>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44" y="3296011"/>
              <a:ext cx="12191456" cy="2849975"/>
              <a:chOff x="544" y="3296011"/>
              <a:chExt cx="12191456" cy="2849975"/>
            </a:xfrm>
          </p:grpSpPr>
          <p:sp>
            <p:nvSpPr>
              <p:cNvPr id="13" name="Freeform: Shape 12">
                <a:extLst>
                  <a:ext uri="{FF2B5EF4-FFF2-40B4-BE49-F238E27FC236}">
                    <a16:creationId xmlns:a16="http://schemas.microsoft.com/office/drawing/2014/main" id="{E7715ED9-C8CE-4651-82AA-1C4B5F14A0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4" y="3296011"/>
                <a:ext cx="12191456" cy="2849975"/>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B911230A-EF3B-4760-9087-E4FBE05BDC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4" y="3296011"/>
                <a:ext cx="12191456" cy="2849975"/>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blipFill>
                <a:blip r:embed="rId2">
                  <a:alphaModFix amt="57000"/>
                </a:blip>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sp>
        <p:nvSpPr>
          <p:cNvPr id="2" name="Titel 1">
            <a:extLst>
              <a:ext uri="{FF2B5EF4-FFF2-40B4-BE49-F238E27FC236}">
                <a16:creationId xmlns:a16="http://schemas.microsoft.com/office/drawing/2014/main" id="{2D4A013D-0B62-4B76-8182-D6A09D6A88DC}"/>
              </a:ext>
            </a:extLst>
          </p:cNvPr>
          <p:cNvSpPr>
            <a:spLocks noGrp="1"/>
          </p:cNvSpPr>
          <p:nvPr>
            <p:ph type="title"/>
          </p:nvPr>
        </p:nvSpPr>
        <p:spPr>
          <a:xfrm>
            <a:off x="838199" y="1120676"/>
            <a:ext cx="7021513" cy="2308324"/>
          </a:xfrm>
        </p:spPr>
        <p:txBody>
          <a:bodyPr vert="horz" lIns="91440" tIns="45720" rIns="91440" bIns="45720" rtlCol="0" anchor="b">
            <a:normAutofit/>
          </a:bodyPr>
          <a:lstStyle/>
          <a:p>
            <a:r>
              <a:rPr lang="en-US" sz="7200" kern="1200">
                <a:solidFill>
                  <a:schemeClr val="bg1"/>
                </a:solidFill>
                <a:latin typeface="+mj-lt"/>
                <a:ea typeface="+mj-ea"/>
                <a:cs typeface="+mj-cs"/>
              </a:rPr>
              <a:t>praktijkvoorbeeld</a:t>
            </a:r>
          </a:p>
        </p:txBody>
      </p:sp>
    </p:spTree>
    <p:extLst>
      <p:ext uri="{BB962C8B-B14F-4D97-AF65-F5344CB8AC3E}">
        <p14:creationId xmlns:p14="http://schemas.microsoft.com/office/powerpoint/2010/main" val="33794922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819A166-7571-4003-A6B8-B62034C3ED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093209"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el 1">
            <a:extLst>
              <a:ext uri="{FF2B5EF4-FFF2-40B4-BE49-F238E27FC236}">
                <a16:creationId xmlns:a16="http://schemas.microsoft.com/office/drawing/2014/main" id="{D26B0400-0EC0-4253-89ED-5B66DA49D9FB}"/>
              </a:ext>
            </a:extLst>
          </p:cNvPr>
          <p:cNvSpPr>
            <a:spLocks noGrp="1"/>
          </p:cNvSpPr>
          <p:nvPr>
            <p:ph type="title"/>
          </p:nvPr>
        </p:nvSpPr>
        <p:spPr>
          <a:xfrm>
            <a:off x="524741" y="620392"/>
            <a:ext cx="3808268" cy="5504688"/>
          </a:xfrm>
        </p:spPr>
        <p:txBody>
          <a:bodyPr>
            <a:normAutofit/>
          </a:bodyPr>
          <a:lstStyle/>
          <a:p>
            <a:r>
              <a:rPr lang="nl-BE" sz="6000">
                <a:solidFill>
                  <a:schemeClr val="bg1"/>
                </a:solidFill>
              </a:rPr>
              <a:t>Voortaak: trap 1</a:t>
            </a:r>
          </a:p>
        </p:txBody>
      </p:sp>
      <p:graphicFrame>
        <p:nvGraphicFramePr>
          <p:cNvPr id="5" name="Tijdelijke aanduiding voor inhoud 2">
            <a:extLst>
              <a:ext uri="{FF2B5EF4-FFF2-40B4-BE49-F238E27FC236}">
                <a16:creationId xmlns:a16="http://schemas.microsoft.com/office/drawing/2014/main" id="{D69EF41B-EC02-15C9-76CC-575B52351A04}"/>
              </a:ext>
            </a:extLst>
          </p:cNvPr>
          <p:cNvGraphicFramePr>
            <a:graphicFrameLocks noGrp="1"/>
          </p:cNvGraphicFramePr>
          <p:nvPr>
            <p:ph idx="1"/>
            <p:extLst>
              <p:ext uri="{D42A27DB-BD31-4B8C-83A1-F6EECF244321}">
                <p14:modId xmlns:p14="http://schemas.microsoft.com/office/powerpoint/2010/main" val="4068365651"/>
              </p:ext>
            </p:extLst>
          </p:nvPr>
        </p:nvGraphicFramePr>
        <p:xfrm>
          <a:off x="5468389" y="620392"/>
          <a:ext cx="626364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335532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819A166-7571-4003-A6B8-B62034C3ED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093209"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el 1">
            <a:extLst>
              <a:ext uri="{FF2B5EF4-FFF2-40B4-BE49-F238E27FC236}">
                <a16:creationId xmlns:a16="http://schemas.microsoft.com/office/drawing/2014/main" id="{D9B6F272-B51E-44D9-83FC-A9BEF74B4609}"/>
              </a:ext>
            </a:extLst>
          </p:cNvPr>
          <p:cNvSpPr>
            <a:spLocks noGrp="1"/>
          </p:cNvSpPr>
          <p:nvPr>
            <p:ph type="title"/>
          </p:nvPr>
        </p:nvSpPr>
        <p:spPr>
          <a:xfrm>
            <a:off x="524741" y="620392"/>
            <a:ext cx="3808268" cy="5504688"/>
          </a:xfrm>
        </p:spPr>
        <p:txBody>
          <a:bodyPr>
            <a:normAutofit/>
          </a:bodyPr>
          <a:lstStyle/>
          <a:p>
            <a:r>
              <a:rPr lang="nl-BE" sz="6000">
                <a:solidFill>
                  <a:schemeClr val="bg1"/>
                </a:solidFill>
              </a:rPr>
              <a:t>Sprekers trap 2</a:t>
            </a:r>
          </a:p>
        </p:txBody>
      </p:sp>
      <p:graphicFrame>
        <p:nvGraphicFramePr>
          <p:cNvPr id="5" name="Tijdelijke aanduiding voor inhoud 2">
            <a:extLst>
              <a:ext uri="{FF2B5EF4-FFF2-40B4-BE49-F238E27FC236}">
                <a16:creationId xmlns:a16="http://schemas.microsoft.com/office/drawing/2014/main" id="{1DCC0E35-E91F-ACCE-5A5E-8F29F0A72667}"/>
              </a:ext>
            </a:extLst>
          </p:cNvPr>
          <p:cNvGraphicFramePr>
            <a:graphicFrameLocks noGrp="1"/>
          </p:cNvGraphicFramePr>
          <p:nvPr>
            <p:ph idx="1"/>
            <p:extLst>
              <p:ext uri="{D42A27DB-BD31-4B8C-83A1-F6EECF244321}">
                <p14:modId xmlns:p14="http://schemas.microsoft.com/office/powerpoint/2010/main" val="2464949979"/>
              </p:ext>
            </p:extLst>
          </p:nvPr>
        </p:nvGraphicFramePr>
        <p:xfrm>
          <a:off x="5468389" y="620392"/>
          <a:ext cx="626364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806607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DC8C3900-B8A1-4965-88E6-CBCBFE0672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048250"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AD3980F6-7B48-4A9B-9552-8E172565C597}"/>
              </a:ext>
            </a:extLst>
          </p:cNvPr>
          <p:cNvSpPr>
            <a:spLocks noGrp="1"/>
          </p:cNvSpPr>
          <p:nvPr>
            <p:ph type="title"/>
          </p:nvPr>
        </p:nvSpPr>
        <p:spPr>
          <a:xfrm>
            <a:off x="838200" y="624568"/>
            <a:ext cx="3766457" cy="5412920"/>
          </a:xfrm>
        </p:spPr>
        <p:txBody>
          <a:bodyPr>
            <a:normAutofit/>
          </a:bodyPr>
          <a:lstStyle/>
          <a:p>
            <a:r>
              <a:rPr lang="nl-BE">
                <a:solidFill>
                  <a:srgbClr val="FFFFFF"/>
                </a:solidFill>
              </a:rPr>
              <a:t>Werken in groepen trap 2</a:t>
            </a:r>
          </a:p>
        </p:txBody>
      </p:sp>
      <p:graphicFrame>
        <p:nvGraphicFramePr>
          <p:cNvPr id="5" name="Tijdelijke aanduiding voor inhoud 2">
            <a:extLst>
              <a:ext uri="{FF2B5EF4-FFF2-40B4-BE49-F238E27FC236}">
                <a16:creationId xmlns:a16="http://schemas.microsoft.com/office/drawing/2014/main" id="{227C2C6F-2F99-578C-492A-2F7CEF947C72}"/>
              </a:ext>
            </a:extLst>
          </p:cNvPr>
          <p:cNvGraphicFramePr>
            <a:graphicFrameLocks noGrp="1"/>
          </p:cNvGraphicFramePr>
          <p:nvPr>
            <p:ph idx="1"/>
            <p:extLst>
              <p:ext uri="{D42A27DB-BD31-4B8C-83A1-F6EECF244321}">
                <p14:modId xmlns:p14="http://schemas.microsoft.com/office/powerpoint/2010/main" val="1239810900"/>
              </p:ext>
            </p:extLst>
          </p:nvPr>
        </p:nvGraphicFramePr>
        <p:xfrm>
          <a:off x="5600700" y="623888"/>
          <a:ext cx="5753100" cy="54133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849784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DC8C3900-B8A1-4965-88E6-CBCBFE0672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048250"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D3A3A3E0-F36C-4F6A-81C3-E7E81C022959}"/>
              </a:ext>
            </a:extLst>
          </p:cNvPr>
          <p:cNvSpPr>
            <a:spLocks noGrp="1"/>
          </p:cNvSpPr>
          <p:nvPr>
            <p:ph type="title"/>
          </p:nvPr>
        </p:nvSpPr>
        <p:spPr>
          <a:xfrm>
            <a:off x="838200" y="624568"/>
            <a:ext cx="3766457" cy="5412920"/>
          </a:xfrm>
        </p:spPr>
        <p:txBody>
          <a:bodyPr>
            <a:normAutofit/>
          </a:bodyPr>
          <a:lstStyle/>
          <a:p>
            <a:r>
              <a:rPr lang="nl-BE" sz="4100">
                <a:solidFill>
                  <a:srgbClr val="FFFFFF"/>
                </a:solidFill>
              </a:rPr>
              <a:t>Panelgesprekken trap 2</a:t>
            </a:r>
          </a:p>
        </p:txBody>
      </p:sp>
      <p:graphicFrame>
        <p:nvGraphicFramePr>
          <p:cNvPr id="5" name="Tijdelijke aanduiding voor inhoud 2">
            <a:extLst>
              <a:ext uri="{FF2B5EF4-FFF2-40B4-BE49-F238E27FC236}">
                <a16:creationId xmlns:a16="http://schemas.microsoft.com/office/drawing/2014/main" id="{C1542BD9-ECB5-F8B0-30BA-570B45204693}"/>
              </a:ext>
            </a:extLst>
          </p:cNvPr>
          <p:cNvGraphicFramePr>
            <a:graphicFrameLocks noGrp="1"/>
          </p:cNvGraphicFramePr>
          <p:nvPr>
            <p:ph idx="1"/>
            <p:extLst>
              <p:ext uri="{D42A27DB-BD31-4B8C-83A1-F6EECF244321}">
                <p14:modId xmlns:p14="http://schemas.microsoft.com/office/powerpoint/2010/main" val="2825335919"/>
              </p:ext>
            </p:extLst>
          </p:nvPr>
        </p:nvGraphicFramePr>
        <p:xfrm>
          <a:off x="5600700" y="623888"/>
          <a:ext cx="5753100" cy="54133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717863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8E89D5E-1885-4160-AC77-CC471DD1D0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E00DD436-7084-4BB1-B5F5-F7F1818E3177}"/>
              </a:ext>
            </a:extLst>
          </p:cNvPr>
          <p:cNvSpPr>
            <a:spLocks noGrp="1"/>
          </p:cNvSpPr>
          <p:nvPr>
            <p:ph type="title"/>
          </p:nvPr>
        </p:nvSpPr>
        <p:spPr>
          <a:xfrm>
            <a:off x="943277" y="712269"/>
            <a:ext cx="3370998" cy="5502264"/>
          </a:xfrm>
        </p:spPr>
        <p:txBody>
          <a:bodyPr>
            <a:normAutofit/>
          </a:bodyPr>
          <a:lstStyle/>
          <a:p>
            <a:r>
              <a:rPr lang="nl-BE">
                <a:solidFill>
                  <a:srgbClr val="FFFFFF"/>
                </a:solidFill>
              </a:rPr>
              <a:t>reflectietaak adhv padlet : trap 3</a:t>
            </a:r>
          </a:p>
        </p:txBody>
      </p:sp>
      <p:cxnSp>
        <p:nvCxnSpPr>
          <p:cNvPr id="12" name="Straight Connector 11">
            <a:extLst>
              <a:ext uri="{FF2B5EF4-FFF2-40B4-BE49-F238E27FC236}">
                <a16:creationId xmlns:a16="http://schemas.microsoft.com/office/drawing/2014/main" id="{550D2BD1-98F9-412D-905B-3A843EF4078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85216" y="2971800"/>
            <a:ext cx="0" cy="91440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graphicFrame>
        <p:nvGraphicFramePr>
          <p:cNvPr id="5" name="Tijdelijke aanduiding voor inhoud 2">
            <a:extLst>
              <a:ext uri="{FF2B5EF4-FFF2-40B4-BE49-F238E27FC236}">
                <a16:creationId xmlns:a16="http://schemas.microsoft.com/office/drawing/2014/main" id="{023E7980-6521-8096-2AA6-58B5E2D97BF0}"/>
              </a:ext>
            </a:extLst>
          </p:cNvPr>
          <p:cNvGraphicFramePr>
            <a:graphicFrameLocks noGrp="1"/>
          </p:cNvGraphicFramePr>
          <p:nvPr>
            <p:ph idx="1"/>
            <p:extLst>
              <p:ext uri="{D42A27DB-BD31-4B8C-83A1-F6EECF244321}">
                <p14:modId xmlns:p14="http://schemas.microsoft.com/office/powerpoint/2010/main" val="1103166660"/>
              </p:ext>
            </p:extLst>
          </p:nvPr>
        </p:nvGraphicFramePr>
        <p:xfrm>
          <a:off x="5280025" y="642938"/>
          <a:ext cx="6269038" cy="55721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24442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3">
            <a:lumMod val="75000"/>
          </a:schemeClr>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3C47C2-33A2-44B2-BEAB-FEB679075C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3324"/>
            <a:ext cx="12192000" cy="6861324"/>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3">
            <a:extLst>
              <a:ext uri="{FF2B5EF4-FFF2-40B4-BE49-F238E27FC236}">
                <a16:creationId xmlns:a16="http://schemas.microsoft.com/office/drawing/2014/main" id="{AD182BA8-54AD-4D9F-8264-B0FA8BB47D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246925" y="-479"/>
            <a:ext cx="9468701" cy="6858478"/>
          </a:xfrm>
          <a:custGeom>
            <a:avLst/>
            <a:gdLst>
              <a:gd name="connsiteX0" fmla="*/ 0 w 8078051"/>
              <a:gd name="connsiteY0" fmla="*/ 0 h 5829300"/>
              <a:gd name="connsiteX1" fmla="*/ 4453793 w 8078051"/>
              <a:gd name="connsiteY1" fmla="*/ 0 h 5829300"/>
              <a:gd name="connsiteX2" fmla="*/ 5363426 w 8078051"/>
              <a:gd name="connsiteY2" fmla="*/ 0 h 5829300"/>
              <a:gd name="connsiteX3" fmla="*/ 5368184 w 8078051"/>
              <a:gd name="connsiteY3" fmla="*/ 0 h 5829300"/>
              <a:gd name="connsiteX4" fmla="*/ 8078051 w 8078051"/>
              <a:gd name="connsiteY4" fmla="*/ 5829300 h 5829300"/>
              <a:gd name="connsiteX5" fmla="*/ 1743926 w 8078051"/>
              <a:gd name="connsiteY5" fmla="*/ 5829300 h 5829300"/>
              <a:gd name="connsiteX6" fmla="*/ 1744148 w 8078051"/>
              <a:gd name="connsiteY6" fmla="*/ 5828822 h 5829300"/>
              <a:gd name="connsiteX7" fmla="*/ 0 w 8078051"/>
              <a:gd name="connsiteY7" fmla="*/ 5828822 h 5829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78051" h="5829300">
                <a:moveTo>
                  <a:pt x="0" y="0"/>
                </a:moveTo>
                <a:lnTo>
                  <a:pt x="4453793" y="0"/>
                </a:lnTo>
                <a:lnTo>
                  <a:pt x="5363426" y="0"/>
                </a:lnTo>
                <a:lnTo>
                  <a:pt x="5368184" y="0"/>
                </a:lnTo>
                <a:lnTo>
                  <a:pt x="8078051" y="5829300"/>
                </a:lnTo>
                <a:lnTo>
                  <a:pt x="1743926" y="5829300"/>
                </a:lnTo>
                <a:lnTo>
                  <a:pt x="1744148" y="5828822"/>
                </a:lnTo>
                <a:lnTo>
                  <a:pt x="0" y="5828822"/>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Freeform 16">
            <a:extLst>
              <a:ext uri="{FF2B5EF4-FFF2-40B4-BE49-F238E27FC236}">
                <a16:creationId xmlns:a16="http://schemas.microsoft.com/office/drawing/2014/main" id="{4ED83379-0499-45E1-AB78-6AA230F964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 y="-479"/>
            <a:ext cx="9324977" cy="6858479"/>
          </a:xfrm>
          <a:custGeom>
            <a:avLst/>
            <a:gdLst>
              <a:gd name="connsiteX0" fmla="*/ 1246925 w 9324977"/>
              <a:gd name="connsiteY0" fmla="*/ 0 h 6858479"/>
              <a:gd name="connsiteX1" fmla="*/ 5076797 w 9324977"/>
              <a:gd name="connsiteY1" fmla="*/ 0 h 6858479"/>
              <a:gd name="connsiteX2" fmla="*/ 6143025 w 9324977"/>
              <a:gd name="connsiteY2" fmla="*/ 0 h 6858479"/>
              <a:gd name="connsiteX3" fmla="*/ 6148602 w 9324977"/>
              <a:gd name="connsiteY3" fmla="*/ 0 h 6858479"/>
              <a:gd name="connsiteX4" fmla="*/ 9324977 w 9324977"/>
              <a:gd name="connsiteY4" fmla="*/ 6858478 h 6858479"/>
              <a:gd name="connsiteX5" fmla="*/ 3359025 w 9324977"/>
              <a:gd name="connsiteY5" fmla="*/ 6858478 h 6858479"/>
              <a:gd name="connsiteX6" fmla="*/ 3359025 w 9324977"/>
              <a:gd name="connsiteY6" fmla="*/ 6858479 h 6858479"/>
              <a:gd name="connsiteX7" fmla="*/ 0 w 9324977"/>
              <a:gd name="connsiteY7" fmla="*/ 6858479 h 6858479"/>
              <a:gd name="connsiteX8" fmla="*/ 0 w 9324977"/>
              <a:gd name="connsiteY8" fmla="*/ 479 h 6858479"/>
              <a:gd name="connsiteX9" fmla="*/ 1246925 w 9324977"/>
              <a:gd name="connsiteY9" fmla="*/ 479 h 6858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24977" h="6858479">
                <a:moveTo>
                  <a:pt x="1246925" y="0"/>
                </a:moveTo>
                <a:lnTo>
                  <a:pt x="5076797" y="0"/>
                </a:lnTo>
                <a:lnTo>
                  <a:pt x="6143025" y="0"/>
                </a:lnTo>
                <a:lnTo>
                  <a:pt x="6148602" y="0"/>
                </a:lnTo>
                <a:lnTo>
                  <a:pt x="9324977" y="6858478"/>
                </a:lnTo>
                <a:lnTo>
                  <a:pt x="3359025" y="6858478"/>
                </a:lnTo>
                <a:lnTo>
                  <a:pt x="3359025" y="6858479"/>
                </a:lnTo>
                <a:lnTo>
                  <a:pt x="0" y="6858479"/>
                </a:lnTo>
                <a:lnTo>
                  <a:pt x="0" y="479"/>
                </a:lnTo>
                <a:lnTo>
                  <a:pt x="1246925" y="479"/>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el 1">
            <a:extLst>
              <a:ext uri="{FF2B5EF4-FFF2-40B4-BE49-F238E27FC236}">
                <a16:creationId xmlns:a16="http://schemas.microsoft.com/office/drawing/2014/main" id="{C2B39771-7AA1-4DB7-AD97-4E224B688BE0}"/>
              </a:ext>
            </a:extLst>
          </p:cNvPr>
          <p:cNvSpPr>
            <a:spLocks noGrp="1"/>
          </p:cNvSpPr>
          <p:nvPr>
            <p:ph type="title"/>
          </p:nvPr>
        </p:nvSpPr>
        <p:spPr>
          <a:xfrm>
            <a:off x="804672" y="962246"/>
            <a:ext cx="6437700" cy="2611967"/>
          </a:xfrm>
        </p:spPr>
        <p:txBody>
          <a:bodyPr vert="horz" lIns="91440" tIns="45720" rIns="91440" bIns="45720" rtlCol="0" anchor="b">
            <a:normAutofit/>
          </a:bodyPr>
          <a:lstStyle/>
          <a:p>
            <a:r>
              <a:rPr lang="en-US" sz="5400" kern="1200">
                <a:solidFill>
                  <a:schemeClr val="tx1"/>
                </a:solidFill>
                <a:latin typeface="+mj-lt"/>
                <a:ea typeface="+mj-ea"/>
                <a:cs typeface="+mj-cs"/>
              </a:rPr>
              <a:t>Praktijkvoorbeeld: evaluatie</a:t>
            </a:r>
          </a:p>
        </p:txBody>
      </p:sp>
    </p:spTree>
    <p:extLst>
      <p:ext uri="{BB962C8B-B14F-4D97-AF65-F5344CB8AC3E}">
        <p14:creationId xmlns:p14="http://schemas.microsoft.com/office/powerpoint/2010/main" val="3018165739"/>
      </p:ext>
    </p:extLst>
  </p:cSld>
  <p:clrMapOvr>
    <a:overrideClrMapping bg1="dk1" tx1="lt1" bg2="dk2" tx2="lt2" accent1="accent1" accent2="accent2" accent3="accent3" accent4="accent4" accent5="accent5" accent6="accent6" hlink="hlink" folHlink="folHlink"/>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26B0400-0EC0-4253-89ED-5B66DA49D9FB}"/>
              </a:ext>
            </a:extLst>
          </p:cNvPr>
          <p:cNvSpPr>
            <a:spLocks noGrp="1"/>
          </p:cNvSpPr>
          <p:nvPr>
            <p:ph type="title"/>
          </p:nvPr>
        </p:nvSpPr>
        <p:spPr>
          <a:xfrm>
            <a:off x="838200" y="365125"/>
            <a:ext cx="10515600" cy="1325563"/>
          </a:xfrm>
        </p:spPr>
        <p:txBody>
          <a:bodyPr/>
          <a:lstStyle/>
          <a:p>
            <a:r>
              <a:rPr lang="nl-BE"/>
              <a:t>Voortaak: trap 1</a:t>
            </a:r>
            <a:endParaRPr lang="nl-BE" dirty="0"/>
          </a:p>
        </p:txBody>
      </p:sp>
      <p:sp>
        <p:nvSpPr>
          <p:cNvPr id="3" name="Tijdelijke aanduiding voor inhoud 2">
            <a:extLst>
              <a:ext uri="{FF2B5EF4-FFF2-40B4-BE49-F238E27FC236}">
                <a16:creationId xmlns:a16="http://schemas.microsoft.com/office/drawing/2014/main" id="{AF71BC9D-D3CF-48F2-9804-68F9F5BFD84A}"/>
              </a:ext>
            </a:extLst>
          </p:cNvPr>
          <p:cNvSpPr>
            <a:spLocks noGrp="1"/>
          </p:cNvSpPr>
          <p:nvPr>
            <p:ph idx="1"/>
          </p:nvPr>
        </p:nvSpPr>
        <p:spPr/>
        <p:txBody>
          <a:bodyPr>
            <a:normAutofit/>
          </a:bodyPr>
          <a:lstStyle/>
          <a:p>
            <a:r>
              <a:rPr lang="nl-BE" dirty="0"/>
              <a:t>Elke </a:t>
            </a:r>
            <a:r>
              <a:rPr lang="nl-BE" dirty="0" err="1"/>
              <a:t>lln</a:t>
            </a:r>
            <a:r>
              <a:rPr lang="nl-BE" dirty="0"/>
              <a:t> krijgt drie stellingen </a:t>
            </a:r>
          </a:p>
          <a:p>
            <a:pPr lvl="1"/>
            <a:r>
              <a:rPr lang="nl-BE" dirty="0"/>
              <a:t>Het leven is maakbaar</a:t>
            </a:r>
          </a:p>
          <a:p>
            <a:pPr lvl="1"/>
            <a:r>
              <a:rPr lang="nl-BE" dirty="0"/>
              <a:t>Iedere LB is volledig bepaald door de ontstaanscontext</a:t>
            </a:r>
          </a:p>
          <a:p>
            <a:pPr lvl="1"/>
            <a:r>
              <a:rPr lang="nl-BE" dirty="0"/>
              <a:t>Elke LB bouwt verder op een andere/oudere LB</a:t>
            </a:r>
          </a:p>
          <a:p>
            <a:r>
              <a:rPr lang="nl-BE" dirty="0"/>
              <a:t>Elke </a:t>
            </a:r>
            <a:r>
              <a:rPr lang="nl-BE" dirty="0" err="1"/>
              <a:t>lln</a:t>
            </a:r>
            <a:r>
              <a:rPr lang="nl-BE" dirty="0"/>
              <a:t> neemt zelf een positie in t.o.v. elke stelling</a:t>
            </a:r>
          </a:p>
          <a:p>
            <a:r>
              <a:rPr lang="nl-BE" dirty="0"/>
              <a:t>Elke </a:t>
            </a:r>
            <a:r>
              <a:rPr lang="nl-BE" dirty="0" err="1"/>
              <a:t>lln</a:t>
            </a:r>
            <a:r>
              <a:rPr lang="nl-BE" dirty="0"/>
              <a:t> geeft aan hoe dit volgens hem/haar in de eigen </a:t>
            </a:r>
            <a:r>
              <a:rPr lang="nl-BE" dirty="0" err="1"/>
              <a:t>lB</a:t>
            </a:r>
            <a:r>
              <a:rPr lang="nl-BE" dirty="0"/>
              <a:t> is</a:t>
            </a:r>
          </a:p>
          <a:p>
            <a:endParaRPr lang="nl-BE" dirty="0"/>
          </a:p>
          <a:p>
            <a:r>
              <a:rPr lang="nl-BE" sz="3300" b="1" dirty="0">
                <a:solidFill>
                  <a:srgbClr val="92D050"/>
                </a:solidFill>
              </a:rPr>
              <a:t>Behoort deze voortaak tot het eigen LBV of tot ILD? </a:t>
            </a:r>
          </a:p>
          <a:p>
            <a:r>
              <a:rPr lang="nl-BE" sz="3300" b="1" dirty="0">
                <a:solidFill>
                  <a:srgbClr val="92D050"/>
                </a:solidFill>
              </a:rPr>
              <a:t>Apart evalueren?</a:t>
            </a:r>
          </a:p>
        </p:txBody>
      </p:sp>
    </p:spTree>
    <p:extLst>
      <p:ext uri="{BB962C8B-B14F-4D97-AF65-F5344CB8AC3E}">
        <p14:creationId xmlns:p14="http://schemas.microsoft.com/office/powerpoint/2010/main" val="42141338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8E89D5E-1885-4160-AC77-CC471DD1D0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252E7E8E-7245-4595-9702-C4C4A07BAFFB}"/>
              </a:ext>
            </a:extLst>
          </p:cNvPr>
          <p:cNvSpPr>
            <a:spLocks noGrp="1"/>
          </p:cNvSpPr>
          <p:nvPr>
            <p:ph type="title"/>
          </p:nvPr>
        </p:nvSpPr>
        <p:spPr>
          <a:xfrm>
            <a:off x="943277" y="712269"/>
            <a:ext cx="3370998" cy="5502264"/>
          </a:xfrm>
        </p:spPr>
        <p:txBody>
          <a:bodyPr>
            <a:normAutofit/>
          </a:bodyPr>
          <a:lstStyle/>
          <a:p>
            <a:r>
              <a:rPr lang="nl-BE">
                <a:solidFill>
                  <a:srgbClr val="FFFFFF"/>
                </a:solidFill>
              </a:rPr>
              <a:t>Suggestie</a:t>
            </a:r>
          </a:p>
        </p:txBody>
      </p:sp>
      <p:cxnSp>
        <p:nvCxnSpPr>
          <p:cNvPr id="11" name="Straight Connector 10">
            <a:extLst>
              <a:ext uri="{FF2B5EF4-FFF2-40B4-BE49-F238E27FC236}">
                <a16:creationId xmlns:a16="http://schemas.microsoft.com/office/drawing/2014/main" id="{550D2BD1-98F9-412D-905B-3A843EF4078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85216" y="2971800"/>
            <a:ext cx="0" cy="91440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graphicFrame>
        <p:nvGraphicFramePr>
          <p:cNvPr id="5" name="Tijdelijke aanduiding voor inhoud 2">
            <a:extLst>
              <a:ext uri="{FF2B5EF4-FFF2-40B4-BE49-F238E27FC236}">
                <a16:creationId xmlns:a16="http://schemas.microsoft.com/office/drawing/2014/main" id="{B7AED4CC-8F6A-1D20-9AE1-61BED08FCECE}"/>
              </a:ext>
            </a:extLst>
          </p:cNvPr>
          <p:cNvGraphicFramePr>
            <a:graphicFrameLocks noGrp="1"/>
          </p:cNvGraphicFramePr>
          <p:nvPr>
            <p:ph idx="1"/>
            <p:extLst>
              <p:ext uri="{D42A27DB-BD31-4B8C-83A1-F6EECF244321}">
                <p14:modId xmlns:p14="http://schemas.microsoft.com/office/powerpoint/2010/main" val="555937361"/>
              </p:ext>
            </p:extLst>
          </p:nvPr>
        </p:nvGraphicFramePr>
        <p:xfrm>
          <a:off x="5280025" y="642938"/>
          <a:ext cx="6269038" cy="55721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919122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9B6F272-B51E-44D9-83FC-A9BEF74B4609}"/>
              </a:ext>
            </a:extLst>
          </p:cNvPr>
          <p:cNvSpPr>
            <a:spLocks noGrp="1"/>
          </p:cNvSpPr>
          <p:nvPr>
            <p:ph type="title"/>
          </p:nvPr>
        </p:nvSpPr>
        <p:spPr/>
        <p:txBody>
          <a:bodyPr/>
          <a:lstStyle/>
          <a:p>
            <a:r>
              <a:rPr lang="nl-BE" dirty="0"/>
              <a:t>Sprekers trap 2</a:t>
            </a:r>
          </a:p>
        </p:txBody>
      </p:sp>
      <p:sp>
        <p:nvSpPr>
          <p:cNvPr id="3" name="Tijdelijke aanduiding voor inhoud 2">
            <a:extLst>
              <a:ext uri="{FF2B5EF4-FFF2-40B4-BE49-F238E27FC236}">
                <a16:creationId xmlns:a16="http://schemas.microsoft.com/office/drawing/2014/main" id="{E90CAC9E-F88E-4FD6-B898-D28AC69E32F6}"/>
              </a:ext>
            </a:extLst>
          </p:cNvPr>
          <p:cNvSpPr>
            <a:spLocks noGrp="1"/>
          </p:cNvSpPr>
          <p:nvPr>
            <p:ph idx="1"/>
          </p:nvPr>
        </p:nvSpPr>
        <p:spPr/>
        <p:txBody>
          <a:bodyPr>
            <a:normAutofit/>
          </a:bodyPr>
          <a:lstStyle/>
          <a:p>
            <a:r>
              <a:rPr lang="nl-BE" dirty="0" err="1"/>
              <a:t>Llngen</a:t>
            </a:r>
            <a:r>
              <a:rPr lang="nl-BE" dirty="0"/>
              <a:t> worden ingedeeld in gemengde groepen</a:t>
            </a:r>
          </a:p>
          <a:p>
            <a:r>
              <a:rPr lang="nl-BE" dirty="0"/>
              <a:t>Elke groep beluistert twee ‘bevoorrechte getuigen’</a:t>
            </a:r>
          </a:p>
          <a:p>
            <a:endParaRPr lang="nl-BE" dirty="0"/>
          </a:p>
          <a:p>
            <a:r>
              <a:rPr lang="nl-BE" b="1" dirty="0">
                <a:solidFill>
                  <a:srgbClr val="92D050"/>
                </a:solidFill>
              </a:rPr>
              <a:t>Apart evalueren? </a:t>
            </a:r>
          </a:p>
          <a:p>
            <a:r>
              <a:rPr lang="nl-BE" b="1" dirty="0">
                <a:solidFill>
                  <a:srgbClr val="92D050"/>
                </a:solidFill>
              </a:rPr>
              <a:t>Attitude?  Luisterbereidheid? Empathisch vermogen?</a:t>
            </a:r>
          </a:p>
          <a:p>
            <a:r>
              <a:rPr lang="nl-BE" b="1" dirty="0">
                <a:solidFill>
                  <a:srgbClr val="92D050"/>
                </a:solidFill>
              </a:rPr>
              <a:t>Evaluatie door de leraar of zelfevaluatie? </a:t>
            </a:r>
          </a:p>
        </p:txBody>
      </p:sp>
    </p:spTree>
    <p:extLst>
      <p:ext uri="{BB962C8B-B14F-4D97-AF65-F5344CB8AC3E}">
        <p14:creationId xmlns:p14="http://schemas.microsoft.com/office/powerpoint/2010/main" val="14927397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fill">
            <a:extLst>
              <a:ext uri="{FF2B5EF4-FFF2-40B4-BE49-F238E27FC236}">
                <a16:creationId xmlns:a16="http://schemas.microsoft.com/office/drawing/2014/main" id="{1D63C574-BFD2-41A1-A567-B0C3CC7FDD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lor 2">
            <a:extLst>
              <a:ext uri="{FF2B5EF4-FFF2-40B4-BE49-F238E27FC236}">
                <a16:creationId xmlns:a16="http://schemas.microsoft.com/office/drawing/2014/main" id="{E2A46BAB-8C31-42B2-90E8-B26DD3E81D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3" name="Group 12">
            <a:extLst>
              <a:ext uri="{FF2B5EF4-FFF2-40B4-BE49-F238E27FC236}">
                <a16:creationId xmlns:a16="http://schemas.microsoft.com/office/drawing/2014/main" id="{B3F7A3C7-0737-4E57-B30E-8EEFE638B40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4707053" cy="6858000"/>
            <a:chOff x="651279" y="598259"/>
            <a:chExt cx="10889442" cy="5680742"/>
          </a:xfrm>
        </p:grpSpPr>
        <p:sp>
          <p:nvSpPr>
            <p:cNvPr id="14" name="Color">
              <a:extLst>
                <a:ext uri="{FF2B5EF4-FFF2-40B4-BE49-F238E27FC236}">
                  <a16:creationId xmlns:a16="http://schemas.microsoft.com/office/drawing/2014/main" id="{3BE6D516-DFC6-4698-B3F1-5F591C1130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olor">
              <a:extLst>
                <a:ext uri="{FF2B5EF4-FFF2-40B4-BE49-F238E27FC236}">
                  <a16:creationId xmlns:a16="http://schemas.microsoft.com/office/drawing/2014/main" id="{C2580FB0-D146-458C-AF1B-8E8BBF6BBA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7" name="Group 16">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18" name="Freeform: Shape 17">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9" name="Freeform: Shape 18">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0" name="Freeform: Shape 19">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el 1">
            <a:extLst>
              <a:ext uri="{FF2B5EF4-FFF2-40B4-BE49-F238E27FC236}">
                <a16:creationId xmlns:a16="http://schemas.microsoft.com/office/drawing/2014/main" id="{65FC204B-9243-4EC3-AE45-51D464E15F09}"/>
              </a:ext>
            </a:extLst>
          </p:cNvPr>
          <p:cNvSpPr>
            <a:spLocks noGrp="1"/>
          </p:cNvSpPr>
          <p:nvPr>
            <p:ph type="title"/>
          </p:nvPr>
        </p:nvSpPr>
        <p:spPr>
          <a:xfrm>
            <a:off x="786385" y="841248"/>
            <a:ext cx="3515244" cy="5340097"/>
          </a:xfrm>
        </p:spPr>
        <p:txBody>
          <a:bodyPr anchor="ctr">
            <a:normAutofit/>
          </a:bodyPr>
          <a:lstStyle/>
          <a:p>
            <a:r>
              <a:rPr lang="nl-BE" sz="4800">
                <a:solidFill>
                  <a:schemeClr val="bg1"/>
                </a:solidFill>
              </a:rPr>
              <a:t>suggestie</a:t>
            </a:r>
          </a:p>
        </p:txBody>
      </p:sp>
      <p:graphicFrame>
        <p:nvGraphicFramePr>
          <p:cNvPr id="5" name="Tijdelijke aanduiding voor inhoud 2">
            <a:extLst>
              <a:ext uri="{FF2B5EF4-FFF2-40B4-BE49-F238E27FC236}">
                <a16:creationId xmlns:a16="http://schemas.microsoft.com/office/drawing/2014/main" id="{C273B652-69A7-C446-E194-C38F1EA39049}"/>
              </a:ext>
            </a:extLst>
          </p:cNvPr>
          <p:cNvGraphicFramePr>
            <a:graphicFrameLocks noGrp="1"/>
          </p:cNvGraphicFramePr>
          <p:nvPr>
            <p:ph idx="1"/>
            <p:extLst>
              <p:ext uri="{D42A27DB-BD31-4B8C-83A1-F6EECF244321}">
                <p14:modId xmlns:p14="http://schemas.microsoft.com/office/powerpoint/2010/main" val="2507861106"/>
              </p:ext>
            </p:extLst>
          </p:nvPr>
        </p:nvGraphicFramePr>
        <p:xfrm>
          <a:off x="4985886" y="231006"/>
          <a:ext cx="6367913" cy="64056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415735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D3980F6-7B48-4A9B-9552-8E172565C597}"/>
              </a:ext>
            </a:extLst>
          </p:cNvPr>
          <p:cNvSpPr>
            <a:spLocks noGrp="1"/>
          </p:cNvSpPr>
          <p:nvPr>
            <p:ph type="title"/>
          </p:nvPr>
        </p:nvSpPr>
        <p:spPr/>
        <p:txBody>
          <a:bodyPr/>
          <a:lstStyle/>
          <a:p>
            <a:r>
              <a:rPr lang="nl-BE" dirty="0"/>
              <a:t>Werken in groepen trap 2</a:t>
            </a:r>
          </a:p>
        </p:txBody>
      </p:sp>
      <p:sp>
        <p:nvSpPr>
          <p:cNvPr id="3" name="Tijdelijke aanduiding voor inhoud 2">
            <a:extLst>
              <a:ext uri="{FF2B5EF4-FFF2-40B4-BE49-F238E27FC236}">
                <a16:creationId xmlns:a16="http://schemas.microsoft.com/office/drawing/2014/main" id="{34BC3E68-9D5B-40BC-8353-1C40D6A47241}"/>
              </a:ext>
            </a:extLst>
          </p:cNvPr>
          <p:cNvSpPr>
            <a:spLocks noGrp="1"/>
          </p:cNvSpPr>
          <p:nvPr>
            <p:ph idx="1"/>
          </p:nvPr>
        </p:nvSpPr>
        <p:spPr/>
        <p:txBody>
          <a:bodyPr>
            <a:normAutofit/>
          </a:bodyPr>
          <a:lstStyle/>
          <a:p>
            <a:r>
              <a:rPr lang="nl-BE" dirty="0"/>
              <a:t>Elke gemengde groep formuleert welk antwoord hij verwacht van elk van de sprekers </a:t>
            </a:r>
          </a:p>
          <a:p>
            <a:r>
              <a:rPr lang="nl-BE" dirty="0"/>
              <a:t>Elke gemengde groep formuleert vragen naar sprekers toe </a:t>
            </a:r>
          </a:p>
          <a:p>
            <a:endParaRPr lang="nl-BE" dirty="0"/>
          </a:p>
          <a:p>
            <a:r>
              <a:rPr lang="nl-BE" dirty="0">
                <a:solidFill>
                  <a:srgbClr val="92D050"/>
                </a:solidFill>
              </a:rPr>
              <a:t>Apart evalueren?</a:t>
            </a:r>
          </a:p>
          <a:p>
            <a:r>
              <a:rPr lang="nl-BE" dirty="0">
                <a:solidFill>
                  <a:srgbClr val="92D050"/>
                </a:solidFill>
              </a:rPr>
              <a:t>Zelf- of peerevaluatie?</a:t>
            </a:r>
          </a:p>
          <a:p>
            <a:r>
              <a:rPr lang="nl-BE" dirty="0">
                <a:solidFill>
                  <a:srgbClr val="92D050"/>
                </a:solidFill>
              </a:rPr>
              <a:t>Proces- of productevaluatie? </a:t>
            </a:r>
          </a:p>
        </p:txBody>
      </p:sp>
    </p:spTree>
    <p:extLst>
      <p:ext uri="{BB962C8B-B14F-4D97-AF65-F5344CB8AC3E}">
        <p14:creationId xmlns:p14="http://schemas.microsoft.com/office/powerpoint/2010/main" val="108141715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42285737-90EE-47DC-AC80-8AE156B119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 y="-1"/>
            <a:ext cx="4403709" cy="6858001"/>
          </a:xfrm>
          <a:custGeom>
            <a:avLst/>
            <a:gdLst>
              <a:gd name="connsiteX0" fmla="*/ 3223890 w 4403709"/>
              <a:gd name="connsiteY0" fmla="*/ 6858001 h 6858001"/>
              <a:gd name="connsiteX1" fmla="*/ 4101908 w 4403709"/>
              <a:gd name="connsiteY1" fmla="*/ 6858001 h 6858001"/>
              <a:gd name="connsiteX2" fmla="*/ 3254950 w 4403709"/>
              <a:gd name="connsiteY2" fmla="*/ 1599356 h 6858001"/>
              <a:gd name="connsiteX3" fmla="*/ 3254950 w 4403709"/>
              <a:gd name="connsiteY3" fmla="*/ 1594062 h 6858001"/>
              <a:gd name="connsiteX4" fmla="*/ 4403709 w 4403709"/>
              <a:gd name="connsiteY4" fmla="*/ 0 h 6858001"/>
              <a:gd name="connsiteX5" fmla="*/ 3254950 w 4403709"/>
              <a:gd name="connsiteY5" fmla="*/ 0 h 6858001"/>
              <a:gd name="connsiteX6" fmla="*/ 2903520 w 4403709"/>
              <a:gd name="connsiteY6" fmla="*/ 0 h 6858001"/>
              <a:gd name="connsiteX7" fmla="*/ 0 w 4403709"/>
              <a:gd name="connsiteY7" fmla="*/ 0 h 6858001"/>
              <a:gd name="connsiteX8" fmla="*/ 0 w 4403709"/>
              <a:gd name="connsiteY8" fmla="*/ 6858000 h 6858001"/>
              <a:gd name="connsiteX9" fmla="*/ 3223890 w 4403709"/>
              <a:gd name="connsiteY9"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3709" h="6858001">
                <a:moveTo>
                  <a:pt x="3223890" y="6858001"/>
                </a:moveTo>
                <a:lnTo>
                  <a:pt x="4101908" y="6858001"/>
                </a:lnTo>
                <a:lnTo>
                  <a:pt x="3254950" y="1599356"/>
                </a:lnTo>
                <a:lnTo>
                  <a:pt x="3254950" y="1594062"/>
                </a:lnTo>
                <a:lnTo>
                  <a:pt x="4403709" y="0"/>
                </a:lnTo>
                <a:lnTo>
                  <a:pt x="3254950" y="0"/>
                </a:lnTo>
                <a:lnTo>
                  <a:pt x="2903520" y="0"/>
                </a:lnTo>
                <a:lnTo>
                  <a:pt x="0" y="0"/>
                </a:lnTo>
                <a:lnTo>
                  <a:pt x="0" y="6858000"/>
                </a:lnTo>
                <a:lnTo>
                  <a:pt x="3223890" y="6858000"/>
                </a:lnTo>
                <a:close/>
              </a:path>
            </a:pathLst>
          </a:custGeom>
          <a:ln>
            <a:noFill/>
          </a:ln>
        </p:spPr>
        <p:style>
          <a:lnRef idx="2">
            <a:schemeClr val="accent1">
              <a:shade val="50000"/>
            </a:schemeClr>
          </a:lnRef>
          <a:fillRef idx="1002">
            <a:schemeClr val="dk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11" name="Group 10">
            <a:extLst>
              <a:ext uri="{FF2B5EF4-FFF2-40B4-BE49-F238E27FC236}">
                <a16:creationId xmlns:a16="http://schemas.microsoft.com/office/drawing/2014/main" id="{B57BDC17-F1B3-455F-BBF1-680AA1F25C0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315292" y="0"/>
            <a:ext cx="2436813" cy="6858001"/>
            <a:chOff x="1320800" y="0"/>
            <a:chExt cx="2436813" cy="6858001"/>
          </a:xfrm>
        </p:grpSpPr>
        <p:sp>
          <p:nvSpPr>
            <p:cNvPr id="12" name="Freeform 6">
              <a:extLst>
                <a:ext uri="{FF2B5EF4-FFF2-40B4-BE49-F238E27FC236}">
                  <a16:creationId xmlns:a16="http://schemas.microsoft.com/office/drawing/2014/main" id="{64E2FA9A-FEF7-4501-B0EB-5E45EDD217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txBody>
            <a:bodyPr/>
            <a:lstStyle/>
            <a:p>
              <a:endParaRPr lang="nl-BE"/>
            </a:p>
          </p:txBody>
        </p:sp>
        <p:sp>
          <p:nvSpPr>
            <p:cNvPr id="13" name="Freeform 7">
              <a:extLst>
                <a:ext uri="{FF2B5EF4-FFF2-40B4-BE49-F238E27FC236}">
                  <a16:creationId xmlns:a16="http://schemas.microsoft.com/office/drawing/2014/main" id="{BC38192B-B4CB-47D4-A3B1-10010247F1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rgbClr val="595959"/>
            </a:solidFill>
            <a:ln>
              <a:noFill/>
            </a:ln>
          </p:spPr>
          <p:txBody>
            <a:bodyPr/>
            <a:lstStyle/>
            <a:p>
              <a:endParaRPr lang="nl-BE"/>
            </a:p>
          </p:txBody>
        </p:sp>
        <p:sp>
          <p:nvSpPr>
            <p:cNvPr id="14" name="Freeform 8">
              <a:extLst>
                <a:ext uri="{FF2B5EF4-FFF2-40B4-BE49-F238E27FC236}">
                  <a16:creationId xmlns:a16="http://schemas.microsoft.com/office/drawing/2014/main" id="{96330E33-E171-4B0F-82B5-AF7230399B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rgbClr val="262626"/>
            </a:solidFill>
            <a:ln>
              <a:noFill/>
            </a:ln>
          </p:spPr>
          <p:txBody>
            <a:bodyPr/>
            <a:lstStyle/>
            <a:p>
              <a:endParaRPr lang="nl-BE"/>
            </a:p>
          </p:txBody>
        </p:sp>
        <p:sp>
          <p:nvSpPr>
            <p:cNvPr id="15" name="Freeform 9">
              <a:extLst>
                <a:ext uri="{FF2B5EF4-FFF2-40B4-BE49-F238E27FC236}">
                  <a16:creationId xmlns:a16="http://schemas.microsoft.com/office/drawing/2014/main" id="{332B1723-69BF-42D7-B757-0FA059E152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txBody>
            <a:bodyPr/>
            <a:lstStyle/>
            <a:p>
              <a:endParaRPr lang="nl-BE"/>
            </a:p>
          </p:txBody>
        </p:sp>
        <p:sp>
          <p:nvSpPr>
            <p:cNvPr id="16" name="Freeform 10">
              <a:extLst>
                <a:ext uri="{FF2B5EF4-FFF2-40B4-BE49-F238E27FC236}">
                  <a16:creationId xmlns:a16="http://schemas.microsoft.com/office/drawing/2014/main" id="{F115D62D-1E96-48D1-A78D-D370A0BFB9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txBody>
            <a:bodyPr/>
            <a:lstStyle/>
            <a:p>
              <a:endParaRPr lang="nl-BE"/>
            </a:p>
          </p:txBody>
        </p:sp>
        <p:sp>
          <p:nvSpPr>
            <p:cNvPr id="17" name="Freeform 11">
              <a:extLst>
                <a:ext uri="{FF2B5EF4-FFF2-40B4-BE49-F238E27FC236}">
                  <a16:creationId xmlns:a16="http://schemas.microsoft.com/office/drawing/2014/main" id="{91C2876A-169D-4822-A766-C00578C88B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rgbClr val="404040"/>
            </a:solidFill>
            <a:ln>
              <a:noFill/>
            </a:ln>
          </p:spPr>
          <p:txBody>
            <a:bodyPr/>
            <a:lstStyle/>
            <a:p>
              <a:endParaRPr lang="nl-BE"/>
            </a:p>
          </p:txBody>
        </p:sp>
      </p:grpSp>
      <p:sp>
        <p:nvSpPr>
          <p:cNvPr id="2" name="Titel 1">
            <a:extLst>
              <a:ext uri="{FF2B5EF4-FFF2-40B4-BE49-F238E27FC236}">
                <a16:creationId xmlns:a16="http://schemas.microsoft.com/office/drawing/2014/main" id="{B1879412-57B5-4A9F-8AB7-100CB228A21D}"/>
              </a:ext>
            </a:extLst>
          </p:cNvPr>
          <p:cNvSpPr>
            <a:spLocks noGrp="1"/>
          </p:cNvSpPr>
          <p:nvPr>
            <p:ph type="title"/>
          </p:nvPr>
        </p:nvSpPr>
        <p:spPr>
          <a:xfrm>
            <a:off x="535020" y="685800"/>
            <a:ext cx="2780271" cy="5105400"/>
          </a:xfrm>
        </p:spPr>
        <p:txBody>
          <a:bodyPr>
            <a:normAutofit/>
          </a:bodyPr>
          <a:lstStyle/>
          <a:p>
            <a:r>
              <a:rPr lang="nl-BE" sz="4000">
                <a:solidFill>
                  <a:srgbClr val="FFFFFF"/>
                </a:solidFill>
              </a:rPr>
              <a:t>Suggestie</a:t>
            </a:r>
          </a:p>
        </p:txBody>
      </p:sp>
      <p:graphicFrame>
        <p:nvGraphicFramePr>
          <p:cNvPr id="5" name="Tijdelijke aanduiding voor inhoud 2">
            <a:extLst>
              <a:ext uri="{FF2B5EF4-FFF2-40B4-BE49-F238E27FC236}">
                <a16:creationId xmlns:a16="http://schemas.microsoft.com/office/drawing/2014/main" id="{4D914F01-EC43-E9F6-03F6-9B37D30DA704}"/>
              </a:ext>
            </a:extLst>
          </p:cNvPr>
          <p:cNvGraphicFramePr>
            <a:graphicFrameLocks noGrp="1"/>
          </p:cNvGraphicFramePr>
          <p:nvPr>
            <p:ph idx="1"/>
            <p:extLst>
              <p:ext uri="{D42A27DB-BD31-4B8C-83A1-F6EECF244321}">
                <p14:modId xmlns:p14="http://schemas.microsoft.com/office/powerpoint/2010/main" val="3718743392"/>
              </p:ext>
            </p:extLst>
          </p:nvPr>
        </p:nvGraphicFramePr>
        <p:xfrm>
          <a:off x="5010150" y="685800"/>
          <a:ext cx="6492875" cy="5105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216784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3A3A3E0-F36C-4F6A-81C3-E7E81C022959}"/>
              </a:ext>
            </a:extLst>
          </p:cNvPr>
          <p:cNvSpPr>
            <a:spLocks noGrp="1"/>
          </p:cNvSpPr>
          <p:nvPr>
            <p:ph type="title"/>
          </p:nvPr>
        </p:nvSpPr>
        <p:spPr/>
        <p:txBody>
          <a:bodyPr/>
          <a:lstStyle/>
          <a:p>
            <a:r>
              <a:rPr lang="nl-BE" dirty="0"/>
              <a:t>Panelgesprekken trap 2</a:t>
            </a:r>
          </a:p>
        </p:txBody>
      </p:sp>
      <p:sp>
        <p:nvSpPr>
          <p:cNvPr id="3" name="Tijdelijke aanduiding voor inhoud 2">
            <a:extLst>
              <a:ext uri="{FF2B5EF4-FFF2-40B4-BE49-F238E27FC236}">
                <a16:creationId xmlns:a16="http://schemas.microsoft.com/office/drawing/2014/main" id="{AA39433C-FBB6-4267-B533-41D78D7268E1}"/>
              </a:ext>
            </a:extLst>
          </p:cNvPr>
          <p:cNvSpPr>
            <a:spLocks noGrp="1"/>
          </p:cNvSpPr>
          <p:nvPr>
            <p:ph idx="1"/>
          </p:nvPr>
        </p:nvSpPr>
        <p:spPr/>
        <p:txBody>
          <a:bodyPr>
            <a:normAutofit/>
          </a:bodyPr>
          <a:lstStyle/>
          <a:p>
            <a:r>
              <a:rPr lang="nl-BE" dirty="0"/>
              <a:t>Alle sprekers nemen deel aan panelgesprekken waarbij de stellingen expliciet aan bod komen </a:t>
            </a:r>
          </a:p>
          <a:p>
            <a:r>
              <a:rPr lang="nl-BE" dirty="0"/>
              <a:t>Leerlingen kunnen hierbij vragen stellen</a:t>
            </a:r>
          </a:p>
          <a:p>
            <a:r>
              <a:rPr lang="nl-BE" dirty="0"/>
              <a:t>Leerlingen confronteren de spreker met hun verwachte antwoorden</a:t>
            </a:r>
          </a:p>
          <a:p>
            <a:endParaRPr lang="nl-BE" dirty="0"/>
          </a:p>
          <a:p>
            <a:r>
              <a:rPr lang="nl-BE" dirty="0">
                <a:solidFill>
                  <a:srgbClr val="92D050"/>
                </a:solidFill>
              </a:rPr>
              <a:t>Apart evalueren?</a:t>
            </a:r>
          </a:p>
          <a:p>
            <a:r>
              <a:rPr lang="nl-BE" dirty="0">
                <a:solidFill>
                  <a:srgbClr val="92D050"/>
                </a:solidFill>
              </a:rPr>
              <a:t>Mogelijk: constructief-kritisch zijn?</a:t>
            </a:r>
          </a:p>
          <a:p>
            <a:endParaRPr lang="nl-BE" dirty="0">
              <a:solidFill>
                <a:srgbClr val="92D050"/>
              </a:solidFill>
            </a:endParaRPr>
          </a:p>
        </p:txBody>
      </p:sp>
    </p:spTree>
    <p:extLst>
      <p:ext uri="{BB962C8B-B14F-4D97-AF65-F5344CB8AC3E}">
        <p14:creationId xmlns:p14="http://schemas.microsoft.com/office/powerpoint/2010/main" val="9391624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42285737-90EE-47DC-AC80-8AE156B119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 y="-1"/>
            <a:ext cx="4403709" cy="6858001"/>
          </a:xfrm>
          <a:custGeom>
            <a:avLst/>
            <a:gdLst>
              <a:gd name="connsiteX0" fmla="*/ 3223890 w 4403709"/>
              <a:gd name="connsiteY0" fmla="*/ 6858001 h 6858001"/>
              <a:gd name="connsiteX1" fmla="*/ 4101908 w 4403709"/>
              <a:gd name="connsiteY1" fmla="*/ 6858001 h 6858001"/>
              <a:gd name="connsiteX2" fmla="*/ 3254950 w 4403709"/>
              <a:gd name="connsiteY2" fmla="*/ 1599356 h 6858001"/>
              <a:gd name="connsiteX3" fmla="*/ 3254950 w 4403709"/>
              <a:gd name="connsiteY3" fmla="*/ 1594062 h 6858001"/>
              <a:gd name="connsiteX4" fmla="*/ 4403709 w 4403709"/>
              <a:gd name="connsiteY4" fmla="*/ 0 h 6858001"/>
              <a:gd name="connsiteX5" fmla="*/ 3254950 w 4403709"/>
              <a:gd name="connsiteY5" fmla="*/ 0 h 6858001"/>
              <a:gd name="connsiteX6" fmla="*/ 2903520 w 4403709"/>
              <a:gd name="connsiteY6" fmla="*/ 0 h 6858001"/>
              <a:gd name="connsiteX7" fmla="*/ 0 w 4403709"/>
              <a:gd name="connsiteY7" fmla="*/ 0 h 6858001"/>
              <a:gd name="connsiteX8" fmla="*/ 0 w 4403709"/>
              <a:gd name="connsiteY8" fmla="*/ 6858000 h 6858001"/>
              <a:gd name="connsiteX9" fmla="*/ 3223890 w 4403709"/>
              <a:gd name="connsiteY9"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3709" h="6858001">
                <a:moveTo>
                  <a:pt x="3223890" y="6858001"/>
                </a:moveTo>
                <a:lnTo>
                  <a:pt x="4101908" y="6858001"/>
                </a:lnTo>
                <a:lnTo>
                  <a:pt x="3254950" y="1599356"/>
                </a:lnTo>
                <a:lnTo>
                  <a:pt x="3254950" y="1594062"/>
                </a:lnTo>
                <a:lnTo>
                  <a:pt x="4403709" y="0"/>
                </a:lnTo>
                <a:lnTo>
                  <a:pt x="3254950" y="0"/>
                </a:lnTo>
                <a:lnTo>
                  <a:pt x="2903520" y="0"/>
                </a:lnTo>
                <a:lnTo>
                  <a:pt x="0" y="0"/>
                </a:lnTo>
                <a:lnTo>
                  <a:pt x="0" y="6858000"/>
                </a:lnTo>
                <a:lnTo>
                  <a:pt x="3223890" y="6858000"/>
                </a:lnTo>
                <a:close/>
              </a:path>
            </a:pathLst>
          </a:custGeom>
          <a:ln>
            <a:noFill/>
          </a:ln>
        </p:spPr>
        <p:style>
          <a:lnRef idx="2">
            <a:schemeClr val="accent1">
              <a:shade val="50000"/>
            </a:schemeClr>
          </a:lnRef>
          <a:fillRef idx="1002">
            <a:schemeClr val="dk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11" name="Group 10">
            <a:extLst>
              <a:ext uri="{FF2B5EF4-FFF2-40B4-BE49-F238E27FC236}">
                <a16:creationId xmlns:a16="http://schemas.microsoft.com/office/drawing/2014/main" id="{B57BDC17-F1B3-455F-BBF1-680AA1F25C0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315292" y="0"/>
            <a:ext cx="2436813" cy="6858001"/>
            <a:chOff x="1320800" y="0"/>
            <a:chExt cx="2436813" cy="6858001"/>
          </a:xfrm>
        </p:grpSpPr>
        <p:sp>
          <p:nvSpPr>
            <p:cNvPr id="12" name="Freeform 6">
              <a:extLst>
                <a:ext uri="{FF2B5EF4-FFF2-40B4-BE49-F238E27FC236}">
                  <a16:creationId xmlns:a16="http://schemas.microsoft.com/office/drawing/2014/main" id="{64E2FA9A-FEF7-4501-B0EB-5E45EDD217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txBody>
            <a:bodyPr/>
            <a:lstStyle/>
            <a:p>
              <a:endParaRPr lang="nl-BE"/>
            </a:p>
          </p:txBody>
        </p:sp>
        <p:sp>
          <p:nvSpPr>
            <p:cNvPr id="13" name="Freeform 7">
              <a:extLst>
                <a:ext uri="{FF2B5EF4-FFF2-40B4-BE49-F238E27FC236}">
                  <a16:creationId xmlns:a16="http://schemas.microsoft.com/office/drawing/2014/main" id="{BC38192B-B4CB-47D4-A3B1-10010247F1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rgbClr val="595959"/>
            </a:solidFill>
            <a:ln>
              <a:noFill/>
            </a:ln>
          </p:spPr>
          <p:txBody>
            <a:bodyPr/>
            <a:lstStyle/>
            <a:p>
              <a:endParaRPr lang="nl-BE"/>
            </a:p>
          </p:txBody>
        </p:sp>
        <p:sp>
          <p:nvSpPr>
            <p:cNvPr id="14" name="Freeform 8">
              <a:extLst>
                <a:ext uri="{FF2B5EF4-FFF2-40B4-BE49-F238E27FC236}">
                  <a16:creationId xmlns:a16="http://schemas.microsoft.com/office/drawing/2014/main" id="{96330E33-E171-4B0F-82B5-AF7230399B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rgbClr val="262626"/>
            </a:solidFill>
            <a:ln>
              <a:noFill/>
            </a:ln>
          </p:spPr>
          <p:txBody>
            <a:bodyPr/>
            <a:lstStyle/>
            <a:p>
              <a:endParaRPr lang="nl-BE"/>
            </a:p>
          </p:txBody>
        </p:sp>
        <p:sp>
          <p:nvSpPr>
            <p:cNvPr id="15" name="Freeform 9">
              <a:extLst>
                <a:ext uri="{FF2B5EF4-FFF2-40B4-BE49-F238E27FC236}">
                  <a16:creationId xmlns:a16="http://schemas.microsoft.com/office/drawing/2014/main" id="{332B1723-69BF-42D7-B757-0FA059E152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txBody>
            <a:bodyPr/>
            <a:lstStyle/>
            <a:p>
              <a:endParaRPr lang="nl-BE"/>
            </a:p>
          </p:txBody>
        </p:sp>
        <p:sp>
          <p:nvSpPr>
            <p:cNvPr id="16" name="Freeform 10">
              <a:extLst>
                <a:ext uri="{FF2B5EF4-FFF2-40B4-BE49-F238E27FC236}">
                  <a16:creationId xmlns:a16="http://schemas.microsoft.com/office/drawing/2014/main" id="{F115D62D-1E96-48D1-A78D-D370A0BFB9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txBody>
            <a:bodyPr/>
            <a:lstStyle/>
            <a:p>
              <a:endParaRPr lang="nl-BE"/>
            </a:p>
          </p:txBody>
        </p:sp>
        <p:sp>
          <p:nvSpPr>
            <p:cNvPr id="17" name="Freeform 11">
              <a:extLst>
                <a:ext uri="{FF2B5EF4-FFF2-40B4-BE49-F238E27FC236}">
                  <a16:creationId xmlns:a16="http://schemas.microsoft.com/office/drawing/2014/main" id="{91C2876A-169D-4822-A766-C00578C88B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rgbClr val="404040"/>
            </a:solidFill>
            <a:ln>
              <a:noFill/>
            </a:ln>
          </p:spPr>
          <p:txBody>
            <a:bodyPr/>
            <a:lstStyle/>
            <a:p>
              <a:endParaRPr lang="nl-BE"/>
            </a:p>
          </p:txBody>
        </p:sp>
      </p:grpSp>
      <p:sp>
        <p:nvSpPr>
          <p:cNvPr id="2" name="Titel 1">
            <a:extLst>
              <a:ext uri="{FF2B5EF4-FFF2-40B4-BE49-F238E27FC236}">
                <a16:creationId xmlns:a16="http://schemas.microsoft.com/office/drawing/2014/main" id="{EB520F08-410B-4C4C-9688-487CC7764AA5}"/>
              </a:ext>
            </a:extLst>
          </p:cNvPr>
          <p:cNvSpPr>
            <a:spLocks noGrp="1"/>
          </p:cNvSpPr>
          <p:nvPr>
            <p:ph type="title"/>
          </p:nvPr>
        </p:nvSpPr>
        <p:spPr>
          <a:xfrm>
            <a:off x="535020" y="685800"/>
            <a:ext cx="2780271" cy="5105400"/>
          </a:xfrm>
        </p:spPr>
        <p:txBody>
          <a:bodyPr>
            <a:normAutofit/>
          </a:bodyPr>
          <a:lstStyle/>
          <a:p>
            <a:r>
              <a:rPr lang="nl-BE" sz="4000">
                <a:solidFill>
                  <a:srgbClr val="FFFFFF"/>
                </a:solidFill>
              </a:rPr>
              <a:t>suggestie</a:t>
            </a:r>
          </a:p>
        </p:txBody>
      </p:sp>
      <p:graphicFrame>
        <p:nvGraphicFramePr>
          <p:cNvPr id="5" name="Tijdelijke aanduiding voor inhoud 2">
            <a:extLst>
              <a:ext uri="{FF2B5EF4-FFF2-40B4-BE49-F238E27FC236}">
                <a16:creationId xmlns:a16="http://schemas.microsoft.com/office/drawing/2014/main" id="{F122AF06-717F-FB92-1121-5B19352580BE}"/>
              </a:ext>
            </a:extLst>
          </p:cNvPr>
          <p:cNvGraphicFramePr>
            <a:graphicFrameLocks noGrp="1"/>
          </p:cNvGraphicFramePr>
          <p:nvPr>
            <p:ph idx="1"/>
            <p:extLst>
              <p:ext uri="{D42A27DB-BD31-4B8C-83A1-F6EECF244321}">
                <p14:modId xmlns:p14="http://schemas.microsoft.com/office/powerpoint/2010/main" val="2206750892"/>
              </p:ext>
            </p:extLst>
          </p:nvPr>
        </p:nvGraphicFramePr>
        <p:xfrm>
          <a:off x="5010150" y="685800"/>
          <a:ext cx="6492875" cy="5105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1289249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00DD436-7084-4BB1-B5F5-F7F1818E3177}"/>
              </a:ext>
            </a:extLst>
          </p:cNvPr>
          <p:cNvSpPr>
            <a:spLocks noGrp="1"/>
          </p:cNvSpPr>
          <p:nvPr>
            <p:ph type="title"/>
          </p:nvPr>
        </p:nvSpPr>
        <p:spPr/>
        <p:txBody>
          <a:bodyPr/>
          <a:lstStyle/>
          <a:p>
            <a:r>
              <a:rPr lang="nl-BE" dirty="0"/>
              <a:t>reflectietaak </a:t>
            </a:r>
            <a:r>
              <a:rPr lang="nl-BE" dirty="0" err="1"/>
              <a:t>adhv</a:t>
            </a:r>
            <a:r>
              <a:rPr lang="nl-BE" dirty="0"/>
              <a:t> </a:t>
            </a:r>
            <a:r>
              <a:rPr lang="nl-BE" dirty="0" err="1"/>
              <a:t>padlet</a:t>
            </a:r>
            <a:r>
              <a:rPr lang="nl-BE" dirty="0"/>
              <a:t> : trap 3</a:t>
            </a:r>
          </a:p>
        </p:txBody>
      </p:sp>
      <p:sp>
        <p:nvSpPr>
          <p:cNvPr id="3" name="Tijdelijke aanduiding voor inhoud 2">
            <a:extLst>
              <a:ext uri="{FF2B5EF4-FFF2-40B4-BE49-F238E27FC236}">
                <a16:creationId xmlns:a16="http://schemas.microsoft.com/office/drawing/2014/main" id="{A1385AC2-8515-4D38-B088-E15D866F06A4}"/>
              </a:ext>
            </a:extLst>
          </p:cNvPr>
          <p:cNvSpPr>
            <a:spLocks noGrp="1"/>
          </p:cNvSpPr>
          <p:nvPr>
            <p:ph idx="1"/>
          </p:nvPr>
        </p:nvSpPr>
        <p:spPr/>
        <p:txBody>
          <a:bodyPr>
            <a:normAutofit/>
          </a:bodyPr>
          <a:lstStyle/>
          <a:p>
            <a:r>
              <a:rPr lang="nl-BE" dirty="0"/>
              <a:t>Wat heeft jou verwonderd? Wat had je zeker niet verwacht?</a:t>
            </a:r>
          </a:p>
          <a:p>
            <a:r>
              <a:rPr lang="nl-BE" dirty="0"/>
              <a:t>Waar kan jij helemaal niet in komen?</a:t>
            </a:r>
          </a:p>
          <a:p>
            <a:r>
              <a:rPr lang="nl-BE" dirty="0"/>
              <a:t>Wat heeft jou aan het denken gezet? </a:t>
            </a:r>
          </a:p>
          <a:p>
            <a:r>
              <a:rPr lang="nl-BE" dirty="0"/>
              <a:t>Zijn er zaken uit jouw voortaak die in vraag zijn gesteld door dit project?</a:t>
            </a:r>
          </a:p>
          <a:p>
            <a:endParaRPr lang="nl-BE" dirty="0"/>
          </a:p>
          <a:p>
            <a:r>
              <a:rPr lang="nl-BE" dirty="0">
                <a:solidFill>
                  <a:srgbClr val="92D050"/>
                </a:solidFill>
              </a:rPr>
              <a:t>Keuze voor product of/en proces?  </a:t>
            </a:r>
          </a:p>
          <a:p>
            <a:r>
              <a:rPr lang="nl-BE" dirty="0">
                <a:solidFill>
                  <a:srgbClr val="92D050"/>
                </a:solidFill>
              </a:rPr>
              <a:t>Gebruik </a:t>
            </a:r>
            <a:r>
              <a:rPr lang="nl-BE" dirty="0" err="1">
                <a:solidFill>
                  <a:srgbClr val="92D050"/>
                </a:solidFill>
              </a:rPr>
              <a:t>rubric</a:t>
            </a:r>
            <a:r>
              <a:rPr lang="nl-BE" dirty="0">
                <a:solidFill>
                  <a:srgbClr val="92D050"/>
                </a:solidFill>
              </a:rPr>
              <a:t>?</a:t>
            </a:r>
          </a:p>
        </p:txBody>
      </p:sp>
    </p:spTree>
    <p:extLst>
      <p:ext uri="{BB962C8B-B14F-4D97-AF65-F5344CB8AC3E}">
        <p14:creationId xmlns:p14="http://schemas.microsoft.com/office/powerpoint/2010/main" val="11130448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42285737-90EE-47DC-AC80-8AE156B119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 y="-1"/>
            <a:ext cx="4403709" cy="6858001"/>
          </a:xfrm>
          <a:custGeom>
            <a:avLst/>
            <a:gdLst>
              <a:gd name="connsiteX0" fmla="*/ 3223890 w 4403709"/>
              <a:gd name="connsiteY0" fmla="*/ 6858001 h 6858001"/>
              <a:gd name="connsiteX1" fmla="*/ 4101908 w 4403709"/>
              <a:gd name="connsiteY1" fmla="*/ 6858001 h 6858001"/>
              <a:gd name="connsiteX2" fmla="*/ 3254950 w 4403709"/>
              <a:gd name="connsiteY2" fmla="*/ 1599356 h 6858001"/>
              <a:gd name="connsiteX3" fmla="*/ 3254950 w 4403709"/>
              <a:gd name="connsiteY3" fmla="*/ 1594062 h 6858001"/>
              <a:gd name="connsiteX4" fmla="*/ 4403709 w 4403709"/>
              <a:gd name="connsiteY4" fmla="*/ 0 h 6858001"/>
              <a:gd name="connsiteX5" fmla="*/ 3254950 w 4403709"/>
              <a:gd name="connsiteY5" fmla="*/ 0 h 6858001"/>
              <a:gd name="connsiteX6" fmla="*/ 2903520 w 4403709"/>
              <a:gd name="connsiteY6" fmla="*/ 0 h 6858001"/>
              <a:gd name="connsiteX7" fmla="*/ 0 w 4403709"/>
              <a:gd name="connsiteY7" fmla="*/ 0 h 6858001"/>
              <a:gd name="connsiteX8" fmla="*/ 0 w 4403709"/>
              <a:gd name="connsiteY8" fmla="*/ 6858000 h 6858001"/>
              <a:gd name="connsiteX9" fmla="*/ 3223890 w 4403709"/>
              <a:gd name="connsiteY9"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3709" h="6858001">
                <a:moveTo>
                  <a:pt x="3223890" y="6858001"/>
                </a:moveTo>
                <a:lnTo>
                  <a:pt x="4101908" y="6858001"/>
                </a:lnTo>
                <a:lnTo>
                  <a:pt x="3254950" y="1599356"/>
                </a:lnTo>
                <a:lnTo>
                  <a:pt x="3254950" y="1594062"/>
                </a:lnTo>
                <a:lnTo>
                  <a:pt x="4403709" y="0"/>
                </a:lnTo>
                <a:lnTo>
                  <a:pt x="3254950" y="0"/>
                </a:lnTo>
                <a:lnTo>
                  <a:pt x="2903520" y="0"/>
                </a:lnTo>
                <a:lnTo>
                  <a:pt x="0" y="0"/>
                </a:lnTo>
                <a:lnTo>
                  <a:pt x="0" y="6858000"/>
                </a:lnTo>
                <a:lnTo>
                  <a:pt x="3223890" y="6858000"/>
                </a:lnTo>
                <a:close/>
              </a:path>
            </a:pathLst>
          </a:custGeom>
          <a:ln>
            <a:noFill/>
          </a:ln>
        </p:spPr>
        <p:style>
          <a:lnRef idx="2">
            <a:schemeClr val="accent1">
              <a:shade val="50000"/>
            </a:schemeClr>
          </a:lnRef>
          <a:fillRef idx="1002">
            <a:schemeClr val="dk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11" name="Group 10">
            <a:extLst>
              <a:ext uri="{FF2B5EF4-FFF2-40B4-BE49-F238E27FC236}">
                <a16:creationId xmlns:a16="http://schemas.microsoft.com/office/drawing/2014/main" id="{B57BDC17-F1B3-455F-BBF1-680AA1F25C0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315292" y="0"/>
            <a:ext cx="2436813" cy="6858001"/>
            <a:chOff x="1320800" y="0"/>
            <a:chExt cx="2436813" cy="6858001"/>
          </a:xfrm>
        </p:grpSpPr>
        <p:sp>
          <p:nvSpPr>
            <p:cNvPr id="12" name="Freeform 6">
              <a:extLst>
                <a:ext uri="{FF2B5EF4-FFF2-40B4-BE49-F238E27FC236}">
                  <a16:creationId xmlns:a16="http://schemas.microsoft.com/office/drawing/2014/main" id="{64E2FA9A-FEF7-4501-B0EB-5E45EDD217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txBody>
            <a:bodyPr/>
            <a:lstStyle/>
            <a:p>
              <a:endParaRPr lang="nl-BE"/>
            </a:p>
          </p:txBody>
        </p:sp>
        <p:sp>
          <p:nvSpPr>
            <p:cNvPr id="13" name="Freeform 7">
              <a:extLst>
                <a:ext uri="{FF2B5EF4-FFF2-40B4-BE49-F238E27FC236}">
                  <a16:creationId xmlns:a16="http://schemas.microsoft.com/office/drawing/2014/main" id="{BC38192B-B4CB-47D4-A3B1-10010247F1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rgbClr val="595959"/>
            </a:solidFill>
            <a:ln>
              <a:noFill/>
            </a:ln>
          </p:spPr>
          <p:txBody>
            <a:bodyPr/>
            <a:lstStyle/>
            <a:p>
              <a:endParaRPr lang="nl-BE"/>
            </a:p>
          </p:txBody>
        </p:sp>
        <p:sp>
          <p:nvSpPr>
            <p:cNvPr id="14" name="Freeform 8">
              <a:extLst>
                <a:ext uri="{FF2B5EF4-FFF2-40B4-BE49-F238E27FC236}">
                  <a16:creationId xmlns:a16="http://schemas.microsoft.com/office/drawing/2014/main" id="{96330E33-E171-4B0F-82B5-AF7230399B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rgbClr val="262626"/>
            </a:solidFill>
            <a:ln>
              <a:noFill/>
            </a:ln>
          </p:spPr>
          <p:txBody>
            <a:bodyPr/>
            <a:lstStyle/>
            <a:p>
              <a:endParaRPr lang="nl-BE"/>
            </a:p>
          </p:txBody>
        </p:sp>
        <p:sp>
          <p:nvSpPr>
            <p:cNvPr id="15" name="Freeform 9">
              <a:extLst>
                <a:ext uri="{FF2B5EF4-FFF2-40B4-BE49-F238E27FC236}">
                  <a16:creationId xmlns:a16="http://schemas.microsoft.com/office/drawing/2014/main" id="{332B1723-69BF-42D7-B757-0FA059E152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txBody>
            <a:bodyPr/>
            <a:lstStyle/>
            <a:p>
              <a:endParaRPr lang="nl-BE"/>
            </a:p>
          </p:txBody>
        </p:sp>
        <p:sp>
          <p:nvSpPr>
            <p:cNvPr id="16" name="Freeform 10">
              <a:extLst>
                <a:ext uri="{FF2B5EF4-FFF2-40B4-BE49-F238E27FC236}">
                  <a16:creationId xmlns:a16="http://schemas.microsoft.com/office/drawing/2014/main" id="{F115D62D-1E96-48D1-A78D-D370A0BFB9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txBody>
            <a:bodyPr/>
            <a:lstStyle/>
            <a:p>
              <a:endParaRPr lang="nl-BE"/>
            </a:p>
          </p:txBody>
        </p:sp>
        <p:sp>
          <p:nvSpPr>
            <p:cNvPr id="17" name="Freeform 11">
              <a:extLst>
                <a:ext uri="{FF2B5EF4-FFF2-40B4-BE49-F238E27FC236}">
                  <a16:creationId xmlns:a16="http://schemas.microsoft.com/office/drawing/2014/main" id="{91C2876A-169D-4822-A766-C00578C88B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rgbClr val="404040"/>
            </a:solidFill>
            <a:ln>
              <a:noFill/>
            </a:ln>
          </p:spPr>
          <p:txBody>
            <a:bodyPr/>
            <a:lstStyle/>
            <a:p>
              <a:endParaRPr lang="nl-BE"/>
            </a:p>
          </p:txBody>
        </p:sp>
      </p:grpSp>
      <p:sp>
        <p:nvSpPr>
          <p:cNvPr id="2" name="Titel 1">
            <a:extLst>
              <a:ext uri="{FF2B5EF4-FFF2-40B4-BE49-F238E27FC236}">
                <a16:creationId xmlns:a16="http://schemas.microsoft.com/office/drawing/2014/main" id="{8C874D0D-30EE-4661-9716-33DA1768EB87}"/>
              </a:ext>
            </a:extLst>
          </p:cNvPr>
          <p:cNvSpPr>
            <a:spLocks noGrp="1"/>
          </p:cNvSpPr>
          <p:nvPr>
            <p:ph type="title"/>
          </p:nvPr>
        </p:nvSpPr>
        <p:spPr>
          <a:xfrm>
            <a:off x="535020" y="685800"/>
            <a:ext cx="2780271" cy="5105400"/>
          </a:xfrm>
        </p:spPr>
        <p:txBody>
          <a:bodyPr>
            <a:normAutofit/>
          </a:bodyPr>
          <a:lstStyle/>
          <a:p>
            <a:r>
              <a:rPr lang="nl-BE" sz="4000">
                <a:solidFill>
                  <a:srgbClr val="FFFFFF"/>
                </a:solidFill>
              </a:rPr>
              <a:t>Suggestie</a:t>
            </a:r>
          </a:p>
        </p:txBody>
      </p:sp>
      <p:graphicFrame>
        <p:nvGraphicFramePr>
          <p:cNvPr id="5" name="Tijdelijke aanduiding voor inhoud 2">
            <a:extLst>
              <a:ext uri="{FF2B5EF4-FFF2-40B4-BE49-F238E27FC236}">
                <a16:creationId xmlns:a16="http://schemas.microsoft.com/office/drawing/2014/main" id="{2B2779F4-5945-1B29-D9B8-D61C3B733A42}"/>
              </a:ext>
            </a:extLst>
          </p:cNvPr>
          <p:cNvGraphicFramePr>
            <a:graphicFrameLocks noGrp="1"/>
          </p:cNvGraphicFramePr>
          <p:nvPr>
            <p:ph idx="1"/>
            <p:extLst>
              <p:ext uri="{D42A27DB-BD31-4B8C-83A1-F6EECF244321}">
                <p14:modId xmlns:p14="http://schemas.microsoft.com/office/powerpoint/2010/main" val="3097369058"/>
              </p:ext>
            </p:extLst>
          </p:nvPr>
        </p:nvGraphicFramePr>
        <p:xfrm>
          <a:off x="5010150" y="685800"/>
          <a:ext cx="6492875" cy="5105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1777004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 1">
            <a:extLst>
              <a:ext uri="{FF2B5EF4-FFF2-40B4-BE49-F238E27FC236}">
                <a16:creationId xmlns:a16="http://schemas.microsoft.com/office/drawing/2014/main" id="{A2C0A7BA-FCBE-4563-A5A7-231E5302D577}"/>
              </a:ext>
            </a:extLst>
          </p:cNvPr>
          <p:cNvGraphicFramePr>
            <a:graphicFrameLocks noGrp="1"/>
          </p:cNvGraphicFramePr>
          <p:nvPr>
            <p:extLst>
              <p:ext uri="{D42A27DB-BD31-4B8C-83A1-F6EECF244321}">
                <p14:modId xmlns:p14="http://schemas.microsoft.com/office/powerpoint/2010/main" val="2925645178"/>
              </p:ext>
            </p:extLst>
          </p:nvPr>
        </p:nvGraphicFramePr>
        <p:xfrm>
          <a:off x="0" y="0"/>
          <a:ext cx="12192000" cy="7218429"/>
        </p:xfrm>
        <a:graphic>
          <a:graphicData uri="http://schemas.openxmlformats.org/drawingml/2006/table">
            <a:tbl>
              <a:tblPr firstRow="1" bandRow="1">
                <a:tableStyleId>{5C22544A-7EE6-4342-B048-85BDC9FD1C3A}</a:tableStyleId>
              </a:tblPr>
              <a:tblGrid>
                <a:gridCol w="2438400">
                  <a:extLst>
                    <a:ext uri="{9D8B030D-6E8A-4147-A177-3AD203B41FA5}">
                      <a16:colId xmlns:a16="http://schemas.microsoft.com/office/drawing/2014/main" val="2162815242"/>
                    </a:ext>
                  </a:extLst>
                </a:gridCol>
                <a:gridCol w="2438400">
                  <a:extLst>
                    <a:ext uri="{9D8B030D-6E8A-4147-A177-3AD203B41FA5}">
                      <a16:colId xmlns:a16="http://schemas.microsoft.com/office/drawing/2014/main" val="1037773487"/>
                    </a:ext>
                  </a:extLst>
                </a:gridCol>
                <a:gridCol w="2438400">
                  <a:extLst>
                    <a:ext uri="{9D8B030D-6E8A-4147-A177-3AD203B41FA5}">
                      <a16:colId xmlns:a16="http://schemas.microsoft.com/office/drawing/2014/main" val="2946416778"/>
                    </a:ext>
                  </a:extLst>
                </a:gridCol>
                <a:gridCol w="2438400">
                  <a:extLst>
                    <a:ext uri="{9D8B030D-6E8A-4147-A177-3AD203B41FA5}">
                      <a16:colId xmlns:a16="http://schemas.microsoft.com/office/drawing/2014/main" val="1628165815"/>
                    </a:ext>
                  </a:extLst>
                </a:gridCol>
                <a:gridCol w="2438400">
                  <a:extLst>
                    <a:ext uri="{9D8B030D-6E8A-4147-A177-3AD203B41FA5}">
                      <a16:colId xmlns:a16="http://schemas.microsoft.com/office/drawing/2014/main" val="3205543173"/>
                    </a:ext>
                  </a:extLst>
                </a:gridCol>
              </a:tblGrid>
              <a:tr h="1000509">
                <a:tc>
                  <a:txBody>
                    <a:bodyPr/>
                    <a:lstStyle/>
                    <a:p>
                      <a:endParaRPr lang="nl-BE" dirty="0"/>
                    </a:p>
                  </a:txBody>
                  <a:tcPr/>
                </a:tc>
                <a:tc>
                  <a:txBody>
                    <a:bodyPr/>
                    <a:lstStyle/>
                    <a:p>
                      <a:r>
                        <a:rPr lang="nl-BE" dirty="0"/>
                        <a:t>Beneden de verwachting</a:t>
                      </a:r>
                    </a:p>
                  </a:txBody>
                  <a:tcPr/>
                </a:tc>
                <a:tc>
                  <a:txBody>
                    <a:bodyPr/>
                    <a:lstStyle/>
                    <a:p>
                      <a:r>
                        <a:rPr lang="nl-BE" dirty="0"/>
                        <a:t>Benadert de verwachting</a:t>
                      </a:r>
                    </a:p>
                  </a:txBody>
                  <a:tcPr/>
                </a:tc>
                <a:tc>
                  <a:txBody>
                    <a:bodyPr/>
                    <a:lstStyle/>
                    <a:p>
                      <a:r>
                        <a:rPr lang="nl-BE" dirty="0"/>
                        <a:t>Volgens de verwachting</a:t>
                      </a:r>
                    </a:p>
                  </a:txBody>
                  <a:tcPr/>
                </a:tc>
                <a:tc>
                  <a:txBody>
                    <a:bodyPr/>
                    <a:lstStyle/>
                    <a:p>
                      <a:r>
                        <a:rPr lang="nl-BE" dirty="0"/>
                        <a:t>Overtreft de verwachting</a:t>
                      </a:r>
                    </a:p>
                  </a:txBody>
                  <a:tcPr/>
                </a:tc>
                <a:extLst>
                  <a:ext uri="{0D108BD9-81ED-4DB2-BD59-A6C34878D82A}">
                    <a16:rowId xmlns:a16="http://schemas.microsoft.com/office/drawing/2014/main" val="3267992380"/>
                  </a:ext>
                </a:extLst>
              </a:tr>
              <a:tr h="3383232">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nl-BE" dirty="0"/>
                        <a:t>Kennis (verwerven) van eigen/ andere levensbeschouwing (LB)</a:t>
                      </a:r>
                    </a:p>
                    <a:p>
                      <a:endParaRPr lang="nl-BE" dirty="0"/>
                    </a:p>
                  </a:txBody>
                  <a:tcPr/>
                </a:tc>
                <a:tc>
                  <a:txBody>
                    <a:bodyPr/>
                    <a:lstStyle/>
                    <a:p>
                      <a:pPr marL="285750" indent="-285750">
                        <a:buFont typeface="Arial" panose="020B0604020202020204" pitchFamily="34" charset="0"/>
                        <a:buChar char="•"/>
                      </a:pPr>
                      <a:r>
                        <a:rPr lang="nl-BE" dirty="0"/>
                        <a:t>Heeft een te beperkte kennis van de eigen LB</a:t>
                      </a:r>
                    </a:p>
                    <a:p>
                      <a:pPr marL="285750" indent="-285750">
                        <a:buFont typeface="Arial" panose="020B0604020202020204" pitchFamily="34" charset="0"/>
                        <a:buChar char="•"/>
                      </a:pPr>
                      <a:r>
                        <a:rPr lang="nl-BE" dirty="0"/>
                        <a:t>Blijft steken in stereotypen over andere LB</a:t>
                      </a:r>
                    </a:p>
                    <a:p>
                      <a:pPr marL="285750" indent="-285750">
                        <a:buFont typeface="Arial" panose="020B0604020202020204" pitchFamily="34" charset="0"/>
                        <a:buChar char="•"/>
                      </a:pPr>
                      <a:r>
                        <a:rPr lang="nl-BE" dirty="0"/>
                        <a:t>Ziet geen wezenlijk verschil tussen LB</a:t>
                      </a:r>
                    </a:p>
                  </a:txBody>
                  <a:tcPr/>
                </a:tc>
                <a:tc>
                  <a:txBody>
                    <a:bodyPr/>
                    <a:lstStyle/>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BE" dirty="0"/>
                        <a:t>Heeft enige kennis van de eigen/andere LB maar ziet niet hoe de eigen LB omgaat met de drie stellingen</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BE" dirty="0"/>
                        <a:t>Kennis beperkt zich eerder tot </a:t>
                      </a:r>
                      <a:r>
                        <a:rPr lang="nl-BE" u="sng" dirty="0"/>
                        <a:t>de</a:t>
                      </a:r>
                      <a:r>
                        <a:rPr lang="nl-BE" dirty="0"/>
                        <a:t> buitenkant van een LB</a:t>
                      </a:r>
                    </a:p>
                    <a:p>
                      <a:pPr marL="285750" indent="-285750">
                        <a:buFont typeface="Arial" panose="020B0604020202020204" pitchFamily="34" charset="0"/>
                        <a:buChar char="•"/>
                      </a:pPr>
                      <a:endParaRPr lang="nl-BE" dirty="0"/>
                    </a:p>
                    <a:p>
                      <a:pPr marL="285750" indent="-285750">
                        <a:buFont typeface="Arial" panose="020B0604020202020204" pitchFamily="34" charset="0"/>
                        <a:buChar char="•"/>
                      </a:pPr>
                      <a:endParaRPr lang="nl-BE" dirty="0"/>
                    </a:p>
                  </a:txBody>
                  <a:tcPr/>
                </a:tc>
                <a:tc>
                  <a:txBody>
                    <a:bodyPr/>
                    <a:lstStyle/>
                    <a:p>
                      <a:pPr marL="285750" indent="-285750">
                        <a:buFont typeface="Arial" panose="020B0604020202020204" pitchFamily="34" charset="0"/>
                        <a:buChar char="•"/>
                      </a:pPr>
                      <a:r>
                        <a:rPr lang="nl-BE" dirty="0"/>
                        <a:t>Kan verwoorden hoe de eigen en andere  LB omgaan met de drie stellingen</a:t>
                      </a:r>
                    </a:p>
                    <a:p>
                      <a:pPr marL="285750" indent="-285750">
                        <a:buFont typeface="Arial" panose="020B0604020202020204" pitchFamily="34" charset="0"/>
                        <a:buChar char="•"/>
                      </a:pPr>
                      <a:r>
                        <a:rPr lang="nl-BE" dirty="0"/>
                        <a:t>Verwoordt de eigenheid van elke LB</a:t>
                      </a:r>
                    </a:p>
                    <a:p>
                      <a:pPr marL="285750" indent="-285750">
                        <a:buFont typeface="Arial" panose="020B0604020202020204" pitchFamily="34" charset="0"/>
                        <a:buChar char="•"/>
                      </a:pPr>
                      <a:endParaRPr lang="nl-BE" dirty="0"/>
                    </a:p>
                  </a:txBody>
                  <a:tcPr/>
                </a:tc>
                <a:tc>
                  <a:txBody>
                    <a:bodyPr/>
                    <a:lstStyle/>
                    <a:p>
                      <a:pPr marL="285750" indent="-285750">
                        <a:buFont typeface="Arial" panose="020B0604020202020204" pitchFamily="34" charset="0"/>
                        <a:buChar char="•"/>
                      </a:pPr>
                      <a:r>
                        <a:rPr lang="nl-BE" dirty="0"/>
                        <a:t>Gebruikt specifieke termen van elke LB om de omgang met de drie stellingen te duiden</a:t>
                      </a:r>
                    </a:p>
                    <a:p>
                      <a:pPr marL="285750" indent="-285750">
                        <a:buFont typeface="Arial" panose="020B0604020202020204" pitchFamily="34" charset="0"/>
                        <a:buChar char="•"/>
                      </a:pPr>
                      <a:r>
                        <a:rPr lang="nl-BE" dirty="0"/>
                        <a:t>Weet waar het levensbeschouwelijk om draait in een LB</a:t>
                      </a:r>
                    </a:p>
                    <a:p>
                      <a:pPr marL="285750" indent="-285750">
                        <a:buFont typeface="Arial" panose="020B0604020202020204" pitchFamily="34" charset="0"/>
                        <a:buChar char="•"/>
                      </a:pPr>
                      <a:r>
                        <a:rPr lang="nl-BE" dirty="0"/>
                        <a:t>(H)erkent interne pluraliteit</a:t>
                      </a:r>
                    </a:p>
                    <a:p>
                      <a:pPr marL="285750" indent="-285750">
                        <a:buFont typeface="Arial" panose="020B0604020202020204" pitchFamily="34" charset="0"/>
                        <a:buChar char="•"/>
                      </a:pPr>
                      <a:endParaRPr lang="nl-BE" dirty="0"/>
                    </a:p>
                  </a:txBody>
                  <a:tcPr/>
                </a:tc>
                <a:extLst>
                  <a:ext uri="{0D108BD9-81ED-4DB2-BD59-A6C34878D82A}">
                    <a16:rowId xmlns:a16="http://schemas.microsoft.com/office/drawing/2014/main" val="2949895617"/>
                  </a:ext>
                </a:extLst>
              </a:tr>
              <a:tr h="1958882">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nl-BE" dirty="0"/>
                        <a:t>zelfreflectie</a:t>
                      </a:r>
                    </a:p>
                    <a:p>
                      <a:endParaRPr lang="nl-BE" dirty="0"/>
                    </a:p>
                  </a:txBody>
                  <a:tcPr/>
                </a:tc>
                <a:tc>
                  <a:txBody>
                    <a:bodyPr/>
                    <a:lstStyle/>
                    <a:p>
                      <a:pPr marL="285750" indent="-285750">
                        <a:buFont typeface="Arial" panose="020B0604020202020204" pitchFamily="34" charset="0"/>
                        <a:buChar char="•"/>
                      </a:pPr>
                      <a:r>
                        <a:rPr lang="nl-BE" dirty="0"/>
                        <a:t>Verwoordt de eigen positie niet</a:t>
                      </a:r>
                    </a:p>
                    <a:p>
                      <a:pPr marL="285750" indent="-285750">
                        <a:buFont typeface="Arial" panose="020B0604020202020204" pitchFamily="34" charset="0"/>
                        <a:buChar char="•"/>
                      </a:pPr>
                      <a:r>
                        <a:rPr lang="nl-BE" dirty="0"/>
                        <a:t>Stelt de eigen standpunten niet in vraag</a:t>
                      </a:r>
                    </a:p>
                    <a:p>
                      <a:pPr marL="285750" indent="-285750">
                        <a:buFont typeface="Arial" panose="020B0604020202020204" pitchFamily="34" charset="0"/>
                        <a:buChar char="•"/>
                      </a:pPr>
                      <a:endParaRPr lang="nl-BE" dirty="0"/>
                    </a:p>
                  </a:txBody>
                  <a:tcPr/>
                </a:tc>
                <a:tc>
                  <a:txBody>
                    <a:bodyPr/>
                    <a:lstStyle/>
                    <a:p>
                      <a:pPr marL="285750" indent="-285750">
                        <a:buFont typeface="Arial" panose="020B0604020202020204" pitchFamily="34" charset="0"/>
                        <a:buChar char="•"/>
                      </a:pPr>
                      <a:r>
                        <a:rPr lang="nl-BE" dirty="0"/>
                        <a:t>Verwoordt de eigen positie in algemene bewoordingen die niet specifiek genoeg ingaan op deze stellingen</a:t>
                      </a:r>
                    </a:p>
                    <a:p>
                      <a:pPr marL="285750" indent="-285750">
                        <a:buFont typeface="Arial" panose="020B0604020202020204" pitchFamily="34" charset="0"/>
                        <a:buChar char="•"/>
                      </a:pPr>
                      <a:endParaRPr lang="nl-BE" dirty="0"/>
                    </a:p>
                  </a:txBody>
                  <a:tcPr/>
                </a:tc>
                <a:tc>
                  <a:txBody>
                    <a:bodyPr/>
                    <a:lstStyle/>
                    <a:p>
                      <a:pPr marL="285750" indent="-285750">
                        <a:buFont typeface="Arial" panose="020B0604020202020204" pitchFamily="34" charset="0"/>
                        <a:buChar char="•"/>
                      </a:pPr>
                      <a:r>
                        <a:rPr lang="nl-BE" dirty="0"/>
                        <a:t>Herkent en verwoordt de eigen standpunten </a:t>
                      </a:r>
                    </a:p>
                    <a:p>
                      <a:pPr marL="285750" indent="-285750">
                        <a:buFont typeface="Arial" panose="020B0604020202020204" pitchFamily="34" charset="0"/>
                        <a:buChar char="•"/>
                      </a:pPr>
                      <a:r>
                        <a:rPr lang="nl-BE" dirty="0"/>
                        <a:t>Bevraagt de eigen standpunten</a:t>
                      </a:r>
                    </a:p>
                    <a:p>
                      <a:pPr marL="285750" indent="-285750">
                        <a:buFont typeface="Arial" panose="020B0604020202020204" pitchFamily="34" charset="0"/>
                        <a:buChar char="•"/>
                      </a:pPr>
                      <a:r>
                        <a:rPr lang="nl-BE" dirty="0"/>
                        <a:t>Gebruikt nieuwe informatie om de eigen standpunten te bevragen</a:t>
                      </a:r>
                    </a:p>
                    <a:p>
                      <a:pPr marL="285750" indent="-285750">
                        <a:buFont typeface="Arial" panose="020B0604020202020204" pitchFamily="34" charset="0"/>
                        <a:buChar char="•"/>
                      </a:pPr>
                      <a:endParaRPr lang="nl-BE" dirty="0"/>
                    </a:p>
                  </a:txBody>
                  <a:tcPr/>
                </a:tc>
                <a:tc>
                  <a:txBody>
                    <a:bodyPr/>
                    <a:lstStyle/>
                    <a:p>
                      <a:pPr marL="285750" indent="-285750">
                        <a:buFont typeface="Arial" panose="020B0604020202020204" pitchFamily="34" charset="0"/>
                        <a:buChar char="•"/>
                      </a:pPr>
                      <a:r>
                        <a:rPr lang="nl-BE" dirty="0"/>
                        <a:t>Verwoordt de eigen groei en toont aan dat hij/zij oog heeft voor de eigen groei.</a:t>
                      </a:r>
                    </a:p>
                    <a:p>
                      <a:pPr marL="285750" indent="-285750">
                        <a:buFont typeface="Arial" panose="020B0604020202020204" pitchFamily="34" charset="0"/>
                        <a:buChar char="•"/>
                      </a:pPr>
                      <a:r>
                        <a:rPr lang="nl-BE" dirty="0"/>
                        <a:t>Reflecteert op het niveau van het levensbeschouwelijke </a:t>
                      </a:r>
                    </a:p>
                    <a:p>
                      <a:pPr marL="285750" indent="-285750">
                        <a:buFont typeface="Arial" panose="020B0604020202020204" pitchFamily="34" charset="0"/>
                        <a:buChar char="•"/>
                      </a:pPr>
                      <a:endParaRPr lang="nl-BE" dirty="0"/>
                    </a:p>
                    <a:p>
                      <a:pPr marL="285750" indent="-285750">
                        <a:buFont typeface="Arial" panose="020B0604020202020204" pitchFamily="34" charset="0"/>
                        <a:buChar char="•"/>
                      </a:pPr>
                      <a:endParaRPr lang="nl-BE" dirty="0"/>
                    </a:p>
                  </a:txBody>
                  <a:tcPr/>
                </a:tc>
                <a:extLst>
                  <a:ext uri="{0D108BD9-81ED-4DB2-BD59-A6C34878D82A}">
                    <a16:rowId xmlns:a16="http://schemas.microsoft.com/office/drawing/2014/main" val="1985220564"/>
                  </a:ext>
                </a:extLst>
              </a:tr>
            </a:tbl>
          </a:graphicData>
        </a:graphic>
      </p:graphicFrame>
    </p:spTree>
    <p:extLst>
      <p:ext uri="{BB962C8B-B14F-4D97-AF65-F5344CB8AC3E}">
        <p14:creationId xmlns:p14="http://schemas.microsoft.com/office/powerpoint/2010/main" val="2352075737"/>
      </p:ext>
    </p:extLst>
  </p:cSld>
  <p:clrMapOvr>
    <a:masterClrMapping/>
  </p:clrMapOvr>
</p:sld>
</file>

<file path=ppt/theme/theme1.xml><?xml version="1.0" encoding="utf-8"?>
<a:theme xmlns:a="http://schemas.openxmlformats.org/drawingml/2006/main" name="Office Theme">
  <a:themeElements>
    <a:clrScheme name="Kantoorthema">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Kantoorthema">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thema">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de1e3eb6a8ca4da4a2e4a4e7f9dbdb0f xmlns="cfc230b1-6dd3-467a-8fcc-dfa9df38b740">
      <Terms xmlns="http://schemas.microsoft.com/office/infopath/2007/PartnerControls"/>
    </de1e3eb6a8ca4da4a2e4a4e7f9dbdb0f>
    <o172414bd89a43df866647d10211954f xmlns="cfc230b1-6dd3-467a-8fcc-dfa9df38b740">
      <Terms xmlns="http://schemas.microsoft.com/office/infopath/2007/PartnerControls">
        <TermInfo xmlns="http://schemas.microsoft.com/office/infopath/2007/PartnerControls">
          <TermName xmlns="http://schemas.microsoft.com/office/infopath/2007/PartnerControls">Secundair onderwijs</TermName>
          <TermId xmlns="http://schemas.microsoft.com/office/infopath/2007/PartnerControls">5a6d7bf7-2954-423b-a455-adc87e5ebd86</TermId>
        </TermInfo>
      </Terms>
    </o172414bd89a43df866647d10211954f>
    <TaxCatchAll xmlns="cfc230b1-6dd3-467a-8fcc-dfa9df38b740">
      <Value>18</Value>
      <Value>1</Value>
      <Value>21</Value>
    </TaxCatchAll>
    <_dlc_DocId xmlns="cfc230b1-6dd3-467a-8fcc-dfa9df38b740">GOPRO-1830562155-19305</_dlc_DocId>
    <b7138fb3ec4945d1b493fd0417e76ba0 xmlns="cfc230b1-6dd3-467a-8fcc-dfa9df38b740">
      <Terms xmlns="http://schemas.microsoft.com/office/infopath/2007/PartnerControls">
        <TermInfo xmlns="http://schemas.microsoft.com/office/infopath/2007/PartnerControls">
          <TermName xmlns="http://schemas.microsoft.com/office/infopath/2007/PartnerControls">Online</TermName>
          <TermId xmlns="http://schemas.microsoft.com/office/infopath/2007/PartnerControls">5d773375-47c0-4896-afa8-6eac5ed3e165</TermId>
        </TermInfo>
      </Terms>
    </b7138fb3ec4945d1b493fd0417e76ba0>
    <_dlc_DocIdPersistId xmlns="cfc230b1-6dd3-467a-8fcc-dfa9df38b740" xsi:nil="true"/>
    <GOProDatumBijeenkomst xmlns="cfc230b1-6dd3-467a-8fcc-dfa9df38b740" xsi:nil="true"/>
    <GOProArchief xmlns="cfc230b1-6dd3-467a-8fcc-dfa9df38b740">false</GOProArchief>
    <TaxCatchAllLabel xmlns="cfc230b1-6dd3-467a-8fcc-dfa9df38b740" xsi:nil="true"/>
    <kd5442dc84a74696940d35a8b1c8f311 xmlns="cfc230b1-6dd3-467a-8fcc-dfa9df38b740">
      <Terms xmlns="http://schemas.microsoft.com/office/infopath/2007/PartnerControls"/>
    </kd5442dc84a74696940d35a8b1c8f311>
    <jf7d25e4f253405f956d844861b53c3f xmlns="cfc230b1-6dd3-467a-8fcc-dfa9df38b740">
      <Terms xmlns="http://schemas.microsoft.com/office/infopath/2007/PartnerControls"/>
    </jf7d25e4f253405f956d844861b53c3f>
    <GOProMigratieBronGUID xmlns="cfc230b1-6dd3-467a-8fcc-dfa9df38b740" xsi:nil="true"/>
    <lcf76f155ced4ddcb4097134ff3c332f xmlns="90099885-9432-4caf-9870-10dd17e557ce">
      <Terms xmlns="http://schemas.microsoft.com/office/infopath/2007/PartnerControls"/>
    </lcf76f155ced4ddcb4097134ff3c332f>
    <GOProMigratieBronlocatie xmlns="cfc230b1-6dd3-467a-8fcc-dfa9df38b740" xsi:nil="true"/>
    <_dlc_DocIdUrl xmlns="cfc230b1-6dd3-467a-8fcc-dfa9df38b740">
      <Url>https://gemeenschapsonderwijs.sharepoint.com/sites/prodoc/_layouts/15/DocIdRedir.aspx?ID=GOPRO-1830562155-19305</Url>
      <Description>GOPRO-1830562155-19305</Description>
    </_dlc_DocIdUrl>
    <fef4875bd7d04335af313950a580cd9d xmlns="cfc230b1-6dd3-467a-8fcc-dfa9df38b740">
      <Terms xmlns="http://schemas.microsoft.com/office/infopath/2007/PartnerControls">
        <TermInfo xmlns="http://schemas.microsoft.com/office/infopath/2007/PartnerControls">
          <TermName xmlns="http://schemas.microsoft.com/office/infopath/2007/PartnerControls">Over GO!</TermName>
          <TermId xmlns="http://schemas.microsoft.com/office/infopath/2007/PartnerControls">e2151251-71d0-4297-b112-07e71cd423f8</TermId>
        </TermInfo>
      </Terms>
    </fef4875bd7d04335af313950a580cd9d>
  </documentManagement>
</p:properties>
</file>

<file path=customXml/item2.xml><?xml version="1.0" encoding="utf-8"?>
<ct:contentTypeSchema xmlns:ct="http://schemas.microsoft.com/office/2006/metadata/contentType" xmlns:ma="http://schemas.microsoft.com/office/2006/metadata/properties/metaAttributes" ct:_="" ma:_="" ma:contentTypeName="GO document" ma:contentTypeID="0x01010082340F32E81AE74AA8D837674071337F003BB9480EDAB6514EB2D4DC1FE9EAD30C" ma:contentTypeVersion="50" ma:contentTypeDescription="" ma:contentTypeScope="" ma:versionID="0d333513289bb87cd27efd38c1c4edc4">
  <xsd:schema xmlns:xsd="http://www.w3.org/2001/XMLSchema" xmlns:xs="http://www.w3.org/2001/XMLSchema" xmlns:p="http://schemas.microsoft.com/office/2006/metadata/properties" xmlns:ns1="cfc230b1-6dd3-467a-8fcc-dfa9df38b740" xmlns:ns3="90099885-9432-4caf-9870-10dd17e557ce" targetNamespace="http://schemas.microsoft.com/office/2006/metadata/properties" ma:root="true" ma:fieldsID="5cb78508736aa7b27663b7e6984a0556" ns1:_="" ns3:_="">
    <xsd:import namespace="cfc230b1-6dd3-467a-8fcc-dfa9df38b740"/>
    <xsd:import namespace="90099885-9432-4caf-9870-10dd17e557ce"/>
    <xsd:element name="properties">
      <xsd:complexType>
        <xsd:sequence>
          <xsd:element name="documentManagement">
            <xsd:complexType>
              <xsd:all>
                <xsd:element ref="ns1:_dlc_DocIdUrl" minOccurs="0"/>
                <xsd:element ref="ns1:GOProDatumBijeenkomst" minOccurs="0"/>
                <xsd:element ref="ns1:GOProArchief" minOccurs="0"/>
                <xsd:element ref="ns1:o172414bd89a43df866647d10211954f" minOccurs="0"/>
                <xsd:element ref="ns1:TaxCatchAll" minOccurs="0"/>
                <xsd:element ref="ns1:TaxCatchAllLabel" minOccurs="0"/>
                <xsd:element ref="ns1:_dlc_DocId" minOccurs="0"/>
                <xsd:element ref="ns1:de1e3eb6a8ca4da4a2e4a4e7f9dbdb0f" minOccurs="0"/>
                <xsd:element ref="ns1:kd5442dc84a74696940d35a8b1c8f311" minOccurs="0"/>
                <xsd:element ref="ns1:b7138fb3ec4945d1b493fd0417e76ba0" minOccurs="0"/>
                <xsd:element ref="ns1:_dlc_DocIdPersistId" minOccurs="0"/>
                <xsd:element ref="ns1:jf7d25e4f253405f956d844861b53c3f" minOccurs="0"/>
                <xsd:element ref="ns1:fef4875bd7d04335af313950a580cd9d" minOccurs="0"/>
                <xsd:element ref="ns1:GOProMigratieBronlocatie" minOccurs="0"/>
                <xsd:element ref="ns1:GOProMigratieBronGUID" minOccurs="0"/>
                <xsd:element ref="ns3:MediaServiceGenerationTime" minOccurs="0"/>
                <xsd:element ref="ns3:MediaServiceEventHashCode" minOccurs="0"/>
                <xsd:element ref="ns3:MediaLengthInSeconds" minOccurs="0"/>
                <xsd:element ref="ns3:MediaServiceDateTaken" minOccurs="0"/>
                <xsd:element ref="ns3:lcf76f155ced4ddcb4097134ff3c332f" minOccurs="0"/>
                <xsd:element ref="ns3:MediaServiceOCR" minOccurs="0"/>
                <xsd:element ref="ns3:MediaServiceSearchProperties" minOccurs="0"/>
                <xsd:element ref="ns1:SharedWithUsers" minOccurs="0"/>
                <xsd:element ref="ns1:SharedWithDetail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c230b1-6dd3-467a-8fcc-dfa9df38b740" elementFormDefault="qualified">
    <xsd:import namespace="http://schemas.microsoft.com/office/2006/documentManagement/types"/>
    <xsd:import namespace="http://schemas.microsoft.com/office/infopath/2007/PartnerControls"/>
    <xsd:element name="_dlc_DocIdUrl" ma:index="0" nillable="true" ma:displayName="Document-id" ma:description="Permanente koppeling naar dit document." ma:hidden="true" ma:internalName="_dlc_DocIdUrl"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GOProDatumBijeenkomst" ma:index="7" nillable="true" ma:displayName="Datum bijeenkomst" ma:description="Datum waarop een bijeenkomst ‘bvb. lerend netwerk, vergadering,’ …) plaatsvond" ma:format="DateOnly" ma:indexed="true" ma:internalName="GOProDatumBijeenkomst">
      <xsd:simpleType>
        <xsd:restriction base="dms:DateTime"/>
      </xsd:simpleType>
    </xsd:element>
    <xsd:element name="GOProArchief" ma:index="10" nillable="true" ma:displayName="Archief" ma:default="0" ma:indexed="true" ma:internalName="GOProArchief">
      <xsd:simpleType>
        <xsd:restriction base="dms:Boolean"/>
      </xsd:simpleType>
    </xsd:element>
    <xsd:element name="o172414bd89a43df866647d10211954f" ma:index="11" ma:taxonomy="true" ma:internalName="o172414bd89a43df866647d10211954f" ma:taxonomyFieldName="GOProOnderwijsniveaus" ma:displayName="Onderwijsniveau(s)" ma:readOnly="false" ma:fieldId="{8172414b-d89a-43df-8666-47d10211954f}" ma:taxonomyMulti="true" ma:sspId="87c02e2b-7bc6-4e65-a2b1-413dd5aa26d9" ma:termSetId="9cfa2621-28b2-4c68-a6ae-2ec64699842a" ma:anchorId="00000000-0000-0000-0000-000000000000" ma:open="false" ma:isKeyword="false">
      <xsd:complexType>
        <xsd:sequence>
          <xsd:element ref="pc:Terms" minOccurs="0" maxOccurs="1"/>
        </xsd:sequence>
      </xsd:complexType>
    </xsd:element>
    <xsd:element name="TaxCatchAll" ma:index="12" nillable="true" ma:displayName="Taxonomy Catch All Column" ma:hidden="true" ma:list="{c0c08972-5c30-4001-ad53-5a34ce5619f2}" ma:internalName="TaxCatchAll" ma:readOnly="false" ma:showField="CatchAllData"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TaxCatchAllLabel" ma:index="13" nillable="true" ma:displayName="Taxonomy Catch All Column1" ma:hidden="true" ma:list="{c0c08972-5c30-4001-ad53-5a34ce5619f2}" ma:internalName="TaxCatchAllLabel" ma:readOnly="false" ma:showField="CatchAllDataLabel"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_dlc_DocId" ma:index="15" nillable="true" ma:displayName="Waarde van de document-id" ma:description="De waarde van de document-id die aan dit item is toegewezen." ma:hidden="true" ma:indexed="true" ma:internalName="_dlc_DocId" ma:readOnly="false">
      <xsd:simpleType>
        <xsd:restriction base="dms:Text"/>
      </xsd:simpleType>
    </xsd:element>
    <xsd:element name="de1e3eb6a8ca4da4a2e4a4e7f9dbdb0f" ma:index="17" nillable="true" ma:taxonomy="true" ma:internalName="de1e3eb6a8ca4da4a2e4a4e7f9dbdb0f" ma:taxonomyFieldName="GOProJaar" ma:displayName="Jaar" ma:indexed="true" ma:default="" ma:fieldId="{de1e3eb6-a8ca-4da4-a2e4-a4e7f9dbdb0f}" ma:sspId="87c02e2b-7bc6-4e65-a2b1-413dd5aa26d9" ma:termSetId="c690ad67-c4de-4583-b502-06f4dbe05961" ma:anchorId="00000000-0000-0000-0000-000000000000" ma:open="false" ma:isKeyword="false">
      <xsd:complexType>
        <xsd:sequence>
          <xsd:element ref="pc:Terms" minOccurs="0" maxOccurs="1"/>
        </xsd:sequence>
      </xsd:complexType>
    </xsd:element>
    <xsd:element name="kd5442dc84a74696940d35a8b1c8f311" ma:index="19" nillable="true" ma:taxonomy="true" ma:internalName="kd5442dc84a74696940d35a8b1c8f311" ma:taxonomyFieldName="GOProOorsprong" ma:displayName="Oorsprong" ma:indexed="true" ma:default="" ma:fieldId="{4d5442dc-84a7-4696-940d-35a8b1c8f311}" ma:sspId="87c02e2b-7bc6-4e65-a2b1-413dd5aa26d9" ma:termSetId="ca11cc51-70b6-44f8-b3fe-054eee9258b6" ma:anchorId="00000000-0000-0000-0000-000000000000" ma:open="true" ma:isKeyword="false">
      <xsd:complexType>
        <xsd:sequence>
          <xsd:element ref="pc:Terms" minOccurs="0" maxOccurs="1"/>
        </xsd:sequence>
      </xsd:complexType>
    </xsd:element>
    <xsd:element name="b7138fb3ec4945d1b493fd0417e76ba0" ma:index="21" ma:taxonomy="true" ma:internalName="b7138fb3ec4945d1b493fd0417e76ba0" ma:taxonomyFieldName="GOProPublicatiestatus" ma:displayName="Publicatiestatus" ma:indexed="true" ma:readOnly="false" ma:default="1;#Online|5d773375-47c0-4896-afa8-6eac5ed3e165" ma:fieldId="{b7138fb3-ec49-45d1-b493-fd0417e76ba0}" ma:sspId="87c02e2b-7bc6-4e65-a2b1-413dd5aa26d9" ma:termSetId="b237c600-24a4-4e57-92f0-f98dca8d5288" ma:anchorId="00000000-0000-0000-0000-000000000000" ma:open="false" ma:isKeyword="false">
      <xsd:complexType>
        <xsd:sequence>
          <xsd:element ref="pc:Terms" minOccurs="0" maxOccurs="1"/>
        </xsd:sequence>
      </xsd:complexType>
    </xsd:element>
    <xsd:element name="_dlc_DocIdPersistId" ma:index="22" nillable="true" ma:displayName="Id blijven behouden" ma:description="Id behouden tijdens toevoegen." ma:hidden="true" ma:internalName="_dlc_DocIdPersistId" ma:readOnly="false">
      <xsd:simpleType>
        <xsd:restriction base="dms:Boolean"/>
      </xsd:simpleType>
    </xsd:element>
    <xsd:element name="jf7d25e4f253405f956d844861b53c3f" ma:index="23" nillable="true" ma:taxonomy="true" ma:internalName="jf7d25e4f253405f956d844861b53c3f" ma:taxonomyFieldName="GOProSchooljaar" ma:displayName="Schooljaar" ma:indexed="true" ma:default="" ma:fieldId="{3f7d25e4-f253-405f-956d-844861b53c3f}" ma:sspId="87c02e2b-7bc6-4e65-a2b1-413dd5aa26d9" ma:termSetId="39e82f3f-27f0-47e1-b3bf-583ebcc7b58d" ma:anchorId="00000000-0000-0000-0000-000000000000" ma:open="false" ma:isKeyword="false">
      <xsd:complexType>
        <xsd:sequence>
          <xsd:element ref="pc:Terms" minOccurs="0" maxOccurs="1"/>
        </xsd:sequence>
      </xsd:complexType>
    </xsd:element>
    <xsd:element name="fef4875bd7d04335af313950a580cd9d" ma:index="25" ma:taxonomy="true" ma:internalName="fef4875bd7d04335af313950a580cd9d" ma:taxonomyFieldName="GOProThemas" ma:displayName="Thema('s)" ma:readOnly="false" ma:default="" ma:fieldId="{fef4875b-d7d0-4335-af31-3950a580cd9d}" ma:taxonomyMulti="true" ma:sspId="87c02e2b-7bc6-4e65-a2b1-413dd5aa26d9" ma:termSetId="35c7fef5-0d7e-47cc-b296-61fcd798cdf0" ma:anchorId="00000000-0000-0000-0000-000000000000" ma:open="false" ma:isKeyword="false">
      <xsd:complexType>
        <xsd:sequence>
          <xsd:element ref="pc:Terms" minOccurs="0" maxOccurs="1"/>
        </xsd:sequence>
      </xsd:complexType>
    </xsd:element>
    <xsd:element name="GOProMigratieBronlocatie" ma:index="28" nillable="true" ma:displayName="Bronlocatie" ma:hidden="true" ma:indexed="true" ma:internalName="GOProMigratieBronlocatie" ma:readOnly="false">
      <xsd:simpleType>
        <xsd:restriction base="dms:Text">
          <xsd:maxLength value="255"/>
        </xsd:restriction>
      </xsd:simpleType>
    </xsd:element>
    <xsd:element name="GOProMigratieBronGUID" ma:index="29" nillable="true" ma:displayName="BronGUID" ma:hidden="true" ma:internalName="GOProMigratieBronGUID" ma:readOnly="false">
      <xsd:simpleType>
        <xsd:restriction base="dms:Text">
          <xsd:maxLength value="255"/>
        </xsd:restriction>
      </xsd:simpleType>
    </xsd:element>
    <xsd:element name="SharedWithUsers" ma:index="38" nillable="true" ma:displayName="Gedeeld met"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9" nillable="true" ma:displayName="Gedeeld met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0099885-9432-4caf-9870-10dd17e557ce" elementFormDefault="qualified">
    <xsd:import namespace="http://schemas.microsoft.com/office/2006/documentManagement/types"/>
    <xsd:import namespace="http://schemas.microsoft.com/office/infopath/2007/PartnerControls"/>
    <xsd:element name="MediaServiceGenerationTime" ma:index="30" nillable="true" ma:displayName="MediaServiceGenerationTime" ma:hidden="true" ma:internalName="MediaServiceGenerationTime" ma:readOnly="true">
      <xsd:simpleType>
        <xsd:restriction base="dms:Text"/>
      </xsd:simpleType>
    </xsd:element>
    <xsd:element name="MediaServiceEventHashCode" ma:index="31" nillable="true" ma:displayName="MediaServiceEventHashCode" ma:hidden="true" ma:internalName="MediaServiceEventHashCode" ma:readOnly="true">
      <xsd:simpleType>
        <xsd:restriction base="dms:Text"/>
      </xsd:simpleType>
    </xsd:element>
    <xsd:element name="MediaLengthInSeconds" ma:index="32" nillable="true" ma:displayName="MediaLengthInSeconds" ma:hidden="true" ma:internalName="MediaLengthInSeconds" ma:readOnly="true">
      <xsd:simpleType>
        <xsd:restriction base="dms:Unknown"/>
      </xsd:simpleType>
    </xsd:element>
    <xsd:element name="MediaServiceDateTaken" ma:index="33" nillable="true" ma:displayName="MediaServiceDateTaken" ma:hidden="true" ma:indexed="true" ma:internalName="MediaServiceDateTaken" ma:readOnly="true">
      <xsd:simpleType>
        <xsd:restriction base="dms:Text"/>
      </xsd:simpleType>
    </xsd:element>
    <xsd:element name="lcf76f155ced4ddcb4097134ff3c332f" ma:index="35" nillable="true" ma:taxonomy="true" ma:internalName="lcf76f155ced4ddcb4097134ff3c332f" ma:taxonomyFieldName="MediaServiceImageTags" ma:displayName="Afbeeldingtags" ma:readOnly="false" ma:fieldId="{5cf76f15-5ced-4ddc-b409-7134ff3c332f}" ma:taxonomyMulti="true" ma:sspId="87c02e2b-7bc6-4e65-a2b1-413dd5aa26d9" ma:termSetId="09814cd3-568e-fe90-9814-8d621ff8fb84" ma:anchorId="fba54fb3-c3e1-fe81-a776-ca4b69148c4d" ma:open="true" ma:isKeyword="false">
      <xsd:complexType>
        <xsd:sequence>
          <xsd:element ref="pc:Terms" minOccurs="0" maxOccurs="1"/>
        </xsd:sequence>
      </xsd:complexType>
    </xsd:element>
    <xsd:element name="MediaServiceOCR" ma:index="36" nillable="true" ma:displayName="Extracted Text" ma:internalName="MediaServiceOCR" ma:readOnly="true">
      <xsd:simpleType>
        <xsd:restriction base="dms:Note">
          <xsd:maxLength value="255"/>
        </xsd:restriction>
      </xsd:simpleType>
    </xsd:element>
    <xsd:element name="MediaServiceSearchProperties" ma:index="37" nillable="true" ma:displayName="MediaServiceSearchProperties" ma:hidden="true" ma:internalName="MediaServiceSearchProperties" ma:readOnly="true">
      <xsd:simpleType>
        <xsd:restriction base="dms:Note"/>
      </xsd:simpleType>
    </xsd:element>
    <xsd:element name="MediaServiceLocation" ma:index="40" nillable="true" ma:displayName="Location" ma:indexed="true"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Inhoudstype"/>
        <xsd:element ref="dc:title" minOccurs="0" maxOccurs="1" ma:index="2"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76362B0B-460E-42C6-9AA2-F6454EB81BB8}">
  <ds:schemaRefs>
    <ds:schemaRef ds:uri="http://schemas.microsoft.com/office/2006/metadata/properties"/>
    <ds:schemaRef ds:uri="http://schemas.microsoft.com/office/2006/documentManagement/types"/>
    <ds:schemaRef ds:uri="http://schemas.microsoft.com/office/infopath/2007/PartnerControls"/>
    <ds:schemaRef ds:uri="b672296c-0975-461e-83c2-27713a40b89c"/>
    <ds:schemaRef ds:uri="http://purl.org/dc/dcmitype/"/>
    <ds:schemaRef ds:uri="49335432-4b4b-420a-9196-fab5772e1576"/>
    <ds:schemaRef ds:uri="http://www.w3.org/XML/1998/namespace"/>
    <ds:schemaRef ds:uri="http://schemas.openxmlformats.org/package/2006/metadata/core-properties"/>
    <ds:schemaRef ds:uri="http://purl.org/dc/terms/"/>
    <ds:schemaRef ds:uri="http://purl.org/dc/elements/1.1/"/>
  </ds:schemaRefs>
</ds:datastoreItem>
</file>

<file path=customXml/itemProps2.xml><?xml version="1.0" encoding="utf-8"?>
<ds:datastoreItem xmlns:ds="http://schemas.openxmlformats.org/officeDocument/2006/customXml" ds:itemID="{E6495F7E-DB6A-4C8B-A03D-460C25D7DCD3}"/>
</file>

<file path=customXml/itemProps3.xml><?xml version="1.0" encoding="utf-8"?>
<ds:datastoreItem xmlns:ds="http://schemas.openxmlformats.org/officeDocument/2006/customXml" ds:itemID="{AAA1CD3C-DCE8-4A3D-AEF1-21D6CE0122B1}">
  <ds:schemaRefs>
    <ds:schemaRef ds:uri="http://schemas.microsoft.com/sharepoint/v3/contenttype/forms"/>
  </ds:schemaRefs>
</ds:datastoreItem>
</file>

<file path=customXml/itemProps4.xml><?xml version="1.0" encoding="utf-8"?>
<ds:datastoreItem xmlns:ds="http://schemas.openxmlformats.org/officeDocument/2006/customXml" ds:itemID="{27E4D9F2-5C7A-459F-A9FE-CE311288BB5F}"/>
</file>

<file path=docProps/app.xml><?xml version="1.0" encoding="utf-8"?>
<Properties xmlns="http://schemas.openxmlformats.org/officeDocument/2006/extended-properties" xmlns:vt="http://schemas.openxmlformats.org/officeDocument/2006/docPropsVTypes">
  <TotalTime>23</TotalTime>
  <Words>1175</Words>
  <Application>Microsoft Office PowerPoint</Application>
  <PresentationFormat>Breedbeeld</PresentationFormat>
  <Paragraphs>168</Paragraphs>
  <Slides>31</Slides>
  <Notes>0</Notes>
  <HiddenSlides>0</HiddenSlides>
  <MMClips>0</MMClips>
  <ScaleCrop>false</ScaleCrop>
  <HeadingPairs>
    <vt:vector size="6" baseType="variant">
      <vt:variant>
        <vt:lpstr>Gebruikte lettertypen</vt:lpstr>
      </vt:variant>
      <vt:variant>
        <vt:i4>3</vt:i4>
      </vt:variant>
      <vt:variant>
        <vt:lpstr>Thema</vt:lpstr>
      </vt:variant>
      <vt:variant>
        <vt:i4>1</vt:i4>
      </vt:variant>
      <vt:variant>
        <vt:lpstr>Diatitels</vt:lpstr>
      </vt:variant>
      <vt:variant>
        <vt:i4>31</vt:i4>
      </vt:variant>
    </vt:vector>
  </HeadingPairs>
  <TitlesOfParts>
    <vt:vector size="35" baseType="lpstr">
      <vt:lpstr>Arial</vt:lpstr>
      <vt:lpstr>Calibri</vt:lpstr>
      <vt:lpstr>Calibri Light</vt:lpstr>
      <vt:lpstr>Office Theme</vt:lpstr>
      <vt:lpstr>ILD en evaluatie</vt:lpstr>
      <vt:lpstr>doelen</vt:lpstr>
      <vt:lpstr>apart cijfer of beoordeling?</vt:lpstr>
      <vt:lpstr>Wat evalueren</vt:lpstr>
      <vt:lpstr>Hoe evalueren?</vt:lpstr>
      <vt:lpstr>Wie evalueert?</vt:lpstr>
      <vt:lpstr>Belang van breed evalueren</vt:lpstr>
      <vt:lpstr>Keuzes: formatief en/of summatief?</vt:lpstr>
      <vt:lpstr>Keuzes: product en/of proces?</vt:lpstr>
      <vt:lpstr>Keuzes verhouding</vt:lpstr>
      <vt:lpstr>Keuzes: cijfers, tekens en/of verbale feedback</vt:lpstr>
      <vt:lpstr>Keuze vorm </vt:lpstr>
      <vt:lpstr>Keuzes: welke hulpmiddelen?</vt:lpstr>
      <vt:lpstr>praktijkvoorbeeld</vt:lpstr>
      <vt:lpstr>Voortaak: trap 1</vt:lpstr>
      <vt:lpstr>Sprekers trap 2</vt:lpstr>
      <vt:lpstr>Werken in groepen trap 2</vt:lpstr>
      <vt:lpstr>Panelgesprekken trap 2</vt:lpstr>
      <vt:lpstr>reflectietaak adhv padlet : trap 3</vt:lpstr>
      <vt:lpstr>Praktijkvoorbeeld: evaluatie</vt:lpstr>
      <vt:lpstr>Voortaak: trap 1</vt:lpstr>
      <vt:lpstr>Suggestie</vt:lpstr>
      <vt:lpstr>Sprekers trap 2</vt:lpstr>
      <vt:lpstr>suggestie</vt:lpstr>
      <vt:lpstr>Werken in groepen trap 2</vt:lpstr>
      <vt:lpstr>Suggestie</vt:lpstr>
      <vt:lpstr>Panelgesprekken trap 2</vt:lpstr>
      <vt:lpstr>suggestie</vt:lpstr>
      <vt:lpstr>reflectietaak adhv padlet : trap 3</vt:lpstr>
      <vt:lpstr>Suggestie</vt:lpstr>
      <vt:lpstr>PowerPoint-presentatie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Evaluatie ILD met praktijkvoorbeeld uit SGR 5 (pilootschool)</dc:title>
  <dc:creator>Peter De Burghgraeve</dc:creator>
  <cp:lastModifiedBy>Carolien Milis</cp:lastModifiedBy>
  <cp:revision>2</cp:revision>
  <dcterms:created xsi:type="dcterms:W3CDTF">2023-01-17T14:15:08Z</dcterms:created>
  <dcterms:modified xsi:type="dcterms:W3CDTF">2024-01-23T15:11:38Z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0x01010082340F32E81AE74AA8D837674071337F003BB9480EDAB6514EB2D4DC1FE9EAD30C</vt:lpwstr>
  </property>
  <property fmtid="{D5CDD505-2E9C-101B-9397-08002B2CF9AE}" pid="3" name="GOProPublicatiestatus">
    <vt:lpwstr>1;#Online|5d773375-47c0-4896-afa8-6eac5ed3e165</vt:lpwstr>
  </property>
  <property fmtid="{D5CDD505-2E9C-101B-9397-08002B2CF9AE}" pid="4" name="_dlc_DocIdItemGuid">
    <vt:lpwstr>d7ceacc9-9a50-4217-81ff-bae2a3a170bb</vt:lpwstr>
  </property>
  <property fmtid="{D5CDD505-2E9C-101B-9397-08002B2CF9AE}" pid="5" name="GOProOnderwijsniveaus">
    <vt:lpwstr>18;#Secundair onderwijs|5a6d7bf7-2954-423b-a455-adc87e5ebd86</vt:lpwstr>
  </property>
  <property fmtid="{D5CDD505-2E9C-101B-9397-08002B2CF9AE}" pid="6" name="MediaServiceImageTags">
    <vt:lpwstr/>
  </property>
  <property fmtid="{D5CDD505-2E9C-101B-9397-08002B2CF9AE}" pid="7" name="GOProOorsprong">
    <vt:lpwstr/>
  </property>
  <property fmtid="{D5CDD505-2E9C-101B-9397-08002B2CF9AE}" pid="8" name="GOProThemas">
    <vt:lpwstr>21;#Over GO!|e2151251-71d0-4297-b112-07e71cd423f8</vt:lpwstr>
  </property>
  <property fmtid="{D5CDD505-2E9C-101B-9397-08002B2CF9AE}" pid="9" name="GOProSchooljaar">
    <vt:lpwstr/>
  </property>
  <property fmtid="{D5CDD505-2E9C-101B-9397-08002B2CF9AE}" pid="10" name="GOProJaar">
    <vt:lpwstr/>
  </property>
</Properties>
</file>