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30"/>
  </p:notesMasterIdLst>
  <p:handoutMasterIdLst>
    <p:handoutMasterId r:id="rId31"/>
  </p:handoutMasterIdLst>
  <p:sldIdLst>
    <p:sldId id="267" r:id="rId5"/>
    <p:sldId id="256" r:id="rId6"/>
    <p:sldId id="278" r:id="rId7"/>
    <p:sldId id="279" r:id="rId8"/>
    <p:sldId id="280" r:id="rId9"/>
    <p:sldId id="281" r:id="rId10"/>
    <p:sldId id="282" r:id="rId11"/>
    <p:sldId id="288" r:id="rId12"/>
    <p:sldId id="287" r:id="rId13"/>
    <p:sldId id="284" r:id="rId14"/>
    <p:sldId id="305" r:id="rId15"/>
    <p:sldId id="285" r:id="rId16"/>
    <p:sldId id="290"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Lst>
  <p:sldSz cx="12192000" cy="6858000"/>
  <p:notesSz cx="6858000" cy="9144000"/>
  <p:defaultTextStyle>
    <a:defPPr rtl="0">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eu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3792" autoAdjust="0"/>
  </p:normalViewPr>
  <p:slideViewPr>
    <p:cSldViewPr snapToGrid="0">
      <p:cViewPr>
        <p:scale>
          <a:sx n="62" d="100"/>
          <a:sy n="62" d="100"/>
        </p:scale>
        <p:origin x="792" y="56"/>
      </p:cViewPr>
      <p:guideLst/>
    </p:cSldViewPr>
  </p:slideViewPr>
  <p:notesTextViewPr>
    <p:cViewPr>
      <p:scale>
        <a:sx n="1" d="1"/>
        <a:sy n="1" d="1"/>
      </p:scale>
      <p:origin x="0" y="0"/>
    </p:cViewPr>
  </p:notesTextViewPr>
  <p:notesViewPr>
    <p:cSldViewPr snapToGrid="0">
      <p:cViewPr varScale="1">
        <p:scale>
          <a:sx n="88" d="100"/>
          <a:sy n="88" d="100"/>
        </p:scale>
        <p:origin x="2832"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openxmlformats.org/officeDocument/2006/relationships/customXml" Target="../customXml/item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19892D51-543F-4FD0-84A0-8D04CC79287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nl-NL" dirty="0"/>
          </a:p>
        </p:txBody>
      </p:sp>
      <p:sp>
        <p:nvSpPr>
          <p:cNvPr id="3" name="Tijdelijke aanduiding voor datum 2">
            <a:extLst>
              <a:ext uri="{FF2B5EF4-FFF2-40B4-BE49-F238E27FC236}">
                <a16:creationId xmlns:a16="http://schemas.microsoft.com/office/drawing/2014/main" id="{8EF312B3-E759-4841-B42B-A24488C28C9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83203E3-34B1-4191-9C3D-C8FC8B369B87}" type="datetime1">
              <a:rPr lang="nl-NL" smtClean="0"/>
              <a:t>23-10-2023</a:t>
            </a:fld>
            <a:endParaRPr lang="nl-NL" dirty="0"/>
          </a:p>
        </p:txBody>
      </p:sp>
      <p:sp>
        <p:nvSpPr>
          <p:cNvPr id="4" name="Tijdelijke aanduiding voor voettekst 3">
            <a:extLst>
              <a:ext uri="{FF2B5EF4-FFF2-40B4-BE49-F238E27FC236}">
                <a16:creationId xmlns:a16="http://schemas.microsoft.com/office/drawing/2014/main" id="{EEA9DFAA-E883-4F33-88DC-817D7FC361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nl-NL" dirty="0"/>
          </a:p>
        </p:txBody>
      </p:sp>
      <p:sp>
        <p:nvSpPr>
          <p:cNvPr id="5" name="Tijdelijke aanduiding voor dianummer 4">
            <a:extLst>
              <a:ext uri="{FF2B5EF4-FFF2-40B4-BE49-F238E27FC236}">
                <a16:creationId xmlns:a16="http://schemas.microsoft.com/office/drawing/2014/main" id="{17DE554A-7B11-4F3B-88D8-2BDD203CDB0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C349C80-4051-4474-8A20-0FD7D1469C0A}" type="slidenum">
              <a:rPr lang="nl-NL" smtClean="0"/>
              <a:t>‹nr.›</a:t>
            </a:fld>
            <a:endParaRPr lang="nl-NL" dirty="0"/>
          </a:p>
        </p:txBody>
      </p:sp>
    </p:spTree>
    <p:extLst>
      <p:ext uri="{BB962C8B-B14F-4D97-AF65-F5344CB8AC3E}">
        <p14:creationId xmlns:p14="http://schemas.microsoft.com/office/powerpoint/2010/main" val="344313681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nl-NL" noProof="0" dirty="0"/>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F0399164-146B-4504-A9BB-D5389E1B6925}" type="datetime1">
              <a:rPr lang="nl-NL" noProof="0" smtClean="0"/>
              <a:t>23-10-2023</a:t>
            </a:fld>
            <a:endParaRPr lang="nl-NL" noProof="0" dirty="0"/>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nl-NL" noProof="0" dirty="0"/>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nl-NL" noProof="0" dirty="0"/>
              <a:t>Tekststijlen van het model bewerken</a:t>
            </a:r>
          </a:p>
          <a:p>
            <a:pPr lvl="1" rtl="0"/>
            <a:r>
              <a:rPr lang="nl-NL" noProof="0" dirty="0"/>
              <a:t>Tweede niveau</a:t>
            </a:r>
          </a:p>
          <a:p>
            <a:pPr lvl="2" rtl="0"/>
            <a:r>
              <a:rPr lang="nl-NL" noProof="0" dirty="0"/>
              <a:t>Derde niveau</a:t>
            </a:r>
          </a:p>
          <a:p>
            <a:pPr lvl="3" rtl="0"/>
            <a:r>
              <a:rPr lang="nl-NL" noProof="0" dirty="0"/>
              <a:t>Vierde niveau</a:t>
            </a:r>
          </a:p>
          <a:p>
            <a:pPr lvl="4" rtl="0"/>
            <a:r>
              <a:rPr lang="nl-NL" noProof="0" dirty="0"/>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nl-NL" noProof="0" dirty="0"/>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7C78355-8F84-408F-AC68-F05978315CC3}" type="slidenum">
              <a:rPr lang="nl-NL" noProof="0" smtClean="0"/>
              <a:t>‹nr.›</a:t>
            </a:fld>
            <a:endParaRPr lang="nl-NL" noProof="0" dirty="0"/>
          </a:p>
        </p:txBody>
      </p:sp>
    </p:spTree>
    <p:extLst>
      <p:ext uri="{BB962C8B-B14F-4D97-AF65-F5344CB8AC3E}">
        <p14:creationId xmlns:p14="http://schemas.microsoft.com/office/powerpoint/2010/main" val="14989753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97C78355-8F84-408F-AC68-F05978315CC3}" type="slidenum">
              <a:rPr lang="nl-NL" smtClean="0"/>
              <a:t>1</a:t>
            </a:fld>
            <a:endParaRPr lang="nl-NL" dirty="0"/>
          </a:p>
        </p:txBody>
      </p:sp>
    </p:spTree>
    <p:extLst>
      <p:ext uri="{BB962C8B-B14F-4D97-AF65-F5344CB8AC3E}">
        <p14:creationId xmlns:p14="http://schemas.microsoft.com/office/powerpoint/2010/main" val="2445629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97C78355-8F84-408F-AC68-F05978315CC3}" type="slidenum">
              <a:rPr lang="nl-NL" smtClean="0"/>
              <a:t>2</a:t>
            </a:fld>
            <a:endParaRPr lang="nl-NL" dirty="0"/>
          </a:p>
        </p:txBody>
      </p:sp>
    </p:spTree>
    <p:extLst>
      <p:ext uri="{BB962C8B-B14F-4D97-AF65-F5344CB8AC3E}">
        <p14:creationId xmlns:p14="http://schemas.microsoft.com/office/powerpoint/2010/main" val="1040726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34480C-B752-41C8-9439-F152DDCD7B49}"/>
              </a:ext>
            </a:extLst>
          </p:cNvPr>
          <p:cNvSpPr>
            <a:spLocks noGrp="1"/>
          </p:cNvSpPr>
          <p:nvPr>
            <p:ph type="ctrTitle"/>
          </p:nvPr>
        </p:nvSpPr>
        <p:spPr bwMode="black">
          <a:xfrm>
            <a:off x="1380000" y="2345441"/>
            <a:ext cx="9432000" cy="1318925"/>
          </a:xfrm>
        </p:spPr>
        <p:txBody>
          <a:bodyPr rtlCol="0" anchor="ctr" anchorCtr="0"/>
          <a:lstStyle>
            <a:lvl1pPr algn="ctr">
              <a:defRPr sz="6000">
                <a:solidFill>
                  <a:schemeClr val="tx1"/>
                </a:solidFill>
                <a:latin typeface="+mj-lt"/>
              </a:defRPr>
            </a:lvl1pPr>
          </a:lstStyle>
          <a:p>
            <a:pPr rtl="0"/>
            <a:r>
              <a:rPr lang="nl-NL" noProof="0"/>
              <a:t>Klik om de stijl te bewerken</a:t>
            </a:r>
            <a:endParaRPr lang="nl-NL" noProof="0" dirty="0"/>
          </a:p>
        </p:txBody>
      </p:sp>
      <p:sp>
        <p:nvSpPr>
          <p:cNvPr id="3" name="Subtitel 2">
            <a:extLst>
              <a:ext uri="{FF2B5EF4-FFF2-40B4-BE49-F238E27FC236}">
                <a16:creationId xmlns:a16="http://schemas.microsoft.com/office/drawing/2014/main" id="{6DB1E33B-5438-42AC-B091-1B29DED209D7}"/>
              </a:ext>
            </a:extLst>
          </p:cNvPr>
          <p:cNvSpPr>
            <a:spLocks noGrp="1"/>
          </p:cNvSpPr>
          <p:nvPr>
            <p:ph type="subTitle" idx="1"/>
          </p:nvPr>
        </p:nvSpPr>
        <p:spPr bwMode="black">
          <a:xfrm>
            <a:off x="1524000" y="3813048"/>
            <a:ext cx="9144000" cy="899782"/>
          </a:xfrm>
        </p:spPr>
        <p:txBody>
          <a:bodyPr rtlCol="0"/>
          <a:lstStyle>
            <a:lvl1pPr marL="0" indent="0" algn="ctr">
              <a:buNone/>
              <a:defRPr sz="24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nl-NL" noProof="0"/>
              <a:t>Klik om de ondertitelstijl van het model te bewerken</a:t>
            </a:r>
            <a:endParaRPr lang="nl-NL" noProof="0" dirty="0"/>
          </a:p>
        </p:txBody>
      </p:sp>
      <p:sp>
        <p:nvSpPr>
          <p:cNvPr id="5" name="Tijdelijke aanduiding voor voettekst 4">
            <a:extLst>
              <a:ext uri="{FF2B5EF4-FFF2-40B4-BE49-F238E27FC236}">
                <a16:creationId xmlns:a16="http://schemas.microsoft.com/office/drawing/2014/main" id="{8D6EBF27-2D03-4F64-9DF5-598E94626289}"/>
              </a:ext>
            </a:extLst>
          </p:cNvPr>
          <p:cNvSpPr>
            <a:spLocks noGrp="1"/>
          </p:cNvSpPr>
          <p:nvPr>
            <p:ph type="ftr" sz="quarter" idx="11"/>
          </p:nvPr>
        </p:nvSpPr>
        <p:spPr/>
        <p:txBody>
          <a:bodyPr rtlCol="0"/>
          <a:lstStyle/>
          <a:p>
            <a:pPr rtl="0"/>
            <a:endParaRPr lang="nl-NL" noProof="0" dirty="0"/>
          </a:p>
        </p:txBody>
      </p:sp>
      <p:sp>
        <p:nvSpPr>
          <p:cNvPr id="8" name="Tijdelijke aanduiding voor dianummer 5">
            <a:extLst>
              <a:ext uri="{FF2B5EF4-FFF2-40B4-BE49-F238E27FC236}">
                <a16:creationId xmlns:a16="http://schemas.microsoft.com/office/drawing/2014/main" id="{9F325F2A-3CCA-42AD-AB36-ADD0DF702073}"/>
              </a:ext>
            </a:extLst>
          </p:cNvPr>
          <p:cNvSpPr>
            <a:spLocks noGrp="1"/>
          </p:cNvSpPr>
          <p:nvPr>
            <p:ph type="sldNum" sz="quarter" idx="4"/>
          </p:nvPr>
        </p:nvSpPr>
        <p:spPr>
          <a:xfrm>
            <a:off x="9239861" y="6326854"/>
            <a:ext cx="2743200" cy="365125"/>
          </a:xfrm>
          <a:prstGeom prst="rect">
            <a:avLst/>
          </a:prstGeom>
        </p:spPr>
        <p:txBody>
          <a:bodyPr vert="horz" lIns="91440" tIns="45720" rIns="91440" bIns="45720" rtlCol="0" anchor="ctr"/>
          <a:lstStyle>
            <a:lvl1pPr algn="r">
              <a:defRPr sz="1800">
                <a:solidFill>
                  <a:schemeClr val="tx1">
                    <a:lumMod val="50000"/>
                    <a:lumOff val="50000"/>
                  </a:schemeClr>
                </a:solidFill>
              </a:defRPr>
            </a:lvl1pPr>
          </a:lstStyle>
          <a:p>
            <a:pPr rtl="0"/>
            <a:fld id="{3D3C4EEC-F499-4A7F-B67B-5709763315B6}" type="slidenum">
              <a:rPr lang="nl-NL" noProof="0" smtClean="0"/>
              <a:pPr rtl="0"/>
              <a:t>‹nr.›</a:t>
            </a:fld>
            <a:endParaRPr lang="nl-NL" noProof="0" dirty="0"/>
          </a:p>
        </p:txBody>
      </p:sp>
      <p:grpSp>
        <p:nvGrpSpPr>
          <p:cNvPr id="11" name="Groep 10">
            <a:extLst>
              <a:ext uri="{FF2B5EF4-FFF2-40B4-BE49-F238E27FC236}">
                <a16:creationId xmlns:a16="http://schemas.microsoft.com/office/drawing/2014/main" id="{24E6F970-810A-4BF1-89CE-6F52A5FB2733}"/>
              </a:ext>
              <a:ext uri="{C183D7F6-B498-43B3-948B-1728B52AA6E4}">
                <adec:decorative xmlns:adec="http://schemas.microsoft.com/office/drawing/2017/decorative" val="1"/>
              </a:ext>
            </a:extLst>
          </p:cNvPr>
          <p:cNvGrpSpPr/>
          <p:nvPr userDrawn="1"/>
        </p:nvGrpSpPr>
        <p:grpSpPr bwMode="ltGray">
          <a:xfrm rot="10800000">
            <a:off x="-12000" y="4859186"/>
            <a:ext cx="12204000" cy="2008644"/>
            <a:chOff x="2" y="0"/>
            <a:chExt cx="12213270" cy="6858001"/>
          </a:xfrm>
        </p:grpSpPr>
        <p:sp>
          <p:nvSpPr>
            <p:cNvPr id="12" name="Rechthoek 11">
              <a:extLst>
                <a:ext uri="{FF2B5EF4-FFF2-40B4-BE49-F238E27FC236}">
                  <a16:creationId xmlns:a16="http://schemas.microsoft.com/office/drawing/2014/main" id="{552C8655-7B29-4002-A811-B699967E595E}"/>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3" name="Rechthoek 12">
              <a:extLst>
                <a:ext uri="{FF2B5EF4-FFF2-40B4-BE49-F238E27FC236}">
                  <a16:creationId xmlns:a16="http://schemas.microsoft.com/office/drawing/2014/main" id="{ED843F87-673C-410C-B50D-173506DD57E0}"/>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4" name="Rechthoek 13">
              <a:extLst>
                <a:ext uri="{FF2B5EF4-FFF2-40B4-BE49-F238E27FC236}">
                  <a16:creationId xmlns:a16="http://schemas.microsoft.com/office/drawing/2014/main" id="{859CA5C3-EC64-49F9-89F5-A47B9551A73D}"/>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5" name="Rechthoek 14">
              <a:extLst>
                <a:ext uri="{FF2B5EF4-FFF2-40B4-BE49-F238E27FC236}">
                  <a16:creationId xmlns:a16="http://schemas.microsoft.com/office/drawing/2014/main" id="{1E4CC764-611C-47E2-8BEA-F8CB754DD981}"/>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6" name="Rechthoek 15">
              <a:extLst>
                <a:ext uri="{FF2B5EF4-FFF2-40B4-BE49-F238E27FC236}">
                  <a16:creationId xmlns:a16="http://schemas.microsoft.com/office/drawing/2014/main" id="{5D41D654-6D64-426D-A2A4-7DA35C0F006A}"/>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7" name="Rechthoek 16">
              <a:extLst>
                <a:ext uri="{FF2B5EF4-FFF2-40B4-BE49-F238E27FC236}">
                  <a16:creationId xmlns:a16="http://schemas.microsoft.com/office/drawing/2014/main" id="{BFABFA6D-9DB8-4AB6-976D-1DEA30C74D65}"/>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8" name="Rechthoek 17">
              <a:extLst>
                <a:ext uri="{FF2B5EF4-FFF2-40B4-BE49-F238E27FC236}">
                  <a16:creationId xmlns:a16="http://schemas.microsoft.com/office/drawing/2014/main" id="{F7573F60-C113-45D0-AD6F-A775E75A13C8}"/>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9" name="Rechthoek 18">
              <a:extLst>
                <a:ext uri="{FF2B5EF4-FFF2-40B4-BE49-F238E27FC236}">
                  <a16:creationId xmlns:a16="http://schemas.microsoft.com/office/drawing/2014/main" id="{55A5DB8A-5BF2-40AE-85CD-6BFF28750771}"/>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0" name="Rechthoek 19">
              <a:extLst>
                <a:ext uri="{FF2B5EF4-FFF2-40B4-BE49-F238E27FC236}">
                  <a16:creationId xmlns:a16="http://schemas.microsoft.com/office/drawing/2014/main" id="{FF11B031-5E0C-41AB-9723-944646C85F6E}"/>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1" name="Rechthoek 20">
              <a:extLst>
                <a:ext uri="{FF2B5EF4-FFF2-40B4-BE49-F238E27FC236}">
                  <a16:creationId xmlns:a16="http://schemas.microsoft.com/office/drawing/2014/main" id="{9D657653-ACF7-4DC8-B67A-518E62E47D62}"/>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2" name="Rechthoek 21">
              <a:extLst>
                <a:ext uri="{FF2B5EF4-FFF2-40B4-BE49-F238E27FC236}">
                  <a16:creationId xmlns:a16="http://schemas.microsoft.com/office/drawing/2014/main" id="{4001A19B-AEAA-440D-AC25-B5D55469FBB8}"/>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3" name="Rechthoek 22">
              <a:extLst>
                <a:ext uri="{FF2B5EF4-FFF2-40B4-BE49-F238E27FC236}">
                  <a16:creationId xmlns:a16="http://schemas.microsoft.com/office/drawing/2014/main" id="{40BDACF0-7905-4A5A-91A6-D8982837D7ED}"/>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grpSp>
        <p:nvGrpSpPr>
          <p:cNvPr id="24" name="Groep 23">
            <a:extLst>
              <a:ext uri="{FF2B5EF4-FFF2-40B4-BE49-F238E27FC236}">
                <a16:creationId xmlns:a16="http://schemas.microsoft.com/office/drawing/2014/main" id="{58C9567E-A368-40E4-95DD-5421E3C7A9ED}"/>
              </a:ext>
              <a:ext uri="{C183D7F6-B498-43B3-948B-1728B52AA6E4}">
                <adec:decorative xmlns:adec="http://schemas.microsoft.com/office/drawing/2017/decorative" val="1"/>
              </a:ext>
            </a:extLst>
          </p:cNvPr>
          <p:cNvGrpSpPr/>
          <p:nvPr userDrawn="1"/>
        </p:nvGrpSpPr>
        <p:grpSpPr bwMode="ltGray">
          <a:xfrm rot="10800000" flipH="1">
            <a:off x="-12000" y="-3"/>
            <a:ext cx="12204000" cy="1998809"/>
            <a:chOff x="2" y="0"/>
            <a:chExt cx="12213270" cy="6858001"/>
          </a:xfrm>
        </p:grpSpPr>
        <p:sp>
          <p:nvSpPr>
            <p:cNvPr id="25" name="Rechthoek 24">
              <a:extLst>
                <a:ext uri="{FF2B5EF4-FFF2-40B4-BE49-F238E27FC236}">
                  <a16:creationId xmlns:a16="http://schemas.microsoft.com/office/drawing/2014/main" id="{B5ADEB0A-CFB0-4C2C-A9B8-C878CE622340}"/>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6" name="Rechthoek 25">
              <a:extLst>
                <a:ext uri="{FF2B5EF4-FFF2-40B4-BE49-F238E27FC236}">
                  <a16:creationId xmlns:a16="http://schemas.microsoft.com/office/drawing/2014/main" id="{8EB88777-B494-4549-B571-0F87DCBBFC6B}"/>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7" name="Rechthoek 26">
              <a:extLst>
                <a:ext uri="{FF2B5EF4-FFF2-40B4-BE49-F238E27FC236}">
                  <a16:creationId xmlns:a16="http://schemas.microsoft.com/office/drawing/2014/main" id="{0E9F213D-91E9-4532-A441-8F16B2E30DD8}"/>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8" name="Rechthoek 27">
              <a:extLst>
                <a:ext uri="{FF2B5EF4-FFF2-40B4-BE49-F238E27FC236}">
                  <a16:creationId xmlns:a16="http://schemas.microsoft.com/office/drawing/2014/main" id="{96A35B17-3673-4756-B324-A97767779FD1}"/>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9" name="Rechthoek 28">
              <a:extLst>
                <a:ext uri="{FF2B5EF4-FFF2-40B4-BE49-F238E27FC236}">
                  <a16:creationId xmlns:a16="http://schemas.microsoft.com/office/drawing/2014/main" id="{37B429DB-AC8D-4B1B-A1E1-8C14AC951BD6}"/>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0" name="Rechthoek 29">
              <a:extLst>
                <a:ext uri="{FF2B5EF4-FFF2-40B4-BE49-F238E27FC236}">
                  <a16:creationId xmlns:a16="http://schemas.microsoft.com/office/drawing/2014/main" id="{A037D739-A52B-451D-BEB9-9E2881A485A3}"/>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1" name="Rechthoek 30">
              <a:extLst>
                <a:ext uri="{FF2B5EF4-FFF2-40B4-BE49-F238E27FC236}">
                  <a16:creationId xmlns:a16="http://schemas.microsoft.com/office/drawing/2014/main" id="{C18118BA-3F62-48F0-8463-6AFE61C3EF49}"/>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2" name="Rechthoek 31">
              <a:extLst>
                <a:ext uri="{FF2B5EF4-FFF2-40B4-BE49-F238E27FC236}">
                  <a16:creationId xmlns:a16="http://schemas.microsoft.com/office/drawing/2014/main" id="{0FB8EAAE-8537-4DBA-B0C3-65B937E4C6CB}"/>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3" name="Rechthoek 32">
              <a:extLst>
                <a:ext uri="{FF2B5EF4-FFF2-40B4-BE49-F238E27FC236}">
                  <a16:creationId xmlns:a16="http://schemas.microsoft.com/office/drawing/2014/main" id="{BB64B0EB-6A78-449F-845D-7BEA9DF031AC}"/>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0D28FFAC-4A4C-4761-8E86-B29F3F48BDC9}"/>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3508EAB7-D0A7-46A4-A5A1-D59B723E871F}"/>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B6B2DD68-435A-46F4-A68F-E1401DA3BF96}"/>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Tree>
    <p:extLst>
      <p:ext uri="{BB962C8B-B14F-4D97-AF65-F5344CB8AC3E}">
        <p14:creationId xmlns:p14="http://schemas.microsoft.com/office/powerpoint/2010/main" val="3689385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749749-34EC-4101-9D77-EAEEB4099928}"/>
              </a:ext>
            </a:extLst>
          </p:cNvPr>
          <p:cNvSpPr>
            <a:spLocks noGrp="1"/>
          </p:cNvSpPr>
          <p:nvPr>
            <p:ph type="title"/>
          </p:nvPr>
        </p:nvSpPr>
        <p:spPr>
          <a:xfrm>
            <a:off x="1188720" y="1721020"/>
            <a:ext cx="9216898" cy="2852737"/>
          </a:xfrm>
        </p:spPr>
        <p:txBody>
          <a:bodyPr rtlCol="0" anchor="b"/>
          <a:lstStyle>
            <a:lvl1pPr algn="l">
              <a:defRPr sz="6000">
                <a:solidFill>
                  <a:schemeClr val="tx1"/>
                </a:solidFill>
              </a:defRPr>
            </a:lvl1pPr>
          </a:lstStyle>
          <a:p>
            <a:pPr rtl="0"/>
            <a:r>
              <a:rPr lang="nl-NL" noProof="0"/>
              <a:t>Klik om de stijl te bewerken</a:t>
            </a:r>
            <a:endParaRPr lang="nl-NL" noProof="0" dirty="0"/>
          </a:p>
        </p:txBody>
      </p:sp>
      <p:sp>
        <p:nvSpPr>
          <p:cNvPr id="3" name="Tijdelijke aanduiding voor tekst 2">
            <a:extLst>
              <a:ext uri="{FF2B5EF4-FFF2-40B4-BE49-F238E27FC236}">
                <a16:creationId xmlns:a16="http://schemas.microsoft.com/office/drawing/2014/main" id="{48A63AAD-2A8C-4C76-B5CB-56626A842088}"/>
              </a:ext>
            </a:extLst>
          </p:cNvPr>
          <p:cNvSpPr>
            <a:spLocks noGrp="1"/>
          </p:cNvSpPr>
          <p:nvPr>
            <p:ph type="body" idx="1"/>
          </p:nvPr>
        </p:nvSpPr>
        <p:spPr>
          <a:xfrm>
            <a:off x="1188720" y="4604846"/>
            <a:ext cx="9216898" cy="1500187"/>
          </a:xfrm>
        </p:spPr>
        <p:txBody>
          <a:bodyPr rtlCol="0"/>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nl-NL" noProof="0"/>
              <a:t>Tekststijl van het model bewerken</a:t>
            </a:r>
          </a:p>
        </p:txBody>
      </p:sp>
      <p:grpSp>
        <p:nvGrpSpPr>
          <p:cNvPr id="6" name="Groep 5">
            <a:extLst>
              <a:ext uri="{FF2B5EF4-FFF2-40B4-BE49-F238E27FC236}">
                <a16:creationId xmlns:a16="http://schemas.microsoft.com/office/drawing/2014/main" id="{CDE4B3AB-0129-4497-B262-F4970E442910}"/>
              </a:ext>
              <a:ext uri="{C183D7F6-B498-43B3-948B-1728B52AA6E4}">
                <adec:decorative xmlns:adec="http://schemas.microsoft.com/office/drawing/2017/decorative" val="1"/>
              </a:ext>
            </a:extLst>
          </p:cNvPr>
          <p:cNvGrpSpPr/>
          <p:nvPr userDrawn="1"/>
        </p:nvGrpSpPr>
        <p:grpSpPr bwMode="ltGray">
          <a:xfrm rot="16200000" flipH="1">
            <a:off x="-3006725" y="3006725"/>
            <a:ext cx="6858000" cy="844550"/>
            <a:chOff x="2" y="0"/>
            <a:chExt cx="12213270" cy="6858001"/>
          </a:xfrm>
        </p:grpSpPr>
        <p:sp>
          <p:nvSpPr>
            <p:cNvPr id="8" name="Rechthoek 7">
              <a:extLst>
                <a:ext uri="{FF2B5EF4-FFF2-40B4-BE49-F238E27FC236}">
                  <a16:creationId xmlns:a16="http://schemas.microsoft.com/office/drawing/2014/main" id="{D57090B0-5621-4148-8D79-A62F99C3418C}"/>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9" name="Rechthoek 8">
              <a:extLst>
                <a:ext uri="{FF2B5EF4-FFF2-40B4-BE49-F238E27FC236}">
                  <a16:creationId xmlns:a16="http://schemas.microsoft.com/office/drawing/2014/main" id="{5056EF2F-9970-4EB5-A16C-9210E1C8AC13}"/>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0" name="Rechthoek 9">
              <a:extLst>
                <a:ext uri="{FF2B5EF4-FFF2-40B4-BE49-F238E27FC236}">
                  <a16:creationId xmlns:a16="http://schemas.microsoft.com/office/drawing/2014/main" id="{F7CBFC8E-440C-4695-A524-99E9C3934B67}"/>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1" name="Rechthoek 10">
              <a:extLst>
                <a:ext uri="{FF2B5EF4-FFF2-40B4-BE49-F238E27FC236}">
                  <a16:creationId xmlns:a16="http://schemas.microsoft.com/office/drawing/2014/main" id="{1B423A83-5348-4D4E-8623-44E08BE4A3D3}"/>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2" name="Rechthoek 11">
              <a:extLst>
                <a:ext uri="{FF2B5EF4-FFF2-40B4-BE49-F238E27FC236}">
                  <a16:creationId xmlns:a16="http://schemas.microsoft.com/office/drawing/2014/main" id="{32B6EA03-16AE-4133-B184-6B1EA04BDA4F}"/>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3" name="Rechthoek 12">
              <a:extLst>
                <a:ext uri="{FF2B5EF4-FFF2-40B4-BE49-F238E27FC236}">
                  <a16:creationId xmlns:a16="http://schemas.microsoft.com/office/drawing/2014/main" id="{4ADC29D0-DBEF-46E9-82A9-9BC7580B3020}"/>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4" name="Rechthoek 13">
              <a:extLst>
                <a:ext uri="{FF2B5EF4-FFF2-40B4-BE49-F238E27FC236}">
                  <a16:creationId xmlns:a16="http://schemas.microsoft.com/office/drawing/2014/main" id="{A7AE0416-A8E3-4102-A863-3531E7519E97}"/>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5" name="Rechthoek 14">
              <a:extLst>
                <a:ext uri="{FF2B5EF4-FFF2-40B4-BE49-F238E27FC236}">
                  <a16:creationId xmlns:a16="http://schemas.microsoft.com/office/drawing/2014/main" id="{AF0CDCBE-51B9-4FD6-8ED1-186A9DABC4EE}"/>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6" name="Rechthoek 15">
              <a:extLst>
                <a:ext uri="{FF2B5EF4-FFF2-40B4-BE49-F238E27FC236}">
                  <a16:creationId xmlns:a16="http://schemas.microsoft.com/office/drawing/2014/main" id="{FFC614E0-AA7A-4E7E-9FDA-A8C2CEE1BC6C}"/>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7" name="Rechthoek 16">
              <a:extLst>
                <a:ext uri="{FF2B5EF4-FFF2-40B4-BE49-F238E27FC236}">
                  <a16:creationId xmlns:a16="http://schemas.microsoft.com/office/drawing/2014/main" id="{7EFC6BA0-81D6-4054-8BC7-46B49823607A}"/>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8" name="Rechthoek 17">
              <a:extLst>
                <a:ext uri="{FF2B5EF4-FFF2-40B4-BE49-F238E27FC236}">
                  <a16:creationId xmlns:a16="http://schemas.microsoft.com/office/drawing/2014/main" id="{9DFA13FA-4674-40CC-A729-965025AC9996}"/>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9" name="Rechthoek 18">
              <a:extLst>
                <a:ext uri="{FF2B5EF4-FFF2-40B4-BE49-F238E27FC236}">
                  <a16:creationId xmlns:a16="http://schemas.microsoft.com/office/drawing/2014/main" id="{B957BCEA-E619-4D32-BA51-F4AEFEA7A9DF}"/>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Tree>
    <p:extLst>
      <p:ext uri="{BB962C8B-B14F-4D97-AF65-F5344CB8AC3E}">
        <p14:creationId xmlns:p14="http://schemas.microsoft.com/office/powerpoint/2010/main" val="3433012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en inhoud">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985A56F5-47C9-46E2-9E6A-B5499285E8EC}"/>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nvGrpSpPr>
          <p:cNvPr id="4" name="Groep 3">
            <a:extLst>
              <a:ext uri="{FF2B5EF4-FFF2-40B4-BE49-F238E27FC236}">
                <a16:creationId xmlns:a16="http://schemas.microsoft.com/office/drawing/2014/main" id="{ACAB0E8C-6615-44D7-BE76-95ED7F11A95C}"/>
              </a:ext>
            </a:extLst>
          </p:cNvPr>
          <p:cNvGrpSpPr/>
          <p:nvPr userDrawn="1"/>
        </p:nvGrpSpPr>
        <p:grpSpPr bwMode="blackWhite">
          <a:xfrm>
            <a:off x="0" y="606649"/>
            <a:ext cx="1297858" cy="5644703"/>
            <a:chOff x="0" y="1757516"/>
            <a:chExt cx="1297858" cy="3342968"/>
          </a:xfrm>
        </p:grpSpPr>
        <p:sp>
          <p:nvSpPr>
            <p:cNvPr id="9" name="Rechthoek 8">
              <a:extLst>
                <a:ext uri="{FF2B5EF4-FFF2-40B4-BE49-F238E27FC236}">
                  <a16:creationId xmlns:a16="http://schemas.microsoft.com/office/drawing/2014/main" id="{BF566574-EC16-48FB-8D1E-A52035DE6051}"/>
                </a:ext>
                <a:ext uri="{C183D7F6-B498-43B3-948B-1728B52AA6E4}">
                  <adec:decorative xmlns:adec="http://schemas.microsoft.com/office/drawing/2017/decorative" val="1"/>
                </a:ext>
              </a:extLst>
            </p:cNvPr>
            <p:cNvSpPr/>
            <p:nvPr userDrawn="1"/>
          </p:nvSpPr>
          <p:spPr bwMode="blackWhite">
            <a:xfrm>
              <a:off x="0" y="1757516"/>
              <a:ext cx="1297858" cy="3342968"/>
            </a:xfrm>
            <a:prstGeom prst="rect">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2" name="Rechthoek 11">
              <a:extLst>
                <a:ext uri="{FF2B5EF4-FFF2-40B4-BE49-F238E27FC236}">
                  <a16:creationId xmlns:a16="http://schemas.microsoft.com/office/drawing/2014/main" id="{CABD8029-DBF1-45E7-A714-3353972B33FB}"/>
                </a:ext>
                <a:ext uri="{C183D7F6-B498-43B3-948B-1728B52AA6E4}">
                  <adec:decorative xmlns:adec="http://schemas.microsoft.com/office/drawing/2017/decorative" val="1"/>
                </a:ext>
              </a:extLst>
            </p:cNvPr>
            <p:cNvSpPr>
              <a:spLocks noChangeAspect="1"/>
            </p:cNvSpPr>
            <p:nvPr userDrawn="1"/>
          </p:nvSpPr>
          <p:spPr bwMode="blackWhite">
            <a:xfrm>
              <a:off x="0" y="1814469"/>
              <a:ext cx="1199535" cy="3240708"/>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grpSp>
        <p:nvGrpSpPr>
          <p:cNvPr id="13" name="Groep 12">
            <a:extLst>
              <a:ext uri="{FF2B5EF4-FFF2-40B4-BE49-F238E27FC236}">
                <a16:creationId xmlns:a16="http://schemas.microsoft.com/office/drawing/2014/main" id="{BB004BAE-B689-4A17-87BC-7AD9B669EA4D}"/>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14" name="Rechthoek 13">
              <a:extLst>
                <a:ext uri="{FF2B5EF4-FFF2-40B4-BE49-F238E27FC236}">
                  <a16:creationId xmlns:a16="http://schemas.microsoft.com/office/drawing/2014/main" id="{9FD1033C-0684-4B2B-96B9-EB0A0B9B5ACB}"/>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5" name="Rechthoek 14">
              <a:extLst>
                <a:ext uri="{FF2B5EF4-FFF2-40B4-BE49-F238E27FC236}">
                  <a16:creationId xmlns:a16="http://schemas.microsoft.com/office/drawing/2014/main" id="{D1E38160-081D-4BB4-BE2C-606F8EAD5E0A}"/>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6" name="Rechthoek 15">
              <a:extLst>
                <a:ext uri="{FF2B5EF4-FFF2-40B4-BE49-F238E27FC236}">
                  <a16:creationId xmlns:a16="http://schemas.microsoft.com/office/drawing/2014/main" id="{1DA15C3D-6AB0-4FDE-A483-D3C1BEC262AE}"/>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8" name="Rechthoek 17">
              <a:extLst>
                <a:ext uri="{FF2B5EF4-FFF2-40B4-BE49-F238E27FC236}">
                  <a16:creationId xmlns:a16="http://schemas.microsoft.com/office/drawing/2014/main" id="{366D826A-A05A-41BC-B2A8-59074E1D4C72}"/>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9" name="Rechthoek 18">
              <a:extLst>
                <a:ext uri="{FF2B5EF4-FFF2-40B4-BE49-F238E27FC236}">
                  <a16:creationId xmlns:a16="http://schemas.microsoft.com/office/drawing/2014/main" id="{5C62EABD-B4A3-4626-9B18-95206ADAC0F5}"/>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0" name="Rechthoek 19">
              <a:extLst>
                <a:ext uri="{FF2B5EF4-FFF2-40B4-BE49-F238E27FC236}">
                  <a16:creationId xmlns:a16="http://schemas.microsoft.com/office/drawing/2014/main" id="{097B9E88-EBDC-4459-BCDE-6FA6061BABB8}"/>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1" name="Rechthoek 20">
              <a:extLst>
                <a:ext uri="{FF2B5EF4-FFF2-40B4-BE49-F238E27FC236}">
                  <a16:creationId xmlns:a16="http://schemas.microsoft.com/office/drawing/2014/main" id="{B46526B2-66BC-437D-B9A1-90567F2BA3B0}"/>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2" name="Rechthoek 21">
              <a:extLst>
                <a:ext uri="{FF2B5EF4-FFF2-40B4-BE49-F238E27FC236}">
                  <a16:creationId xmlns:a16="http://schemas.microsoft.com/office/drawing/2014/main" id="{885C2A62-D415-4BED-B18D-AE337E9E0931}"/>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3" name="Rechthoek 22">
              <a:extLst>
                <a:ext uri="{FF2B5EF4-FFF2-40B4-BE49-F238E27FC236}">
                  <a16:creationId xmlns:a16="http://schemas.microsoft.com/office/drawing/2014/main" id="{683FB6B2-78F7-40A0-85EC-4ED21D8652D3}"/>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4" name="Rechthoek 23">
              <a:extLst>
                <a:ext uri="{FF2B5EF4-FFF2-40B4-BE49-F238E27FC236}">
                  <a16:creationId xmlns:a16="http://schemas.microsoft.com/office/drawing/2014/main" id="{47973D37-4666-4D16-9461-A26384389BB8}"/>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5" name="Rechthoek 24">
              <a:extLst>
                <a:ext uri="{FF2B5EF4-FFF2-40B4-BE49-F238E27FC236}">
                  <a16:creationId xmlns:a16="http://schemas.microsoft.com/office/drawing/2014/main" id="{B0340F93-F70B-4330-83FD-58E850954905}"/>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6" name="Rechthoek 25">
              <a:extLst>
                <a:ext uri="{FF2B5EF4-FFF2-40B4-BE49-F238E27FC236}">
                  <a16:creationId xmlns:a16="http://schemas.microsoft.com/office/drawing/2014/main" id="{EF71EE8A-7AA3-4E75-804A-9D5C10F65ECA}"/>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3" name="Tijdelijke aanduiding voor inhoud 2">
            <a:extLst>
              <a:ext uri="{FF2B5EF4-FFF2-40B4-BE49-F238E27FC236}">
                <a16:creationId xmlns:a16="http://schemas.microsoft.com/office/drawing/2014/main" id="{19C08934-958C-43A3-A2C6-709C62B5E3FD}"/>
              </a:ext>
            </a:extLst>
          </p:cNvPr>
          <p:cNvSpPr>
            <a:spLocks noGrp="1"/>
          </p:cNvSpPr>
          <p:nvPr>
            <p:ph idx="1"/>
          </p:nvPr>
        </p:nvSpPr>
        <p:spPr>
          <a:xfrm>
            <a:off x="1524000" y="702814"/>
            <a:ext cx="9694606" cy="5492666"/>
          </a:xfrm>
        </p:spPr>
        <p:txBody>
          <a:bodyPr rtlCol="0">
            <a:noAutofit/>
          </a:bodyPr>
          <a:lstStyle>
            <a:lvl1pPr>
              <a:defRPr sz="1800"/>
            </a:lvl1pPr>
            <a:lvl2pPr>
              <a:defRPr sz="1800"/>
            </a:lvl2pPr>
            <a:lvl3pPr>
              <a:defRPr sz="1800"/>
            </a:lvl3pPr>
            <a:lvl4pPr>
              <a:defRPr sz="1800"/>
            </a:lvl4pPr>
            <a:lvl5pPr>
              <a:defRPr sz="1800"/>
            </a:lvl5pPr>
          </a:lstStyle>
          <a:p>
            <a:pPr lvl="0" rtl="0"/>
            <a:r>
              <a:rPr lang="nl-NL" noProof="0"/>
              <a:t>Tekststijl van het model bewerken</a:t>
            </a:r>
          </a:p>
          <a:p>
            <a:pPr lvl="1" rtl="0"/>
            <a:r>
              <a:rPr lang="nl-NL" noProof="0"/>
              <a:t>Tweede niveau</a:t>
            </a:r>
          </a:p>
          <a:p>
            <a:pPr lvl="2" rtl="0"/>
            <a:r>
              <a:rPr lang="nl-NL" noProof="0"/>
              <a:t>Derde niveau</a:t>
            </a:r>
          </a:p>
          <a:p>
            <a:pPr lvl="3" rtl="0"/>
            <a:r>
              <a:rPr lang="nl-NL" noProof="0"/>
              <a:t>Vierde niveau</a:t>
            </a:r>
          </a:p>
          <a:p>
            <a:pPr lvl="4" rtl="0"/>
            <a:r>
              <a:rPr lang="nl-NL" noProof="0"/>
              <a:t>Vijfde niveau</a:t>
            </a:r>
            <a:endParaRPr lang="nl-NL" noProof="0" dirty="0"/>
          </a:p>
        </p:txBody>
      </p:sp>
      <p:sp>
        <p:nvSpPr>
          <p:cNvPr id="5" name="Tijdelijke aanduiding voor voettekst 4">
            <a:extLst>
              <a:ext uri="{FF2B5EF4-FFF2-40B4-BE49-F238E27FC236}">
                <a16:creationId xmlns:a16="http://schemas.microsoft.com/office/drawing/2014/main" id="{53F0B21D-18A5-48FC-89CA-CE120E495E73}"/>
              </a:ext>
            </a:extLst>
          </p:cNvPr>
          <p:cNvSpPr>
            <a:spLocks noGrp="1"/>
          </p:cNvSpPr>
          <p:nvPr>
            <p:ph type="ftr" sz="quarter" idx="11"/>
          </p:nvPr>
        </p:nvSpPr>
        <p:spPr/>
        <p:txBody>
          <a:bodyPr rtlCol="0"/>
          <a:lstStyle/>
          <a:p>
            <a:pPr rtl="0"/>
            <a:endParaRPr lang="nl-NL" noProof="0" dirty="0"/>
          </a:p>
        </p:txBody>
      </p:sp>
      <p:sp>
        <p:nvSpPr>
          <p:cNvPr id="10" name="Tijdelijke aanduiding voor dianummer 5">
            <a:extLst>
              <a:ext uri="{FF2B5EF4-FFF2-40B4-BE49-F238E27FC236}">
                <a16:creationId xmlns:a16="http://schemas.microsoft.com/office/drawing/2014/main" id="{CBBE2A64-B5C0-454D-AFD8-A8EDC4BB6C05}"/>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1"/>
                </a:solidFill>
              </a:defRPr>
            </a:lvl1pPr>
          </a:lstStyle>
          <a:p>
            <a:pPr rtl="0"/>
            <a:fld id="{3D3C4EEC-F499-4A7F-B67B-5709763315B6}" type="slidenum">
              <a:rPr lang="nl-NL" noProof="0" smtClean="0"/>
              <a:pPr rtl="0"/>
              <a:t>‹nr.›</a:t>
            </a:fld>
            <a:endParaRPr lang="nl-NL" noProof="0" dirty="0"/>
          </a:p>
        </p:txBody>
      </p:sp>
      <p:sp>
        <p:nvSpPr>
          <p:cNvPr id="6" name="Titel 5">
            <a:extLst>
              <a:ext uri="{FF2B5EF4-FFF2-40B4-BE49-F238E27FC236}">
                <a16:creationId xmlns:a16="http://schemas.microsoft.com/office/drawing/2014/main" id="{AC70E301-C19E-41EC-8E44-21E3170F4D6C}"/>
              </a:ext>
            </a:extLst>
          </p:cNvPr>
          <p:cNvSpPr>
            <a:spLocks noGrp="1"/>
          </p:cNvSpPr>
          <p:nvPr>
            <p:ph type="title"/>
          </p:nvPr>
        </p:nvSpPr>
        <p:spPr bwMode="black"/>
        <p:txBody>
          <a:bodyPr rtlCol="0"/>
          <a:lstStyle/>
          <a:p>
            <a:pPr rtl="0"/>
            <a:r>
              <a:rPr lang="nl-NL" noProof="0"/>
              <a:t>Klik om de stijl te bewerken</a:t>
            </a:r>
            <a:endParaRPr lang="nl-NL" noProof="0" dirty="0"/>
          </a:p>
        </p:txBody>
      </p:sp>
    </p:spTree>
    <p:extLst>
      <p:ext uri="{BB962C8B-B14F-4D97-AF65-F5344CB8AC3E}">
        <p14:creationId xmlns:p14="http://schemas.microsoft.com/office/powerpoint/2010/main" val="1583924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ee, inhou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D83CF7DD-123B-4E39-ADBD-7418829C8CE0}"/>
              </a:ext>
            </a:extLst>
          </p:cNvPr>
          <p:cNvSpPr>
            <a:spLocks noGrp="1"/>
          </p:cNvSpPr>
          <p:nvPr>
            <p:ph sz="half" idx="1"/>
          </p:nvPr>
        </p:nvSpPr>
        <p:spPr>
          <a:xfrm>
            <a:off x="1953435" y="702814"/>
            <a:ext cx="4428000" cy="5472036"/>
          </a:xfrm>
        </p:spPr>
        <p:txBody>
          <a:bodyPr rtlCol="0">
            <a:noAutofit/>
          </a:bodyPr>
          <a:lstStyle>
            <a:lvl1pPr>
              <a:defRPr sz="1800"/>
            </a:lvl1pPr>
            <a:lvl2pPr>
              <a:defRPr sz="1800"/>
            </a:lvl2pPr>
            <a:lvl3pPr>
              <a:defRPr sz="1800"/>
            </a:lvl3pPr>
            <a:lvl4pPr>
              <a:defRPr sz="1800"/>
            </a:lvl4pPr>
            <a:lvl5pPr>
              <a:defRPr sz="1800"/>
            </a:lvl5pPr>
          </a:lstStyle>
          <a:p>
            <a:pPr lvl="0" rtl="0"/>
            <a:r>
              <a:rPr lang="nl-NL" noProof="0"/>
              <a:t>Tekststijl van het model bewerken</a:t>
            </a:r>
          </a:p>
          <a:p>
            <a:pPr lvl="1" rtl="0"/>
            <a:r>
              <a:rPr lang="nl-NL" noProof="0"/>
              <a:t>Tweede niveau</a:t>
            </a:r>
          </a:p>
          <a:p>
            <a:pPr lvl="2" rtl="0"/>
            <a:r>
              <a:rPr lang="nl-NL" noProof="0"/>
              <a:t>Derde niveau</a:t>
            </a:r>
          </a:p>
          <a:p>
            <a:pPr lvl="3" rtl="0"/>
            <a:r>
              <a:rPr lang="nl-NL" noProof="0"/>
              <a:t>Vierde niveau</a:t>
            </a:r>
          </a:p>
          <a:p>
            <a:pPr lvl="4" rtl="0"/>
            <a:r>
              <a:rPr lang="nl-NL" noProof="0"/>
              <a:t>Vijfde niveau</a:t>
            </a:r>
            <a:endParaRPr lang="nl-NL" noProof="0" dirty="0"/>
          </a:p>
        </p:txBody>
      </p:sp>
      <p:sp>
        <p:nvSpPr>
          <p:cNvPr id="4" name="Tijdelijke aanduiding voor inhoud 3">
            <a:extLst>
              <a:ext uri="{FF2B5EF4-FFF2-40B4-BE49-F238E27FC236}">
                <a16:creationId xmlns:a16="http://schemas.microsoft.com/office/drawing/2014/main" id="{4ECFFB44-AC6A-43CD-B9F8-40A896DFC009}"/>
              </a:ext>
            </a:extLst>
          </p:cNvPr>
          <p:cNvSpPr>
            <a:spLocks noGrp="1"/>
          </p:cNvSpPr>
          <p:nvPr>
            <p:ph sz="half" idx="2"/>
          </p:nvPr>
        </p:nvSpPr>
        <p:spPr>
          <a:xfrm>
            <a:off x="7037012" y="702814"/>
            <a:ext cx="4428000" cy="5452371"/>
          </a:xfrm>
        </p:spPr>
        <p:txBody>
          <a:bodyPr rtlCol="0">
            <a:noAutofit/>
          </a:bodyPr>
          <a:lstStyle>
            <a:lvl1pPr>
              <a:defRPr sz="1800"/>
            </a:lvl1pPr>
            <a:lvl2pPr>
              <a:defRPr sz="1800"/>
            </a:lvl2pPr>
            <a:lvl3pPr>
              <a:defRPr sz="1800"/>
            </a:lvl3pPr>
            <a:lvl4pPr>
              <a:defRPr sz="1800"/>
            </a:lvl4pPr>
            <a:lvl5pPr>
              <a:defRPr sz="1800"/>
            </a:lvl5pPr>
          </a:lstStyle>
          <a:p>
            <a:pPr lvl="0" rtl="0"/>
            <a:r>
              <a:rPr lang="nl-NL" noProof="0"/>
              <a:t>Tekststijl van het model bewerken</a:t>
            </a:r>
          </a:p>
          <a:p>
            <a:pPr lvl="1" rtl="0"/>
            <a:r>
              <a:rPr lang="nl-NL" noProof="0"/>
              <a:t>Tweede niveau</a:t>
            </a:r>
          </a:p>
          <a:p>
            <a:pPr lvl="2" rtl="0"/>
            <a:r>
              <a:rPr lang="nl-NL" noProof="0"/>
              <a:t>Derde niveau</a:t>
            </a:r>
          </a:p>
          <a:p>
            <a:pPr lvl="3" rtl="0"/>
            <a:r>
              <a:rPr lang="nl-NL" noProof="0"/>
              <a:t>Vierde niveau</a:t>
            </a:r>
          </a:p>
          <a:p>
            <a:pPr lvl="4" rtl="0"/>
            <a:r>
              <a:rPr lang="nl-NL" noProof="0"/>
              <a:t>Vijfde niveau</a:t>
            </a:r>
            <a:endParaRPr lang="nl-NL" noProof="0" dirty="0"/>
          </a:p>
        </p:txBody>
      </p:sp>
      <p:sp>
        <p:nvSpPr>
          <p:cNvPr id="6" name="Tijdelijke aanduiding voor voettekst 5">
            <a:extLst>
              <a:ext uri="{FF2B5EF4-FFF2-40B4-BE49-F238E27FC236}">
                <a16:creationId xmlns:a16="http://schemas.microsoft.com/office/drawing/2014/main" id="{FFE85E3B-6FCD-44EA-B47E-1712DFFDB597}"/>
              </a:ext>
            </a:extLst>
          </p:cNvPr>
          <p:cNvSpPr>
            <a:spLocks noGrp="1"/>
          </p:cNvSpPr>
          <p:nvPr>
            <p:ph type="ftr" sz="quarter" idx="11"/>
          </p:nvPr>
        </p:nvSpPr>
        <p:spPr/>
        <p:txBody>
          <a:bodyPr rtlCol="0"/>
          <a:lstStyle/>
          <a:p>
            <a:pPr rtl="0"/>
            <a:endParaRPr lang="nl-NL" noProof="0" dirty="0"/>
          </a:p>
        </p:txBody>
      </p:sp>
      <p:sp>
        <p:nvSpPr>
          <p:cNvPr id="9" name="Rechthoek 8">
            <a:extLst>
              <a:ext uri="{FF2B5EF4-FFF2-40B4-BE49-F238E27FC236}">
                <a16:creationId xmlns:a16="http://schemas.microsoft.com/office/drawing/2014/main" id="{22274436-251F-441D-9C1A-161177EF69FA}"/>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nvGrpSpPr>
          <p:cNvPr id="10" name="Groep 9">
            <a:extLst>
              <a:ext uri="{FF2B5EF4-FFF2-40B4-BE49-F238E27FC236}">
                <a16:creationId xmlns:a16="http://schemas.microsoft.com/office/drawing/2014/main" id="{EE3D26F8-2D4F-48DC-915E-AB99D461FCDE}"/>
              </a:ext>
            </a:extLst>
          </p:cNvPr>
          <p:cNvGrpSpPr/>
          <p:nvPr userDrawn="1"/>
        </p:nvGrpSpPr>
        <p:grpSpPr bwMode="blackWhite">
          <a:xfrm>
            <a:off x="0" y="606649"/>
            <a:ext cx="1297858" cy="5644703"/>
            <a:chOff x="0" y="1757516"/>
            <a:chExt cx="1297858" cy="3342968"/>
          </a:xfrm>
        </p:grpSpPr>
        <p:sp>
          <p:nvSpPr>
            <p:cNvPr id="11" name="Rechthoek 10">
              <a:extLst>
                <a:ext uri="{FF2B5EF4-FFF2-40B4-BE49-F238E27FC236}">
                  <a16:creationId xmlns:a16="http://schemas.microsoft.com/office/drawing/2014/main" id="{2DD534F9-2D6E-447C-A28C-502E86E4B5F3}"/>
                </a:ext>
                <a:ext uri="{C183D7F6-B498-43B3-948B-1728B52AA6E4}">
                  <adec:decorative xmlns:adec="http://schemas.microsoft.com/office/drawing/2017/decorative" val="1"/>
                </a:ext>
              </a:extLst>
            </p:cNvPr>
            <p:cNvSpPr/>
            <p:nvPr userDrawn="1"/>
          </p:nvSpPr>
          <p:spPr bwMode="blackWhite">
            <a:xfrm>
              <a:off x="0" y="1757516"/>
              <a:ext cx="1297858" cy="3342968"/>
            </a:xfrm>
            <a:prstGeom prst="rect">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5" name="Rechthoek 14">
              <a:extLst>
                <a:ext uri="{FF2B5EF4-FFF2-40B4-BE49-F238E27FC236}">
                  <a16:creationId xmlns:a16="http://schemas.microsoft.com/office/drawing/2014/main" id="{E3F28200-36BB-41A1-B896-41F2406A3B2F}"/>
                </a:ext>
                <a:ext uri="{C183D7F6-B498-43B3-948B-1728B52AA6E4}">
                  <adec:decorative xmlns:adec="http://schemas.microsoft.com/office/drawing/2017/decorative" val="1"/>
                </a:ext>
              </a:extLst>
            </p:cNvPr>
            <p:cNvSpPr>
              <a:spLocks noChangeAspect="1"/>
            </p:cNvSpPr>
            <p:nvPr userDrawn="1"/>
          </p:nvSpPr>
          <p:spPr bwMode="blackWhite">
            <a:xfrm>
              <a:off x="0" y="1814469"/>
              <a:ext cx="1199535" cy="3240708"/>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5" name="Titel 4">
            <a:extLst>
              <a:ext uri="{FF2B5EF4-FFF2-40B4-BE49-F238E27FC236}">
                <a16:creationId xmlns:a16="http://schemas.microsoft.com/office/drawing/2014/main" id="{FA0377A0-0EB4-445B-8993-39599F06F809}"/>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0" name="Groep 29">
            <a:extLst>
              <a:ext uri="{FF2B5EF4-FFF2-40B4-BE49-F238E27FC236}">
                <a16:creationId xmlns:a16="http://schemas.microsoft.com/office/drawing/2014/main" id="{78687A9F-9C3A-43DC-959E-1AA529CED6C1}"/>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1" name="Rechthoek 30">
              <a:extLst>
                <a:ext uri="{FF2B5EF4-FFF2-40B4-BE49-F238E27FC236}">
                  <a16:creationId xmlns:a16="http://schemas.microsoft.com/office/drawing/2014/main" id="{D43A98BF-39FA-47C5-BC89-9148E3D0C2AC}"/>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2" name="Rechthoek 31">
              <a:extLst>
                <a:ext uri="{FF2B5EF4-FFF2-40B4-BE49-F238E27FC236}">
                  <a16:creationId xmlns:a16="http://schemas.microsoft.com/office/drawing/2014/main" id="{FE96747F-2641-44D5-8F8D-915278FCC70A}"/>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3" name="Rechthoek 32">
              <a:extLst>
                <a:ext uri="{FF2B5EF4-FFF2-40B4-BE49-F238E27FC236}">
                  <a16:creationId xmlns:a16="http://schemas.microsoft.com/office/drawing/2014/main" id="{6D66DDFF-8E3B-4C8F-B998-DEC86D02E787}"/>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05828E52-4913-4EDC-96E3-2B878D946006}"/>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4BBA1130-1038-41E6-BF9A-DC6E1C44DA6C}"/>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9797E2E3-1AE6-443E-85B3-40A137525AF4}"/>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BFA21867-EDDE-48A8-8EC3-D8776D42986E}"/>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A9DD09D4-54B8-495B-AECC-790E6DAE9DBC}"/>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5962902A-48B3-467C-9A2A-2EDC3DD41E7E}"/>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2471F250-4EB8-4949-B508-424D1C76CF3C}"/>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58952B93-9319-42AA-9456-3B8614132872}"/>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9C38200B-B9B0-4965-98CA-3048A7793AF3}"/>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3" name="Tijdelijke aanduiding voor dianummer 5">
            <a:extLst>
              <a:ext uri="{FF2B5EF4-FFF2-40B4-BE49-F238E27FC236}">
                <a16:creationId xmlns:a16="http://schemas.microsoft.com/office/drawing/2014/main" id="{4D9F662D-F77D-441E-89AD-0DD00A7B17CB}"/>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2"/>
                </a:solidFill>
              </a:defRPr>
            </a:lvl1pPr>
          </a:lstStyle>
          <a:p>
            <a:pPr rtl="0"/>
            <a:fld id="{3D3C4EEC-F499-4A7F-B67B-5709763315B6}" type="slidenum">
              <a:rPr lang="nl-NL" noProof="0" smtClean="0"/>
              <a:pPr rtl="0"/>
              <a:t>‹nr.›</a:t>
            </a:fld>
            <a:endParaRPr lang="nl-NL" noProof="0" dirty="0"/>
          </a:p>
        </p:txBody>
      </p:sp>
    </p:spTree>
    <p:extLst>
      <p:ext uri="{BB962C8B-B14F-4D97-AF65-F5344CB8AC3E}">
        <p14:creationId xmlns:p14="http://schemas.microsoft.com/office/powerpoint/2010/main" val="1655069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gelijking">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9BAF2A8-71BF-46A5-821F-8DC5D43A3442}"/>
              </a:ext>
            </a:extLst>
          </p:cNvPr>
          <p:cNvSpPr>
            <a:spLocks noGrp="1"/>
          </p:cNvSpPr>
          <p:nvPr>
            <p:ph type="body" idx="1"/>
          </p:nvPr>
        </p:nvSpPr>
        <p:spPr>
          <a:xfrm>
            <a:off x="1771700" y="702814"/>
            <a:ext cx="4473575" cy="640376"/>
          </a:xfrm>
        </p:spPr>
        <p:txBody>
          <a:bodyPr rtlCol="0"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nl-NL" noProof="0"/>
              <a:t>Tekststijl van het model bewerken</a:t>
            </a:r>
          </a:p>
        </p:txBody>
      </p:sp>
      <p:sp>
        <p:nvSpPr>
          <p:cNvPr id="4" name="Tijdelijke aanduiding voor inhoud 3">
            <a:extLst>
              <a:ext uri="{FF2B5EF4-FFF2-40B4-BE49-F238E27FC236}">
                <a16:creationId xmlns:a16="http://schemas.microsoft.com/office/drawing/2014/main" id="{98A453C5-0C0C-408A-8A63-AA6471414C94}"/>
              </a:ext>
            </a:extLst>
          </p:cNvPr>
          <p:cNvSpPr>
            <a:spLocks noGrp="1"/>
          </p:cNvSpPr>
          <p:nvPr>
            <p:ph sz="half" idx="2"/>
          </p:nvPr>
        </p:nvSpPr>
        <p:spPr>
          <a:xfrm>
            <a:off x="1771700" y="1449643"/>
            <a:ext cx="4473575" cy="4705541"/>
          </a:xfrm>
        </p:spPr>
        <p:txBody>
          <a:bodyPr rtlCol="0">
            <a:normAutofit/>
          </a:bodyPr>
          <a:lstStyle>
            <a:lvl1pPr>
              <a:defRPr sz="1800"/>
            </a:lvl1pPr>
            <a:lvl2pPr>
              <a:defRPr sz="1800"/>
            </a:lvl2pPr>
            <a:lvl3pPr>
              <a:defRPr sz="1800"/>
            </a:lvl3pPr>
            <a:lvl4pPr>
              <a:defRPr sz="1800"/>
            </a:lvl4pPr>
            <a:lvl5pPr>
              <a:defRPr sz="1800"/>
            </a:lvl5pPr>
          </a:lstStyle>
          <a:p>
            <a:pPr lvl="0" rtl="0"/>
            <a:r>
              <a:rPr lang="nl-NL" noProof="0"/>
              <a:t>Tekststijl van het model bewerken</a:t>
            </a:r>
          </a:p>
          <a:p>
            <a:pPr lvl="1" rtl="0"/>
            <a:r>
              <a:rPr lang="nl-NL" noProof="0"/>
              <a:t>Tweede niveau</a:t>
            </a:r>
          </a:p>
          <a:p>
            <a:pPr lvl="2" rtl="0"/>
            <a:r>
              <a:rPr lang="nl-NL" noProof="0"/>
              <a:t>Derde niveau</a:t>
            </a:r>
          </a:p>
          <a:p>
            <a:pPr lvl="3" rtl="0"/>
            <a:r>
              <a:rPr lang="nl-NL" noProof="0"/>
              <a:t>Vierde niveau</a:t>
            </a:r>
          </a:p>
          <a:p>
            <a:pPr lvl="4" rtl="0"/>
            <a:r>
              <a:rPr lang="nl-NL" noProof="0"/>
              <a:t>Vijfde niveau</a:t>
            </a:r>
            <a:endParaRPr lang="nl-NL" noProof="0" dirty="0"/>
          </a:p>
        </p:txBody>
      </p:sp>
      <p:sp>
        <p:nvSpPr>
          <p:cNvPr id="5" name="Tijdelijke aanduiding voor tekst 4">
            <a:extLst>
              <a:ext uri="{FF2B5EF4-FFF2-40B4-BE49-F238E27FC236}">
                <a16:creationId xmlns:a16="http://schemas.microsoft.com/office/drawing/2014/main" id="{93C7D4ED-F304-4111-A39F-507319FD093C}"/>
              </a:ext>
            </a:extLst>
          </p:cNvPr>
          <p:cNvSpPr>
            <a:spLocks noGrp="1"/>
          </p:cNvSpPr>
          <p:nvPr>
            <p:ph type="body" sz="quarter" idx="3"/>
          </p:nvPr>
        </p:nvSpPr>
        <p:spPr>
          <a:xfrm>
            <a:off x="6920670" y="702814"/>
            <a:ext cx="4495606" cy="640376"/>
          </a:xfrm>
        </p:spPr>
        <p:txBody>
          <a:bodyPr rtlCol="0"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nl-NL" noProof="0"/>
              <a:t>Tekststijl van het model bewerken</a:t>
            </a:r>
          </a:p>
        </p:txBody>
      </p:sp>
      <p:sp>
        <p:nvSpPr>
          <p:cNvPr id="6" name="Tijdelijke aanduiding voor inhoud 5">
            <a:extLst>
              <a:ext uri="{FF2B5EF4-FFF2-40B4-BE49-F238E27FC236}">
                <a16:creationId xmlns:a16="http://schemas.microsoft.com/office/drawing/2014/main" id="{BA941F9E-72C4-41AE-A016-CCC7A5289C86}"/>
              </a:ext>
            </a:extLst>
          </p:cNvPr>
          <p:cNvSpPr>
            <a:spLocks noGrp="1"/>
          </p:cNvSpPr>
          <p:nvPr>
            <p:ph sz="quarter" idx="4"/>
          </p:nvPr>
        </p:nvSpPr>
        <p:spPr>
          <a:xfrm>
            <a:off x="6920670" y="1449643"/>
            <a:ext cx="4495606" cy="4705541"/>
          </a:xfrm>
        </p:spPr>
        <p:txBody>
          <a:bodyPr rtlCol="0">
            <a:normAutofit/>
          </a:bodyPr>
          <a:lstStyle>
            <a:lvl1pPr>
              <a:defRPr sz="1800"/>
            </a:lvl1pPr>
            <a:lvl2pPr>
              <a:defRPr sz="1800"/>
            </a:lvl2pPr>
            <a:lvl3pPr>
              <a:defRPr sz="1800"/>
            </a:lvl3pPr>
            <a:lvl4pPr>
              <a:defRPr sz="1800"/>
            </a:lvl4pPr>
            <a:lvl5pPr>
              <a:defRPr sz="1800"/>
            </a:lvl5pPr>
          </a:lstStyle>
          <a:p>
            <a:pPr lvl="0" rtl="0"/>
            <a:r>
              <a:rPr lang="nl-NL" noProof="0"/>
              <a:t>Tekststijl van het model bewerken</a:t>
            </a:r>
          </a:p>
          <a:p>
            <a:pPr lvl="1" rtl="0"/>
            <a:r>
              <a:rPr lang="nl-NL" noProof="0"/>
              <a:t>Tweede niveau</a:t>
            </a:r>
          </a:p>
          <a:p>
            <a:pPr lvl="2" rtl="0"/>
            <a:r>
              <a:rPr lang="nl-NL" noProof="0"/>
              <a:t>Derde niveau</a:t>
            </a:r>
          </a:p>
          <a:p>
            <a:pPr lvl="3" rtl="0"/>
            <a:r>
              <a:rPr lang="nl-NL" noProof="0"/>
              <a:t>Vierde niveau</a:t>
            </a:r>
          </a:p>
          <a:p>
            <a:pPr lvl="4" rtl="0"/>
            <a:r>
              <a:rPr lang="nl-NL" noProof="0"/>
              <a:t>Vijfde niveau</a:t>
            </a:r>
            <a:endParaRPr lang="nl-NL" noProof="0" dirty="0"/>
          </a:p>
        </p:txBody>
      </p:sp>
      <p:sp>
        <p:nvSpPr>
          <p:cNvPr id="8" name="Tijdelijke aanduiding voor voettekst 7">
            <a:extLst>
              <a:ext uri="{FF2B5EF4-FFF2-40B4-BE49-F238E27FC236}">
                <a16:creationId xmlns:a16="http://schemas.microsoft.com/office/drawing/2014/main" id="{AE43A8CC-F0C3-4164-AF5E-9B9590041DAD}"/>
              </a:ext>
            </a:extLst>
          </p:cNvPr>
          <p:cNvSpPr>
            <a:spLocks noGrp="1"/>
          </p:cNvSpPr>
          <p:nvPr>
            <p:ph type="ftr" sz="quarter" idx="11"/>
          </p:nvPr>
        </p:nvSpPr>
        <p:spPr/>
        <p:txBody>
          <a:bodyPr rtlCol="0"/>
          <a:lstStyle/>
          <a:p>
            <a:pPr rtl="0"/>
            <a:endParaRPr lang="nl-NL" noProof="0" dirty="0"/>
          </a:p>
        </p:txBody>
      </p:sp>
      <p:sp>
        <p:nvSpPr>
          <p:cNvPr id="11" name="Rechthoek 10">
            <a:extLst>
              <a:ext uri="{FF2B5EF4-FFF2-40B4-BE49-F238E27FC236}">
                <a16:creationId xmlns:a16="http://schemas.microsoft.com/office/drawing/2014/main" id="{0951E6DA-8CA4-4A4E-87E3-24D662126C00}"/>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nvGrpSpPr>
          <p:cNvPr id="12" name="Groep 11">
            <a:extLst>
              <a:ext uri="{FF2B5EF4-FFF2-40B4-BE49-F238E27FC236}">
                <a16:creationId xmlns:a16="http://schemas.microsoft.com/office/drawing/2014/main" id="{C3318781-C29E-4ECE-9AFD-DAFA46717DE9}"/>
              </a:ext>
            </a:extLst>
          </p:cNvPr>
          <p:cNvGrpSpPr/>
          <p:nvPr userDrawn="1"/>
        </p:nvGrpSpPr>
        <p:grpSpPr bwMode="blackWhite">
          <a:xfrm>
            <a:off x="0" y="606649"/>
            <a:ext cx="1297858" cy="5644703"/>
            <a:chOff x="0" y="1757516"/>
            <a:chExt cx="1297858" cy="3342968"/>
          </a:xfrm>
        </p:grpSpPr>
        <p:sp>
          <p:nvSpPr>
            <p:cNvPr id="13" name="Rechthoek 12">
              <a:extLst>
                <a:ext uri="{FF2B5EF4-FFF2-40B4-BE49-F238E27FC236}">
                  <a16:creationId xmlns:a16="http://schemas.microsoft.com/office/drawing/2014/main" id="{DBC65E10-68C4-43BD-87E7-9DB1BF046E21}"/>
                </a:ext>
                <a:ext uri="{C183D7F6-B498-43B3-948B-1728B52AA6E4}">
                  <adec:decorative xmlns:adec="http://schemas.microsoft.com/office/drawing/2017/decorative" val="1"/>
                </a:ext>
              </a:extLst>
            </p:cNvPr>
            <p:cNvSpPr/>
            <p:nvPr userDrawn="1"/>
          </p:nvSpPr>
          <p:spPr bwMode="blackWhite">
            <a:xfrm>
              <a:off x="0" y="1757516"/>
              <a:ext cx="1297858" cy="3342968"/>
            </a:xfrm>
            <a:prstGeom prst="rect">
              <a:avLst/>
            </a:prstGeom>
            <a:solidFill>
              <a:schemeClr val="accent4"/>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4" name="Rechthoek 13">
              <a:extLst>
                <a:ext uri="{FF2B5EF4-FFF2-40B4-BE49-F238E27FC236}">
                  <a16:creationId xmlns:a16="http://schemas.microsoft.com/office/drawing/2014/main" id="{3A749144-5684-4E9C-B8A9-E26FFB52353A}"/>
                </a:ext>
                <a:ext uri="{C183D7F6-B498-43B3-948B-1728B52AA6E4}">
                  <adec:decorative xmlns:adec="http://schemas.microsoft.com/office/drawing/2017/decorative" val="1"/>
                </a:ext>
              </a:extLst>
            </p:cNvPr>
            <p:cNvSpPr>
              <a:spLocks noChangeAspect="1"/>
            </p:cNvSpPr>
            <p:nvPr userDrawn="1"/>
          </p:nvSpPr>
          <p:spPr bwMode="blackWhite">
            <a:xfrm>
              <a:off x="0" y="1814469"/>
              <a:ext cx="1199535" cy="3240708"/>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7" name="Titel 6">
            <a:extLst>
              <a:ext uri="{FF2B5EF4-FFF2-40B4-BE49-F238E27FC236}">
                <a16:creationId xmlns:a16="http://schemas.microsoft.com/office/drawing/2014/main" id="{32B428A7-149E-4591-BD10-DADCF3E37278}"/>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2" name="Groep 31">
            <a:extLst>
              <a:ext uri="{FF2B5EF4-FFF2-40B4-BE49-F238E27FC236}">
                <a16:creationId xmlns:a16="http://schemas.microsoft.com/office/drawing/2014/main" id="{FEE3E9BE-196D-4953-9BA7-17A55F241885}"/>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3" name="Rechthoek 32">
              <a:extLst>
                <a:ext uri="{FF2B5EF4-FFF2-40B4-BE49-F238E27FC236}">
                  <a16:creationId xmlns:a16="http://schemas.microsoft.com/office/drawing/2014/main" id="{5E3E44FC-3468-4D44-AE57-1C97FC614698}"/>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38D3CCFC-73FF-4B1D-9558-A32B1401B9E6}"/>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5D769A7C-51A3-454A-BC4E-2790DB87CD8C}"/>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E3F721EC-AF55-460A-987D-139C26987B91}"/>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CDFFFC3D-BEED-4211-8E9E-1CDD7B07D487}"/>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19BE4FDF-5FEB-44A2-8412-4F49A9F89FF4}"/>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13B71A1B-6078-46B9-B281-FCFC4CF639AD}"/>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6F96D4DE-49F9-436D-85E5-2B1AF53F92B6}"/>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33E2DEF8-9A79-485F-88EB-0C5433606CFC}"/>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9B892617-92B3-4F2D-86E2-81FD884D1336}"/>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14820724-54F2-4375-9A0B-46322C8F5CA0}"/>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6493A43A-853E-4F0B-84AC-6E49D95BA642}"/>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5" name="Tijdelijke aanduiding voor dianummer 5">
            <a:extLst>
              <a:ext uri="{FF2B5EF4-FFF2-40B4-BE49-F238E27FC236}">
                <a16:creationId xmlns:a16="http://schemas.microsoft.com/office/drawing/2014/main" id="{88CE8B3A-D48A-4102-8BCA-DB9A8620128A}"/>
              </a:ext>
            </a:extLst>
          </p:cNvPr>
          <p:cNvSpPr>
            <a:spLocks noGrp="1"/>
          </p:cNvSpPr>
          <p:nvPr>
            <p:ph type="sldNum" sz="quarter" idx="12"/>
          </p:nvPr>
        </p:nvSpPr>
        <p:spPr>
          <a:xfrm>
            <a:off x="9171042" y="6373672"/>
            <a:ext cx="2743200" cy="365125"/>
          </a:xfrm>
          <a:prstGeom prst="rect">
            <a:avLst/>
          </a:prstGeom>
        </p:spPr>
        <p:txBody>
          <a:bodyPr vert="horz" lIns="91440" tIns="45720" rIns="91440" bIns="45720" rtlCol="0" anchor="ctr"/>
          <a:lstStyle>
            <a:lvl1pPr algn="r">
              <a:defRPr sz="1800" b="1">
                <a:solidFill>
                  <a:schemeClr val="accent4"/>
                </a:solidFill>
              </a:defRPr>
            </a:lvl1pPr>
          </a:lstStyle>
          <a:p>
            <a:pPr rtl="0"/>
            <a:fld id="{3D3C4EEC-F499-4A7F-B67B-5709763315B6}" type="slidenum">
              <a:rPr lang="nl-NL" noProof="0" smtClean="0"/>
              <a:pPr rtl="0"/>
              <a:t>‹nr.›</a:t>
            </a:fld>
            <a:endParaRPr lang="nl-NL" noProof="0" dirty="0"/>
          </a:p>
        </p:txBody>
      </p:sp>
    </p:spTree>
    <p:extLst>
      <p:ext uri="{BB962C8B-B14F-4D97-AF65-F5344CB8AC3E}">
        <p14:creationId xmlns:p14="http://schemas.microsoft.com/office/powerpoint/2010/main" val="3927386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voettekst 3">
            <a:extLst>
              <a:ext uri="{FF2B5EF4-FFF2-40B4-BE49-F238E27FC236}">
                <a16:creationId xmlns:a16="http://schemas.microsoft.com/office/drawing/2014/main" id="{2C5F1907-099F-45B1-8D16-BDC5FA314FC5}"/>
              </a:ext>
            </a:extLst>
          </p:cNvPr>
          <p:cNvSpPr>
            <a:spLocks noGrp="1"/>
          </p:cNvSpPr>
          <p:nvPr>
            <p:ph type="ftr" sz="quarter" idx="11"/>
          </p:nvPr>
        </p:nvSpPr>
        <p:spPr/>
        <p:txBody>
          <a:bodyPr rtlCol="0"/>
          <a:lstStyle/>
          <a:p>
            <a:pPr rtl="0"/>
            <a:endParaRPr lang="nl-NL" noProof="0" dirty="0"/>
          </a:p>
        </p:txBody>
      </p:sp>
      <p:sp>
        <p:nvSpPr>
          <p:cNvPr id="7" name="Rechthoek 6">
            <a:extLst>
              <a:ext uri="{FF2B5EF4-FFF2-40B4-BE49-F238E27FC236}">
                <a16:creationId xmlns:a16="http://schemas.microsoft.com/office/drawing/2014/main" id="{DE609F9C-1C25-4123-AC74-4A405ED242FC}"/>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9" name="Rechthoek 8">
            <a:extLst>
              <a:ext uri="{FF2B5EF4-FFF2-40B4-BE49-F238E27FC236}">
                <a16:creationId xmlns:a16="http://schemas.microsoft.com/office/drawing/2014/main" id="{3C284EE8-029D-4DBD-AC4A-8872E752CD63}"/>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6"/>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3" name="Rechthoek 12">
            <a:extLst>
              <a:ext uri="{FF2B5EF4-FFF2-40B4-BE49-F238E27FC236}">
                <a16:creationId xmlns:a16="http://schemas.microsoft.com/office/drawing/2014/main" id="{0F768985-C362-494A-8A37-58A85E43E5AB}"/>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tel 2">
            <a:extLst>
              <a:ext uri="{FF2B5EF4-FFF2-40B4-BE49-F238E27FC236}">
                <a16:creationId xmlns:a16="http://schemas.microsoft.com/office/drawing/2014/main" id="{6B9A0AF6-520A-4BAD-9B2C-972675655063}"/>
              </a:ext>
            </a:extLst>
          </p:cNvPr>
          <p:cNvSpPr>
            <a:spLocks noGrp="1"/>
          </p:cNvSpPr>
          <p:nvPr userDrawn="1">
            <p:ph type="title"/>
          </p:nvPr>
        </p:nvSpPr>
        <p:spPr/>
        <p:txBody>
          <a:bodyPr rtlCol="0"/>
          <a:lstStyle/>
          <a:p>
            <a:pPr rtl="0"/>
            <a:r>
              <a:rPr lang="nl-NL" noProof="0"/>
              <a:t>Klik om de stijl te bewerken</a:t>
            </a:r>
            <a:endParaRPr lang="nl-NL" noProof="0" dirty="0"/>
          </a:p>
        </p:txBody>
      </p:sp>
      <p:grpSp>
        <p:nvGrpSpPr>
          <p:cNvPr id="28" name="Groep 27">
            <a:extLst>
              <a:ext uri="{FF2B5EF4-FFF2-40B4-BE49-F238E27FC236}">
                <a16:creationId xmlns:a16="http://schemas.microsoft.com/office/drawing/2014/main" id="{DA0ED6AB-00CB-4DCA-83C2-8C5EF9294F13}"/>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29" name="Rechthoek 28">
              <a:extLst>
                <a:ext uri="{FF2B5EF4-FFF2-40B4-BE49-F238E27FC236}">
                  <a16:creationId xmlns:a16="http://schemas.microsoft.com/office/drawing/2014/main" id="{2D27817E-50C2-43C0-A3FD-8D3188D86463}"/>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0" name="Rechthoek 29">
              <a:extLst>
                <a:ext uri="{FF2B5EF4-FFF2-40B4-BE49-F238E27FC236}">
                  <a16:creationId xmlns:a16="http://schemas.microsoft.com/office/drawing/2014/main" id="{56B78A88-6BDA-491B-A4F9-7B00F7D6550B}"/>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1" name="Rechthoek 30">
              <a:extLst>
                <a:ext uri="{FF2B5EF4-FFF2-40B4-BE49-F238E27FC236}">
                  <a16:creationId xmlns:a16="http://schemas.microsoft.com/office/drawing/2014/main" id="{133EF71F-AC5D-42B6-8D34-1895AC4A637F}"/>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2" name="Rechthoek 31">
              <a:extLst>
                <a:ext uri="{FF2B5EF4-FFF2-40B4-BE49-F238E27FC236}">
                  <a16:creationId xmlns:a16="http://schemas.microsoft.com/office/drawing/2014/main" id="{61336C51-B016-48F0-9579-40FFB2E618FB}"/>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3" name="Rechthoek 32">
              <a:extLst>
                <a:ext uri="{FF2B5EF4-FFF2-40B4-BE49-F238E27FC236}">
                  <a16:creationId xmlns:a16="http://schemas.microsoft.com/office/drawing/2014/main" id="{322E8E87-7423-4307-A849-7A39E2F1BF94}"/>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7B02E632-BD7B-47DB-A2AF-8266A5D28E88}"/>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EAE3E30A-1ABD-4645-AD8C-EF6C4B104DBE}"/>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E2FC8ABE-A6D2-468E-90A6-CA39AA788F40}"/>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EEA412ED-228F-400D-9900-CA44D022B7E8}"/>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7978482D-BB7D-422B-B305-4D2746C926CA}"/>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303C5F02-1D43-4AF3-BAAC-3FAE3602E575}"/>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4D07FB6F-D5C0-454A-A04B-2714D6C87EE2}"/>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1" name="Tijdelijke aanduiding voor dianummer 5">
            <a:extLst>
              <a:ext uri="{FF2B5EF4-FFF2-40B4-BE49-F238E27FC236}">
                <a16:creationId xmlns:a16="http://schemas.microsoft.com/office/drawing/2014/main" id="{BC325D99-9890-4C91-B610-F1C9C60F305A}"/>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6"/>
                </a:solidFill>
              </a:defRPr>
            </a:lvl1pPr>
          </a:lstStyle>
          <a:p>
            <a:pPr rtl="0"/>
            <a:fld id="{3D3C4EEC-F499-4A7F-B67B-5709763315B6}" type="slidenum">
              <a:rPr lang="nl-NL" noProof="0" smtClean="0"/>
              <a:pPr rtl="0"/>
              <a:t>‹nr.›</a:t>
            </a:fld>
            <a:endParaRPr lang="nl-NL" noProof="0" dirty="0"/>
          </a:p>
        </p:txBody>
      </p:sp>
    </p:spTree>
    <p:extLst>
      <p:ext uri="{BB962C8B-B14F-4D97-AF65-F5344CB8AC3E}">
        <p14:creationId xmlns:p14="http://schemas.microsoft.com/office/powerpoint/2010/main" val="3135011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voettekst 2">
            <a:extLst>
              <a:ext uri="{FF2B5EF4-FFF2-40B4-BE49-F238E27FC236}">
                <a16:creationId xmlns:a16="http://schemas.microsoft.com/office/drawing/2014/main" id="{69779D3F-A3B0-42A7-B9EB-7C8A379F597D}"/>
              </a:ext>
            </a:extLst>
          </p:cNvPr>
          <p:cNvSpPr>
            <a:spLocks noGrp="1"/>
          </p:cNvSpPr>
          <p:nvPr>
            <p:ph type="ftr" sz="quarter" idx="11"/>
          </p:nvPr>
        </p:nvSpPr>
        <p:spPr/>
        <p:txBody>
          <a:bodyPr rtlCol="0"/>
          <a:lstStyle/>
          <a:p>
            <a:pPr rtl="0"/>
            <a:endParaRPr lang="nl-NL" noProof="0" dirty="0"/>
          </a:p>
        </p:txBody>
      </p:sp>
      <p:sp>
        <p:nvSpPr>
          <p:cNvPr id="10" name="Tijdelijke aanduiding voor dianummer 5">
            <a:extLst>
              <a:ext uri="{FF2B5EF4-FFF2-40B4-BE49-F238E27FC236}">
                <a16:creationId xmlns:a16="http://schemas.microsoft.com/office/drawing/2014/main" id="{C6F1265A-D76F-4353-ADD0-1A38C97A46BC}"/>
              </a:ext>
            </a:extLst>
          </p:cNvPr>
          <p:cNvSpPr>
            <a:spLocks noGrp="1"/>
          </p:cNvSpPr>
          <p:nvPr>
            <p:ph type="sldNum" sz="quarter" idx="4"/>
          </p:nvPr>
        </p:nvSpPr>
        <p:spPr>
          <a:xfrm>
            <a:off x="9043221" y="6346518"/>
            <a:ext cx="2743200" cy="365125"/>
          </a:xfrm>
          <a:prstGeom prst="rect">
            <a:avLst/>
          </a:prstGeom>
        </p:spPr>
        <p:txBody>
          <a:bodyPr vert="horz" lIns="91440" tIns="45720" rIns="91440" bIns="45720" rtlCol="0" anchor="ctr"/>
          <a:lstStyle>
            <a:lvl1pPr algn="r">
              <a:defRPr sz="1400">
                <a:noFill/>
              </a:defRPr>
            </a:lvl1pPr>
          </a:lstStyle>
          <a:p>
            <a:pPr rtl="0"/>
            <a:fld id="{3D3C4EEC-F499-4A7F-B67B-5709763315B6}" type="slidenum">
              <a:rPr lang="nl-NL" noProof="0" smtClean="0"/>
              <a:pPr rtl="0"/>
              <a:t>‹nr.›</a:t>
            </a:fld>
            <a:endParaRPr lang="nl-NL" noProof="0" dirty="0"/>
          </a:p>
        </p:txBody>
      </p:sp>
      <p:sp>
        <p:nvSpPr>
          <p:cNvPr id="2" name="Titel 1">
            <a:extLst>
              <a:ext uri="{FF2B5EF4-FFF2-40B4-BE49-F238E27FC236}">
                <a16:creationId xmlns:a16="http://schemas.microsoft.com/office/drawing/2014/main" id="{19382EDA-6D4A-4F16-B06E-6E464159BBF1}"/>
              </a:ext>
            </a:extLst>
          </p:cNvPr>
          <p:cNvSpPr>
            <a:spLocks noGrp="1"/>
          </p:cNvSpPr>
          <p:nvPr>
            <p:ph type="title"/>
          </p:nvPr>
        </p:nvSpPr>
        <p:spPr/>
        <p:txBody>
          <a:bodyPr rtlCol="0"/>
          <a:lstStyle/>
          <a:p>
            <a:pPr rtl="0"/>
            <a:r>
              <a:rPr lang="nl-NL" noProof="0"/>
              <a:t>Klik om de stijl te bewerken</a:t>
            </a:r>
            <a:endParaRPr lang="nl-NL" noProof="0" dirty="0"/>
          </a:p>
        </p:txBody>
      </p:sp>
    </p:spTree>
    <p:extLst>
      <p:ext uri="{BB962C8B-B14F-4D97-AF65-F5344CB8AC3E}">
        <p14:creationId xmlns:p14="http://schemas.microsoft.com/office/powerpoint/2010/main" val="827718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houd met bijschrift">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3D5CF371-A558-4749-8644-E64FED629F80}"/>
              </a:ext>
            </a:extLst>
          </p:cNvPr>
          <p:cNvSpPr>
            <a:spLocks noGrp="1"/>
          </p:cNvSpPr>
          <p:nvPr>
            <p:ph idx="1"/>
          </p:nvPr>
        </p:nvSpPr>
        <p:spPr>
          <a:xfrm>
            <a:off x="5183188" y="702813"/>
            <a:ext cx="6477190" cy="5472037"/>
          </a:xfrm>
          <a:solidFill>
            <a:schemeClr val="accent1">
              <a:lumMod val="75000"/>
            </a:schemeClr>
          </a:solidFill>
        </p:spPr>
        <p:txBody>
          <a:bodyPr lIns="180000" tIns="180000" rIns="180000" bIns="180000" rtlCol="0" anchor="ctr" anchorCtr="0">
            <a:normAutofit/>
          </a:bodyPr>
          <a:lstStyle>
            <a:lvl1pPr>
              <a:defRPr sz="1800">
                <a:solidFill>
                  <a:schemeClr val="bg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vl6pPr>
              <a:defRPr sz="2000"/>
            </a:lvl6pPr>
            <a:lvl7pPr>
              <a:defRPr sz="2000"/>
            </a:lvl7pPr>
            <a:lvl8pPr>
              <a:defRPr sz="2000"/>
            </a:lvl8pPr>
            <a:lvl9pPr>
              <a:defRPr sz="2000"/>
            </a:lvl9pPr>
          </a:lstStyle>
          <a:p>
            <a:pPr lvl="0" rtl="0"/>
            <a:r>
              <a:rPr lang="nl-NL" noProof="0"/>
              <a:t>Tekststijl van het model bewerken</a:t>
            </a:r>
          </a:p>
          <a:p>
            <a:pPr lvl="1" rtl="0"/>
            <a:r>
              <a:rPr lang="nl-NL" noProof="0"/>
              <a:t>Tweede niveau</a:t>
            </a:r>
          </a:p>
          <a:p>
            <a:pPr lvl="2" rtl="0"/>
            <a:r>
              <a:rPr lang="nl-NL" noProof="0"/>
              <a:t>Derde niveau</a:t>
            </a:r>
          </a:p>
          <a:p>
            <a:pPr lvl="3" rtl="0"/>
            <a:r>
              <a:rPr lang="nl-NL" noProof="0"/>
              <a:t>Vierde niveau</a:t>
            </a:r>
          </a:p>
          <a:p>
            <a:pPr lvl="4" rtl="0"/>
            <a:r>
              <a:rPr lang="nl-NL" noProof="0"/>
              <a:t>Vijfde niveau</a:t>
            </a:r>
            <a:endParaRPr lang="nl-NL" noProof="0" dirty="0"/>
          </a:p>
        </p:txBody>
      </p:sp>
      <p:sp>
        <p:nvSpPr>
          <p:cNvPr id="4" name="Tijdelijke aanduiding voor tekst 3">
            <a:extLst>
              <a:ext uri="{FF2B5EF4-FFF2-40B4-BE49-F238E27FC236}">
                <a16:creationId xmlns:a16="http://schemas.microsoft.com/office/drawing/2014/main" id="{FA39A40F-9130-407D-A28B-CA82AD70A942}"/>
              </a:ext>
            </a:extLst>
          </p:cNvPr>
          <p:cNvSpPr>
            <a:spLocks noGrp="1"/>
          </p:cNvSpPr>
          <p:nvPr>
            <p:ph type="body" sz="half" idx="2"/>
          </p:nvPr>
        </p:nvSpPr>
        <p:spPr>
          <a:xfrm>
            <a:off x="1576600" y="702813"/>
            <a:ext cx="3349361" cy="5452371"/>
          </a:xfrm>
        </p:spPr>
        <p:txBody>
          <a:bodyPr rtlCol="0" anchor="ctr" anchorCtr="0">
            <a:noAutofit/>
          </a:bodyPr>
          <a:lstStyle>
            <a:lvl1pPr marL="0" indent="0" algn="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nl-NL" noProof="0"/>
              <a:t>Tekststijl van het model bewerken</a:t>
            </a:r>
          </a:p>
        </p:txBody>
      </p:sp>
      <p:sp>
        <p:nvSpPr>
          <p:cNvPr id="6" name="Tijdelijke aanduiding voor voettekst 5">
            <a:extLst>
              <a:ext uri="{FF2B5EF4-FFF2-40B4-BE49-F238E27FC236}">
                <a16:creationId xmlns:a16="http://schemas.microsoft.com/office/drawing/2014/main" id="{19535906-7EA7-4EF1-BC13-AE045D00C603}"/>
              </a:ext>
            </a:extLst>
          </p:cNvPr>
          <p:cNvSpPr>
            <a:spLocks noGrp="1"/>
          </p:cNvSpPr>
          <p:nvPr>
            <p:ph type="ftr" sz="quarter" idx="11"/>
          </p:nvPr>
        </p:nvSpPr>
        <p:spPr/>
        <p:txBody>
          <a:bodyPr rtlCol="0"/>
          <a:lstStyle/>
          <a:p>
            <a:pPr rtl="0"/>
            <a:endParaRPr lang="nl-NL" noProof="0" dirty="0"/>
          </a:p>
        </p:txBody>
      </p:sp>
      <p:sp>
        <p:nvSpPr>
          <p:cNvPr id="9" name="Rechthoek 8">
            <a:extLst>
              <a:ext uri="{FF2B5EF4-FFF2-40B4-BE49-F238E27FC236}">
                <a16:creationId xmlns:a16="http://schemas.microsoft.com/office/drawing/2014/main" id="{DEED9D01-BED7-4566-8F58-3B5F17F6E7B1}"/>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nvGrpSpPr>
          <p:cNvPr id="10" name="Groep 9">
            <a:extLst>
              <a:ext uri="{FF2B5EF4-FFF2-40B4-BE49-F238E27FC236}">
                <a16:creationId xmlns:a16="http://schemas.microsoft.com/office/drawing/2014/main" id="{E4BB5A69-2AFF-47E9-A1F0-B2A666979291}"/>
              </a:ext>
            </a:extLst>
          </p:cNvPr>
          <p:cNvGrpSpPr/>
          <p:nvPr userDrawn="1"/>
        </p:nvGrpSpPr>
        <p:grpSpPr bwMode="blackWhite">
          <a:xfrm>
            <a:off x="0" y="606649"/>
            <a:ext cx="1297858" cy="5644703"/>
            <a:chOff x="0" y="1757516"/>
            <a:chExt cx="1297858" cy="3342968"/>
          </a:xfrm>
        </p:grpSpPr>
        <p:sp>
          <p:nvSpPr>
            <p:cNvPr id="11" name="Rechthoek 10">
              <a:extLst>
                <a:ext uri="{FF2B5EF4-FFF2-40B4-BE49-F238E27FC236}">
                  <a16:creationId xmlns:a16="http://schemas.microsoft.com/office/drawing/2014/main" id="{E3684766-CB11-4717-893A-E0F04DDBDA54}"/>
                </a:ext>
                <a:ext uri="{C183D7F6-B498-43B3-948B-1728B52AA6E4}">
                  <adec:decorative xmlns:adec="http://schemas.microsoft.com/office/drawing/2017/decorative" val="1"/>
                </a:ext>
              </a:extLst>
            </p:cNvPr>
            <p:cNvSpPr/>
            <p:nvPr userDrawn="1"/>
          </p:nvSpPr>
          <p:spPr bwMode="blackWhite">
            <a:xfrm>
              <a:off x="0" y="1757516"/>
              <a:ext cx="1297858" cy="3342968"/>
            </a:xfrm>
            <a:prstGeom prst="rect">
              <a:avLst/>
            </a:prstGeom>
            <a:solidFill>
              <a:schemeClr val="accent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2" name="Rechthoek 11">
              <a:extLst>
                <a:ext uri="{FF2B5EF4-FFF2-40B4-BE49-F238E27FC236}">
                  <a16:creationId xmlns:a16="http://schemas.microsoft.com/office/drawing/2014/main" id="{20715491-7E70-411F-8977-60569C2A1B4E}"/>
                </a:ext>
                <a:ext uri="{C183D7F6-B498-43B3-948B-1728B52AA6E4}">
                  <adec:decorative xmlns:adec="http://schemas.microsoft.com/office/drawing/2017/decorative" val="1"/>
                </a:ext>
              </a:extLst>
            </p:cNvPr>
            <p:cNvSpPr>
              <a:spLocks noChangeAspect="1"/>
            </p:cNvSpPr>
            <p:nvPr userDrawn="1"/>
          </p:nvSpPr>
          <p:spPr bwMode="blackWhite">
            <a:xfrm>
              <a:off x="0" y="1814469"/>
              <a:ext cx="1199535" cy="3240708"/>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5" name="Titel 4">
            <a:extLst>
              <a:ext uri="{FF2B5EF4-FFF2-40B4-BE49-F238E27FC236}">
                <a16:creationId xmlns:a16="http://schemas.microsoft.com/office/drawing/2014/main" id="{A398B459-54F0-4D07-A7F7-2A4CB026B01A}"/>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0" name="Groep 29">
            <a:extLst>
              <a:ext uri="{FF2B5EF4-FFF2-40B4-BE49-F238E27FC236}">
                <a16:creationId xmlns:a16="http://schemas.microsoft.com/office/drawing/2014/main" id="{701DB9A7-65B1-4CFC-B6C4-D708A2923160}"/>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1" name="Rechthoek 30">
              <a:extLst>
                <a:ext uri="{FF2B5EF4-FFF2-40B4-BE49-F238E27FC236}">
                  <a16:creationId xmlns:a16="http://schemas.microsoft.com/office/drawing/2014/main" id="{6495A005-6A5F-40F4-A6AF-8DCC3409B919}"/>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2" name="Rechthoek 31">
              <a:extLst>
                <a:ext uri="{FF2B5EF4-FFF2-40B4-BE49-F238E27FC236}">
                  <a16:creationId xmlns:a16="http://schemas.microsoft.com/office/drawing/2014/main" id="{F2A098A5-75DB-4B8A-86F7-BA7D9AFE4D05}"/>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3" name="Rechthoek 32">
              <a:extLst>
                <a:ext uri="{FF2B5EF4-FFF2-40B4-BE49-F238E27FC236}">
                  <a16:creationId xmlns:a16="http://schemas.microsoft.com/office/drawing/2014/main" id="{35C66DD2-3CB4-4530-80D0-841A87AB20EB}"/>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C37A4DF3-C8A2-4593-90B6-E45905F4572D}"/>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6F1BB752-A423-4481-857A-CEDBC07FB29C}"/>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9FE76191-3B0C-4D01-97C7-E891B5D8B01C}"/>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87748C7F-BB78-44CD-9BCC-7123CF8C9210}"/>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AF443361-75ED-4322-968D-C809285EE922}"/>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57498E49-347F-4B0B-A9A1-B229D6E928E7}"/>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D63CFA3B-D13A-48D8-9870-7CB8C54C9BEE}"/>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6DB68211-D4E4-40F3-B37C-C7386CE4196E}"/>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A87FE88A-AEC0-4E0E-B045-F808005BC0B2}"/>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3" name="Tijdelijke aanduiding voor dianummer 5">
            <a:extLst>
              <a:ext uri="{FF2B5EF4-FFF2-40B4-BE49-F238E27FC236}">
                <a16:creationId xmlns:a16="http://schemas.microsoft.com/office/drawing/2014/main" id="{83EF1B14-B602-4DAC-B3D7-569C03464234}"/>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1">
                    <a:lumMod val="75000"/>
                  </a:schemeClr>
                </a:solidFill>
              </a:defRPr>
            </a:lvl1pPr>
          </a:lstStyle>
          <a:p>
            <a:pPr rtl="0"/>
            <a:fld id="{3D3C4EEC-F499-4A7F-B67B-5709763315B6}" type="slidenum">
              <a:rPr lang="nl-NL" noProof="0" smtClean="0"/>
              <a:pPr rtl="0"/>
              <a:t>‹nr.›</a:t>
            </a:fld>
            <a:endParaRPr lang="nl-NL" noProof="0" dirty="0"/>
          </a:p>
        </p:txBody>
      </p:sp>
    </p:spTree>
    <p:extLst>
      <p:ext uri="{BB962C8B-B14F-4D97-AF65-F5344CB8AC3E}">
        <p14:creationId xmlns:p14="http://schemas.microsoft.com/office/powerpoint/2010/main" val="3237743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fbeelding met bijschrift">
    <p:spTree>
      <p:nvGrpSpPr>
        <p:cNvPr id="1" name=""/>
        <p:cNvGrpSpPr/>
        <p:nvPr/>
      </p:nvGrpSpPr>
      <p:grpSpPr>
        <a:xfrm>
          <a:off x="0" y="0"/>
          <a:ext cx="0" cy="0"/>
          <a:chOff x="0" y="0"/>
          <a:chExt cx="0" cy="0"/>
        </a:xfrm>
      </p:grpSpPr>
      <p:sp>
        <p:nvSpPr>
          <p:cNvPr id="7" name="Rechthoek 6">
            <a:extLst>
              <a:ext uri="{FF2B5EF4-FFF2-40B4-BE49-F238E27FC236}">
                <a16:creationId xmlns:a16="http://schemas.microsoft.com/office/drawing/2014/main" id="{CCAF8D9D-A48F-43AE-AB3E-48973D9AEDC9}"/>
              </a:ext>
            </a:extLst>
          </p:cNvPr>
          <p:cNvSpPr/>
          <p:nvPr userDrawn="1"/>
        </p:nvSpPr>
        <p:spPr>
          <a:xfrm>
            <a:off x="5397910" y="683150"/>
            <a:ext cx="6262468" cy="54917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afbeelding 2">
            <a:extLst>
              <a:ext uri="{FF2B5EF4-FFF2-40B4-BE49-F238E27FC236}">
                <a16:creationId xmlns:a16="http://schemas.microsoft.com/office/drawing/2014/main" id="{00979B84-3ED2-412D-B24C-936283300B71}"/>
              </a:ext>
            </a:extLst>
          </p:cNvPr>
          <p:cNvSpPr>
            <a:spLocks noGrp="1"/>
          </p:cNvSpPr>
          <p:nvPr>
            <p:ph type="pic" idx="1" hasCustomPrompt="1"/>
          </p:nvPr>
        </p:nvSpPr>
        <p:spPr>
          <a:xfrm>
            <a:off x="5884267" y="1126450"/>
            <a:ext cx="5289754" cy="46051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4" name="Tijdelijke aanduiding voor tekst 3">
            <a:extLst>
              <a:ext uri="{FF2B5EF4-FFF2-40B4-BE49-F238E27FC236}">
                <a16:creationId xmlns:a16="http://schemas.microsoft.com/office/drawing/2014/main" id="{63BA7C19-DB59-463F-8A01-4E65F3A2E45D}"/>
              </a:ext>
            </a:extLst>
          </p:cNvPr>
          <p:cNvSpPr>
            <a:spLocks noGrp="1"/>
          </p:cNvSpPr>
          <p:nvPr>
            <p:ph type="body" sz="half" idx="2" hasCustomPrompt="1"/>
          </p:nvPr>
        </p:nvSpPr>
        <p:spPr>
          <a:xfrm>
            <a:off x="1635822" y="702813"/>
            <a:ext cx="3348000" cy="5452371"/>
          </a:xfrm>
        </p:spPr>
        <p:txBody>
          <a:bodyPr rtlCol="0" anchor="ctr" anchorCtr="0">
            <a:normAutofit/>
          </a:bodyPr>
          <a:lstStyle>
            <a:lvl1pPr marL="0" indent="0" algn="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nl-NL" noProof="0" dirty="0"/>
              <a:t>Tekststijlen van het model bewerken</a:t>
            </a:r>
          </a:p>
        </p:txBody>
      </p:sp>
      <p:sp>
        <p:nvSpPr>
          <p:cNvPr id="6" name="Tijdelijke aanduiding voor voettekst 5">
            <a:extLst>
              <a:ext uri="{FF2B5EF4-FFF2-40B4-BE49-F238E27FC236}">
                <a16:creationId xmlns:a16="http://schemas.microsoft.com/office/drawing/2014/main" id="{3FE27465-8EB4-431D-815A-57024E564975}"/>
              </a:ext>
            </a:extLst>
          </p:cNvPr>
          <p:cNvSpPr>
            <a:spLocks noGrp="1"/>
          </p:cNvSpPr>
          <p:nvPr>
            <p:ph type="ftr" sz="quarter" idx="11"/>
          </p:nvPr>
        </p:nvSpPr>
        <p:spPr/>
        <p:txBody>
          <a:bodyPr rtlCol="0"/>
          <a:lstStyle/>
          <a:p>
            <a:pPr rtl="0"/>
            <a:endParaRPr lang="nl-NL" noProof="0" dirty="0"/>
          </a:p>
        </p:txBody>
      </p:sp>
      <p:sp>
        <p:nvSpPr>
          <p:cNvPr id="10" name="Rechthoek 9">
            <a:extLst>
              <a:ext uri="{FF2B5EF4-FFF2-40B4-BE49-F238E27FC236}">
                <a16:creationId xmlns:a16="http://schemas.microsoft.com/office/drawing/2014/main" id="{A42E0B4B-3BFE-4AA6-A1EF-46C973303BF6}"/>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nvGrpSpPr>
          <p:cNvPr id="12" name="Groep 11">
            <a:extLst>
              <a:ext uri="{FF2B5EF4-FFF2-40B4-BE49-F238E27FC236}">
                <a16:creationId xmlns:a16="http://schemas.microsoft.com/office/drawing/2014/main" id="{091694D8-647B-4B43-A722-845BF533003F}"/>
              </a:ext>
            </a:extLst>
          </p:cNvPr>
          <p:cNvGrpSpPr/>
          <p:nvPr userDrawn="1"/>
        </p:nvGrpSpPr>
        <p:grpSpPr bwMode="blackWhite">
          <a:xfrm>
            <a:off x="0" y="606649"/>
            <a:ext cx="1297858" cy="5644703"/>
            <a:chOff x="0" y="1757516"/>
            <a:chExt cx="1297858" cy="3342968"/>
          </a:xfrm>
        </p:grpSpPr>
        <p:sp>
          <p:nvSpPr>
            <p:cNvPr id="16" name="Rechthoek 15">
              <a:extLst>
                <a:ext uri="{FF2B5EF4-FFF2-40B4-BE49-F238E27FC236}">
                  <a16:creationId xmlns:a16="http://schemas.microsoft.com/office/drawing/2014/main" id="{570D3035-F116-44F5-919B-C2DB100B0B72}"/>
                </a:ext>
                <a:ext uri="{C183D7F6-B498-43B3-948B-1728B52AA6E4}">
                  <adec:decorative xmlns:adec="http://schemas.microsoft.com/office/drawing/2017/decorative" val="1"/>
                </a:ext>
              </a:extLst>
            </p:cNvPr>
            <p:cNvSpPr/>
            <p:nvPr userDrawn="1"/>
          </p:nvSpPr>
          <p:spPr bwMode="blackWhite">
            <a:xfrm>
              <a:off x="0" y="1757516"/>
              <a:ext cx="1297858" cy="3342968"/>
            </a:xfrm>
            <a:prstGeom prst="rect">
              <a:avLst/>
            </a:prstGeom>
            <a:solidFill>
              <a:schemeClr val="accent2">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7" name="Rechthoek 16">
              <a:extLst>
                <a:ext uri="{FF2B5EF4-FFF2-40B4-BE49-F238E27FC236}">
                  <a16:creationId xmlns:a16="http://schemas.microsoft.com/office/drawing/2014/main" id="{942E9B6A-C4B8-4720-8FDA-BBF75E278E5C}"/>
                </a:ext>
                <a:ext uri="{C183D7F6-B498-43B3-948B-1728B52AA6E4}">
                  <adec:decorative xmlns:adec="http://schemas.microsoft.com/office/drawing/2017/decorative" val="1"/>
                </a:ext>
              </a:extLst>
            </p:cNvPr>
            <p:cNvSpPr>
              <a:spLocks noChangeAspect="1"/>
            </p:cNvSpPr>
            <p:nvPr userDrawn="1"/>
          </p:nvSpPr>
          <p:spPr bwMode="blackWhite">
            <a:xfrm>
              <a:off x="0" y="1814469"/>
              <a:ext cx="1199535" cy="3240708"/>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5" name="Titel 4">
            <a:extLst>
              <a:ext uri="{FF2B5EF4-FFF2-40B4-BE49-F238E27FC236}">
                <a16:creationId xmlns:a16="http://schemas.microsoft.com/office/drawing/2014/main" id="{9187D76B-10AA-4123-B759-E9949AE0EAFD}"/>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2" name="Groep 31">
            <a:extLst>
              <a:ext uri="{FF2B5EF4-FFF2-40B4-BE49-F238E27FC236}">
                <a16:creationId xmlns:a16="http://schemas.microsoft.com/office/drawing/2014/main" id="{BA90347C-3D1E-4D44-8F9B-F99976CF6700}"/>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3" name="Rechthoek 32">
              <a:extLst>
                <a:ext uri="{FF2B5EF4-FFF2-40B4-BE49-F238E27FC236}">
                  <a16:creationId xmlns:a16="http://schemas.microsoft.com/office/drawing/2014/main" id="{932FFE4A-D4C2-4213-A35D-141A59010714}"/>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3144526F-6401-47CB-888F-F53E35D57336}"/>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EE657520-2A38-4B21-82F3-B13625D7A5C2}"/>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10C64629-098D-4061-BE25-87F799BFD0CD}"/>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CA75B5C6-0F88-4E4E-83E8-22881C1B456F}"/>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901BE005-0B3C-4C0A-BD0B-83008BEA37BE}"/>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63CFD6C0-881B-47AF-95C3-255D283AA194}"/>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1C5C509F-1211-4676-B4CA-1BBBA2736F11}"/>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1C385E3F-495A-4267-9F45-966EB9337F02}"/>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91869557-26FB-4AA2-AF21-BFFE4A9FE236}"/>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1585598C-B7AA-461F-B79C-6365675DB8DF}"/>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72DD7453-C951-4E25-AE76-153E80C43124}"/>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5" name="Tijdelijke aanduiding voor dianummer 5">
            <a:extLst>
              <a:ext uri="{FF2B5EF4-FFF2-40B4-BE49-F238E27FC236}">
                <a16:creationId xmlns:a16="http://schemas.microsoft.com/office/drawing/2014/main" id="{D106CE87-57B3-480C-8271-B69674DD889E}"/>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2">
                    <a:lumMod val="75000"/>
                  </a:schemeClr>
                </a:solidFill>
              </a:defRPr>
            </a:lvl1pPr>
          </a:lstStyle>
          <a:p>
            <a:pPr rtl="0"/>
            <a:fld id="{3D3C4EEC-F499-4A7F-B67B-5709763315B6}" type="slidenum">
              <a:rPr lang="nl-NL" noProof="0" smtClean="0"/>
              <a:pPr rtl="0"/>
              <a:t>‹nr.›</a:t>
            </a:fld>
            <a:endParaRPr lang="nl-NL" noProof="0" dirty="0"/>
          </a:p>
        </p:txBody>
      </p:sp>
    </p:spTree>
    <p:extLst>
      <p:ext uri="{BB962C8B-B14F-4D97-AF65-F5344CB8AC3E}">
        <p14:creationId xmlns:p14="http://schemas.microsoft.com/office/powerpoint/2010/main" val="202671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 afbeeldingen">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E4433D29-CE2C-4B47-96C6-FECF88B46D3F}"/>
              </a:ext>
            </a:extLst>
          </p:cNvPr>
          <p:cNvSpPr/>
          <p:nvPr userDrawn="1"/>
        </p:nvSpPr>
        <p:spPr>
          <a:xfrm>
            <a:off x="11248302" y="6798397"/>
            <a:ext cx="208932" cy="1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0CC58465-E97E-4E1D-9474-3A8598E02AFE}"/>
              </a:ext>
            </a:extLst>
          </p:cNvPr>
          <p:cNvSpPr>
            <a:spLocks noGrp="1"/>
          </p:cNvSpPr>
          <p:nvPr>
            <p:ph type="ftr" sz="quarter" idx="10"/>
          </p:nvPr>
        </p:nvSpPr>
        <p:spPr/>
        <p:txBody>
          <a:bodyPr rtlCol="0"/>
          <a:lstStyle/>
          <a:p>
            <a:pPr rtl="0"/>
            <a:endParaRPr lang="nl-NL" noProof="0" dirty="0"/>
          </a:p>
        </p:txBody>
      </p:sp>
      <p:sp>
        <p:nvSpPr>
          <p:cNvPr id="16" name="Rechthoek 15">
            <a:extLst>
              <a:ext uri="{FF2B5EF4-FFF2-40B4-BE49-F238E27FC236}">
                <a16:creationId xmlns:a16="http://schemas.microsoft.com/office/drawing/2014/main" id="{51CB8825-2B98-4A58-BBF0-3F45E24C0A63}"/>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nvGrpSpPr>
          <p:cNvPr id="20" name="Groep 19">
            <a:extLst>
              <a:ext uri="{FF2B5EF4-FFF2-40B4-BE49-F238E27FC236}">
                <a16:creationId xmlns:a16="http://schemas.microsoft.com/office/drawing/2014/main" id="{AFDC9087-75BB-4A80-8BC0-744088B2C08E}"/>
              </a:ext>
            </a:extLst>
          </p:cNvPr>
          <p:cNvGrpSpPr/>
          <p:nvPr userDrawn="1"/>
        </p:nvGrpSpPr>
        <p:grpSpPr bwMode="blackWhite">
          <a:xfrm>
            <a:off x="0" y="606649"/>
            <a:ext cx="1297858" cy="5644703"/>
            <a:chOff x="0" y="1757516"/>
            <a:chExt cx="1297858" cy="3342968"/>
          </a:xfrm>
        </p:grpSpPr>
        <p:sp>
          <p:nvSpPr>
            <p:cNvPr id="21" name="Rechthoek 20">
              <a:extLst>
                <a:ext uri="{FF2B5EF4-FFF2-40B4-BE49-F238E27FC236}">
                  <a16:creationId xmlns:a16="http://schemas.microsoft.com/office/drawing/2014/main" id="{6C1240C7-551C-4576-8C73-2E6F6E73364D}"/>
                </a:ext>
                <a:ext uri="{C183D7F6-B498-43B3-948B-1728B52AA6E4}">
                  <adec:decorative xmlns:adec="http://schemas.microsoft.com/office/drawing/2017/decorative" val="1"/>
                </a:ext>
              </a:extLst>
            </p:cNvPr>
            <p:cNvSpPr/>
            <p:nvPr userDrawn="1"/>
          </p:nvSpPr>
          <p:spPr bwMode="blackWhite">
            <a:xfrm>
              <a:off x="0" y="1757516"/>
              <a:ext cx="1297858" cy="3342968"/>
            </a:xfrm>
            <a:prstGeom prst="rect">
              <a:avLst/>
            </a:prstGeom>
            <a:solidFill>
              <a:schemeClr val="accent4">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2" name="Rechthoek 21">
              <a:extLst>
                <a:ext uri="{FF2B5EF4-FFF2-40B4-BE49-F238E27FC236}">
                  <a16:creationId xmlns:a16="http://schemas.microsoft.com/office/drawing/2014/main" id="{C6E8C282-D271-4D9C-BBBC-D451DE8CC248}"/>
                </a:ext>
                <a:ext uri="{C183D7F6-B498-43B3-948B-1728B52AA6E4}">
                  <adec:decorative xmlns:adec="http://schemas.microsoft.com/office/drawing/2017/decorative" val="1"/>
                </a:ext>
              </a:extLst>
            </p:cNvPr>
            <p:cNvSpPr>
              <a:spLocks noChangeAspect="1"/>
            </p:cNvSpPr>
            <p:nvPr userDrawn="1"/>
          </p:nvSpPr>
          <p:spPr bwMode="blackWhite">
            <a:xfrm>
              <a:off x="0" y="1814469"/>
              <a:ext cx="1199535" cy="3240708"/>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 name="Titel 3">
            <a:extLst>
              <a:ext uri="{FF2B5EF4-FFF2-40B4-BE49-F238E27FC236}">
                <a16:creationId xmlns:a16="http://schemas.microsoft.com/office/drawing/2014/main" id="{9620DB12-FB5C-4BFD-803E-4AAEBA1560FF}"/>
              </a:ext>
            </a:extLst>
          </p:cNvPr>
          <p:cNvSpPr>
            <a:spLocks noGrp="1"/>
          </p:cNvSpPr>
          <p:nvPr>
            <p:ph type="title"/>
          </p:nvPr>
        </p:nvSpPr>
        <p:spPr bwMode="blackWhite"/>
        <p:txBody>
          <a:bodyPr rtlCol="0"/>
          <a:lstStyle/>
          <a:p>
            <a:pPr rtl="0"/>
            <a:r>
              <a:rPr lang="nl-NL" noProof="0"/>
              <a:t>Klik om de stijl te bewerken</a:t>
            </a:r>
            <a:endParaRPr lang="nl-NL" noProof="0" dirty="0"/>
          </a:p>
        </p:txBody>
      </p:sp>
      <p:grpSp>
        <p:nvGrpSpPr>
          <p:cNvPr id="37" name="Groep 36">
            <a:extLst>
              <a:ext uri="{FF2B5EF4-FFF2-40B4-BE49-F238E27FC236}">
                <a16:creationId xmlns:a16="http://schemas.microsoft.com/office/drawing/2014/main" id="{3A587609-5156-4836-A546-E7B691417956}"/>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8" name="Rechthoek 37">
              <a:extLst>
                <a:ext uri="{FF2B5EF4-FFF2-40B4-BE49-F238E27FC236}">
                  <a16:creationId xmlns:a16="http://schemas.microsoft.com/office/drawing/2014/main" id="{99F5EB93-F1CE-4445-875B-C71F1DE8D734}"/>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0361912F-540D-4488-A6CD-2115608D3AB0}"/>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A084DCB2-6FB6-4D7A-8EBD-1709E780A53B}"/>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4EDF793E-382D-4B1F-B8D3-A293E3EF9F41}"/>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A07022D1-0779-4C1D-9354-15788C1BCBD9}"/>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58B33B07-F3B5-4359-B806-AB4F0A2ADFEE}"/>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7036D371-0B64-47AA-99D7-8317815CB5E0}"/>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A0355999-8DF8-482A-8838-78F416548868}"/>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6" name="Rechthoek 45">
              <a:extLst>
                <a:ext uri="{FF2B5EF4-FFF2-40B4-BE49-F238E27FC236}">
                  <a16:creationId xmlns:a16="http://schemas.microsoft.com/office/drawing/2014/main" id="{7B1149DD-B6C3-4050-9A9A-83451928CE07}"/>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7" name="Rechthoek 46">
              <a:extLst>
                <a:ext uri="{FF2B5EF4-FFF2-40B4-BE49-F238E27FC236}">
                  <a16:creationId xmlns:a16="http://schemas.microsoft.com/office/drawing/2014/main" id="{8E4EC4D8-F430-42E0-8CC7-D6EB642B3186}"/>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8" name="Rechthoek 47">
              <a:extLst>
                <a:ext uri="{FF2B5EF4-FFF2-40B4-BE49-F238E27FC236}">
                  <a16:creationId xmlns:a16="http://schemas.microsoft.com/office/drawing/2014/main" id="{830A3C1F-5EB7-4867-85EC-67FCD617AC2F}"/>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9" name="Rechthoek 48">
              <a:extLst>
                <a:ext uri="{FF2B5EF4-FFF2-40B4-BE49-F238E27FC236}">
                  <a16:creationId xmlns:a16="http://schemas.microsoft.com/office/drawing/2014/main" id="{607ED559-B3B5-433A-A67D-A88D4B638E48}"/>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50" name="Tijdelijke aanduiding voor dianummer 5">
            <a:extLst>
              <a:ext uri="{FF2B5EF4-FFF2-40B4-BE49-F238E27FC236}">
                <a16:creationId xmlns:a16="http://schemas.microsoft.com/office/drawing/2014/main" id="{2BA1586F-520F-46E8-9605-003B17A7CF00}"/>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4">
                    <a:lumMod val="75000"/>
                  </a:schemeClr>
                </a:solidFill>
              </a:defRPr>
            </a:lvl1pPr>
          </a:lstStyle>
          <a:p>
            <a:pPr rtl="0"/>
            <a:fld id="{3D3C4EEC-F499-4A7F-B67B-5709763315B6}" type="slidenum">
              <a:rPr lang="nl-NL" noProof="0" smtClean="0"/>
              <a:pPr rtl="0"/>
              <a:t>‹nr.›</a:t>
            </a:fld>
            <a:endParaRPr lang="nl-NL" noProof="0" dirty="0"/>
          </a:p>
        </p:txBody>
      </p:sp>
      <p:sp>
        <p:nvSpPr>
          <p:cNvPr id="54" name="Rechthoek 53">
            <a:extLst>
              <a:ext uri="{FF2B5EF4-FFF2-40B4-BE49-F238E27FC236}">
                <a16:creationId xmlns:a16="http://schemas.microsoft.com/office/drawing/2014/main" id="{4B91BE51-2E1D-4C97-915E-558272C2F028}"/>
              </a:ext>
            </a:extLst>
          </p:cNvPr>
          <p:cNvSpPr>
            <a:spLocks noChangeAspect="1"/>
          </p:cNvSpPr>
          <p:nvPr userDrawn="1"/>
        </p:nvSpPr>
        <p:spPr>
          <a:xfrm>
            <a:off x="2349522" y="3561844"/>
            <a:ext cx="2689508" cy="26895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55" name="Tijdelijke aanduiding voor afbeelding 2">
            <a:extLst>
              <a:ext uri="{FF2B5EF4-FFF2-40B4-BE49-F238E27FC236}">
                <a16:creationId xmlns:a16="http://schemas.microsoft.com/office/drawing/2014/main" id="{967BDBEA-FC60-4764-ABD4-5A992E382823}"/>
              </a:ext>
            </a:extLst>
          </p:cNvPr>
          <p:cNvSpPr>
            <a:spLocks noGrp="1" noChangeAspect="1"/>
          </p:cNvSpPr>
          <p:nvPr>
            <p:ph type="pic" idx="17" hasCustomPrompt="1"/>
          </p:nvPr>
        </p:nvSpPr>
        <p:spPr>
          <a:xfrm>
            <a:off x="2614276" y="3811174"/>
            <a:ext cx="2160000" cy="2190848"/>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6" name="Rechthoek 55">
            <a:extLst>
              <a:ext uri="{FF2B5EF4-FFF2-40B4-BE49-F238E27FC236}">
                <a16:creationId xmlns:a16="http://schemas.microsoft.com/office/drawing/2014/main" id="{5431F2A9-DA0A-4B03-82FB-CC9CE4E58967}"/>
              </a:ext>
            </a:extLst>
          </p:cNvPr>
          <p:cNvSpPr>
            <a:spLocks noChangeAspect="1"/>
          </p:cNvSpPr>
          <p:nvPr userDrawn="1"/>
        </p:nvSpPr>
        <p:spPr>
          <a:xfrm>
            <a:off x="2349522" y="606650"/>
            <a:ext cx="2689508" cy="26895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57" name="Tijdelijke aanduiding voor afbeelding 2">
            <a:extLst>
              <a:ext uri="{FF2B5EF4-FFF2-40B4-BE49-F238E27FC236}">
                <a16:creationId xmlns:a16="http://schemas.microsoft.com/office/drawing/2014/main" id="{463BE022-E3DD-45D1-B6A4-44332B312837}"/>
              </a:ext>
            </a:extLst>
          </p:cNvPr>
          <p:cNvSpPr>
            <a:spLocks noGrp="1" noChangeAspect="1"/>
          </p:cNvSpPr>
          <p:nvPr>
            <p:ph type="pic" idx="18" hasCustomPrompt="1"/>
          </p:nvPr>
        </p:nvSpPr>
        <p:spPr>
          <a:xfrm>
            <a:off x="2614276" y="855980"/>
            <a:ext cx="2160000" cy="2190848"/>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8" name="Rechthoek 57">
            <a:extLst>
              <a:ext uri="{FF2B5EF4-FFF2-40B4-BE49-F238E27FC236}">
                <a16:creationId xmlns:a16="http://schemas.microsoft.com/office/drawing/2014/main" id="{80C3AC86-FA35-4994-9948-2CB0F1B0AE57}"/>
              </a:ext>
            </a:extLst>
          </p:cNvPr>
          <p:cNvSpPr>
            <a:spLocks noChangeAspect="1"/>
          </p:cNvSpPr>
          <p:nvPr userDrawn="1"/>
        </p:nvSpPr>
        <p:spPr>
          <a:xfrm>
            <a:off x="5295708" y="3561844"/>
            <a:ext cx="2689508" cy="26895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59" name="Tijdelijke aanduiding voor afbeelding 2">
            <a:extLst>
              <a:ext uri="{FF2B5EF4-FFF2-40B4-BE49-F238E27FC236}">
                <a16:creationId xmlns:a16="http://schemas.microsoft.com/office/drawing/2014/main" id="{7AD68A43-B47E-438E-9311-AD3F7FD9D6C4}"/>
              </a:ext>
            </a:extLst>
          </p:cNvPr>
          <p:cNvSpPr>
            <a:spLocks noGrp="1" noChangeAspect="1"/>
          </p:cNvSpPr>
          <p:nvPr>
            <p:ph type="pic" idx="19" hasCustomPrompt="1"/>
          </p:nvPr>
        </p:nvSpPr>
        <p:spPr>
          <a:xfrm>
            <a:off x="5560462" y="3811174"/>
            <a:ext cx="2160000" cy="2190848"/>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0" name="Rechthoek 59">
            <a:extLst>
              <a:ext uri="{FF2B5EF4-FFF2-40B4-BE49-F238E27FC236}">
                <a16:creationId xmlns:a16="http://schemas.microsoft.com/office/drawing/2014/main" id="{3E020A53-11F8-4F87-B177-D2D38613781C}"/>
              </a:ext>
            </a:extLst>
          </p:cNvPr>
          <p:cNvSpPr>
            <a:spLocks noChangeAspect="1"/>
          </p:cNvSpPr>
          <p:nvPr userDrawn="1"/>
        </p:nvSpPr>
        <p:spPr>
          <a:xfrm>
            <a:off x="5295708" y="606650"/>
            <a:ext cx="2689508" cy="26895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1" name="Tijdelijke aanduiding voor afbeelding 2">
            <a:extLst>
              <a:ext uri="{FF2B5EF4-FFF2-40B4-BE49-F238E27FC236}">
                <a16:creationId xmlns:a16="http://schemas.microsoft.com/office/drawing/2014/main" id="{6ACDE8EF-98E9-431B-AE19-F44B7B7FA35E}"/>
              </a:ext>
            </a:extLst>
          </p:cNvPr>
          <p:cNvSpPr>
            <a:spLocks noGrp="1" noChangeAspect="1"/>
          </p:cNvSpPr>
          <p:nvPr>
            <p:ph type="pic" idx="20" hasCustomPrompt="1"/>
          </p:nvPr>
        </p:nvSpPr>
        <p:spPr>
          <a:xfrm>
            <a:off x="5560462" y="855980"/>
            <a:ext cx="2160000" cy="2190848"/>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2" name="Rechthoek 61">
            <a:extLst>
              <a:ext uri="{FF2B5EF4-FFF2-40B4-BE49-F238E27FC236}">
                <a16:creationId xmlns:a16="http://schemas.microsoft.com/office/drawing/2014/main" id="{0B51F12E-B53F-424E-BCD5-97FC4BCF6239}"/>
              </a:ext>
            </a:extLst>
          </p:cNvPr>
          <p:cNvSpPr>
            <a:spLocks noChangeAspect="1"/>
          </p:cNvSpPr>
          <p:nvPr userDrawn="1"/>
        </p:nvSpPr>
        <p:spPr>
          <a:xfrm>
            <a:off x="8241894" y="3561844"/>
            <a:ext cx="2689508" cy="26895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3" name="Tijdelijke aanduiding voor afbeelding 2">
            <a:extLst>
              <a:ext uri="{FF2B5EF4-FFF2-40B4-BE49-F238E27FC236}">
                <a16:creationId xmlns:a16="http://schemas.microsoft.com/office/drawing/2014/main" id="{0FCA6535-3CB4-4325-972D-BA89B0B2425A}"/>
              </a:ext>
            </a:extLst>
          </p:cNvPr>
          <p:cNvSpPr>
            <a:spLocks noGrp="1" noChangeAspect="1"/>
          </p:cNvSpPr>
          <p:nvPr>
            <p:ph type="pic" idx="21" hasCustomPrompt="1"/>
          </p:nvPr>
        </p:nvSpPr>
        <p:spPr>
          <a:xfrm>
            <a:off x="8506648" y="3811174"/>
            <a:ext cx="2160000" cy="2190848"/>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4" name="Rechthoek 63">
            <a:extLst>
              <a:ext uri="{FF2B5EF4-FFF2-40B4-BE49-F238E27FC236}">
                <a16:creationId xmlns:a16="http://schemas.microsoft.com/office/drawing/2014/main" id="{92FD310D-AB3D-449F-A0E6-33FC0E017CC8}"/>
              </a:ext>
            </a:extLst>
          </p:cNvPr>
          <p:cNvSpPr>
            <a:spLocks noChangeAspect="1"/>
          </p:cNvSpPr>
          <p:nvPr userDrawn="1"/>
        </p:nvSpPr>
        <p:spPr>
          <a:xfrm>
            <a:off x="8241894" y="606650"/>
            <a:ext cx="2689508" cy="26895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5" name="Tijdelijke aanduiding voor afbeelding 2">
            <a:extLst>
              <a:ext uri="{FF2B5EF4-FFF2-40B4-BE49-F238E27FC236}">
                <a16:creationId xmlns:a16="http://schemas.microsoft.com/office/drawing/2014/main" id="{8DD42C3E-17C7-4EA9-BA05-94DAE8602E21}"/>
              </a:ext>
            </a:extLst>
          </p:cNvPr>
          <p:cNvSpPr>
            <a:spLocks noGrp="1" noChangeAspect="1"/>
          </p:cNvSpPr>
          <p:nvPr>
            <p:ph type="pic" idx="22" hasCustomPrompt="1"/>
          </p:nvPr>
        </p:nvSpPr>
        <p:spPr>
          <a:xfrm>
            <a:off x="8506648" y="855980"/>
            <a:ext cx="2160000" cy="2190848"/>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3902504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afbeeldingen">
    <p:spTree>
      <p:nvGrpSpPr>
        <p:cNvPr id="1" name=""/>
        <p:cNvGrpSpPr/>
        <p:nvPr/>
      </p:nvGrpSpPr>
      <p:grpSpPr>
        <a:xfrm>
          <a:off x="0" y="0"/>
          <a:ext cx="0" cy="0"/>
          <a:chOff x="0" y="0"/>
          <a:chExt cx="0" cy="0"/>
        </a:xfrm>
      </p:grpSpPr>
      <p:sp>
        <p:nvSpPr>
          <p:cNvPr id="48" name="Rechthoek 47">
            <a:extLst>
              <a:ext uri="{FF2B5EF4-FFF2-40B4-BE49-F238E27FC236}">
                <a16:creationId xmlns:a16="http://schemas.microsoft.com/office/drawing/2014/main" id="{D45B207B-6197-4B2A-93A4-B225F5252E31}"/>
              </a:ext>
            </a:extLst>
          </p:cNvPr>
          <p:cNvSpPr>
            <a:spLocks noChangeAspect="1"/>
          </p:cNvSpPr>
          <p:nvPr userDrawn="1"/>
        </p:nvSpPr>
        <p:spPr>
          <a:xfrm>
            <a:off x="5055498" y="1845000"/>
            <a:ext cx="3168000" cy="316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49" name="Rechthoek 48">
            <a:extLst>
              <a:ext uri="{FF2B5EF4-FFF2-40B4-BE49-F238E27FC236}">
                <a16:creationId xmlns:a16="http://schemas.microsoft.com/office/drawing/2014/main" id="{73B93A11-D6BD-4BFB-9038-BAB259CBFFCB}"/>
              </a:ext>
            </a:extLst>
          </p:cNvPr>
          <p:cNvSpPr>
            <a:spLocks noChangeAspect="1"/>
          </p:cNvSpPr>
          <p:nvPr userDrawn="1"/>
        </p:nvSpPr>
        <p:spPr>
          <a:xfrm>
            <a:off x="8469021" y="1845000"/>
            <a:ext cx="3168000" cy="316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50" name="Rechthoek 49">
            <a:extLst>
              <a:ext uri="{FF2B5EF4-FFF2-40B4-BE49-F238E27FC236}">
                <a16:creationId xmlns:a16="http://schemas.microsoft.com/office/drawing/2014/main" id="{B955F822-1015-481A-9454-83EC071CC06A}"/>
              </a:ext>
            </a:extLst>
          </p:cNvPr>
          <p:cNvSpPr>
            <a:spLocks noChangeAspect="1"/>
          </p:cNvSpPr>
          <p:nvPr userDrawn="1"/>
        </p:nvSpPr>
        <p:spPr>
          <a:xfrm>
            <a:off x="1640452" y="1845000"/>
            <a:ext cx="3168000" cy="316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18" name="Rechthoek 17">
            <a:extLst>
              <a:ext uri="{FF2B5EF4-FFF2-40B4-BE49-F238E27FC236}">
                <a16:creationId xmlns:a16="http://schemas.microsoft.com/office/drawing/2014/main" id="{F6DA108E-D344-4229-AF30-238B06EFEC94}"/>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9" name="Rechthoek 18">
            <a:extLst>
              <a:ext uri="{FF2B5EF4-FFF2-40B4-BE49-F238E27FC236}">
                <a16:creationId xmlns:a16="http://schemas.microsoft.com/office/drawing/2014/main" id="{EEF868B1-1D81-449A-B90E-D08C4EB0F957}"/>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6">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5" name="Rechthoek 14">
            <a:extLst>
              <a:ext uri="{FF2B5EF4-FFF2-40B4-BE49-F238E27FC236}">
                <a16:creationId xmlns:a16="http://schemas.microsoft.com/office/drawing/2014/main" id="{97E4C5F3-8A8A-4F19-AB9A-1EB3310838B8}"/>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B1A3E793-2579-4FD2-9F5D-9659FE9C984F}"/>
              </a:ext>
            </a:extLst>
          </p:cNvPr>
          <p:cNvSpPr>
            <a:spLocks noGrp="1"/>
          </p:cNvSpPr>
          <p:nvPr>
            <p:ph type="ftr" sz="quarter" idx="10"/>
          </p:nvPr>
        </p:nvSpPr>
        <p:spPr/>
        <p:txBody>
          <a:bodyPr rtlCol="0"/>
          <a:lstStyle/>
          <a:p>
            <a:pPr rtl="0"/>
            <a:endParaRPr lang="nl-NL" noProof="0" dirty="0"/>
          </a:p>
        </p:txBody>
      </p:sp>
      <p:sp>
        <p:nvSpPr>
          <p:cNvPr id="7" name="Tijdelijke aanduiding voor afbeelding 2">
            <a:extLst>
              <a:ext uri="{FF2B5EF4-FFF2-40B4-BE49-F238E27FC236}">
                <a16:creationId xmlns:a16="http://schemas.microsoft.com/office/drawing/2014/main" id="{C3645204-BFEE-404C-A5F9-371AF14A0E29}"/>
              </a:ext>
            </a:extLst>
          </p:cNvPr>
          <p:cNvSpPr>
            <a:spLocks noGrp="1"/>
          </p:cNvSpPr>
          <p:nvPr>
            <p:ph type="pic" idx="15" hasCustomPrompt="1"/>
          </p:nvPr>
        </p:nvSpPr>
        <p:spPr>
          <a:xfrm rot="8771">
            <a:off x="1889408" y="2082253"/>
            <a:ext cx="2670089" cy="269348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 name="Tijdelijke aanduiding voor afbeelding 2">
            <a:extLst>
              <a:ext uri="{FF2B5EF4-FFF2-40B4-BE49-F238E27FC236}">
                <a16:creationId xmlns:a16="http://schemas.microsoft.com/office/drawing/2014/main" id="{FAA4E97C-87BA-4AC5-AD90-A9F7F26042BE}"/>
              </a:ext>
            </a:extLst>
          </p:cNvPr>
          <p:cNvSpPr>
            <a:spLocks noGrp="1"/>
          </p:cNvSpPr>
          <p:nvPr>
            <p:ph type="pic" idx="16" hasCustomPrompt="1"/>
          </p:nvPr>
        </p:nvSpPr>
        <p:spPr>
          <a:xfrm rot="8771">
            <a:off x="5304454" y="2082253"/>
            <a:ext cx="2670089" cy="269348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1" name="Tijdelijke aanduiding voor afbeelding 2">
            <a:extLst>
              <a:ext uri="{FF2B5EF4-FFF2-40B4-BE49-F238E27FC236}">
                <a16:creationId xmlns:a16="http://schemas.microsoft.com/office/drawing/2014/main" id="{559D6A24-1B16-41D4-AF70-565B503B3CE4}"/>
              </a:ext>
            </a:extLst>
          </p:cNvPr>
          <p:cNvSpPr>
            <a:spLocks noGrp="1"/>
          </p:cNvSpPr>
          <p:nvPr>
            <p:ph type="pic" idx="17" hasCustomPrompt="1"/>
          </p:nvPr>
        </p:nvSpPr>
        <p:spPr>
          <a:xfrm rot="8771">
            <a:off x="8717975" y="2082253"/>
            <a:ext cx="2670089" cy="269348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 name="Titel 1">
            <a:extLst>
              <a:ext uri="{FF2B5EF4-FFF2-40B4-BE49-F238E27FC236}">
                <a16:creationId xmlns:a16="http://schemas.microsoft.com/office/drawing/2014/main" id="{EE3E54DF-A2C4-4F8E-B511-D4BD4B5D3CC5}"/>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4" name="Groep 33">
            <a:extLst>
              <a:ext uri="{FF2B5EF4-FFF2-40B4-BE49-F238E27FC236}">
                <a16:creationId xmlns:a16="http://schemas.microsoft.com/office/drawing/2014/main" id="{975242D6-9FFC-47A9-ABC7-4465FF15C5E5}"/>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5" name="Rechthoek 34">
              <a:extLst>
                <a:ext uri="{FF2B5EF4-FFF2-40B4-BE49-F238E27FC236}">
                  <a16:creationId xmlns:a16="http://schemas.microsoft.com/office/drawing/2014/main" id="{9873399A-BB83-4A3C-82B8-FEE26E76C82A}"/>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31DC8F29-4EAD-4DAF-B330-FCBAAE1554C3}"/>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0B6D8547-7725-48A5-AEEA-65AA2CCD1798}"/>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A40FD311-EBD6-4FA6-957A-E556599B6560}"/>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971947AA-CC9C-4513-B15A-64FFC729F7D5}"/>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0E7BB8B4-AA5D-4365-A385-E7A59348650E}"/>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9C6A19C8-6488-47B4-98F3-B3448CAB39B2}"/>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61FD1B39-1757-47DB-8320-E45DCFA0DD7E}"/>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8F451B88-9EFE-42B0-9E56-605BDBF3D448}"/>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B183059B-AE7B-4CBC-A039-E728E6BAA9F9}"/>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6D51303A-B8FE-41DA-BFC1-594C0403FBC0}"/>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6" name="Rechthoek 45">
              <a:extLst>
                <a:ext uri="{FF2B5EF4-FFF2-40B4-BE49-F238E27FC236}">
                  <a16:creationId xmlns:a16="http://schemas.microsoft.com/office/drawing/2014/main" id="{A03D614A-E0ED-42C9-88F0-2A1D2DF2E23D}"/>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7" name="Tijdelijke aanduiding voor dianummer 5">
            <a:extLst>
              <a:ext uri="{FF2B5EF4-FFF2-40B4-BE49-F238E27FC236}">
                <a16:creationId xmlns:a16="http://schemas.microsoft.com/office/drawing/2014/main" id="{821E3654-3D4B-4EF5-B1BF-7EED8BC796AD}"/>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6">
                    <a:lumMod val="75000"/>
                  </a:schemeClr>
                </a:solidFill>
              </a:defRPr>
            </a:lvl1pPr>
          </a:lstStyle>
          <a:p>
            <a:pPr rtl="0"/>
            <a:fld id="{3D3C4EEC-F499-4A7F-B67B-5709763315B6}" type="slidenum">
              <a:rPr lang="nl-NL" noProof="0" smtClean="0"/>
              <a:pPr rtl="0"/>
              <a:t>‹nr.›</a:t>
            </a:fld>
            <a:endParaRPr lang="nl-NL" noProof="0" dirty="0"/>
          </a:p>
        </p:txBody>
      </p:sp>
    </p:spTree>
    <p:extLst>
      <p:ext uri="{BB962C8B-B14F-4D97-AF65-F5344CB8AC3E}">
        <p14:creationId xmlns:p14="http://schemas.microsoft.com/office/powerpoint/2010/main" val="1230229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F67E9D1C-52F4-4A41-907D-2C09CAAE72D7}"/>
              </a:ext>
            </a:extLst>
          </p:cNvPr>
          <p:cNvSpPr/>
          <p:nvPr userDrawn="1"/>
        </p:nvSpPr>
        <p:spPr>
          <a:xfrm>
            <a:off x="10387556" y="5168327"/>
            <a:ext cx="1561098" cy="1710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7" name="Rechthoek 56">
            <a:extLst>
              <a:ext uri="{FF2B5EF4-FFF2-40B4-BE49-F238E27FC236}">
                <a16:creationId xmlns:a16="http://schemas.microsoft.com/office/drawing/2014/main" id="{F79716EA-0F3B-4D14-BBF9-3505C9CE8C9F}"/>
              </a:ext>
            </a:extLst>
          </p:cNvPr>
          <p:cNvSpPr>
            <a:spLocks noChangeAspect="1"/>
          </p:cNvSpPr>
          <p:nvPr userDrawn="1"/>
        </p:nvSpPr>
        <p:spPr>
          <a:xfrm>
            <a:off x="9237169" y="606649"/>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58" name="Rechthoek 57">
            <a:extLst>
              <a:ext uri="{FF2B5EF4-FFF2-40B4-BE49-F238E27FC236}">
                <a16:creationId xmlns:a16="http://schemas.microsoft.com/office/drawing/2014/main" id="{96C58BDE-1222-41E1-BCE1-0550AF2C5473}"/>
              </a:ext>
            </a:extLst>
          </p:cNvPr>
          <p:cNvSpPr>
            <a:spLocks noChangeAspect="1"/>
          </p:cNvSpPr>
          <p:nvPr userDrawn="1"/>
        </p:nvSpPr>
        <p:spPr>
          <a:xfrm>
            <a:off x="6691638" y="606649"/>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59" name="Rechthoek 58">
            <a:extLst>
              <a:ext uri="{FF2B5EF4-FFF2-40B4-BE49-F238E27FC236}">
                <a16:creationId xmlns:a16="http://schemas.microsoft.com/office/drawing/2014/main" id="{CEFE2F1C-C808-44F8-9D18-3A37C59DBABD}"/>
              </a:ext>
            </a:extLst>
          </p:cNvPr>
          <p:cNvSpPr>
            <a:spLocks noChangeAspect="1"/>
          </p:cNvSpPr>
          <p:nvPr userDrawn="1"/>
        </p:nvSpPr>
        <p:spPr>
          <a:xfrm>
            <a:off x="4146108" y="606649"/>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0" name="Rechthoek 59">
            <a:extLst>
              <a:ext uri="{FF2B5EF4-FFF2-40B4-BE49-F238E27FC236}">
                <a16:creationId xmlns:a16="http://schemas.microsoft.com/office/drawing/2014/main" id="{D74E6B1E-6A8A-4AFA-AD53-886611A51343}"/>
              </a:ext>
            </a:extLst>
          </p:cNvPr>
          <p:cNvSpPr>
            <a:spLocks noChangeAspect="1"/>
          </p:cNvSpPr>
          <p:nvPr userDrawn="1"/>
        </p:nvSpPr>
        <p:spPr>
          <a:xfrm>
            <a:off x="1597924" y="608406"/>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1" name="Rechthoek 60">
            <a:extLst>
              <a:ext uri="{FF2B5EF4-FFF2-40B4-BE49-F238E27FC236}">
                <a16:creationId xmlns:a16="http://schemas.microsoft.com/office/drawing/2014/main" id="{0D96E032-8375-47B6-BF3A-7A76363630EF}"/>
              </a:ext>
            </a:extLst>
          </p:cNvPr>
          <p:cNvSpPr>
            <a:spLocks noChangeAspect="1"/>
          </p:cNvSpPr>
          <p:nvPr userDrawn="1"/>
        </p:nvSpPr>
        <p:spPr>
          <a:xfrm>
            <a:off x="9212378" y="3807512"/>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2" name="Rechthoek 61">
            <a:extLst>
              <a:ext uri="{FF2B5EF4-FFF2-40B4-BE49-F238E27FC236}">
                <a16:creationId xmlns:a16="http://schemas.microsoft.com/office/drawing/2014/main" id="{2C435E21-1E03-4BEA-B672-EADBF847DD8C}"/>
              </a:ext>
            </a:extLst>
          </p:cNvPr>
          <p:cNvSpPr>
            <a:spLocks noChangeAspect="1"/>
          </p:cNvSpPr>
          <p:nvPr userDrawn="1"/>
        </p:nvSpPr>
        <p:spPr>
          <a:xfrm>
            <a:off x="6666847" y="3807512"/>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3" name="Rechthoek 62">
            <a:extLst>
              <a:ext uri="{FF2B5EF4-FFF2-40B4-BE49-F238E27FC236}">
                <a16:creationId xmlns:a16="http://schemas.microsoft.com/office/drawing/2014/main" id="{DC3D2055-A883-4FF0-B947-F26D0F3B77E3}"/>
              </a:ext>
            </a:extLst>
          </p:cNvPr>
          <p:cNvSpPr>
            <a:spLocks noChangeAspect="1"/>
          </p:cNvSpPr>
          <p:nvPr userDrawn="1"/>
        </p:nvSpPr>
        <p:spPr>
          <a:xfrm>
            <a:off x="4121317" y="3807512"/>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64" name="Rechthoek 63">
            <a:extLst>
              <a:ext uri="{FF2B5EF4-FFF2-40B4-BE49-F238E27FC236}">
                <a16:creationId xmlns:a16="http://schemas.microsoft.com/office/drawing/2014/main" id="{E8283A2A-C39E-4452-85BD-C4EC60617280}"/>
              </a:ext>
            </a:extLst>
          </p:cNvPr>
          <p:cNvSpPr>
            <a:spLocks noChangeAspect="1"/>
          </p:cNvSpPr>
          <p:nvPr userDrawn="1"/>
        </p:nvSpPr>
        <p:spPr>
          <a:xfrm>
            <a:off x="1573133" y="3809269"/>
            <a:ext cx="2448000" cy="244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nl-NL" noProof="0" dirty="0"/>
          </a:p>
        </p:txBody>
      </p:sp>
      <p:sp>
        <p:nvSpPr>
          <p:cNvPr id="28" name="Rechthoek 27">
            <a:extLst>
              <a:ext uri="{FF2B5EF4-FFF2-40B4-BE49-F238E27FC236}">
                <a16:creationId xmlns:a16="http://schemas.microsoft.com/office/drawing/2014/main" id="{A2FA97C5-5B16-40EC-A212-6543FE4BA25F}"/>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9" name="Rechthoek 28">
            <a:extLst>
              <a:ext uri="{FF2B5EF4-FFF2-40B4-BE49-F238E27FC236}">
                <a16:creationId xmlns:a16="http://schemas.microsoft.com/office/drawing/2014/main" id="{A91277E8-8B83-4D24-8F46-F5E1E45E4B01}"/>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1">
              <a:lumMod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5" name="Rechthoek 24">
            <a:extLst>
              <a:ext uri="{FF2B5EF4-FFF2-40B4-BE49-F238E27FC236}">
                <a16:creationId xmlns:a16="http://schemas.microsoft.com/office/drawing/2014/main" id="{039AF501-4663-4EB8-A4F0-F4BE1E4B77B0}"/>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8ECFB617-D146-4F45-8006-08CBF3842136}"/>
              </a:ext>
            </a:extLst>
          </p:cNvPr>
          <p:cNvSpPr>
            <a:spLocks noGrp="1"/>
          </p:cNvSpPr>
          <p:nvPr>
            <p:ph type="ftr" sz="quarter" idx="10"/>
          </p:nvPr>
        </p:nvSpPr>
        <p:spPr/>
        <p:txBody>
          <a:bodyPr rtlCol="0"/>
          <a:lstStyle/>
          <a:p>
            <a:pPr rtl="0"/>
            <a:endParaRPr lang="nl-NL" noProof="0" dirty="0"/>
          </a:p>
        </p:txBody>
      </p:sp>
      <p:sp>
        <p:nvSpPr>
          <p:cNvPr id="7" name="Tijdelijke aanduiding voor afbeelding 2">
            <a:extLst>
              <a:ext uri="{FF2B5EF4-FFF2-40B4-BE49-F238E27FC236}">
                <a16:creationId xmlns:a16="http://schemas.microsoft.com/office/drawing/2014/main" id="{8DFABECF-4016-4ED4-B3E5-3EADF47C619C}"/>
              </a:ext>
            </a:extLst>
          </p:cNvPr>
          <p:cNvSpPr>
            <a:spLocks noGrp="1"/>
          </p:cNvSpPr>
          <p:nvPr>
            <p:ph type="pic" idx="15" hasCustomPrompt="1"/>
          </p:nvPr>
        </p:nvSpPr>
        <p:spPr>
          <a:xfrm>
            <a:off x="1833220" y="839084"/>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 name="Titel 1">
            <a:extLst>
              <a:ext uri="{FF2B5EF4-FFF2-40B4-BE49-F238E27FC236}">
                <a16:creationId xmlns:a16="http://schemas.microsoft.com/office/drawing/2014/main" id="{616D20B5-A679-419D-9C37-2CF3D5197C2E}"/>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43" name="Groep 42">
            <a:extLst>
              <a:ext uri="{FF2B5EF4-FFF2-40B4-BE49-F238E27FC236}">
                <a16:creationId xmlns:a16="http://schemas.microsoft.com/office/drawing/2014/main" id="{136C2375-9231-48C5-BF9D-5C74B266F218}"/>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44" name="Rechthoek 43">
              <a:extLst>
                <a:ext uri="{FF2B5EF4-FFF2-40B4-BE49-F238E27FC236}">
                  <a16:creationId xmlns:a16="http://schemas.microsoft.com/office/drawing/2014/main" id="{8E6A7DCD-DAA0-4CC2-9649-A3386CD56BA7}"/>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D26B818B-05E6-49DF-BA78-E86951CDF072}"/>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6" name="Rechthoek 45">
              <a:extLst>
                <a:ext uri="{FF2B5EF4-FFF2-40B4-BE49-F238E27FC236}">
                  <a16:creationId xmlns:a16="http://schemas.microsoft.com/office/drawing/2014/main" id="{6155462B-69B5-40B7-950B-925E3DC1F39A}"/>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7" name="Rechthoek 46">
              <a:extLst>
                <a:ext uri="{FF2B5EF4-FFF2-40B4-BE49-F238E27FC236}">
                  <a16:creationId xmlns:a16="http://schemas.microsoft.com/office/drawing/2014/main" id="{2D118EFB-0398-4DC7-AF10-1C4EC783888A}"/>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8" name="Rechthoek 47">
              <a:extLst>
                <a:ext uri="{FF2B5EF4-FFF2-40B4-BE49-F238E27FC236}">
                  <a16:creationId xmlns:a16="http://schemas.microsoft.com/office/drawing/2014/main" id="{78691E87-0137-4D8D-91BD-C0CC107E02E9}"/>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9" name="Rechthoek 48">
              <a:extLst>
                <a:ext uri="{FF2B5EF4-FFF2-40B4-BE49-F238E27FC236}">
                  <a16:creationId xmlns:a16="http://schemas.microsoft.com/office/drawing/2014/main" id="{DC150205-CFAD-4861-947D-B76D9A8043FF}"/>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0" name="Rechthoek 49">
              <a:extLst>
                <a:ext uri="{FF2B5EF4-FFF2-40B4-BE49-F238E27FC236}">
                  <a16:creationId xmlns:a16="http://schemas.microsoft.com/office/drawing/2014/main" id="{3DBE0776-266B-413F-A334-E7F6DAB1B1F5}"/>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1" name="Rechthoek 50">
              <a:extLst>
                <a:ext uri="{FF2B5EF4-FFF2-40B4-BE49-F238E27FC236}">
                  <a16:creationId xmlns:a16="http://schemas.microsoft.com/office/drawing/2014/main" id="{1466D50F-AB96-4C32-8711-B07255F31839}"/>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2" name="Rechthoek 51">
              <a:extLst>
                <a:ext uri="{FF2B5EF4-FFF2-40B4-BE49-F238E27FC236}">
                  <a16:creationId xmlns:a16="http://schemas.microsoft.com/office/drawing/2014/main" id="{AAA44E8D-D738-4830-BB5D-A7DC379E7097}"/>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3" name="Rechthoek 52">
              <a:extLst>
                <a:ext uri="{FF2B5EF4-FFF2-40B4-BE49-F238E27FC236}">
                  <a16:creationId xmlns:a16="http://schemas.microsoft.com/office/drawing/2014/main" id="{2DDDAF58-A380-4CC9-B20B-6BA386BF2F80}"/>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4" name="Rechthoek 53">
              <a:extLst>
                <a:ext uri="{FF2B5EF4-FFF2-40B4-BE49-F238E27FC236}">
                  <a16:creationId xmlns:a16="http://schemas.microsoft.com/office/drawing/2014/main" id="{C66FFAE2-87D7-4473-BA72-BAF5DB2246B4}"/>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5" name="Rechthoek 54">
              <a:extLst>
                <a:ext uri="{FF2B5EF4-FFF2-40B4-BE49-F238E27FC236}">
                  <a16:creationId xmlns:a16="http://schemas.microsoft.com/office/drawing/2014/main" id="{731F3FB4-A52A-45D7-BD52-6FB31178112A}"/>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56" name="Tijdelijke aanduiding voor dianummer 5">
            <a:extLst>
              <a:ext uri="{FF2B5EF4-FFF2-40B4-BE49-F238E27FC236}">
                <a16:creationId xmlns:a16="http://schemas.microsoft.com/office/drawing/2014/main" id="{F28BB7D3-411F-4A25-ABFF-1E6DA2F9D0AF}"/>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1">
                    <a:lumMod val="50000"/>
                  </a:schemeClr>
                </a:solidFill>
              </a:defRPr>
            </a:lvl1pPr>
          </a:lstStyle>
          <a:p>
            <a:pPr rtl="0"/>
            <a:fld id="{3D3C4EEC-F499-4A7F-B67B-5709763315B6}" type="slidenum">
              <a:rPr lang="nl-NL" noProof="0" smtClean="0"/>
              <a:pPr rtl="0"/>
              <a:t>‹nr.›</a:t>
            </a:fld>
            <a:endParaRPr lang="nl-NL" noProof="0" dirty="0"/>
          </a:p>
        </p:txBody>
      </p:sp>
      <p:sp>
        <p:nvSpPr>
          <p:cNvPr id="65" name="Tijdelijke aanduiding voor afbeelding 2">
            <a:extLst>
              <a:ext uri="{FF2B5EF4-FFF2-40B4-BE49-F238E27FC236}">
                <a16:creationId xmlns:a16="http://schemas.microsoft.com/office/drawing/2014/main" id="{3F58E861-38D2-4603-9098-EA9E12A49FFC}"/>
              </a:ext>
            </a:extLst>
          </p:cNvPr>
          <p:cNvSpPr>
            <a:spLocks noGrp="1"/>
          </p:cNvSpPr>
          <p:nvPr>
            <p:ph type="pic" idx="16" hasCustomPrompt="1"/>
          </p:nvPr>
        </p:nvSpPr>
        <p:spPr>
          <a:xfrm>
            <a:off x="1804444" y="4050319"/>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6" name="Tijdelijke aanduiding voor afbeelding 2">
            <a:extLst>
              <a:ext uri="{FF2B5EF4-FFF2-40B4-BE49-F238E27FC236}">
                <a16:creationId xmlns:a16="http://schemas.microsoft.com/office/drawing/2014/main" id="{F539D867-275E-4169-A9CB-4193FE90D7DC}"/>
              </a:ext>
            </a:extLst>
          </p:cNvPr>
          <p:cNvSpPr>
            <a:spLocks noGrp="1"/>
          </p:cNvSpPr>
          <p:nvPr>
            <p:ph type="pic" idx="17" hasCustomPrompt="1"/>
          </p:nvPr>
        </p:nvSpPr>
        <p:spPr>
          <a:xfrm>
            <a:off x="4386559" y="839084"/>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7" name="Tijdelijke aanduiding voor afbeelding 2">
            <a:extLst>
              <a:ext uri="{FF2B5EF4-FFF2-40B4-BE49-F238E27FC236}">
                <a16:creationId xmlns:a16="http://schemas.microsoft.com/office/drawing/2014/main" id="{295EFB89-3F7E-4055-A9AC-481B45E89339}"/>
              </a:ext>
            </a:extLst>
          </p:cNvPr>
          <p:cNvSpPr>
            <a:spLocks noGrp="1"/>
          </p:cNvSpPr>
          <p:nvPr>
            <p:ph type="pic" idx="18" hasCustomPrompt="1"/>
          </p:nvPr>
        </p:nvSpPr>
        <p:spPr>
          <a:xfrm>
            <a:off x="4357783" y="4050319"/>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8" name="Tijdelijke aanduiding voor afbeelding 2">
            <a:extLst>
              <a:ext uri="{FF2B5EF4-FFF2-40B4-BE49-F238E27FC236}">
                <a16:creationId xmlns:a16="http://schemas.microsoft.com/office/drawing/2014/main" id="{2607CC89-E3D9-4084-AA44-44DAADA6A208}"/>
              </a:ext>
            </a:extLst>
          </p:cNvPr>
          <p:cNvSpPr>
            <a:spLocks noGrp="1"/>
          </p:cNvSpPr>
          <p:nvPr>
            <p:ph type="pic" idx="19" hasCustomPrompt="1"/>
          </p:nvPr>
        </p:nvSpPr>
        <p:spPr>
          <a:xfrm>
            <a:off x="6930066" y="839084"/>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9" name="Tijdelijke aanduiding voor afbeelding 2">
            <a:extLst>
              <a:ext uri="{FF2B5EF4-FFF2-40B4-BE49-F238E27FC236}">
                <a16:creationId xmlns:a16="http://schemas.microsoft.com/office/drawing/2014/main" id="{2CD08E1E-C7B1-41E0-A893-5B1E730C22EC}"/>
              </a:ext>
            </a:extLst>
          </p:cNvPr>
          <p:cNvSpPr>
            <a:spLocks noGrp="1"/>
          </p:cNvSpPr>
          <p:nvPr>
            <p:ph type="pic" idx="20" hasCustomPrompt="1"/>
          </p:nvPr>
        </p:nvSpPr>
        <p:spPr>
          <a:xfrm>
            <a:off x="6911122" y="4050319"/>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70" name="Tijdelijke aanduiding voor afbeelding 2">
            <a:extLst>
              <a:ext uri="{FF2B5EF4-FFF2-40B4-BE49-F238E27FC236}">
                <a16:creationId xmlns:a16="http://schemas.microsoft.com/office/drawing/2014/main" id="{94D646AF-7AB3-4207-8C4D-DFAF5D89921F}"/>
              </a:ext>
            </a:extLst>
          </p:cNvPr>
          <p:cNvSpPr>
            <a:spLocks noGrp="1"/>
          </p:cNvSpPr>
          <p:nvPr>
            <p:ph type="pic" idx="21" hasCustomPrompt="1"/>
          </p:nvPr>
        </p:nvSpPr>
        <p:spPr>
          <a:xfrm>
            <a:off x="9473572" y="839084"/>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71" name="Tijdelijke aanduiding voor afbeelding 2">
            <a:extLst>
              <a:ext uri="{FF2B5EF4-FFF2-40B4-BE49-F238E27FC236}">
                <a16:creationId xmlns:a16="http://schemas.microsoft.com/office/drawing/2014/main" id="{AF805457-3CB4-4D78-B89F-3580EAD2A1D4}"/>
              </a:ext>
            </a:extLst>
          </p:cNvPr>
          <p:cNvSpPr>
            <a:spLocks noGrp="1"/>
          </p:cNvSpPr>
          <p:nvPr>
            <p:ph type="pic" idx="22" hasCustomPrompt="1"/>
          </p:nvPr>
        </p:nvSpPr>
        <p:spPr>
          <a:xfrm>
            <a:off x="9464460" y="4050319"/>
            <a:ext cx="1985378" cy="1978429"/>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3253599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 Afbeeldingen">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47943935-EE34-4AE1-B318-C86FF6686929}"/>
              </a:ext>
            </a:extLst>
          </p:cNvPr>
          <p:cNvSpPr/>
          <p:nvPr userDrawn="1"/>
        </p:nvSpPr>
        <p:spPr>
          <a:xfrm>
            <a:off x="11740065" y="6777296"/>
            <a:ext cx="208589" cy="1258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7" name="Rechthoek 56">
            <a:extLst>
              <a:ext uri="{FF2B5EF4-FFF2-40B4-BE49-F238E27FC236}">
                <a16:creationId xmlns:a16="http://schemas.microsoft.com/office/drawing/2014/main" id="{25C674F8-0BB7-4F11-BBFB-BA96BA1F29C7}"/>
              </a:ext>
              <a:ext uri="{C183D7F6-B498-43B3-948B-1728B52AA6E4}">
                <adec:decorative xmlns:adec="http://schemas.microsoft.com/office/drawing/2017/decorative" val="1"/>
              </a:ext>
            </a:extLst>
          </p:cNvPr>
          <p:cNvSpPr>
            <a:spLocks noChangeAspect="1"/>
          </p:cNvSpPr>
          <p:nvPr userDrawn="1"/>
        </p:nvSpPr>
        <p:spPr>
          <a:xfrm rot="5400000">
            <a:off x="1480145" y="1284106"/>
            <a:ext cx="2124000" cy="2124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8" name="Rechthoek 57">
            <a:extLst>
              <a:ext uri="{FF2B5EF4-FFF2-40B4-BE49-F238E27FC236}">
                <a16:creationId xmlns:a16="http://schemas.microsoft.com/office/drawing/2014/main" id="{02F9EC21-D1D6-4699-BB4A-A94C8E56D094}"/>
              </a:ext>
              <a:ext uri="{C183D7F6-B498-43B3-948B-1728B52AA6E4}">
                <adec:decorative xmlns:adec="http://schemas.microsoft.com/office/drawing/2017/decorative" val="1"/>
              </a:ext>
            </a:extLst>
          </p:cNvPr>
          <p:cNvSpPr>
            <a:spLocks noChangeAspect="1"/>
          </p:cNvSpPr>
          <p:nvPr userDrawn="1"/>
        </p:nvSpPr>
        <p:spPr>
          <a:xfrm rot="5400000">
            <a:off x="1480145" y="3655518"/>
            <a:ext cx="2124000" cy="2124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4" name="Rechthoek 53">
            <a:extLst>
              <a:ext uri="{FF2B5EF4-FFF2-40B4-BE49-F238E27FC236}">
                <a16:creationId xmlns:a16="http://schemas.microsoft.com/office/drawing/2014/main" id="{D7477001-A687-4829-9D5E-943C87C814D1}"/>
              </a:ext>
              <a:ext uri="{C183D7F6-B498-43B3-948B-1728B52AA6E4}">
                <adec:decorative xmlns:adec="http://schemas.microsoft.com/office/drawing/2017/decorative" val="1"/>
              </a:ext>
            </a:extLst>
          </p:cNvPr>
          <p:cNvSpPr/>
          <p:nvPr userDrawn="1"/>
        </p:nvSpPr>
        <p:spPr>
          <a:xfrm rot="5400000">
            <a:off x="3791061" y="606600"/>
            <a:ext cx="5644800" cy="56448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3" name="Rechthoek 22">
            <a:extLst>
              <a:ext uri="{FF2B5EF4-FFF2-40B4-BE49-F238E27FC236}">
                <a16:creationId xmlns:a16="http://schemas.microsoft.com/office/drawing/2014/main" id="{01062C87-DCB0-48AB-9134-1A01B1AE3D25}"/>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6" name="Rechthoek 25">
            <a:extLst>
              <a:ext uri="{FF2B5EF4-FFF2-40B4-BE49-F238E27FC236}">
                <a16:creationId xmlns:a16="http://schemas.microsoft.com/office/drawing/2014/main" id="{46E97E11-80F2-4013-8AFA-3197127B7961}"/>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2">
              <a:lumMod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43D6CC94-6FD7-46B1-81F7-1EA837EBF714}"/>
              </a:ext>
            </a:extLst>
          </p:cNvPr>
          <p:cNvSpPr>
            <a:spLocks noGrp="1"/>
          </p:cNvSpPr>
          <p:nvPr>
            <p:ph type="ftr" sz="quarter" idx="10"/>
          </p:nvPr>
        </p:nvSpPr>
        <p:spPr>
          <a:xfrm>
            <a:off x="4556061" y="6344177"/>
            <a:ext cx="4114800" cy="365125"/>
          </a:xfrm>
        </p:spPr>
        <p:txBody>
          <a:bodyPr rtlCol="0"/>
          <a:lstStyle/>
          <a:p>
            <a:pPr rtl="0"/>
            <a:endParaRPr lang="nl-NL" noProof="0" dirty="0"/>
          </a:p>
        </p:txBody>
      </p:sp>
      <p:sp>
        <p:nvSpPr>
          <p:cNvPr id="7" name="Tijdelijke aanduiding voor afbeelding 2">
            <a:extLst>
              <a:ext uri="{FF2B5EF4-FFF2-40B4-BE49-F238E27FC236}">
                <a16:creationId xmlns:a16="http://schemas.microsoft.com/office/drawing/2014/main" id="{1D2FB2EC-0547-45C8-B2B2-0038AA4591CE}"/>
              </a:ext>
            </a:extLst>
          </p:cNvPr>
          <p:cNvSpPr>
            <a:spLocks noGrp="1"/>
          </p:cNvSpPr>
          <p:nvPr>
            <p:ph type="pic" idx="15" hasCustomPrompt="1"/>
          </p:nvPr>
        </p:nvSpPr>
        <p:spPr>
          <a:xfrm rot="8771">
            <a:off x="4214622" y="989602"/>
            <a:ext cx="4896000" cy="4896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5" name="Tijdelijke aanduiding voor afbeelding 2">
            <a:extLst>
              <a:ext uri="{FF2B5EF4-FFF2-40B4-BE49-F238E27FC236}">
                <a16:creationId xmlns:a16="http://schemas.microsoft.com/office/drawing/2014/main" id="{1AD554DB-D625-4F69-B047-98E4DD756E36}"/>
              </a:ext>
            </a:extLst>
          </p:cNvPr>
          <p:cNvSpPr>
            <a:spLocks noGrp="1" noChangeAspect="1"/>
          </p:cNvSpPr>
          <p:nvPr>
            <p:ph type="pic" idx="20" hasCustomPrompt="1"/>
          </p:nvPr>
        </p:nvSpPr>
        <p:spPr>
          <a:xfrm>
            <a:off x="1722465" y="1516596"/>
            <a:ext cx="1656000" cy="1656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2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0" name="Rechthoek 19">
            <a:extLst>
              <a:ext uri="{FF2B5EF4-FFF2-40B4-BE49-F238E27FC236}">
                <a16:creationId xmlns:a16="http://schemas.microsoft.com/office/drawing/2014/main" id="{CADB26F7-2266-4CDE-8655-B239646B3D60}"/>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537FD7A7-6726-44C7-B73D-C8F523200B57}"/>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40" name="Groep 39">
            <a:extLst>
              <a:ext uri="{FF2B5EF4-FFF2-40B4-BE49-F238E27FC236}">
                <a16:creationId xmlns:a16="http://schemas.microsoft.com/office/drawing/2014/main" id="{3DC0F5C7-D94A-418F-988E-A610F0FBD6A0}"/>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41" name="Rechthoek 40">
              <a:extLst>
                <a:ext uri="{FF2B5EF4-FFF2-40B4-BE49-F238E27FC236}">
                  <a16:creationId xmlns:a16="http://schemas.microsoft.com/office/drawing/2014/main" id="{D9CD8BAD-07D2-4AD2-A09C-CFFEF131C8E7}"/>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47781231-CF15-4E81-A54B-48549A870DF4}"/>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FC4F9A7A-6AD4-4658-9981-A5E71F54557D}"/>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D8F68127-7858-4F9A-B34E-A11867ABEDB7}"/>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C818976F-4481-4274-A207-479DFA75E40E}"/>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6" name="Rechthoek 45">
              <a:extLst>
                <a:ext uri="{FF2B5EF4-FFF2-40B4-BE49-F238E27FC236}">
                  <a16:creationId xmlns:a16="http://schemas.microsoft.com/office/drawing/2014/main" id="{CA66AB1C-CD66-4028-945C-790A38FCE4B1}"/>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7" name="Rechthoek 46">
              <a:extLst>
                <a:ext uri="{FF2B5EF4-FFF2-40B4-BE49-F238E27FC236}">
                  <a16:creationId xmlns:a16="http://schemas.microsoft.com/office/drawing/2014/main" id="{CBB6C209-238F-44F3-AC14-E95E4E757ADC}"/>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8" name="Rechthoek 47">
              <a:extLst>
                <a:ext uri="{FF2B5EF4-FFF2-40B4-BE49-F238E27FC236}">
                  <a16:creationId xmlns:a16="http://schemas.microsoft.com/office/drawing/2014/main" id="{17211027-F1D6-4F3B-B6A1-AC196936A1B8}"/>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9" name="Rechthoek 48">
              <a:extLst>
                <a:ext uri="{FF2B5EF4-FFF2-40B4-BE49-F238E27FC236}">
                  <a16:creationId xmlns:a16="http://schemas.microsoft.com/office/drawing/2014/main" id="{D568F765-11E3-49A0-AD41-1ED0FBA60FAA}"/>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0" name="Rechthoek 49">
              <a:extLst>
                <a:ext uri="{FF2B5EF4-FFF2-40B4-BE49-F238E27FC236}">
                  <a16:creationId xmlns:a16="http://schemas.microsoft.com/office/drawing/2014/main" id="{5430EFEE-63DB-416C-B40B-7AA5C9A6B1CF}"/>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1" name="Rechthoek 50">
              <a:extLst>
                <a:ext uri="{FF2B5EF4-FFF2-40B4-BE49-F238E27FC236}">
                  <a16:creationId xmlns:a16="http://schemas.microsoft.com/office/drawing/2014/main" id="{E20DF461-F0F1-48C5-81B2-EAF032EA38E9}"/>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2" name="Rechthoek 51">
              <a:extLst>
                <a:ext uri="{FF2B5EF4-FFF2-40B4-BE49-F238E27FC236}">
                  <a16:creationId xmlns:a16="http://schemas.microsoft.com/office/drawing/2014/main" id="{5E9B7D0E-F018-45D7-8EC6-B976AF49D1B6}"/>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53" name="Tijdelijke aanduiding voor dianummer 5">
            <a:extLst>
              <a:ext uri="{FF2B5EF4-FFF2-40B4-BE49-F238E27FC236}">
                <a16:creationId xmlns:a16="http://schemas.microsoft.com/office/drawing/2014/main" id="{A1E55D98-5DAF-40F9-AFCE-F4892E7FCAAF}"/>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2">
                    <a:lumMod val="50000"/>
                  </a:schemeClr>
                </a:solidFill>
              </a:defRPr>
            </a:lvl1pPr>
          </a:lstStyle>
          <a:p>
            <a:pPr rtl="0"/>
            <a:fld id="{3D3C4EEC-F499-4A7F-B67B-5709763315B6}" type="slidenum">
              <a:rPr lang="nl-NL" noProof="0" smtClean="0"/>
              <a:pPr rtl="0"/>
              <a:t>‹nr.›</a:t>
            </a:fld>
            <a:endParaRPr lang="nl-NL" noProof="0" dirty="0"/>
          </a:p>
        </p:txBody>
      </p:sp>
      <p:sp>
        <p:nvSpPr>
          <p:cNvPr id="55" name="Rechthoek 54">
            <a:extLst>
              <a:ext uri="{FF2B5EF4-FFF2-40B4-BE49-F238E27FC236}">
                <a16:creationId xmlns:a16="http://schemas.microsoft.com/office/drawing/2014/main" id="{7D2549E1-410F-4396-8BDC-7BE999A3F38D}"/>
              </a:ext>
              <a:ext uri="{C183D7F6-B498-43B3-948B-1728B52AA6E4}">
                <adec:decorative xmlns:adec="http://schemas.microsoft.com/office/drawing/2017/decorative" val="1"/>
              </a:ext>
            </a:extLst>
          </p:cNvPr>
          <p:cNvSpPr>
            <a:spLocks noChangeAspect="1"/>
          </p:cNvSpPr>
          <p:nvPr userDrawn="1"/>
        </p:nvSpPr>
        <p:spPr>
          <a:xfrm rot="5400000">
            <a:off x="9647463" y="1289364"/>
            <a:ext cx="2124000" cy="2124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6" name="Rechthoek 55">
            <a:extLst>
              <a:ext uri="{FF2B5EF4-FFF2-40B4-BE49-F238E27FC236}">
                <a16:creationId xmlns:a16="http://schemas.microsoft.com/office/drawing/2014/main" id="{B90184B6-57A6-4BC3-B9C8-DA74DE4C10FA}"/>
              </a:ext>
              <a:ext uri="{C183D7F6-B498-43B3-948B-1728B52AA6E4}">
                <adec:decorative xmlns:adec="http://schemas.microsoft.com/office/drawing/2017/decorative" val="1"/>
              </a:ext>
            </a:extLst>
          </p:cNvPr>
          <p:cNvSpPr>
            <a:spLocks noChangeAspect="1"/>
          </p:cNvSpPr>
          <p:nvPr userDrawn="1"/>
        </p:nvSpPr>
        <p:spPr>
          <a:xfrm rot="5400000">
            <a:off x="9647463" y="3660776"/>
            <a:ext cx="2124000" cy="2124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9" name="Tijdelijke aanduiding voor afbeelding 2">
            <a:extLst>
              <a:ext uri="{FF2B5EF4-FFF2-40B4-BE49-F238E27FC236}">
                <a16:creationId xmlns:a16="http://schemas.microsoft.com/office/drawing/2014/main" id="{D66C05FE-3E71-455A-8790-3E24D635DF8D}"/>
              </a:ext>
            </a:extLst>
          </p:cNvPr>
          <p:cNvSpPr>
            <a:spLocks noGrp="1" noChangeAspect="1"/>
          </p:cNvSpPr>
          <p:nvPr>
            <p:ph type="pic" idx="21" hasCustomPrompt="1"/>
          </p:nvPr>
        </p:nvSpPr>
        <p:spPr>
          <a:xfrm>
            <a:off x="1724710" y="3888008"/>
            <a:ext cx="1656000" cy="1656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2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0" name="Tijdelijke aanduiding voor afbeelding 2">
            <a:extLst>
              <a:ext uri="{FF2B5EF4-FFF2-40B4-BE49-F238E27FC236}">
                <a16:creationId xmlns:a16="http://schemas.microsoft.com/office/drawing/2014/main" id="{25224619-6EED-498A-ABBF-80F6FBD8E58B}"/>
              </a:ext>
            </a:extLst>
          </p:cNvPr>
          <p:cNvSpPr>
            <a:spLocks noGrp="1" noChangeAspect="1"/>
          </p:cNvSpPr>
          <p:nvPr>
            <p:ph type="pic" idx="22" hasCustomPrompt="1"/>
          </p:nvPr>
        </p:nvSpPr>
        <p:spPr>
          <a:xfrm>
            <a:off x="9888661" y="1513335"/>
            <a:ext cx="1656000" cy="1656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2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61" name="Tijdelijke aanduiding voor afbeelding 2">
            <a:extLst>
              <a:ext uri="{FF2B5EF4-FFF2-40B4-BE49-F238E27FC236}">
                <a16:creationId xmlns:a16="http://schemas.microsoft.com/office/drawing/2014/main" id="{832C3BF5-4843-4055-9196-EF1B589A3073}"/>
              </a:ext>
            </a:extLst>
          </p:cNvPr>
          <p:cNvSpPr>
            <a:spLocks noGrp="1" noChangeAspect="1"/>
          </p:cNvSpPr>
          <p:nvPr>
            <p:ph type="pic" idx="23" hasCustomPrompt="1"/>
          </p:nvPr>
        </p:nvSpPr>
        <p:spPr>
          <a:xfrm>
            <a:off x="9890906" y="3884747"/>
            <a:ext cx="1656000" cy="1656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2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14531959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 Afbeeldingen (2)">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FABC31BE-FF52-460A-B84B-D6AF71899D08}"/>
              </a:ext>
            </a:extLst>
          </p:cNvPr>
          <p:cNvSpPr/>
          <p:nvPr userDrawn="1"/>
        </p:nvSpPr>
        <p:spPr>
          <a:xfrm>
            <a:off x="11739722" y="6738797"/>
            <a:ext cx="208932" cy="1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7" name="Rechthoek 46">
            <a:extLst>
              <a:ext uri="{FF2B5EF4-FFF2-40B4-BE49-F238E27FC236}">
                <a16:creationId xmlns:a16="http://schemas.microsoft.com/office/drawing/2014/main" id="{FE5883EB-ED9A-4DCD-9597-A91BD8D6BCF2}"/>
              </a:ext>
              <a:ext uri="{C183D7F6-B498-43B3-948B-1728B52AA6E4}">
                <adec:decorative xmlns:adec="http://schemas.microsoft.com/office/drawing/2017/decorative" val="1"/>
              </a:ext>
            </a:extLst>
          </p:cNvPr>
          <p:cNvSpPr>
            <a:spLocks noChangeAspect="1"/>
          </p:cNvSpPr>
          <p:nvPr userDrawn="1"/>
        </p:nvSpPr>
        <p:spPr>
          <a:xfrm rot="5400000">
            <a:off x="1939766" y="803029"/>
            <a:ext cx="5328000" cy="53280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8" name="Rechthoek 17">
            <a:extLst>
              <a:ext uri="{FF2B5EF4-FFF2-40B4-BE49-F238E27FC236}">
                <a16:creationId xmlns:a16="http://schemas.microsoft.com/office/drawing/2014/main" id="{4964C1CA-2741-48D8-911B-D4C6FCE39F2E}"/>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9" name="Rechthoek 18">
            <a:extLst>
              <a:ext uri="{FF2B5EF4-FFF2-40B4-BE49-F238E27FC236}">
                <a16:creationId xmlns:a16="http://schemas.microsoft.com/office/drawing/2014/main" id="{D0BFDEE5-202A-418D-8B37-75DC887A63BF}"/>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4">
              <a:lumMod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5BD33E6F-43A2-4EAC-BEE0-B507A92775F0}"/>
              </a:ext>
            </a:extLst>
          </p:cNvPr>
          <p:cNvSpPr>
            <a:spLocks noGrp="1"/>
          </p:cNvSpPr>
          <p:nvPr>
            <p:ph type="ftr" sz="quarter" idx="10"/>
          </p:nvPr>
        </p:nvSpPr>
        <p:spPr/>
        <p:txBody>
          <a:bodyPr rtlCol="0"/>
          <a:lstStyle/>
          <a:p>
            <a:pPr rtl="0"/>
            <a:endParaRPr lang="nl-NL" noProof="0" dirty="0"/>
          </a:p>
        </p:txBody>
      </p:sp>
      <p:sp>
        <p:nvSpPr>
          <p:cNvPr id="7" name="Tijdelijke aanduiding voor afbeelding 2">
            <a:extLst>
              <a:ext uri="{FF2B5EF4-FFF2-40B4-BE49-F238E27FC236}">
                <a16:creationId xmlns:a16="http://schemas.microsoft.com/office/drawing/2014/main" id="{6450593D-92AC-4AD3-92F1-89E3871CB945}"/>
              </a:ext>
            </a:extLst>
          </p:cNvPr>
          <p:cNvSpPr>
            <a:spLocks noGrp="1" noChangeAspect="1"/>
          </p:cNvSpPr>
          <p:nvPr>
            <p:ph type="pic" idx="15" hasCustomPrompt="1"/>
          </p:nvPr>
        </p:nvSpPr>
        <p:spPr>
          <a:xfrm rot="21600000">
            <a:off x="2227766" y="1102649"/>
            <a:ext cx="4752000" cy="4752000"/>
          </a:xfrm>
          <a:solidFill>
            <a:schemeClr val="tx1">
              <a:lumMod val="85000"/>
              <a:lumOff val="1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1" name="Tijdelijke aanduiding voor afbeelding 2">
            <a:extLst>
              <a:ext uri="{FF2B5EF4-FFF2-40B4-BE49-F238E27FC236}">
                <a16:creationId xmlns:a16="http://schemas.microsoft.com/office/drawing/2014/main" id="{50B50BC2-8717-4B7D-88BC-CFB50D585217}"/>
              </a:ext>
            </a:extLst>
          </p:cNvPr>
          <p:cNvSpPr>
            <a:spLocks noGrp="1"/>
          </p:cNvSpPr>
          <p:nvPr>
            <p:ph type="pic" idx="17" hasCustomPrompt="1"/>
          </p:nvPr>
        </p:nvSpPr>
        <p:spPr>
          <a:xfrm rot="21137592">
            <a:off x="8921358" y="1507779"/>
            <a:ext cx="2187511" cy="2145283"/>
          </a:xfrm>
          <a:no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800" i="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5" name="Rechthoek 14">
            <a:extLst>
              <a:ext uri="{FF2B5EF4-FFF2-40B4-BE49-F238E27FC236}">
                <a16:creationId xmlns:a16="http://schemas.microsoft.com/office/drawing/2014/main" id="{DC885ECF-9FCA-4F69-8CC5-BFF22855D07E}"/>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82261C5D-200E-41F4-B1E0-EE102B3E4880}"/>
              </a:ext>
            </a:extLst>
          </p:cNvPr>
          <p:cNvSpPr>
            <a:spLocks noGrp="1"/>
          </p:cNvSpPr>
          <p:nvPr>
            <p:ph type="title"/>
          </p:nvPr>
        </p:nvSpPr>
        <p:spPr bwMode="blackWhite"/>
        <p:txBody>
          <a:bodyPr rtlCol="0"/>
          <a:lstStyle/>
          <a:p>
            <a:pPr rtl="0"/>
            <a:r>
              <a:rPr lang="nl-NL" noProof="0"/>
              <a:t>Klik om de stijl te bewerken</a:t>
            </a:r>
            <a:endParaRPr lang="nl-NL" noProof="0" dirty="0"/>
          </a:p>
        </p:txBody>
      </p:sp>
      <p:grpSp>
        <p:nvGrpSpPr>
          <p:cNvPr id="33" name="Groep 32">
            <a:extLst>
              <a:ext uri="{FF2B5EF4-FFF2-40B4-BE49-F238E27FC236}">
                <a16:creationId xmlns:a16="http://schemas.microsoft.com/office/drawing/2014/main" id="{570612C8-767B-46E3-96E1-BF9118D196C5}"/>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4" name="Rechthoek 33">
              <a:extLst>
                <a:ext uri="{FF2B5EF4-FFF2-40B4-BE49-F238E27FC236}">
                  <a16:creationId xmlns:a16="http://schemas.microsoft.com/office/drawing/2014/main" id="{93D94B63-D894-42C0-BF11-B527FEFCBA58}"/>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28B7FFFC-B5F5-4078-B495-B92687D705F6}"/>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8D7C4A3C-2EF8-4425-9D2D-60132BA95259}"/>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242C5DA1-03BD-4A6D-8CA6-EA54042241EA}"/>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53D256C5-4716-417D-910A-0B684E6D76A2}"/>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B396E375-55AF-42DA-B0DD-F4F7C0463170}"/>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069AAC1A-DB7A-4C65-8E60-13EC2A1A3DB6}"/>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C7EBFCE4-427A-49A1-BF80-7CC9ADFE25AC}"/>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D167A803-A1FE-41F2-A4E4-E7E0BAB98CB7}"/>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A2DB04B9-1280-4393-86EF-946A37EBBEE3}"/>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04CAAD20-9D30-4626-A352-5322FE5E4340}"/>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716DF4C4-8CF3-4A8E-B439-A822BB28AF33}"/>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6" name="Tijdelijke aanduiding voor dianummer 5">
            <a:extLst>
              <a:ext uri="{FF2B5EF4-FFF2-40B4-BE49-F238E27FC236}">
                <a16:creationId xmlns:a16="http://schemas.microsoft.com/office/drawing/2014/main" id="{5E1D033B-FA36-4243-BAC5-13D7E2658848}"/>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4">
                    <a:lumMod val="50000"/>
                  </a:schemeClr>
                </a:solidFill>
              </a:defRPr>
            </a:lvl1pPr>
          </a:lstStyle>
          <a:p>
            <a:pPr rtl="0"/>
            <a:fld id="{3D3C4EEC-F499-4A7F-B67B-5709763315B6}" type="slidenum">
              <a:rPr lang="nl-NL" noProof="0" smtClean="0"/>
              <a:pPr rtl="0"/>
              <a:t>‹nr.›</a:t>
            </a:fld>
            <a:endParaRPr lang="nl-NL" noProof="0" dirty="0"/>
          </a:p>
        </p:txBody>
      </p:sp>
      <p:sp>
        <p:nvSpPr>
          <p:cNvPr id="48" name="Rechthoek 47">
            <a:extLst>
              <a:ext uri="{FF2B5EF4-FFF2-40B4-BE49-F238E27FC236}">
                <a16:creationId xmlns:a16="http://schemas.microsoft.com/office/drawing/2014/main" id="{30E16719-0C73-48A1-9930-6E8D5F5AFFBB}"/>
              </a:ext>
              <a:ext uri="{C183D7F6-B498-43B3-948B-1728B52AA6E4}">
                <adec:decorative xmlns:adec="http://schemas.microsoft.com/office/drawing/2017/decorative" val="1"/>
              </a:ext>
            </a:extLst>
          </p:cNvPr>
          <p:cNvSpPr>
            <a:spLocks noChangeAspect="1"/>
          </p:cNvSpPr>
          <p:nvPr userDrawn="1"/>
        </p:nvSpPr>
        <p:spPr>
          <a:xfrm rot="5400000">
            <a:off x="7337047" y="808296"/>
            <a:ext cx="3996000" cy="39960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9" name="Rechthoek 48">
            <a:extLst>
              <a:ext uri="{FF2B5EF4-FFF2-40B4-BE49-F238E27FC236}">
                <a16:creationId xmlns:a16="http://schemas.microsoft.com/office/drawing/2014/main" id="{1243DC69-2504-4655-9BD4-9A8CCD5FAE02}"/>
              </a:ext>
              <a:ext uri="{C183D7F6-B498-43B3-948B-1728B52AA6E4}">
                <adec:decorative xmlns:adec="http://schemas.microsoft.com/office/drawing/2017/decorative" val="1"/>
              </a:ext>
            </a:extLst>
          </p:cNvPr>
          <p:cNvSpPr>
            <a:spLocks noChangeAspect="1"/>
          </p:cNvSpPr>
          <p:nvPr userDrawn="1"/>
        </p:nvSpPr>
        <p:spPr>
          <a:xfrm rot="5400000">
            <a:off x="7337043" y="4877122"/>
            <a:ext cx="1260000" cy="12600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0" name="Rechthoek 49">
            <a:extLst>
              <a:ext uri="{FF2B5EF4-FFF2-40B4-BE49-F238E27FC236}">
                <a16:creationId xmlns:a16="http://schemas.microsoft.com/office/drawing/2014/main" id="{6E4EE5BD-BDBD-4002-898D-533D12F2A682}"/>
              </a:ext>
              <a:ext uri="{C183D7F6-B498-43B3-948B-1728B52AA6E4}">
                <adec:decorative xmlns:adec="http://schemas.microsoft.com/office/drawing/2017/decorative" val="1"/>
              </a:ext>
            </a:extLst>
          </p:cNvPr>
          <p:cNvSpPr>
            <a:spLocks noChangeAspect="1"/>
          </p:cNvSpPr>
          <p:nvPr userDrawn="1"/>
        </p:nvSpPr>
        <p:spPr>
          <a:xfrm rot="5400000">
            <a:off x="8705047" y="4877122"/>
            <a:ext cx="1260000" cy="12600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1" name="Rechthoek 50">
            <a:extLst>
              <a:ext uri="{FF2B5EF4-FFF2-40B4-BE49-F238E27FC236}">
                <a16:creationId xmlns:a16="http://schemas.microsoft.com/office/drawing/2014/main" id="{FC61316F-3B6C-4981-8AB4-ED464AF3FCCC}"/>
              </a:ext>
              <a:ext uri="{C183D7F6-B498-43B3-948B-1728B52AA6E4}">
                <adec:decorative xmlns:adec="http://schemas.microsoft.com/office/drawing/2017/decorative" val="1"/>
              </a:ext>
            </a:extLst>
          </p:cNvPr>
          <p:cNvSpPr>
            <a:spLocks noChangeAspect="1"/>
          </p:cNvSpPr>
          <p:nvPr userDrawn="1"/>
        </p:nvSpPr>
        <p:spPr>
          <a:xfrm rot="5400000">
            <a:off x="10073047" y="4877122"/>
            <a:ext cx="1260000" cy="12600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9" name="Tijdelijke aanduiding voor afbeelding 2">
            <a:extLst>
              <a:ext uri="{FF2B5EF4-FFF2-40B4-BE49-F238E27FC236}">
                <a16:creationId xmlns:a16="http://schemas.microsoft.com/office/drawing/2014/main" id="{22AB9C03-4C32-4F5B-BF1E-D8BD62721036}"/>
              </a:ext>
            </a:extLst>
          </p:cNvPr>
          <p:cNvSpPr>
            <a:spLocks noGrp="1" noChangeAspect="1"/>
          </p:cNvSpPr>
          <p:nvPr>
            <p:ph type="pic" idx="16" hasCustomPrompt="1"/>
          </p:nvPr>
        </p:nvSpPr>
        <p:spPr>
          <a:xfrm>
            <a:off x="7633215" y="1102648"/>
            <a:ext cx="3420000" cy="3420000"/>
          </a:xfrm>
          <a:solidFill>
            <a:schemeClr val="tx1">
              <a:lumMod val="85000"/>
              <a:lumOff val="1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2" name="Tijdelijke aanduiding voor afbeelding 2">
            <a:extLst>
              <a:ext uri="{FF2B5EF4-FFF2-40B4-BE49-F238E27FC236}">
                <a16:creationId xmlns:a16="http://schemas.microsoft.com/office/drawing/2014/main" id="{398CDA31-B5D2-4F84-86FC-0F153C0952BB}"/>
              </a:ext>
            </a:extLst>
          </p:cNvPr>
          <p:cNvSpPr>
            <a:spLocks noGrp="1" noChangeAspect="1"/>
          </p:cNvSpPr>
          <p:nvPr>
            <p:ph type="pic" idx="18" hasCustomPrompt="1"/>
          </p:nvPr>
        </p:nvSpPr>
        <p:spPr>
          <a:xfrm>
            <a:off x="7454879" y="5009517"/>
            <a:ext cx="1008000" cy="1008000"/>
          </a:xfrm>
          <a:solidFill>
            <a:schemeClr val="tx1">
              <a:lumMod val="85000"/>
              <a:lumOff val="1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0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3" name="Tijdelijke aanduiding voor afbeelding 2">
            <a:extLst>
              <a:ext uri="{FF2B5EF4-FFF2-40B4-BE49-F238E27FC236}">
                <a16:creationId xmlns:a16="http://schemas.microsoft.com/office/drawing/2014/main" id="{4FC6EB8A-A464-4AE0-8176-27A9B6E7CB13}"/>
              </a:ext>
            </a:extLst>
          </p:cNvPr>
          <p:cNvSpPr>
            <a:spLocks noGrp="1" noChangeAspect="1"/>
          </p:cNvSpPr>
          <p:nvPr>
            <p:ph type="pic" idx="19" hasCustomPrompt="1"/>
          </p:nvPr>
        </p:nvSpPr>
        <p:spPr>
          <a:xfrm>
            <a:off x="8840879" y="5009517"/>
            <a:ext cx="1008000" cy="1008000"/>
          </a:xfrm>
          <a:solidFill>
            <a:schemeClr val="tx1">
              <a:lumMod val="85000"/>
              <a:lumOff val="1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a:buNone/>
              <a:defRPr sz="10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4" name="Tijdelijke aanduiding voor afbeelding 2">
            <a:extLst>
              <a:ext uri="{FF2B5EF4-FFF2-40B4-BE49-F238E27FC236}">
                <a16:creationId xmlns:a16="http://schemas.microsoft.com/office/drawing/2014/main" id="{762059D3-0388-411B-ACD8-F724A42E266D}"/>
              </a:ext>
            </a:extLst>
          </p:cNvPr>
          <p:cNvSpPr>
            <a:spLocks noGrp="1" noChangeAspect="1"/>
          </p:cNvSpPr>
          <p:nvPr>
            <p:ph type="pic" idx="20" hasCustomPrompt="1"/>
          </p:nvPr>
        </p:nvSpPr>
        <p:spPr>
          <a:xfrm>
            <a:off x="10192019" y="5003122"/>
            <a:ext cx="1008000" cy="1008000"/>
          </a:xfrm>
          <a:solidFill>
            <a:schemeClr val="tx1">
              <a:lumMod val="85000"/>
              <a:lumOff val="1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0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12273353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9 Afbeeldingen">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50C6B234-35B4-4B8B-9E3D-88B2A5897623}"/>
              </a:ext>
            </a:extLst>
          </p:cNvPr>
          <p:cNvSpPr/>
          <p:nvPr userDrawn="1"/>
        </p:nvSpPr>
        <p:spPr>
          <a:xfrm>
            <a:off x="11705310" y="6764214"/>
            <a:ext cx="208932" cy="136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0" name="Rechthoek 69">
            <a:extLst>
              <a:ext uri="{FF2B5EF4-FFF2-40B4-BE49-F238E27FC236}">
                <a16:creationId xmlns:a16="http://schemas.microsoft.com/office/drawing/2014/main" id="{0CAE8AB2-13F6-408F-A317-A44B3B83C438}"/>
              </a:ext>
              <a:ext uri="{C183D7F6-B498-43B3-948B-1728B52AA6E4}">
                <adec:decorative xmlns:adec="http://schemas.microsoft.com/office/drawing/2017/decorative" val="1"/>
              </a:ext>
            </a:extLst>
          </p:cNvPr>
          <p:cNvSpPr>
            <a:spLocks noChangeAspect="1"/>
          </p:cNvSpPr>
          <p:nvPr userDrawn="1"/>
        </p:nvSpPr>
        <p:spPr>
          <a:xfrm rot="5400000">
            <a:off x="1849958" y="603211"/>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1" name="Rechthoek 70">
            <a:extLst>
              <a:ext uri="{FF2B5EF4-FFF2-40B4-BE49-F238E27FC236}">
                <a16:creationId xmlns:a16="http://schemas.microsoft.com/office/drawing/2014/main" id="{AA2D15D0-886F-49AC-9365-AB71F53F58E9}"/>
              </a:ext>
              <a:ext uri="{C183D7F6-B498-43B3-948B-1728B52AA6E4}">
                <adec:decorative xmlns:adec="http://schemas.microsoft.com/office/drawing/2017/decorative" val="1"/>
              </a:ext>
            </a:extLst>
          </p:cNvPr>
          <p:cNvSpPr>
            <a:spLocks noChangeAspect="1"/>
          </p:cNvSpPr>
          <p:nvPr userDrawn="1"/>
        </p:nvSpPr>
        <p:spPr>
          <a:xfrm rot="5400000">
            <a:off x="1849958" y="4374286"/>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2" name="Rechthoek 71">
            <a:extLst>
              <a:ext uri="{FF2B5EF4-FFF2-40B4-BE49-F238E27FC236}">
                <a16:creationId xmlns:a16="http://schemas.microsoft.com/office/drawing/2014/main" id="{37E7990E-1ABA-48CB-B947-2EDD0239F27A}"/>
              </a:ext>
              <a:ext uri="{C183D7F6-B498-43B3-948B-1728B52AA6E4}">
                <adec:decorative xmlns:adec="http://schemas.microsoft.com/office/drawing/2017/decorative" val="1"/>
              </a:ext>
            </a:extLst>
          </p:cNvPr>
          <p:cNvSpPr>
            <a:spLocks noChangeAspect="1"/>
          </p:cNvSpPr>
          <p:nvPr userDrawn="1"/>
        </p:nvSpPr>
        <p:spPr>
          <a:xfrm rot="5400000">
            <a:off x="3757191" y="2488749"/>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3" name="Rechthoek 72">
            <a:extLst>
              <a:ext uri="{FF2B5EF4-FFF2-40B4-BE49-F238E27FC236}">
                <a16:creationId xmlns:a16="http://schemas.microsoft.com/office/drawing/2014/main" id="{99E1E195-144D-401A-80C7-D006EBFACA44}"/>
              </a:ext>
              <a:ext uri="{C183D7F6-B498-43B3-948B-1728B52AA6E4}">
                <adec:decorative xmlns:adec="http://schemas.microsoft.com/office/drawing/2017/decorative" val="1"/>
              </a:ext>
            </a:extLst>
          </p:cNvPr>
          <p:cNvSpPr>
            <a:spLocks noChangeAspect="1"/>
          </p:cNvSpPr>
          <p:nvPr userDrawn="1"/>
        </p:nvSpPr>
        <p:spPr>
          <a:xfrm rot="5400000">
            <a:off x="5673899" y="600919"/>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4" name="Rechthoek 73">
            <a:extLst>
              <a:ext uri="{FF2B5EF4-FFF2-40B4-BE49-F238E27FC236}">
                <a16:creationId xmlns:a16="http://schemas.microsoft.com/office/drawing/2014/main" id="{384490CF-5C52-41FD-8F18-C4932C5CE0DC}"/>
              </a:ext>
              <a:ext uri="{C183D7F6-B498-43B3-948B-1728B52AA6E4}">
                <adec:decorative xmlns:adec="http://schemas.microsoft.com/office/drawing/2017/decorative" val="1"/>
              </a:ext>
            </a:extLst>
          </p:cNvPr>
          <p:cNvSpPr>
            <a:spLocks noChangeAspect="1"/>
          </p:cNvSpPr>
          <p:nvPr userDrawn="1"/>
        </p:nvSpPr>
        <p:spPr>
          <a:xfrm rot="5400000">
            <a:off x="5673899" y="4371994"/>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5" name="Rechthoek 74">
            <a:extLst>
              <a:ext uri="{FF2B5EF4-FFF2-40B4-BE49-F238E27FC236}">
                <a16:creationId xmlns:a16="http://schemas.microsoft.com/office/drawing/2014/main" id="{5B96B24C-1BAF-4E16-926A-6E5EBF1F3AF8}"/>
              </a:ext>
              <a:ext uri="{C183D7F6-B498-43B3-948B-1728B52AA6E4}">
                <adec:decorative xmlns:adec="http://schemas.microsoft.com/office/drawing/2017/decorative" val="1"/>
              </a:ext>
            </a:extLst>
          </p:cNvPr>
          <p:cNvSpPr>
            <a:spLocks noChangeAspect="1"/>
          </p:cNvSpPr>
          <p:nvPr userDrawn="1"/>
        </p:nvSpPr>
        <p:spPr>
          <a:xfrm rot="5400000">
            <a:off x="7581132" y="2486457"/>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6" name="Rechthoek 75">
            <a:extLst>
              <a:ext uri="{FF2B5EF4-FFF2-40B4-BE49-F238E27FC236}">
                <a16:creationId xmlns:a16="http://schemas.microsoft.com/office/drawing/2014/main" id="{6BA0CB95-67A7-4DEB-B39C-EED75CBE856B}"/>
              </a:ext>
              <a:ext uri="{C183D7F6-B498-43B3-948B-1728B52AA6E4}">
                <adec:decorative xmlns:adec="http://schemas.microsoft.com/office/drawing/2017/decorative" val="1"/>
              </a:ext>
            </a:extLst>
          </p:cNvPr>
          <p:cNvSpPr>
            <a:spLocks noChangeAspect="1"/>
          </p:cNvSpPr>
          <p:nvPr userDrawn="1"/>
        </p:nvSpPr>
        <p:spPr>
          <a:xfrm rot="5400000">
            <a:off x="9491040" y="600919"/>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7" name="Rechthoek 76">
            <a:extLst>
              <a:ext uri="{FF2B5EF4-FFF2-40B4-BE49-F238E27FC236}">
                <a16:creationId xmlns:a16="http://schemas.microsoft.com/office/drawing/2014/main" id="{CB5D3434-7AED-4889-BC69-F15D141F4BC7}"/>
              </a:ext>
              <a:ext uri="{C183D7F6-B498-43B3-948B-1728B52AA6E4}">
                <adec:decorative xmlns:adec="http://schemas.microsoft.com/office/drawing/2017/decorative" val="1"/>
              </a:ext>
            </a:extLst>
          </p:cNvPr>
          <p:cNvSpPr>
            <a:spLocks noChangeAspect="1"/>
          </p:cNvSpPr>
          <p:nvPr userDrawn="1"/>
        </p:nvSpPr>
        <p:spPr>
          <a:xfrm rot="5400000">
            <a:off x="9491040" y="4371994"/>
            <a:ext cx="1908000" cy="190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0F2426E2-B394-44D4-96C2-F9A6C2B0D64A}"/>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6BDD7FC1-B729-46C5-AEE7-8C9265CFBAD3}"/>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6">
              <a:lumMod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A7FE28AC-4FD0-4BBC-8C42-6D3DBFC7ECD1}"/>
              </a:ext>
            </a:extLst>
          </p:cNvPr>
          <p:cNvSpPr>
            <a:spLocks noGrp="1"/>
          </p:cNvSpPr>
          <p:nvPr>
            <p:ph type="ftr" sz="quarter" idx="10"/>
          </p:nvPr>
        </p:nvSpPr>
        <p:spPr/>
        <p:txBody>
          <a:bodyPr rtlCol="0"/>
          <a:lstStyle/>
          <a:p>
            <a:pPr rtl="0"/>
            <a:endParaRPr lang="nl-NL" noProof="0" dirty="0"/>
          </a:p>
        </p:txBody>
      </p:sp>
      <p:sp>
        <p:nvSpPr>
          <p:cNvPr id="7" name="Tijdelijke aanduiding voor afbeelding 2">
            <a:extLst>
              <a:ext uri="{FF2B5EF4-FFF2-40B4-BE49-F238E27FC236}">
                <a16:creationId xmlns:a16="http://schemas.microsoft.com/office/drawing/2014/main" id="{D70C7A05-B31C-4CB6-961D-F9131B81BAC6}"/>
              </a:ext>
            </a:extLst>
          </p:cNvPr>
          <p:cNvSpPr>
            <a:spLocks noGrp="1"/>
          </p:cNvSpPr>
          <p:nvPr>
            <p:ph type="pic" idx="15" hasCustomPrompt="1"/>
          </p:nvPr>
        </p:nvSpPr>
        <p:spPr>
          <a:xfrm rot="8771">
            <a:off x="9680185" y="780917"/>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1" name="Tijdelijke aanduiding voor afbeelding 2">
            <a:extLst>
              <a:ext uri="{FF2B5EF4-FFF2-40B4-BE49-F238E27FC236}">
                <a16:creationId xmlns:a16="http://schemas.microsoft.com/office/drawing/2014/main" id="{B8BF0048-F08B-41B6-94CB-F885A135212C}"/>
              </a:ext>
            </a:extLst>
          </p:cNvPr>
          <p:cNvSpPr>
            <a:spLocks noGrp="1"/>
          </p:cNvSpPr>
          <p:nvPr>
            <p:ph type="pic" idx="16" hasCustomPrompt="1"/>
          </p:nvPr>
        </p:nvSpPr>
        <p:spPr>
          <a:xfrm rot="8771">
            <a:off x="2031798" y="4551993"/>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3" name="Tijdelijke aanduiding voor afbeelding 2">
            <a:extLst>
              <a:ext uri="{FF2B5EF4-FFF2-40B4-BE49-F238E27FC236}">
                <a16:creationId xmlns:a16="http://schemas.microsoft.com/office/drawing/2014/main" id="{F616E2FA-F4CC-489D-9972-84AA8EB1A8E5}"/>
              </a:ext>
            </a:extLst>
          </p:cNvPr>
          <p:cNvSpPr>
            <a:spLocks noGrp="1"/>
          </p:cNvSpPr>
          <p:nvPr>
            <p:ph type="pic" idx="17" hasCustomPrompt="1"/>
          </p:nvPr>
        </p:nvSpPr>
        <p:spPr>
          <a:xfrm rot="8771">
            <a:off x="2029958" y="780918"/>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5" name="Tijdelijke aanduiding voor afbeelding 2">
            <a:extLst>
              <a:ext uri="{FF2B5EF4-FFF2-40B4-BE49-F238E27FC236}">
                <a16:creationId xmlns:a16="http://schemas.microsoft.com/office/drawing/2014/main" id="{DF4AA2FE-137B-42C3-B20F-E06833531984}"/>
              </a:ext>
            </a:extLst>
          </p:cNvPr>
          <p:cNvSpPr>
            <a:spLocks noGrp="1"/>
          </p:cNvSpPr>
          <p:nvPr>
            <p:ph type="pic" idx="18" hasCustomPrompt="1"/>
          </p:nvPr>
        </p:nvSpPr>
        <p:spPr>
          <a:xfrm rot="8771">
            <a:off x="5860717" y="780919"/>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7" name="Tijdelijke aanduiding voor afbeelding 2">
            <a:extLst>
              <a:ext uri="{FF2B5EF4-FFF2-40B4-BE49-F238E27FC236}">
                <a16:creationId xmlns:a16="http://schemas.microsoft.com/office/drawing/2014/main" id="{5EBEF625-DD15-478D-89DD-7C4354A73158}"/>
              </a:ext>
            </a:extLst>
          </p:cNvPr>
          <p:cNvSpPr>
            <a:spLocks noGrp="1"/>
          </p:cNvSpPr>
          <p:nvPr>
            <p:ph type="pic" idx="19" hasCustomPrompt="1"/>
          </p:nvPr>
        </p:nvSpPr>
        <p:spPr>
          <a:xfrm rot="8771">
            <a:off x="3942794" y="2664834"/>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9" name="Tijdelijke aanduiding voor afbeelding 2">
            <a:extLst>
              <a:ext uri="{FF2B5EF4-FFF2-40B4-BE49-F238E27FC236}">
                <a16:creationId xmlns:a16="http://schemas.microsoft.com/office/drawing/2014/main" id="{610A8320-5CA4-4119-80B6-30C460E9CB9F}"/>
              </a:ext>
            </a:extLst>
          </p:cNvPr>
          <p:cNvSpPr>
            <a:spLocks noGrp="1"/>
          </p:cNvSpPr>
          <p:nvPr>
            <p:ph type="pic" idx="20" hasCustomPrompt="1"/>
          </p:nvPr>
        </p:nvSpPr>
        <p:spPr>
          <a:xfrm rot="8771">
            <a:off x="5860718" y="4551994"/>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31" name="Tijdelijke aanduiding voor afbeelding 2">
            <a:extLst>
              <a:ext uri="{FF2B5EF4-FFF2-40B4-BE49-F238E27FC236}">
                <a16:creationId xmlns:a16="http://schemas.microsoft.com/office/drawing/2014/main" id="{F5A039DD-EF91-45FA-B969-AF06C2012B6A}"/>
              </a:ext>
            </a:extLst>
          </p:cNvPr>
          <p:cNvSpPr>
            <a:spLocks noGrp="1"/>
          </p:cNvSpPr>
          <p:nvPr>
            <p:ph type="pic" idx="21" hasCustomPrompt="1"/>
          </p:nvPr>
        </p:nvSpPr>
        <p:spPr>
          <a:xfrm rot="8771">
            <a:off x="7761132" y="2664835"/>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33" name="Tijdelijke aanduiding voor afbeelding 2">
            <a:extLst>
              <a:ext uri="{FF2B5EF4-FFF2-40B4-BE49-F238E27FC236}">
                <a16:creationId xmlns:a16="http://schemas.microsoft.com/office/drawing/2014/main" id="{B0B856F3-D2E3-406E-A8F4-7B32864089B3}"/>
              </a:ext>
            </a:extLst>
          </p:cNvPr>
          <p:cNvSpPr>
            <a:spLocks noGrp="1"/>
          </p:cNvSpPr>
          <p:nvPr>
            <p:ph type="pic" idx="22" hasCustomPrompt="1"/>
          </p:nvPr>
        </p:nvSpPr>
        <p:spPr>
          <a:xfrm rot="8771">
            <a:off x="9680184" y="4551992"/>
            <a:ext cx="1548000" cy="1548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36" name="Rechthoek 35">
            <a:extLst>
              <a:ext uri="{FF2B5EF4-FFF2-40B4-BE49-F238E27FC236}">
                <a16:creationId xmlns:a16="http://schemas.microsoft.com/office/drawing/2014/main" id="{94663A3D-C23E-463B-A8B2-D25C66D9D61B}"/>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CC8552B9-117F-450F-848F-56317CBBF8AC}"/>
              </a:ext>
            </a:extLst>
          </p:cNvPr>
          <p:cNvSpPr>
            <a:spLocks noGrp="1"/>
          </p:cNvSpPr>
          <p:nvPr>
            <p:ph type="title"/>
          </p:nvPr>
        </p:nvSpPr>
        <p:spPr bwMode="blackWhite"/>
        <p:txBody>
          <a:bodyPr rtlCol="0"/>
          <a:lstStyle/>
          <a:p>
            <a:pPr rtl="0"/>
            <a:r>
              <a:rPr lang="nl-NL" noProof="0"/>
              <a:t>Klik om de stijl te bewerken</a:t>
            </a:r>
            <a:endParaRPr lang="nl-NL" noProof="0" dirty="0"/>
          </a:p>
        </p:txBody>
      </p:sp>
      <p:grpSp>
        <p:nvGrpSpPr>
          <p:cNvPr id="56" name="Groep 55">
            <a:extLst>
              <a:ext uri="{FF2B5EF4-FFF2-40B4-BE49-F238E27FC236}">
                <a16:creationId xmlns:a16="http://schemas.microsoft.com/office/drawing/2014/main" id="{8ACDCEB6-DAAB-4A1D-8F99-5B2EDF50E610}"/>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57" name="Rechthoek 56">
              <a:extLst>
                <a:ext uri="{FF2B5EF4-FFF2-40B4-BE49-F238E27FC236}">
                  <a16:creationId xmlns:a16="http://schemas.microsoft.com/office/drawing/2014/main" id="{6B9886D0-13A1-491F-8B02-8D36C6A65F66}"/>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8" name="Rechthoek 57">
              <a:extLst>
                <a:ext uri="{FF2B5EF4-FFF2-40B4-BE49-F238E27FC236}">
                  <a16:creationId xmlns:a16="http://schemas.microsoft.com/office/drawing/2014/main" id="{DF00033E-A066-4DA1-AF26-14FEE0229107}"/>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9" name="Rechthoek 58">
              <a:extLst>
                <a:ext uri="{FF2B5EF4-FFF2-40B4-BE49-F238E27FC236}">
                  <a16:creationId xmlns:a16="http://schemas.microsoft.com/office/drawing/2014/main" id="{24D3D794-DDC1-4B29-A248-47CF49C46356}"/>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0" name="Rechthoek 59">
              <a:extLst>
                <a:ext uri="{FF2B5EF4-FFF2-40B4-BE49-F238E27FC236}">
                  <a16:creationId xmlns:a16="http://schemas.microsoft.com/office/drawing/2014/main" id="{9739DEB4-24EA-4F17-99A0-45D90C81D43E}"/>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1" name="Rechthoek 60">
              <a:extLst>
                <a:ext uri="{FF2B5EF4-FFF2-40B4-BE49-F238E27FC236}">
                  <a16:creationId xmlns:a16="http://schemas.microsoft.com/office/drawing/2014/main" id="{02476A3B-01A9-47E1-B07B-42583684F09F}"/>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2" name="Rechthoek 61">
              <a:extLst>
                <a:ext uri="{FF2B5EF4-FFF2-40B4-BE49-F238E27FC236}">
                  <a16:creationId xmlns:a16="http://schemas.microsoft.com/office/drawing/2014/main" id="{F5E6D2F4-F364-48CC-AA57-FCE1AA4E0559}"/>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3" name="Rechthoek 62">
              <a:extLst>
                <a:ext uri="{FF2B5EF4-FFF2-40B4-BE49-F238E27FC236}">
                  <a16:creationId xmlns:a16="http://schemas.microsoft.com/office/drawing/2014/main" id="{DB869C9D-EA89-492B-8267-2602B4EC04D7}"/>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4" name="Rechthoek 63">
              <a:extLst>
                <a:ext uri="{FF2B5EF4-FFF2-40B4-BE49-F238E27FC236}">
                  <a16:creationId xmlns:a16="http://schemas.microsoft.com/office/drawing/2014/main" id="{A84097FA-F903-4F60-BD4D-74F7180AFE69}"/>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5" name="Rechthoek 64">
              <a:extLst>
                <a:ext uri="{FF2B5EF4-FFF2-40B4-BE49-F238E27FC236}">
                  <a16:creationId xmlns:a16="http://schemas.microsoft.com/office/drawing/2014/main" id="{D7AB19A9-93D3-48FD-96F3-F5C1A0D7D9C8}"/>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6" name="Rechthoek 65">
              <a:extLst>
                <a:ext uri="{FF2B5EF4-FFF2-40B4-BE49-F238E27FC236}">
                  <a16:creationId xmlns:a16="http://schemas.microsoft.com/office/drawing/2014/main" id="{1909C44D-1F83-4029-8BE4-7719A72D5C8A}"/>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7" name="Rechthoek 66">
              <a:extLst>
                <a:ext uri="{FF2B5EF4-FFF2-40B4-BE49-F238E27FC236}">
                  <a16:creationId xmlns:a16="http://schemas.microsoft.com/office/drawing/2014/main" id="{E25031FA-0F7A-471F-9F6F-6F2E9A398C4B}"/>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8" name="Rechthoek 67">
              <a:extLst>
                <a:ext uri="{FF2B5EF4-FFF2-40B4-BE49-F238E27FC236}">
                  <a16:creationId xmlns:a16="http://schemas.microsoft.com/office/drawing/2014/main" id="{D116645D-9668-46BB-B7B7-CE5B11FC4AF6}"/>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69" name="Tijdelijke aanduiding voor dianummer 5">
            <a:extLst>
              <a:ext uri="{FF2B5EF4-FFF2-40B4-BE49-F238E27FC236}">
                <a16:creationId xmlns:a16="http://schemas.microsoft.com/office/drawing/2014/main" id="{66480453-6456-4FCB-AA49-5F003EE8A136}"/>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6">
                    <a:lumMod val="50000"/>
                  </a:schemeClr>
                </a:solidFill>
              </a:defRPr>
            </a:lvl1pPr>
          </a:lstStyle>
          <a:p>
            <a:pPr rtl="0"/>
            <a:fld id="{3D3C4EEC-F499-4A7F-B67B-5709763315B6}" type="slidenum">
              <a:rPr lang="nl-NL" noProof="0" smtClean="0"/>
              <a:pPr rtl="0"/>
              <a:t>‹nr.›</a:t>
            </a:fld>
            <a:endParaRPr lang="nl-NL" noProof="0" dirty="0"/>
          </a:p>
        </p:txBody>
      </p:sp>
    </p:spTree>
    <p:extLst>
      <p:ext uri="{BB962C8B-B14F-4D97-AF65-F5344CB8AC3E}">
        <p14:creationId xmlns:p14="http://schemas.microsoft.com/office/powerpoint/2010/main" val="609511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 Afbeeldingen (2)">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77F3192-98FE-47A7-BB46-9AA757A6B33A}"/>
              </a:ext>
            </a:extLst>
          </p:cNvPr>
          <p:cNvSpPr/>
          <p:nvPr userDrawn="1"/>
        </p:nvSpPr>
        <p:spPr>
          <a:xfrm>
            <a:off x="11646183" y="6753824"/>
            <a:ext cx="268059" cy="208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0" name="Rechthoek 49">
            <a:extLst>
              <a:ext uri="{FF2B5EF4-FFF2-40B4-BE49-F238E27FC236}">
                <a16:creationId xmlns:a16="http://schemas.microsoft.com/office/drawing/2014/main" id="{9B368BDE-1201-4ACE-9D1E-F06F9E887FED}"/>
              </a:ext>
              <a:ext uri="{C183D7F6-B498-43B3-948B-1728B52AA6E4}">
                <adec:decorative xmlns:adec="http://schemas.microsoft.com/office/drawing/2017/decorative" val="1"/>
              </a:ext>
            </a:extLst>
          </p:cNvPr>
          <p:cNvSpPr>
            <a:spLocks noChangeAspect="1"/>
          </p:cNvSpPr>
          <p:nvPr userDrawn="1"/>
        </p:nvSpPr>
        <p:spPr>
          <a:xfrm rot="5400000">
            <a:off x="6763352" y="1093208"/>
            <a:ext cx="4671584" cy="46715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1" name="Rechthoek 50">
            <a:extLst>
              <a:ext uri="{FF2B5EF4-FFF2-40B4-BE49-F238E27FC236}">
                <a16:creationId xmlns:a16="http://schemas.microsoft.com/office/drawing/2014/main" id="{64D2CA08-56B3-444C-96C4-F5677BCDF469}"/>
              </a:ext>
              <a:ext uri="{C183D7F6-B498-43B3-948B-1728B52AA6E4}">
                <adec:decorative xmlns:adec="http://schemas.microsoft.com/office/drawing/2017/decorative" val="1"/>
              </a:ext>
            </a:extLst>
          </p:cNvPr>
          <p:cNvSpPr>
            <a:spLocks noChangeAspect="1"/>
          </p:cNvSpPr>
          <p:nvPr userDrawn="1"/>
        </p:nvSpPr>
        <p:spPr>
          <a:xfrm rot="5400000">
            <a:off x="4276284" y="2261104"/>
            <a:ext cx="2335793" cy="23357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3" name="Rechthoek 52">
            <a:extLst>
              <a:ext uri="{FF2B5EF4-FFF2-40B4-BE49-F238E27FC236}">
                <a16:creationId xmlns:a16="http://schemas.microsoft.com/office/drawing/2014/main" id="{005569BC-C0A9-4946-A7BD-F3F0F8790A49}"/>
              </a:ext>
              <a:ext uri="{C183D7F6-B498-43B3-948B-1728B52AA6E4}">
                <adec:decorative xmlns:adec="http://schemas.microsoft.com/office/drawing/2017/decorative" val="1"/>
              </a:ext>
            </a:extLst>
          </p:cNvPr>
          <p:cNvSpPr>
            <a:spLocks noChangeAspect="1"/>
          </p:cNvSpPr>
          <p:nvPr userDrawn="1"/>
        </p:nvSpPr>
        <p:spPr>
          <a:xfrm rot="5400000">
            <a:off x="1789216" y="2261104"/>
            <a:ext cx="2335793" cy="23357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0" name="Rechthoek 19">
            <a:extLst>
              <a:ext uri="{FF2B5EF4-FFF2-40B4-BE49-F238E27FC236}">
                <a16:creationId xmlns:a16="http://schemas.microsoft.com/office/drawing/2014/main" id="{00F947F6-B8A3-4C20-8533-1CEF38F865C7}"/>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1" name="Rechthoek 20">
            <a:extLst>
              <a:ext uri="{FF2B5EF4-FFF2-40B4-BE49-F238E27FC236}">
                <a16:creationId xmlns:a16="http://schemas.microsoft.com/office/drawing/2014/main" id="{69439D48-D525-49B0-BF8C-3CB5365416D1}"/>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F59C41B0-D64E-421B-A4F0-530E90D36BCC}"/>
              </a:ext>
            </a:extLst>
          </p:cNvPr>
          <p:cNvSpPr>
            <a:spLocks noGrp="1"/>
          </p:cNvSpPr>
          <p:nvPr>
            <p:ph type="ftr" sz="quarter" idx="10"/>
          </p:nvPr>
        </p:nvSpPr>
        <p:spPr/>
        <p:txBody>
          <a:bodyPr rtlCol="0"/>
          <a:lstStyle/>
          <a:p>
            <a:pPr rtl="0"/>
            <a:endParaRPr lang="nl-NL" noProof="0" dirty="0"/>
          </a:p>
        </p:txBody>
      </p:sp>
      <p:sp>
        <p:nvSpPr>
          <p:cNvPr id="7" name="Tijdelijke aanduiding voor afbeelding 2">
            <a:extLst>
              <a:ext uri="{FF2B5EF4-FFF2-40B4-BE49-F238E27FC236}">
                <a16:creationId xmlns:a16="http://schemas.microsoft.com/office/drawing/2014/main" id="{501792FD-74B3-4ECD-A40A-F77CEEB36DC4}"/>
              </a:ext>
            </a:extLst>
          </p:cNvPr>
          <p:cNvSpPr>
            <a:spLocks noGrp="1"/>
          </p:cNvSpPr>
          <p:nvPr>
            <p:ph type="pic" idx="15" hasCustomPrompt="1"/>
          </p:nvPr>
        </p:nvSpPr>
        <p:spPr>
          <a:xfrm>
            <a:off x="7002554" y="1303477"/>
            <a:ext cx="4212000" cy="4212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6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1" name="Tijdelijke aanduiding voor afbeelding 2">
            <a:extLst>
              <a:ext uri="{FF2B5EF4-FFF2-40B4-BE49-F238E27FC236}">
                <a16:creationId xmlns:a16="http://schemas.microsoft.com/office/drawing/2014/main" id="{4E5CA06C-5CEF-40DA-A8FE-328DDC53F5FD}"/>
              </a:ext>
            </a:extLst>
          </p:cNvPr>
          <p:cNvSpPr>
            <a:spLocks noGrp="1" noChangeAspect="1"/>
          </p:cNvSpPr>
          <p:nvPr>
            <p:ph type="pic" idx="17" hasCustomPrompt="1"/>
          </p:nvPr>
        </p:nvSpPr>
        <p:spPr>
          <a:xfrm>
            <a:off x="4410075" y="2412833"/>
            <a:ext cx="2052000" cy="2052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7" name="Rechthoek 16">
            <a:extLst>
              <a:ext uri="{FF2B5EF4-FFF2-40B4-BE49-F238E27FC236}">
                <a16:creationId xmlns:a16="http://schemas.microsoft.com/office/drawing/2014/main" id="{095B903F-CE5A-4273-9714-B7261F08AB4B}"/>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4EF460E4-9DF4-4EB1-AECE-632C35E72F2E}"/>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6" name="Groep 35">
            <a:extLst>
              <a:ext uri="{FF2B5EF4-FFF2-40B4-BE49-F238E27FC236}">
                <a16:creationId xmlns:a16="http://schemas.microsoft.com/office/drawing/2014/main" id="{B7BF31D5-F6A4-42B4-9963-68F44E754B48}"/>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7" name="Rechthoek 36">
              <a:extLst>
                <a:ext uri="{FF2B5EF4-FFF2-40B4-BE49-F238E27FC236}">
                  <a16:creationId xmlns:a16="http://schemas.microsoft.com/office/drawing/2014/main" id="{3D27DDF0-D73E-4C01-99F7-8E20416EAA5C}"/>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1E8022A5-2C0C-4EC7-8466-4C91CB9EC9A9}"/>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C870EA5D-ED94-4C78-901D-DCDCE8A8A2C0}"/>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E572BABC-D4B2-4DF4-85E8-BDCEA7EFFB6E}"/>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A637D9D2-EEDD-4524-B1AF-0C49F74C0838}"/>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4914EF41-77D9-46B6-836F-2FAD1BF15EF1}"/>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780BB8D3-E3D2-4C31-B425-33CEB19B2D50}"/>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389F73E0-E6E4-40BB-9DDD-04D771BE26D8}"/>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1ACDDC9A-1072-4ABD-AA37-43EB560960F0}"/>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6" name="Rechthoek 45">
              <a:extLst>
                <a:ext uri="{FF2B5EF4-FFF2-40B4-BE49-F238E27FC236}">
                  <a16:creationId xmlns:a16="http://schemas.microsoft.com/office/drawing/2014/main" id="{0A3BBD6F-A2F0-4EB2-A7D2-2D3278112E32}"/>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7" name="Rechthoek 46">
              <a:extLst>
                <a:ext uri="{FF2B5EF4-FFF2-40B4-BE49-F238E27FC236}">
                  <a16:creationId xmlns:a16="http://schemas.microsoft.com/office/drawing/2014/main" id="{1601F45C-E4EF-44F3-BB1C-710B534DB61E}"/>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8" name="Rechthoek 47">
              <a:extLst>
                <a:ext uri="{FF2B5EF4-FFF2-40B4-BE49-F238E27FC236}">
                  <a16:creationId xmlns:a16="http://schemas.microsoft.com/office/drawing/2014/main" id="{0108B365-4C78-45FF-8E6D-9CEEDFB53C3D}"/>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9" name="Tijdelijke aanduiding voor dianummer 5">
            <a:extLst>
              <a:ext uri="{FF2B5EF4-FFF2-40B4-BE49-F238E27FC236}">
                <a16:creationId xmlns:a16="http://schemas.microsoft.com/office/drawing/2014/main" id="{EA088FB9-FDBE-43B4-8AB5-27A349FB73D8}"/>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1"/>
                </a:solidFill>
              </a:defRPr>
            </a:lvl1pPr>
          </a:lstStyle>
          <a:p>
            <a:pPr rtl="0"/>
            <a:fld id="{3D3C4EEC-F499-4A7F-B67B-5709763315B6}" type="slidenum">
              <a:rPr lang="nl-NL" noProof="0" smtClean="0"/>
              <a:pPr rtl="0"/>
              <a:t>‹nr.›</a:t>
            </a:fld>
            <a:endParaRPr lang="nl-NL" noProof="0" dirty="0"/>
          </a:p>
        </p:txBody>
      </p:sp>
      <p:sp>
        <p:nvSpPr>
          <p:cNvPr id="54" name="Tijdelijke aanduiding voor afbeelding 2">
            <a:extLst>
              <a:ext uri="{FF2B5EF4-FFF2-40B4-BE49-F238E27FC236}">
                <a16:creationId xmlns:a16="http://schemas.microsoft.com/office/drawing/2014/main" id="{3D958067-FD8C-4456-87C3-5F7B9AD1F861}"/>
              </a:ext>
            </a:extLst>
          </p:cNvPr>
          <p:cNvSpPr>
            <a:spLocks noGrp="1" noChangeAspect="1"/>
          </p:cNvSpPr>
          <p:nvPr>
            <p:ph type="pic" idx="18" hasCustomPrompt="1"/>
          </p:nvPr>
        </p:nvSpPr>
        <p:spPr>
          <a:xfrm>
            <a:off x="1931113" y="2383477"/>
            <a:ext cx="2052000" cy="2052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30599173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 Afbeeldingen (2)">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FD073E71-DB01-42D1-A058-CC43F6A9C76A}"/>
              </a:ext>
            </a:extLst>
          </p:cNvPr>
          <p:cNvSpPr/>
          <p:nvPr userDrawn="1"/>
        </p:nvSpPr>
        <p:spPr>
          <a:xfrm>
            <a:off x="11721629" y="6738797"/>
            <a:ext cx="208932" cy="119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9" name="Rechthoek 18">
            <a:extLst>
              <a:ext uri="{FF2B5EF4-FFF2-40B4-BE49-F238E27FC236}">
                <a16:creationId xmlns:a16="http://schemas.microsoft.com/office/drawing/2014/main" id="{84ADA968-021A-473B-A9E6-136BA68DA544}"/>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0" name="Rechthoek 19">
            <a:extLst>
              <a:ext uri="{FF2B5EF4-FFF2-40B4-BE49-F238E27FC236}">
                <a16:creationId xmlns:a16="http://schemas.microsoft.com/office/drawing/2014/main" id="{2ABC8721-8B63-45C7-B2E2-686C493E6382}"/>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4ADAB91C-22BA-4A15-96DF-474452D88527}"/>
              </a:ext>
            </a:extLst>
          </p:cNvPr>
          <p:cNvSpPr>
            <a:spLocks noGrp="1"/>
          </p:cNvSpPr>
          <p:nvPr>
            <p:ph type="ftr" sz="quarter" idx="10"/>
          </p:nvPr>
        </p:nvSpPr>
        <p:spPr/>
        <p:txBody>
          <a:bodyPr rtlCol="0"/>
          <a:lstStyle/>
          <a:p>
            <a:pPr rtl="0"/>
            <a:endParaRPr lang="nl-NL" noProof="0" dirty="0"/>
          </a:p>
        </p:txBody>
      </p:sp>
      <p:sp>
        <p:nvSpPr>
          <p:cNvPr id="17" name="Rechthoek 16">
            <a:extLst>
              <a:ext uri="{FF2B5EF4-FFF2-40B4-BE49-F238E27FC236}">
                <a16:creationId xmlns:a16="http://schemas.microsoft.com/office/drawing/2014/main" id="{DCF0A5C1-9773-42C4-A545-24C7905D91D3}"/>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D0786281-0263-4863-9CE8-1D4C08A4B528}"/>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8" name="Groep 37">
            <a:extLst>
              <a:ext uri="{FF2B5EF4-FFF2-40B4-BE49-F238E27FC236}">
                <a16:creationId xmlns:a16="http://schemas.microsoft.com/office/drawing/2014/main" id="{A1A3FF9E-7BE6-4C03-8C6C-44E8753A3471}"/>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9" name="Rechthoek 38">
              <a:extLst>
                <a:ext uri="{FF2B5EF4-FFF2-40B4-BE49-F238E27FC236}">
                  <a16:creationId xmlns:a16="http://schemas.microsoft.com/office/drawing/2014/main" id="{77166521-F30C-438B-A59F-12957E3EE2E1}"/>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1845C47E-696F-4448-A2C1-452756518FEB}"/>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1256B2A0-CC86-4D2E-9E60-E6DEC9A65B55}"/>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A8B8EA03-C942-4281-A45F-7D8C94EFFEAC}"/>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Rechthoek 42">
              <a:extLst>
                <a:ext uri="{FF2B5EF4-FFF2-40B4-BE49-F238E27FC236}">
                  <a16:creationId xmlns:a16="http://schemas.microsoft.com/office/drawing/2014/main" id="{70C9BD36-8ACE-4A57-90FE-B63713B8E2CE}"/>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1A16599A-4032-4A88-AC7A-16A83649BDFB}"/>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CFDB1A9A-5C97-47F0-8FE1-51E781A64975}"/>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6" name="Rechthoek 45">
              <a:extLst>
                <a:ext uri="{FF2B5EF4-FFF2-40B4-BE49-F238E27FC236}">
                  <a16:creationId xmlns:a16="http://schemas.microsoft.com/office/drawing/2014/main" id="{9D3165D0-6693-4520-AF4A-A65C536C872E}"/>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7" name="Rechthoek 46">
              <a:extLst>
                <a:ext uri="{FF2B5EF4-FFF2-40B4-BE49-F238E27FC236}">
                  <a16:creationId xmlns:a16="http://schemas.microsoft.com/office/drawing/2014/main" id="{BAB97AD9-EF51-436A-A4F3-EBBE7AF24530}"/>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8" name="Rechthoek 47">
              <a:extLst>
                <a:ext uri="{FF2B5EF4-FFF2-40B4-BE49-F238E27FC236}">
                  <a16:creationId xmlns:a16="http://schemas.microsoft.com/office/drawing/2014/main" id="{953466F4-38BF-4053-895B-239604F52683}"/>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9" name="Rechthoek 48">
              <a:extLst>
                <a:ext uri="{FF2B5EF4-FFF2-40B4-BE49-F238E27FC236}">
                  <a16:creationId xmlns:a16="http://schemas.microsoft.com/office/drawing/2014/main" id="{599FAEE2-7552-4CDD-B9AB-429D3D116972}"/>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0" name="Rechthoek 49">
              <a:extLst>
                <a:ext uri="{FF2B5EF4-FFF2-40B4-BE49-F238E27FC236}">
                  <a16:creationId xmlns:a16="http://schemas.microsoft.com/office/drawing/2014/main" id="{7C89B7BA-BAE6-413D-BC88-9A1071E0634E}"/>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51" name="Tijdelijke aanduiding voor dianummer 5">
            <a:extLst>
              <a:ext uri="{FF2B5EF4-FFF2-40B4-BE49-F238E27FC236}">
                <a16:creationId xmlns:a16="http://schemas.microsoft.com/office/drawing/2014/main" id="{DDDB5AA2-39D8-4453-8CDF-065AC52D2834}"/>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2"/>
                </a:solidFill>
              </a:defRPr>
            </a:lvl1pPr>
          </a:lstStyle>
          <a:p>
            <a:pPr rtl="0"/>
            <a:fld id="{3D3C4EEC-F499-4A7F-B67B-5709763315B6}" type="slidenum">
              <a:rPr lang="nl-NL" noProof="0" smtClean="0"/>
              <a:pPr rtl="0"/>
              <a:t>‹nr.›</a:t>
            </a:fld>
            <a:endParaRPr lang="nl-NL" noProof="0" dirty="0"/>
          </a:p>
        </p:txBody>
      </p:sp>
      <p:sp>
        <p:nvSpPr>
          <p:cNvPr id="52" name="Rechthoek 51">
            <a:extLst>
              <a:ext uri="{FF2B5EF4-FFF2-40B4-BE49-F238E27FC236}">
                <a16:creationId xmlns:a16="http://schemas.microsoft.com/office/drawing/2014/main" id="{63E4A565-DBF7-475F-AA9A-A558A5313156}"/>
              </a:ext>
              <a:ext uri="{C183D7F6-B498-43B3-948B-1728B52AA6E4}">
                <adec:decorative xmlns:adec="http://schemas.microsoft.com/office/drawing/2017/decorative" val="1"/>
              </a:ext>
            </a:extLst>
          </p:cNvPr>
          <p:cNvSpPr>
            <a:spLocks noChangeAspect="1"/>
          </p:cNvSpPr>
          <p:nvPr userDrawn="1"/>
        </p:nvSpPr>
        <p:spPr>
          <a:xfrm rot="5400000">
            <a:off x="9041124" y="3623352"/>
            <a:ext cx="2628000" cy="262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3" name="Rechthoek 52">
            <a:extLst>
              <a:ext uri="{FF2B5EF4-FFF2-40B4-BE49-F238E27FC236}">
                <a16:creationId xmlns:a16="http://schemas.microsoft.com/office/drawing/2014/main" id="{6D0F727A-9A4F-4E53-868A-66DCF5B76032}"/>
              </a:ext>
              <a:ext uri="{C183D7F6-B498-43B3-948B-1728B52AA6E4}">
                <adec:decorative xmlns:adec="http://schemas.microsoft.com/office/drawing/2017/decorative" val="1"/>
              </a:ext>
            </a:extLst>
          </p:cNvPr>
          <p:cNvSpPr>
            <a:spLocks noChangeAspect="1"/>
          </p:cNvSpPr>
          <p:nvPr userDrawn="1"/>
        </p:nvSpPr>
        <p:spPr>
          <a:xfrm rot="5400000">
            <a:off x="5326462" y="3623352"/>
            <a:ext cx="2628000" cy="262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4" name="Rechthoek 53">
            <a:extLst>
              <a:ext uri="{FF2B5EF4-FFF2-40B4-BE49-F238E27FC236}">
                <a16:creationId xmlns:a16="http://schemas.microsoft.com/office/drawing/2014/main" id="{3BBE755C-8D65-47AD-B7CF-FC9A2CE39392}"/>
              </a:ext>
              <a:ext uri="{C183D7F6-B498-43B3-948B-1728B52AA6E4}">
                <adec:decorative xmlns:adec="http://schemas.microsoft.com/office/drawing/2017/decorative" val="1"/>
              </a:ext>
            </a:extLst>
          </p:cNvPr>
          <p:cNvSpPr>
            <a:spLocks noChangeAspect="1"/>
          </p:cNvSpPr>
          <p:nvPr userDrawn="1"/>
        </p:nvSpPr>
        <p:spPr>
          <a:xfrm rot="5400000">
            <a:off x="1611800" y="3623352"/>
            <a:ext cx="2628000" cy="262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5" name="Rechthoek 54">
            <a:extLst>
              <a:ext uri="{FF2B5EF4-FFF2-40B4-BE49-F238E27FC236}">
                <a16:creationId xmlns:a16="http://schemas.microsoft.com/office/drawing/2014/main" id="{046A32CA-9A8E-4E73-8B03-0D08CABC4941}"/>
              </a:ext>
              <a:ext uri="{C183D7F6-B498-43B3-948B-1728B52AA6E4}">
                <adec:decorative xmlns:adec="http://schemas.microsoft.com/office/drawing/2017/decorative" val="1"/>
              </a:ext>
            </a:extLst>
          </p:cNvPr>
          <p:cNvSpPr>
            <a:spLocks noChangeAspect="1"/>
          </p:cNvSpPr>
          <p:nvPr userDrawn="1"/>
        </p:nvSpPr>
        <p:spPr>
          <a:xfrm rot="5400000">
            <a:off x="7171260" y="606648"/>
            <a:ext cx="2628000" cy="262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6" name="Rechthoek 55">
            <a:extLst>
              <a:ext uri="{FF2B5EF4-FFF2-40B4-BE49-F238E27FC236}">
                <a16:creationId xmlns:a16="http://schemas.microsoft.com/office/drawing/2014/main" id="{6DE14E3F-E5EF-4A5A-AEA6-8880B95ABFAE}"/>
              </a:ext>
              <a:ext uri="{C183D7F6-B498-43B3-948B-1728B52AA6E4}">
                <adec:decorative xmlns:adec="http://schemas.microsoft.com/office/drawing/2017/decorative" val="1"/>
              </a:ext>
            </a:extLst>
          </p:cNvPr>
          <p:cNvSpPr>
            <a:spLocks noChangeAspect="1"/>
          </p:cNvSpPr>
          <p:nvPr userDrawn="1"/>
        </p:nvSpPr>
        <p:spPr>
          <a:xfrm rot="5400000">
            <a:off x="3456598" y="606648"/>
            <a:ext cx="2628000" cy="262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 name="Tijdelijke aanduiding voor afbeelding 2">
            <a:extLst>
              <a:ext uri="{FF2B5EF4-FFF2-40B4-BE49-F238E27FC236}">
                <a16:creationId xmlns:a16="http://schemas.microsoft.com/office/drawing/2014/main" id="{1575D8FE-AE7E-4DA4-B9D0-0483AE345AB6}"/>
              </a:ext>
            </a:extLst>
          </p:cNvPr>
          <p:cNvSpPr>
            <a:spLocks noGrp="1" noChangeAspect="1"/>
          </p:cNvSpPr>
          <p:nvPr>
            <p:ph type="pic" idx="15" hasCustomPrompt="1"/>
          </p:nvPr>
        </p:nvSpPr>
        <p:spPr>
          <a:xfrm rot="8771">
            <a:off x="1786599" y="3803352"/>
            <a:ext cx="2268000" cy="2268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 name="Tijdelijke aanduiding voor afbeelding 2">
            <a:extLst>
              <a:ext uri="{FF2B5EF4-FFF2-40B4-BE49-F238E27FC236}">
                <a16:creationId xmlns:a16="http://schemas.microsoft.com/office/drawing/2014/main" id="{6479A340-24D5-4004-B662-AC739C3C7782}"/>
              </a:ext>
            </a:extLst>
          </p:cNvPr>
          <p:cNvSpPr>
            <a:spLocks noGrp="1"/>
          </p:cNvSpPr>
          <p:nvPr>
            <p:ph type="pic" idx="16" hasCustomPrompt="1"/>
          </p:nvPr>
        </p:nvSpPr>
        <p:spPr>
          <a:xfrm rot="8771">
            <a:off x="5497651" y="3809862"/>
            <a:ext cx="2268000" cy="2268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1" name="Tijdelijke aanduiding voor afbeelding 2">
            <a:extLst>
              <a:ext uri="{FF2B5EF4-FFF2-40B4-BE49-F238E27FC236}">
                <a16:creationId xmlns:a16="http://schemas.microsoft.com/office/drawing/2014/main" id="{4CC6F7C8-A4CC-4ADA-8573-FAD37B4EC789}"/>
              </a:ext>
            </a:extLst>
          </p:cNvPr>
          <p:cNvSpPr>
            <a:spLocks noGrp="1"/>
          </p:cNvSpPr>
          <p:nvPr>
            <p:ph type="pic" idx="17" hasCustomPrompt="1"/>
          </p:nvPr>
        </p:nvSpPr>
        <p:spPr>
          <a:xfrm rot="8771">
            <a:off x="9221123" y="3809863"/>
            <a:ext cx="2268000" cy="2268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3" name="Tijdelijke aanduiding voor afbeelding 2">
            <a:extLst>
              <a:ext uri="{FF2B5EF4-FFF2-40B4-BE49-F238E27FC236}">
                <a16:creationId xmlns:a16="http://schemas.microsoft.com/office/drawing/2014/main" id="{213D1702-3AE3-468C-83D8-B1B7AD236C8E}"/>
              </a:ext>
            </a:extLst>
          </p:cNvPr>
          <p:cNvSpPr>
            <a:spLocks noGrp="1"/>
          </p:cNvSpPr>
          <p:nvPr>
            <p:ph type="pic" idx="18" hasCustomPrompt="1"/>
          </p:nvPr>
        </p:nvSpPr>
        <p:spPr>
          <a:xfrm rot="8771">
            <a:off x="3639950" y="798230"/>
            <a:ext cx="2268000" cy="2268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5" name="Tijdelijke aanduiding voor afbeelding 2">
            <a:extLst>
              <a:ext uri="{FF2B5EF4-FFF2-40B4-BE49-F238E27FC236}">
                <a16:creationId xmlns:a16="http://schemas.microsoft.com/office/drawing/2014/main" id="{97959E04-CBB5-4546-8A16-DA7F9D012373}"/>
              </a:ext>
            </a:extLst>
          </p:cNvPr>
          <p:cNvSpPr>
            <a:spLocks noGrp="1"/>
          </p:cNvSpPr>
          <p:nvPr>
            <p:ph type="pic" idx="19" hasCustomPrompt="1"/>
          </p:nvPr>
        </p:nvSpPr>
        <p:spPr>
          <a:xfrm rot="8771">
            <a:off x="7351260" y="786647"/>
            <a:ext cx="2268000" cy="2268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14268000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 Afbeeldingen">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BB6BDE80-6DCB-4EBC-86DB-3FC298963E86}"/>
              </a:ext>
            </a:extLst>
          </p:cNvPr>
          <p:cNvSpPr/>
          <p:nvPr userDrawn="1"/>
        </p:nvSpPr>
        <p:spPr>
          <a:xfrm>
            <a:off x="11768655" y="6727497"/>
            <a:ext cx="179999" cy="136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6" name="Rechthoek 75">
            <a:extLst>
              <a:ext uri="{FF2B5EF4-FFF2-40B4-BE49-F238E27FC236}">
                <a16:creationId xmlns:a16="http://schemas.microsoft.com/office/drawing/2014/main" id="{9295088C-0BD5-437C-926F-A667D224E6E7}"/>
              </a:ext>
              <a:ext uri="{C183D7F6-B498-43B3-948B-1728B52AA6E4}">
                <adec:decorative xmlns:adec="http://schemas.microsoft.com/office/drawing/2017/decorative" val="1"/>
              </a:ext>
            </a:extLst>
          </p:cNvPr>
          <p:cNvSpPr>
            <a:spLocks noChangeAspect="1"/>
          </p:cNvSpPr>
          <p:nvPr userDrawn="1"/>
        </p:nvSpPr>
        <p:spPr>
          <a:xfrm rot="5400000">
            <a:off x="3057185" y="598543"/>
            <a:ext cx="2772000" cy="277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7" name="Rechthoek 76">
            <a:extLst>
              <a:ext uri="{FF2B5EF4-FFF2-40B4-BE49-F238E27FC236}">
                <a16:creationId xmlns:a16="http://schemas.microsoft.com/office/drawing/2014/main" id="{1308265E-284C-4875-B308-FF5688709EB0}"/>
              </a:ext>
              <a:ext uri="{C183D7F6-B498-43B3-948B-1728B52AA6E4}">
                <adec:decorative xmlns:adec="http://schemas.microsoft.com/office/drawing/2017/decorative" val="1"/>
              </a:ext>
            </a:extLst>
          </p:cNvPr>
          <p:cNvSpPr>
            <a:spLocks noChangeAspect="1"/>
          </p:cNvSpPr>
          <p:nvPr userDrawn="1"/>
        </p:nvSpPr>
        <p:spPr>
          <a:xfrm rot="5400000">
            <a:off x="3054013" y="3487457"/>
            <a:ext cx="2772000" cy="277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8" name="Rechthoek 77">
            <a:extLst>
              <a:ext uri="{FF2B5EF4-FFF2-40B4-BE49-F238E27FC236}">
                <a16:creationId xmlns:a16="http://schemas.microsoft.com/office/drawing/2014/main" id="{09373F3B-12B8-4248-BB13-CA122342BB2E}"/>
              </a:ext>
              <a:ext uri="{C183D7F6-B498-43B3-948B-1728B52AA6E4}">
                <adec:decorative xmlns:adec="http://schemas.microsoft.com/office/drawing/2017/decorative" val="1"/>
              </a:ext>
            </a:extLst>
          </p:cNvPr>
          <p:cNvSpPr>
            <a:spLocks noChangeAspect="1"/>
          </p:cNvSpPr>
          <p:nvPr userDrawn="1"/>
        </p:nvSpPr>
        <p:spPr>
          <a:xfrm rot="5400000">
            <a:off x="5948428" y="606649"/>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9" name="Rechthoek 78">
            <a:extLst>
              <a:ext uri="{FF2B5EF4-FFF2-40B4-BE49-F238E27FC236}">
                <a16:creationId xmlns:a16="http://schemas.microsoft.com/office/drawing/2014/main" id="{EC049C8D-DF91-4C65-AC8D-5E68FCBCB08B}"/>
              </a:ext>
              <a:ext uri="{C183D7F6-B498-43B3-948B-1728B52AA6E4}">
                <adec:decorative xmlns:adec="http://schemas.microsoft.com/office/drawing/2017/decorative" val="1"/>
              </a:ext>
            </a:extLst>
          </p:cNvPr>
          <p:cNvSpPr>
            <a:spLocks noChangeAspect="1"/>
          </p:cNvSpPr>
          <p:nvPr userDrawn="1"/>
        </p:nvSpPr>
        <p:spPr>
          <a:xfrm rot="5400000">
            <a:off x="5926858" y="3487187"/>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0" name="Rechthoek 79">
            <a:extLst>
              <a:ext uri="{FF2B5EF4-FFF2-40B4-BE49-F238E27FC236}">
                <a16:creationId xmlns:a16="http://schemas.microsoft.com/office/drawing/2014/main" id="{EF29D7C4-059A-4B3C-9D80-9A5F962E0B7A}"/>
              </a:ext>
              <a:ext uri="{C183D7F6-B498-43B3-948B-1728B52AA6E4}">
                <adec:decorative xmlns:adec="http://schemas.microsoft.com/office/drawing/2017/decorative" val="1"/>
              </a:ext>
            </a:extLst>
          </p:cNvPr>
          <p:cNvSpPr>
            <a:spLocks noChangeAspect="1"/>
          </p:cNvSpPr>
          <p:nvPr userDrawn="1"/>
        </p:nvSpPr>
        <p:spPr>
          <a:xfrm rot="5400000">
            <a:off x="5948428" y="2046918"/>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1" name="Rechthoek 80">
            <a:extLst>
              <a:ext uri="{FF2B5EF4-FFF2-40B4-BE49-F238E27FC236}">
                <a16:creationId xmlns:a16="http://schemas.microsoft.com/office/drawing/2014/main" id="{90760884-F4E5-457C-A666-F31C97B4FECD}"/>
              </a:ext>
              <a:ext uri="{C183D7F6-B498-43B3-948B-1728B52AA6E4}">
                <adec:decorative xmlns:adec="http://schemas.microsoft.com/office/drawing/2017/decorative" val="1"/>
              </a:ext>
            </a:extLst>
          </p:cNvPr>
          <p:cNvSpPr>
            <a:spLocks noChangeAspect="1"/>
          </p:cNvSpPr>
          <p:nvPr userDrawn="1"/>
        </p:nvSpPr>
        <p:spPr>
          <a:xfrm rot="5400000">
            <a:off x="5926858" y="4927457"/>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2" name="Rechthoek 81">
            <a:extLst>
              <a:ext uri="{FF2B5EF4-FFF2-40B4-BE49-F238E27FC236}">
                <a16:creationId xmlns:a16="http://schemas.microsoft.com/office/drawing/2014/main" id="{162035F9-C23B-485A-ABF2-730EA5DF280A}"/>
              </a:ext>
              <a:ext uri="{C183D7F6-B498-43B3-948B-1728B52AA6E4}">
                <adec:decorative xmlns:adec="http://schemas.microsoft.com/office/drawing/2017/decorative" val="1"/>
              </a:ext>
            </a:extLst>
          </p:cNvPr>
          <p:cNvSpPr>
            <a:spLocks noChangeAspect="1"/>
          </p:cNvSpPr>
          <p:nvPr userDrawn="1"/>
        </p:nvSpPr>
        <p:spPr>
          <a:xfrm rot="5400000">
            <a:off x="7359568" y="598543"/>
            <a:ext cx="2772000" cy="277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3" name="Rechthoek 82">
            <a:extLst>
              <a:ext uri="{FF2B5EF4-FFF2-40B4-BE49-F238E27FC236}">
                <a16:creationId xmlns:a16="http://schemas.microsoft.com/office/drawing/2014/main" id="{7AEEFBB8-91A4-48D6-928E-60DF149D3D6E}"/>
              </a:ext>
              <a:ext uri="{C183D7F6-B498-43B3-948B-1728B52AA6E4}">
                <adec:decorative xmlns:adec="http://schemas.microsoft.com/office/drawing/2017/decorative" val="1"/>
              </a:ext>
            </a:extLst>
          </p:cNvPr>
          <p:cNvSpPr>
            <a:spLocks noChangeAspect="1"/>
          </p:cNvSpPr>
          <p:nvPr userDrawn="1"/>
        </p:nvSpPr>
        <p:spPr>
          <a:xfrm rot="5400000">
            <a:off x="7356396" y="3487457"/>
            <a:ext cx="2772000" cy="277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4" name="Rechthoek 83">
            <a:extLst>
              <a:ext uri="{FF2B5EF4-FFF2-40B4-BE49-F238E27FC236}">
                <a16:creationId xmlns:a16="http://schemas.microsoft.com/office/drawing/2014/main" id="{620436F9-D510-4A3C-B347-6C9D30CA476A}"/>
              </a:ext>
              <a:ext uri="{C183D7F6-B498-43B3-948B-1728B52AA6E4}">
                <adec:decorative xmlns:adec="http://schemas.microsoft.com/office/drawing/2017/decorative" val="1"/>
              </a:ext>
            </a:extLst>
          </p:cNvPr>
          <p:cNvSpPr>
            <a:spLocks noChangeAspect="1"/>
          </p:cNvSpPr>
          <p:nvPr userDrawn="1"/>
        </p:nvSpPr>
        <p:spPr>
          <a:xfrm rot="5400000">
            <a:off x="10247504" y="598111"/>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5" name="Rechthoek 84">
            <a:extLst>
              <a:ext uri="{FF2B5EF4-FFF2-40B4-BE49-F238E27FC236}">
                <a16:creationId xmlns:a16="http://schemas.microsoft.com/office/drawing/2014/main" id="{89842AD1-2B89-44D9-AC75-DBD24E48404F}"/>
              </a:ext>
              <a:ext uri="{C183D7F6-B498-43B3-948B-1728B52AA6E4}">
                <adec:decorative xmlns:adec="http://schemas.microsoft.com/office/drawing/2017/decorative" val="1"/>
              </a:ext>
            </a:extLst>
          </p:cNvPr>
          <p:cNvSpPr>
            <a:spLocks noChangeAspect="1"/>
          </p:cNvSpPr>
          <p:nvPr userDrawn="1"/>
        </p:nvSpPr>
        <p:spPr>
          <a:xfrm rot="5400000">
            <a:off x="10225934" y="3478649"/>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6" name="Rechthoek 85">
            <a:extLst>
              <a:ext uri="{FF2B5EF4-FFF2-40B4-BE49-F238E27FC236}">
                <a16:creationId xmlns:a16="http://schemas.microsoft.com/office/drawing/2014/main" id="{E7854089-E22D-425D-AA9D-6F85E83BE0A0}"/>
              </a:ext>
              <a:ext uri="{C183D7F6-B498-43B3-948B-1728B52AA6E4}">
                <adec:decorative xmlns:adec="http://schemas.microsoft.com/office/drawing/2017/decorative" val="1"/>
              </a:ext>
            </a:extLst>
          </p:cNvPr>
          <p:cNvSpPr>
            <a:spLocks noChangeAspect="1"/>
          </p:cNvSpPr>
          <p:nvPr userDrawn="1"/>
        </p:nvSpPr>
        <p:spPr>
          <a:xfrm rot="5400000">
            <a:off x="10247504" y="2038380"/>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7" name="Rechthoek 86">
            <a:extLst>
              <a:ext uri="{FF2B5EF4-FFF2-40B4-BE49-F238E27FC236}">
                <a16:creationId xmlns:a16="http://schemas.microsoft.com/office/drawing/2014/main" id="{B27602E3-1547-4FE6-BBCD-F76A0EB718D0}"/>
              </a:ext>
              <a:ext uri="{C183D7F6-B498-43B3-948B-1728B52AA6E4}">
                <adec:decorative xmlns:adec="http://schemas.microsoft.com/office/drawing/2017/decorative" val="1"/>
              </a:ext>
            </a:extLst>
          </p:cNvPr>
          <p:cNvSpPr>
            <a:spLocks noChangeAspect="1"/>
          </p:cNvSpPr>
          <p:nvPr userDrawn="1"/>
        </p:nvSpPr>
        <p:spPr>
          <a:xfrm rot="5400000">
            <a:off x="10225934" y="4918919"/>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9" name="Rechthoek 28">
            <a:extLst>
              <a:ext uri="{FF2B5EF4-FFF2-40B4-BE49-F238E27FC236}">
                <a16:creationId xmlns:a16="http://schemas.microsoft.com/office/drawing/2014/main" id="{59D871D7-6D7C-46CF-ABF7-DAB069A5BB65}"/>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0" name="Rechthoek 29">
            <a:extLst>
              <a:ext uri="{FF2B5EF4-FFF2-40B4-BE49-F238E27FC236}">
                <a16:creationId xmlns:a16="http://schemas.microsoft.com/office/drawing/2014/main" id="{6204FD70-8FC2-454C-9E52-6FE5726F126F}"/>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4"/>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AE28A2B9-7017-452B-A058-D32135D1CD1F}"/>
              </a:ext>
            </a:extLst>
          </p:cNvPr>
          <p:cNvSpPr>
            <a:spLocks noGrp="1"/>
          </p:cNvSpPr>
          <p:nvPr>
            <p:ph type="ftr" sz="quarter" idx="10"/>
          </p:nvPr>
        </p:nvSpPr>
        <p:spPr/>
        <p:txBody>
          <a:bodyPr rtlCol="0"/>
          <a:lstStyle/>
          <a:p>
            <a:pPr rtl="0"/>
            <a:endParaRPr lang="nl-NL" noProof="0" dirty="0"/>
          </a:p>
        </p:txBody>
      </p:sp>
      <p:sp>
        <p:nvSpPr>
          <p:cNvPr id="49" name="Tijdelijke aanduiding voor afbeelding 2">
            <a:extLst>
              <a:ext uri="{FF2B5EF4-FFF2-40B4-BE49-F238E27FC236}">
                <a16:creationId xmlns:a16="http://schemas.microsoft.com/office/drawing/2014/main" id="{DA30D4F0-45E9-48B8-BEBA-F611E7FC254F}"/>
              </a:ext>
            </a:extLst>
          </p:cNvPr>
          <p:cNvSpPr>
            <a:spLocks noGrp="1" noChangeAspect="1"/>
          </p:cNvSpPr>
          <p:nvPr>
            <p:ph type="pic" idx="15" hasCustomPrompt="1"/>
          </p:nvPr>
        </p:nvSpPr>
        <p:spPr>
          <a:xfrm rot="21600000">
            <a:off x="3234013" y="775435"/>
            <a:ext cx="2412000" cy="2412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27" name="Rechthoek 26">
            <a:extLst>
              <a:ext uri="{FF2B5EF4-FFF2-40B4-BE49-F238E27FC236}">
                <a16:creationId xmlns:a16="http://schemas.microsoft.com/office/drawing/2014/main" id="{69C751AA-47BD-4E48-8C35-712052C31A1E}"/>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DFA8ED6E-59AF-41FA-B675-5907AD8D6810}"/>
              </a:ext>
            </a:extLst>
          </p:cNvPr>
          <p:cNvSpPr>
            <a:spLocks noGrp="1"/>
          </p:cNvSpPr>
          <p:nvPr>
            <p:ph type="title"/>
          </p:nvPr>
        </p:nvSpPr>
        <p:spPr bwMode="blackWhite"/>
        <p:txBody>
          <a:bodyPr rtlCol="0"/>
          <a:lstStyle/>
          <a:p>
            <a:pPr rtl="0"/>
            <a:r>
              <a:rPr lang="nl-NL" noProof="0"/>
              <a:t>Klik om de stijl te bewerken</a:t>
            </a:r>
            <a:endParaRPr lang="nl-NL" noProof="0" dirty="0"/>
          </a:p>
        </p:txBody>
      </p:sp>
      <p:grpSp>
        <p:nvGrpSpPr>
          <p:cNvPr id="62" name="Groep 61">
            <a:extLst>
              <a:ext uri="{FF2B5EF4-FFF2-40B4-BE49-F238E27FC236}">
                <a16:creationId xmlns:a16="http://schemas.microsoft.com/office/drawing/2014/main" id="{9D7F1797-8718-4076-A2CF-B0A7FF0EF6A6}"/>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63" name="Rechthoek 62">
              <a:extLst>
                <a:ext uri="{FF2B5EF4-FFF2-40B4-BE49-F238E27FC236}">
                  <a16:creationId xmlns:a16="http://schemas.microsoft.com/office/drawing/2014/main" id="{EFFF77DF-3B9D-4F54-83B5-1FD5D32F0993}"/>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4" name="Rechthoek 63">
              <a:extLst>
                <a:ext uri="{FF2B5EF4-FFF2-40B4-BE49-F238E27FC236}">
                  <a16:creationId xmlns:a16="http://schemas.microsoft.com/office/drawing/2014/main" id="{F7D09889-6BDA-4765-A2E9-F1A4DED9B3DE}"/>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5" name="Rechthoek 64">
              <a:extLst>
                <a:ext uri="{FF2B5EF4-FFF2-40B4-BE49-F238E27FC236}">
                  <a16:creationId xmlns:a16="http://schemas.microsoft.com/office/drawing/2014/main" id="{296FA1DD-E3D1-43BE-B742-94CEE99EAD1D}"/>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6" name="Rechthoek 65">
              <a:extLst>
                <a:ext uri="{FF2B5EF4-FFF2-40B4-BE49-F238E27FC236}">
                  <a16:creationId xmlns:a16="http://schemas.microsoft.com/office/drawing/2014/main" id="{EABE2CBE-42DE-47F2-BB44-E5E39A2E0A90}"/>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7" name="Rechthoek 66">
              <a:extLst>
                <a:ext uri="{FF2B5EF4-FFF2-40B4-BE49-F238E27FC236}">
                  <a16:creationId xmlns:a16="http://schemas.microsoft.com/office/drawing/2014/main" id="{54FACAA6-37A6-4B9F-8736-3C64AAB3C45E}"/>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8" name="Rechthoek 67">
              <a:extLst>
                <a:ext uri="{FF2B5EF4-FFF2-40B4-BE49-F238E27FC236}">
                  <a16:creationId xmlns:a16="http://schemas.microsoft.com/office/drawing/2014/main" id="{BE26112C-FE4C-406D-8369-1E472C9AB27A}"/>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9" name="Rechthoek 68">
              <a:extLst>
                <a:ext uri="{FF2B5EF4-FFF2-40B4-BE49-F238E27FC236}">
                  <a16:creationId xmlns:a16="http://schemas.microsoft.com/office/drawing/2014/main" id="{04FF0051-99A9-4E8C-BDD2-88AA8895FC98}"/>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0" name="Rechthoek 69">
              <a:extLst>
                <a:ext uri="{FF2B5EF4-FFF2-40B4-BE49-F238E27FC236}">
                  <a16:creationId xmlns:a16="http://schemas.microsoft.com/office/drawing/2014/main" id="{5CEE4240-A984-4E89-AE8B-5627763C86CB}"/>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1" name="Rechthoek 70">
              <a:extLst>
                <a:ext uri="{FF2B5EF4-FFF2-40B4-BE49-F238E27FC236}">
                  <a16:creationId xmlns:a16="http://schemas.microsoft.com/office/drawing/2014/main" id="{D5CCCA79-3FBA-4957-840A-0C5CAA0CEFB9}"/>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2" name="Rechthoek 71">
              <a:extLst>
                <a:ext uri="{FF2B5EF4-FFF2-40B4-BE49-F238E27FC236}">
                  <a16:creationId xmlns:a16="http://schemas.microsoft.com/office/drawing/2014/main" id="{CFE7488A-4A83-4141-BB5C-374197D29593}"/>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3" name="Rechthoek 72">
              <a:extLst>
                <a:ext uri="{FF2B5EF4-FFF2-40B4-BE49-F238E27FC236}">
                  <a16:creationId xmlns:a16="http://schemas.microsoft.com/office/drawing/2014/main" id="{9F483523-561A-4DDA-8466-D941B3053C7D}"/>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4" name="Rechthoek 73">
              <a:extLst>
                <a:ext uri="{FF2B5EF4-FFF2-40B4-BE49-F238E27FC236}">
                  <a16:creationId xmlns:a16="http://schemas.microsoft.com/office/drawing/2014/main" id="{FC6AA7EC-D2C4-4C19-A625-1A2D71E415D5}"/>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75" name="Tijdelijke aanduiding voor dianummer 5">
            <a:extLst>
              <a:ext uri="{FF2B5EF4-FFF2-40B4-BE49-F238E27FC236}">
                <a16:creationId xmlns:a16="http://schemas.microsoft.com/office/drawing/2014/main" id="{0654E17E-00C7-4165-AEF3-1A7E10C65AB4}"/>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4"/>
                </a:solidFill>
              </a:defRPr>
            </a:lvl1pPr>
          </a:lstStyle>
          <a:p>
            <a:pPr rtl="0"/>
            <a:fld id="{3D3C4EEC-F499-4A7F-B67B-5709763315B6}" type="slidenum">
              <a:rPr lang="nl-NL" noProof="0" smtClean="0"/>
              <a:pPr rtl="0"/>
              <a:t>‹nr.›</a:t>
            </a:fld>
            <a:endParaRPr lang="nl-NL" noProof="0" dirty="0"/>
          </a:p>
        </p:txBody>
      </p:sp>
      <p:sp>
        <p:nvSpPr>
          <p:cNvPr id="88" name="Rechthoek 87">
            <a:extLst>
              <a:ext uri="{FF2B5EF4-FFF2-40B4-BE49-F238E27FC236}">
                <a16:creationId xmlns:a16="http://schemas.microsoft.com/office/drawing/2014/main" id="{5133DAF0-FFAB-4FCD-828B-D837831BE384}"/>
              </a:ext>
              <a:ext uri="{C183D7F6-B498-43B3-948B-1728B52AA6E4}">
                <adec:decorative xmlns:adec="http://schemas.microsoft.com/office/drawing/2017/decorative" val="1"/>
              </a:ext>
            </a:extLst>
          </p:cNvPr>
          <p:cNvSpPr>
            <a:spLocks noChangeAspect="1"/>
          </p:cNvSpPr>
          <p:nvPr userDrawn="1"/>
        </p:nvSpPr>
        <p:spPr>
          <a:xfrm rot="5400000">
            <a:off x="1626418" y="598111"/>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9" name="Rechthoek 88">
            <a:extLst>
              <a:ext uri="{FF2B5EF4-FFF2-40B4-BE49-F238E27FC236}">
                <a16:creationId xmlns:a16="http://schemas.microsoft.com/office/drawing/2014/main" id="{527B095F-6C07-4ABE-9707-D3BE20E832F5}"/>
              </a:ext>
              <a:ext uri="{C183D7F6-B498-43B3-948B-1728B52AA6E4}">
                <adec:decorative xmlns:adec="http://schemas.microsoft.com/office/drawing/2017/decorative" val="1"/>
              </a:ext>
            </a:extLst>
          </p:cNvPr>
          <p:cNvSpPr>
            <a:spLocks noChangeAspect="1"/>
          </p:cNvSpPr>
          <p:nvPr userDrawn="1"/>
        </p:nvSpPr>
        <p:spPr>
          <a:xfrm rot="5400000">
            <a:off x="1604848" y="3478649"/>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90" name="Rechthoek 89">
            <a:extLst>
              <a:ext uri="{FF2B5EF4-FFF2-40B4-BE49-F238E27FC236}">
                <a16:creationId xmlns:a16="http://schemas.microsoft.com/office/drawing/2014/main" id="{037EA03B-ADC2-4248-9496-A1F63457AD2D}"/>
              </a:ext>
              <a:ext uri="{C183D7F6-B498-43B3-948B-1728B52AA6E4}">
                <adec:decorative xmlns:adec="http://schemas.microsoft.com/office/drawing/2017/decorative" val="1"/>
              </a:ext>
            </a:extLst>
          </p:cNvPr>
          <p:cNvSpPr>
            <a:spLocks noChangeAspect="1"/>
          </p:cNvSpPr>
          <p:nvPr userDrawn="1"/>
        </p:nvSpPr>
        <p:spPr>
          <a:xfrm rot="5400000">
            <a:off x="1626418" y="2038380"/>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91" name="Rechthoek 90">
            <a:extLst>
              <a:ext uri="{FF2B5EF4-FFF2-40B4-BE49-F238E27FC236}">
                <a16:creationId xmlns:a16="http://schemas.microsoft.com/office/drawing/2014/main" id="{601E307A-84A0-43B4-BDB2-3F4C102F85DE}"/>
              </a:ext>
              <a:ext uri="{C183D7F6-B498-43B3-948B-1728B52AA6E4}">
                <adec:decorative xmlns:adec="http://schemas.microsoft.com/office/drawing/2017/decorative" val="1"/>
              </a:ext>
            </a:extLst>
          </p:cNvPr>
          <p:cNvSpPr>
            <a:spLocks noChangeAspect="1"/>
          </p:cNvSpPr>
          <p:nvPr userDrawn="1"/>
        </p:nvSpPr>
        <p:spPr>
          <a:xfrm rot="5400000">
            <a:off x="1604848" y="4918919"/>
            <a:ext cx="1332000" cy="133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3" name="Tijdelijke aanduiding voor afbeelding 2">
            <a:extLst>
              <a:ext uri="{FF2B5EF4-FFF2-40B4-BE49-F238E27FC236}">
                <a16:creationId xmlns:a16="http://schemas.microsoft.com/office/drawing/2014/main" id="{0E8C737F-2D55-45E1-8CDC-E4555C3D1242}"/>
              </a:ext>
            </a:extLst>
          </p:cNvPr>
          <p:cNvSpPr>
            <a:spLocks noGrp="1" noChangeAspect="1"/>
          </p:cNvSpPr>
          <p:nvPr>
            <p:ph type="pic" idx="25" hasCustomPrompt="1"/>
          </p:nvPr>
        </p:nvSpPr>
        <p:spPr>
          <a:xfrm rot="8771">
            <a:off x="1752418" y="732649"/>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2" name="Tijdelijke aanduiding voor afbeelding 2">
            <a:extLst>
              <a:ext uri="{FF2B5EF4-FFF2-40B4-BE49-F238E27FC236}">
                <a16:creationId xmlns:a16="http://schemas.microsoft.com/office/drawing/2014/main" id="{C98D3706-7D83-49DA-BE98-905BD30681D8}"/>
              </a:ext>
            </a:extLst>
          </p:cNvPr>
          <p:cNvSpPr>
            <a:spLocks noGrp="1" noChangeAspect="1"/>
          </p:cNvSpPr>
          <p:nvPr>
            <p:ph type="pic" idx="26" hasCustomPrompt="1"/>
          </p:nvPr>
        </p:nvSpPr>
        <p:spPr>
          <a:xfrm rot="21600000">
            <a:off x="3240188" y="3670577"/>
            <a:ext cx="2412000" cy="2412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3" name="Tijdelijke aanduiding voor afbeelding 2">
            <a:extLst>
              <a:ext uri="{FF2B5EF4-FFF2-40B4-BE49-F238E27FC236}">
                <a16:creationId xmlns:a16="http://schemas.microsoft.com/office/drawing/2014/main" id="{56F8FA17-12C3-4175-AF82-1DCBC06A977F}"/>
              </a:ext>
            </a:extLst>
          </p:cNvPr>
          <p:cNvSpPr>
            <a:spLocks noGrp="1" noChangeAspect="1"/>
          </p:cNvSpPr>
          <p:nvPr>
            <p:ph type="pic" idx="27" hasCustomPrompt="1"/>
          </p:nvPr>
        </p:nvSpPr>
        <p:spPr>
          <a:xfrm rot="21600000">
            <a:off x="7535449" y="772510"/>
            <a:ext cx="2412000" cy="2412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4" name="Tijdelijke aanduiding voor afbeelding 2">
            <a:extLst>
              <a:ext uri="{FF2B5EF4-FFF2-40B4-BE49-F238E27FC236}">
                <a16:creationId xmlns:a16="http://schemas.microsoft.com/office/drawing/2014/main" id="{CC03864D-1416-4578-B8BE-002DFDFE6CF0}"/>
              </a:ext>
            </a:extLst>
          </p:cNvPr>
          <p:cNvSpPr>
            <a:spLocks noGrp="1" noChangeAspect="1"/>
          </p:cNvSpPr>
          <p:nvPr>
            <p:ph type="pic" idx="28" hasCustomPrompt="1"/>
          </p:nvPr>
        </p:nvSpPr>
        <p:spPr>
          <a:xfrm rot="21600000">
            <a:off x="7541624" y="3667652"/>
            <a:ext cx="2412000" cy="2412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4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5" name="Tijdelijke aanduiding voor afbeelding 2">
            <a:extLst>
              <a:ext uri="{FF2B5EF4-FFF2-40B4-BE49-F238E27FC236}">
                <a16:creationId xmlns:a16="http://schemas.microsoft.com/office/drawing/2014/main" id="{1C400262-D8A1-4186-A451-B1D8B19A6479}"/>
              </a:ext>
            </a:extLst>
          </p:cNvPr>
          <p:cNvSpPr>
            <a:spLocks noGrp="1" noChangeAspect="1"/>
          </p:cNvSpPr>
          <p:nvPr>
            <p:ph type="pic" idx="29" hasCustomPrompt="1"/>
          </p:nvPr>
        </p:nvSpPr>
        <p:spPr>
          <a:xfrm rot="8771">
            <a:off x="1730849" y="2172918"/>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6" name="Tijdelijke aanduiding voor afbeelding 2">
            <a:extLst>
              <a:ext uri="{FF2B5EF4-FFF2-40B4-BE49-F238E27FC236}">
                <a16:creationId xmlns:a16="http://schemas.microsoft.com/office/drawing/2014/main" id="{54B30995-CB66-41F9-94DE-7D995686AFC8}"/>
              </a:ext>
            </a:extLst>
          </p:cNvPr>
          <p:cNvSpPr>
            <a:spLocks noGrp="1" noChangeAspect="1"/>
          </p:cNvSpPr>
          <p:nvPr>
            <p:ph type="pic" idx="30" hasCustomPrompt="1"/>
          </p:nvPr>
        </p:nvSpPr>
        <p:spPr>
          <a:xfrm rot="8771">
            <a:off x="1734102" y="3605082"/>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7" name="Tijdelijke aanduiding voor afbeelding 2">
            <a:extLst>
              <a:ext uri="{FF2B5EF4-FFF2-40B4-BE49-F238E27FC236}">
                <a16:creationId xmlns:a16="http://schemas.microsoft.com/office/drawing/2014/main" id="{3793D6C8-E38E-4FA8-9183-0B06350AC3E2}"/>
              </a:ext>
            </a:extLst>
          </p:cNvPr>
          <p:cNvSpPr>
            <a:spLocks noGrp="1" noChangeAspect="1"/>
          </p:cNvSpPr>
          <p:nvPr>
            <p:ph type="pic" idx="31" hasCustomPrompt="1"/>
          </p:nvPr>
        </p:nvSpPr>
        <p:spPr>
          <a:xfrm rot="8771">
            <a:off x="1712533" y="5045351"/>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8" name="Tijdelijke aanduiding voor afbeelding 2">
            <a:extLst>
              <a:ext uri="{FF2B5EF4-FFF2-40B4-BE49-F238E27FC236}">
                <a16:creationId xmlns:a16="http://schemas.microsoft.com/office/drawing/2014/main" id="{6A43A5F1-111A-4EF8-B813-47AD4DDB32D3}"/>
              </a:ext>
            </a:extLst>
          </p:cNvPr>
          <p:cNvSpPr>
            <a:spLocks noGrp="1" noChangeAspect="1"/>
          </p:cNvSpPr>
          <p:nvPr>
            <p:ph type="pic" idx="32" hasCustomPrompt="1"/>
          </p:nvPr>
        </p:nvSpPr>
        <p:spPr>
          <a:xfrm rot="8771">
            <a:off x="6074716" y="742390"/>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99" name="Tijdelijke aanduiding voor afbeelding 2">
            <a:extLst>
              <a:ext uri="{FF2B5EF4-FFF2-40B4-BE49-F238E27FC236}">
                <a16:creationId xmlns:a16="http://schemas.microsoft.com/office/drawing/2014/main" id="{169F7F92-F450-462D-8F47-86780393FFCA}"/>
              </a:ext>
            </a:extLst>
          </p:cNvPr>
          <p:cNvSpPr>
            <a:spLocks noGrp="1" noChangeAspect="1"/>
          </p:cNvSpPr>
          <p:nvPr>
            <p:ph type="pic" idx="33" hasCustomPrompt="1"/>
          </p:nvPr>
        </p:nvSpPr>
        <p:spPr>
          <a:xfrm rot="8771">
            <a:off x="6053147" y="2182659"/>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00" name="Tijdelijke aanduiding voor afbeelding 2">
            <a:extLst>
              <a:ext uri="{FF2B5EF4-FFF2-40B4-BE49-F238E27FC236}">
                <a16:creationId xmlns:a16="http://schemas.microsoft.com/office/drawing/2014/main" id="{53AF073A-FB4D-4A97-9E4B-B178766708FA}"/>
              </a:ext>
            </a:extLst>
          </p:cNvPr>
          <p:cNvSpPr>
            <a:spLocks noGrp="1" noChangeAspect="1"/>
          </p:cNvSpPr>
          <p:nvPr>
            <p:ph type="pic" idx="34" hasCustomPrompt="1"/>
          </p:nvPr>
        </p:nvSpPr>
        <p:spPr>
          <a:xfrm rot="8771">
            <a:off x="6056400" y="3614823"/>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01" name="Tijdelijke aanduiding voor afbeelding 2">
            <a:extLst>
              <a:ext uri="{FF2B5EF4-FFF2-40B4-BE49-F238E27FC236}">
                <a16:creationId xmlns:a16="http://schemas.microsoft.com/office/drawing/2014/main" id="{1977EF7E-8AB6-47D0-9939-2FA8050BC1BB}"/>
              </a:ext>
            </a:extLst>
          </p:cNvPr>
          <p:cNvSpPr>
            <a:spLocks noGrp="1" noChangeAspect="1"/>
          </p:cNvSpPr>
          <p:nvPr>
            <p:ph type="pic" idx="35" hasCustomPrompt="1"/>
          </p:nvPr>
        </p:nvSpPr>
        <p:spPr>
          <a:xfrm rot="8771">
            <a:off x="6034831" y="5055092"/>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02" name="Tijdelijke aanduiding voor afbeelding 2">
            <a:extLst>
              <a:ext uri="{FF2B5EF4-FFF2-40B4-BE49-F238E27FC236}">
                <a16:creationId xmlns:a16="http://schemas.microsoft.com/office/drawing/2014/main" id="{946B6905-C053-4CAC-80BF-0AC48F5836D8}"/>
              </a:ext>
            </a:extLst>
          </p:cNvPr>
          <p:cNvSpPr>
            <a:spLocks noGrp="1" noChangeAspect="1"/>
          </p:cNvSpPr>
          <p:nvPr>
            <p:ph type="pic" idx="36" hasCustomPrompt="1"/>
          </p:nvPr>
        </p:nvSpPr>
        <p:spPr>
          <a:xfrm rot="8771">
            <a:off x="10383325" y="730753"/>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03" name="Tijdelijke aanduiding voor afbeelding 2">
            <a:extLst>
              <a:ext uri="{FF2B5EF4-FFF2-40B4-BE49-F238E27FC236}">
                <a16:creationId xmlns:a16="http://schemas.microsoft.com/office/drawing/2014/main" id="{8C846A5B-A90A-4CC2-A1F1-88B92DF57BA1}"/>
              </a:ext>
            </a:extLst>
          </p:cNvPr>
          <p:cNvSpPr>
            <a:spLocks noGrp="1" noChangeAspect="1"/>
          </p:cNvSpPr>
          <p:nvPr>
            <p:ph type="pic" idx="37" hasCustomPrompt="1"/>
          </p:nvPr>
        </p:nvSpPr>
        <p:spPr>
          <a:xfrm rot="8771">
            <a:off x="10361756" y="2171022"/>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04" name="Tijdelijke aanduiding voor afbeelding 2">
            <a:extLst>
              <a:ext uri="{FF2B5EF4-FFF2-40B4-BE49-F238E27FC236}">
                <a16:creationId xmlns:a16="http://schemas.microsoft.com/office/drawing/2014/main" id="{EAB334A9-24C3-4154-81F9-02DE90CE6C05}"/>
              </a:ext>
            </a:extLst>
          </p:cNvPr>
          <p:cNvSpPr>
            <a:spLocks noGrp="1" noChangeAspect="1"/>
          </p:cNvSpPr>
          <p:nvPr>
            <p:ph type="pic" idx="38" hasCustomPrompt="1"/>
          </p:nvPr>
        </p:nvSpPr>
        <p:spPr>
          <a:xfrm rot="8771">
            <a:off x="10365009" y="3603186"/>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05" name="Tijdelijke aanduiding voor afbeelding 2">
            <a:extLst>
              <a:ext uri="{FF2B5EF4-FFF2-40B4-BE49-F238E27FC236}">
                <a16:creationId xmlns:a16="http://schemas.microsoft.com/office/drawing/2014/main" id="{176EC749-9757-482B-95F6-5FD6F354D47D}"/>
              </a:ext>
            </a:extLst>
          </p:cNvPr>
          <p:cNvSpPr>
            <a:spLocks noGrp="1" noChangeAspect="1"/>
          </p:cNvSpPr>
          <p:nvPr>
            <p:ph type="pic" idx="39" hasCustomPrompt="1"/>
          </p:nvPr>
        </p:nvSpPr>
        <p:spPr>
          <a:xfrm rot="8771">
            <a:off x="10343440" y="5043455"/>
            <a:ext cx="1080000" cy="1080000"/>
          </a:xfrm>
          <a:solidFill>
            <a:schemeClr val="bg2">
              <a:lumMod val="25000"/>
            </a:schemeClr>
          </a:solidFill>
          <a:ln w="38100">
            <a:noFill/>
          </a:ln>
          <a:effectLst>
            <a:outerShdw blurRad="63500" sx="102000" sy="102000" algn="ctr" rotWithShape="0">
              <a:prstClr val="black">
                <a:alpha val="40000"/>
              </a:prstClr>
            </a:outerShdw>
          </a:effectLst>
        </p:spPr>
        <p:txBody>
          <a:bodyPr rtlCol="0" anchor="ctr" anchorCtr="0">
            <a:no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863119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 Afbeeldingen">
    <p:spTree>
      <p:nvGrpSpPr>
        <p:cNvPr id="1" name=""/>
        <p:cNvGrpSpPr/>
        <p:nvPr/>
      </p:nvGrpSpPr>
      <p:grpSpPr>
        <a:xfrm>
          <a:off x="0" y="0"/>
          <a:ext cx="0" cy="0"/>
          <a:chOff x="0" y="0"/>
          <a:chExt cx="0" cy="0"/>
        </a:xfrm>
      </p:grpSpPr>
      <p:sp>
        <p:nvSpPr>
          <p:cNvPr id="46" name="Rechthoek 45">
            <a:extLst>
              <a:ext uri="{FF2B5EF4-FFF2-40B4-BE49-F238E27FC236}">
                <a16:creationId xmlns:a16="http://schemas.microsoft.com/office/drawing/2014/main" id="{22E69703-73BE-4D47-A456-5F65D84F6098}"/>
              </a:ext>
            </a:extLst>
          </p:cNvPr>
          <p:cNvSpPr/>
          <p:nvPr userDrawn="1"/>
        </p:nvSpPr>
        <p:spPr>
          <a:xfrm>
            <a:off x="11768655" y="6727497"/>
            <a:ext cx="179999" cy="136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4" name="Rechthoek 43">
            <a:extLst>
              <a:ext uri="{FF2B5EF4-FFF2-40B4-BE49-F238E27FC236}">
                <a16:creationId xmlns:a16="http://schemas.microsoft.com/office/drawing/2014/main" id="{5776AB01-AB73-47DF-BF1A-BFE156211ACF}"/>
              </a:ext>
              <a:ext uri="{C183D7F6-B498-43B3-948B-1728B52AA6E4}">
                <adec:decorative xmlns:adec="http://schemas.microsoft.com/office/drawing/2017/decorative" val="1"/>
              </a:ext>
            </a:extLst>
          </p:cNvPr>
          <p:cNvSpPr>
            <a:spLocks/>
          </p:cNvSpPr>
          <p:nvPr userDrawn="1"/>
        </p:nvSpPr>
        <p:spPr>
          <a:xfrm rot="5400000">
            <a:off x="3417274" y="694632"/>
            <a:ext cx="2664000" cy="2664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5" name="Rechthoek 44">
            <a:extLst>
              <a:ext uri="{FF2B5EF4-FFF2-40B4-BE49-F238E27FC236}">
                <a16:creationId xmlns:a16="http://schemas.microsoft.com/office/drawing/2014/main" id="{82468C92-59CB-4A28-BBC0-4584396CE367}"/>
              </a:ext>
              <a:ext uri="{C183D7F6-B498-43B3-948B-1728B52AA6E4}">
                <adec:decorative xmlns:adec="http://schemas.microsoft.com/office/drawing/2017/decorative" val="1"/>
              </a:ext>
            </a:extLst>
          </p:cNvPr>
          <p:cNvSpPr>
            <a:spLocks/>
          </p:cNvSpPr>
          <p:nvPr userDrawn="1"/>
        </p:nvSpPr>
        <p:spPr>
          <a:xfrm rot="5400000">
            <a:off x="6251965" y="702850"/>
            <a:ext cx="5472000" cy="5472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7" name="Rechthoek 46">
            <a:extLst>
              <a:ext uri="{FF2B5EF4-FFF2-40B4-BE49-F238E27FC236}">
                <a16:creationId xmlns:a16="http://schemas.microsoft.com/office/drawing/2014/main" id="{8C20FAF2-B805-497F-9D32-EAEA6D718FF5}"/>
              </a:ext>
              <a:ext uri="{C183D7F6-B498-43B3-948B-1728B52AA6E4}">
                <adec:decorative xmlns:adec="http://schemas.microsoft.com/office/drawing/2017/decorative" val="1"/>
              </a:ext>
            </a:extLst>
          </p:cNvPr>
          <p:cNvSpPr>
            <a:spLocks/>
          </p:cNvSpPr>
          <p:nvPr userDrawn="1"/>
        </p:nvSpPr>
        <p:spPr>
          <a:xfrm rot="5400000">
            <a:off x="3417274" y="3497771"/>
            <a:ext cx="2664000" cy="2664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8" name="Rechthoek 47">
            <a:extLst>
              <a:ext uri="{FF2B5EF4-FFF2-40B4-BE49-F238E27FC236}">
                <a16:creationId xmlns:a16="http://schemas.microsoft.com/office/drawing/2014/main" id="{B073C675-297C-4AF6-B98C-A8FCF4CE4983}"/>
              </a:ext>
              <a:ext uri="{C183D7F6-B498-43B3-948B-1728B52AA6E4}">
                <adec:decorative xmlns:adec="http://schemas.microsoft.com/office/drawing/2017/decorative" val="1"/>
              </a:ext>
            </a:extLst>
          </p:cNvPr>
          <p:cNvSpPr>
            <a:spLocks/>
          </p:cNvSpPr>
          <p:nvPr userDrawn="1"/>
        </p:nvSpPr>
        <p:spPr>
          <a:xfrm rot="5400000">
            <a:off x="1556958" y="702849"/>
            <a:ext cx="1728000" cy="172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9" name="Rechthoek 48">
            <a:extLst>
              <a:ext uri="{FF2B5EF4-FFF2-40B4-BE49-F238E27FC236}">
                <a16:creationId xmlns:a16="http://schemas.microsoft.com/office/drawing/2014/main" id="{92DA2B94-9D56-4C3A-9820-69E0A09FA8E1}"/>
              </a:ext>
              <a:ext uri="{C183D7F6-B498-43B3-948B-1728B52AA6E4}">
                <adec:decorative xmlns:adec="http://schemas.microsoft.com/office/drawing/2017/decorative" val="1"/>
              </a:ext>
            </a:extLst>
          </p:cNvPr>
          <p:cNvSpPr>
            <a:spLocks/>
          </p:cNvSpPr>
          <p:nvPr userDrawn="1"/>
        </p:nvSpPr>
        <p:spPr>
          <a:xfrm rot="5400000">
            <a:off x="1556958" y="2568310"/>
            <a:ext cx="1728000" cy="172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0" name="Rechthoek 49">
            <a:extLst>
              <a:ext uri="{FF2B5EF4-FFF2-40B4-BE49-F238E27FC236}">
                <a16:creationId xmlns:a16="http://schemas.microsoft.com/office/drawing/2014/main" id="{B395AB95-A1D3-4ACD-A966-9287CD9A7FE7}"/>
              </a:ext>
              <a:ext uri="{C183D7F6-B498-43B3-948B-1728B52AA6E4}">
                <adec:decorative xmlns:adec="http://schemas.microsoft.com/office/drawing/2017/decorative" val="1"/>
              </a:ext>
            </a:extLst>
          </p:cNvPr>
          <p:cNvSpPr>
            <a:spLocks/>
          </p:cNvSpPr>
          <p:nvPr userDrawn="1"/>
        </p:nvSpPr>
        <p:spPr>
          <a:xfrm rot="5400000">
            <a:off x="1556958" y="4433771"/>
            <a:ext cx="1728000" cy="172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5" name="Rechthoek 14">
            <a:extLst>
              <a:ext uri="{FF2B5EF4-FFF2-40B4-BE49-F238E27FC236}">
                <a16:creationId xmlns:a16="http://schemas.microsoft.com/office/drawing/2014/main" id="{35E66583-3578-4AF1-A1A0-E80E47D7B3F6}"/>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16" name="Rechthoek 15">
            <a:extLst>
              <a:ext uri="{FF2B5EF4-FFF2-40B4-BE49-F238E27FC236}">
                <a16:creationId xmlns:a16="http://schemas.microsoft.com/office/drawing/2014/main" id="{49413785-1A94-4F59-9954-A985149EA70C}"/>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6"/>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1E18F4FD-F352-4215-BC76-59D5E56A7D4B}"/>
              </a:ext>
            </a:extLst>
          </p:cNvPr>
          <p:cNvSpPr>
            <a:spLocks noGrp="1"/>
          </p:cNvSpPr>
          <p:nvPr>
            <p:ph type="ftr" sz="quarter" idx="10"/>
          </p:nvPr>
        </p:nvSpPr>
        <p:spPr>
          <a:xfrm>
            <a:off x="4023874" y="6370473"/>
            <a:ext cx="4114800" cy="365125"/>
          </a:xfrm>
        </p:spPr>
        <p:txBody>
          <a:bodyPr rtlCol="0"/>
          <a:lstStyle/>
          <a:p>
            <a:pPr rtl="0"/>
            <a:endParaRPr lang="nl-NL" noProof="0" dirty="0"/>
          </a:p>
        </p:txBody>
      </p:sp>
      <p:sp>
        <p:nvSpPr>
          <p:cNvPr id="7" name="Tijdelijke aanduiding voor afbeelding 2">
            <a:extLst>
              <a:ext uri="{FF2B5EF4-FFF2-40B4-BE49-F238E27FC236}">
                <a16:creationId xmlns:a16="http://schemas.microsoft.com/office/drawing/2014/main" id="{92A030E3-815A-4FAD-A909-FA3AB4F5ED0E}"/>
              </a:ext>
            </a:extLst>
          </p:cNvPr>
          <p:cNvSpPr>
            <a:spLocks noGrp="1" noChangeAspect="1"/>
          </p:cNvSpPr>
          <p:nvPr>
            <p:ph type="pic" idx="1" hasCustomPrompt="1"/>
          </p:nvPr>
        </p:nvSpPr>
        <p:spPr>
          <a:xfrm>
            <a:off x="6539965" y="1027554"/>
            <a:ext cx="4896000" cy="4896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12" name="Rechthoek 11">
            <a:extLst>
              <a:ext uri="{FF2B5EF4-FFF2-40B4-BE49-F238E27FC236}">
                <a16:creationId xmlns:a16="http://schemas.microsoft.com/office/drawing/2014/main" id="{3B6782D0-6A3D-45FF-9481-86580839008C}"/>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2395F40D-262F-47D5-A6D0-1408D69047B9}"/>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30" name="Groep 29">
            <a:extLst>
              <a:ext uri="{FF2B5EF4-FFF2-40B4-BE49-F238E27FC236}">
                <a16:creationId xmlns:a16="http://schemas.microsoft.com/office/drawing/2014/main" id="{6C16170A-1825-4EA6-B0D1-75836E727E5A}"/>
              </a:ext>
              <a:ext uri="{C183D7F6-B498-43B3-948B-1728B52AA6E4}">
                <adec:decorative xmlns:adec="http://schemas.microsoft.com/office/drawing/2017/decorative" val="1"/>
              </a:ext>
            </a:extLst>
          </p:cNvPr>
          <p:cNvGrpSpPr/>
          <p:nvPr userDrawn="1"/>
        </p:nvGrpSpPr>
        <p:grpSpPr bwMode="ltGray">
          <a:xfrm rot="16200000" flipH="1">
            <a:off x="8658532" y="3324534"/>
            <a:ext cx="6858000" cy="208932"/>
            <a:chOff x="2" y="0"/>
            <a:chExt cx="12213270" cy="6858001"/>
          </a:xfrm>
        </p:grpSpPr>
        <p:sp>
          <p:nvSpPr>
            <p:cNvPr id="31" name="Rechthoek 30">
              <a:extLst>
                <a:ext uri="{FF2B5EF4-FFF2-40B4-BE49-F238E27FC236}">
                  <a16:creationId xmlns:a16="http://schemas.microsoft.com/office/drawing/2014/main" id="{48AB40E8-F909-48D8-B0FE-A7857DEF6C1C}"/>
                </a:ext>
              </a:extLst>
            </p:cNvPr>
            <p:cNvSpPr/>
            <p:nvPr/>
          </p:nvSpPr>
          <p:spPr bwMode="ltGray">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2" name="Rechthoek 31">
              <a:extLst>
                <a:ext uri="{FF2B5EF4-FFF2-40B4-BE49-F238E27FC236}">
                  <a16:creationId xmlns:a16="http://schemas.microsoft.com/office/drawing/2014/main" id="{0817AEFF-3431-4798-9BF4-3D1E37B7FFA7}"/>
                </a:ext>
              </a:extLst>
            </p:cNvPr>
            <p:cNvSpPr/>
            <p:nvPr/>
          </p:nvSpPr>
          <p:spPr bwMode="ltGray">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3" name="Rechthoek 32">
              <a:extLst>
                <a:ext uri="{FF2B5EF4-FFF2-40B4-BE49-F238E27FC236}">
                  <a16:creationId xmlns:a16="http://schemas.microsoft.com/office/drawing/2014/main" id="{67614667-67D2-4369-8DDF-85B935BD7FB5}"/>
                </a:ext>
              </a:extLst>
            </p:cNvPr>
            <p:cNvSpPr/>
            <p:nvPr/>
          </p:nvSpPr>
          <p:spPr bwMode="ltGray">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0CD2C51D-5D95-4A41-AF64-E198B270403D}"/>
                </a:ext>
              </a:extLst>
            </p:cNvPr>
            <p:cNvSpPr/>
            <p:nvPr/>
          </p:nvSpPr>
          <p:spPr bwMode="ltGray">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5" name="Rechthoek 34">
              <a:extLst>
                <a:ext uri="{FF2B5EF4-FFF2-40B4-BE49-F238E27FC236}">
                  <a16:creationId xmlns:a16="http://schemas.microsoft.com/office/drawing/2014/main" id="{B0491FD9-E815-4B97-8D4B-204B33826E80}"/>
                </a:ext>
              </a:extLst>
            </p:cNvPr>
            <p:cNvSpPr/>
            <p:nvPr/>
          </p:nvSpPr>
          <p:spPr bwMode="ltGray">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6" name="Rechthoek 35">
              <a:extLst>
                <a:ext uri="{FF2B5EF4-FFF2-40B4-BE49-F238E27FC236}">
                  <a16:creationId xmlns:a16="http://schemas.microsoft.com/office/drawing/2014/main" id="{BF9898DC-0F94-4F59-AB8F-62E4F917FA6D}"/>
                </a:ext>
              </a:extLst>
            </p:cNvPr>
            <p:cNvSpPr/>
            <p:nvPr/>
          </p:nvSpPr>
          <p:spPr bwMode="ltGray">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7" name="Rechthoek 36">
              <a:extLst>
                <a:ext uri="{FF2B5EF4-FFF2-40B4-BE49-F238E27FC236}">
                  <a16:creationId xmlns:a16="http://schemas.microsoft.com/office/drawing/2014/main" id="{0F2EDC27-9161-45E6-9F08-FC845FAA0FCC}"/>
                </a:ext>
              </a:extLst>
            </p:cNvPr>
            <p:cNvSpPr/>
            <p:nvPr/>
          </p:nvSpPr>
          <p:spPr bwMode="ltGray">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8" name="Rechthoek 37">
              <a:extLst>
                <a:ext uri="{FF2B5EF4-FFF2-40B4-BE49-F238E27FC236}">
                  <a16:creationId xmlns:a16="http://schemas.microsoft.com/office/drawing/2014/main" id="{EA93BD9A-7146-40F6-9387-12DDC9DEAE8D}"/>
                </a:ext>
              </a:extLst>
            </p:cNvPr>
            <p:cNvSpPr/>
            <p:nvPr/>
          </p:nvSpPr>
          <p:spPr bwMode="ltGray">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9" name="Rechthoek 38">
              <a:extLst>
                <a:ext uri="{FF2B5EF4-FFF2-40B4-BE49-F238E27FC236}">
                  <a16:creationId xmlns:a16="http://schemas.microsoft.com/office/drawing/2014/main" id="{75C7D5BB-0D04-4EA6-9423-4109BB47B084}"/>
                </a:ext>
              </a:extLst>
            </p:cNvPr>
            <p:cNvSpPr/>
            <p:nvPr/>
          </p:nvSpPr>
          <p:spPr bwMode="ltGray">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0" name="Rechthoek 39">
              <a:extLst>
                <a:ext uri="{FF2B5EF4-FFF2-40B4-BE49-F238E27FC236}">
                  <a16:creationId xmlns:a16="http://schemas.microsoft.com/office/drawing/2014/main" id="{D39EA52F-8E74-4423-A7EE-12A3082B8F7E}"/>
                </a:ext>
              </a:extLst>
            </p:cNvPr>
            <p:cNvSpPr/>
            <p:nvPr/>
          </p:nvSpPr>
          <p:spPr bwMode="ltGray">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1" name="Rechthoek 40">
              <a:extLst>
                <a:ext uri="{FF2B5EF4-FFF2-40B4-BE49-F238E27FC236}">
                  <a16:creationId xmlns:a16="http://schemas.microsoft.com/office/drawing/2014/main" id="{73F93CA4-244E-4C6D-A9BD-C0A5B0E1B688}"/>
                </a:ext>
              </a:extLst>
            </p:cNvPr>
            <p:cNvSpPr/>
            <p:nvPr/>
          </p:nvSpPr>
          <p:spPr bwMode="ltGray">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42" name="Rechthoek 41">
              <a:extLst>
                <a:ext uri="{FF2B5EF4-FFF2-40B4-BE49-F238E27FC236}">
                  <a16:creationId xmlns:a16="http://schemas.microsoft.com/office/drawing/2014/main" id="{F9744C1E-23D8-4121-B07D-59EAD793CC89}"/>
                </a:ext>
              </a:extLst>
            </p:cNvPr>
            <p:cNvSpPr/>
            <p:nvPr/>
          </p:nvSpPr>
          <p:spPr bwMode="ltGray">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43" name="Tijdelijke aanduiding voor dianummer 5">
            <a:extLst>
              <a:ext uri="{FF2B5EF4-FFF2-40B4-BE49-F238E27FC236}">
                <a16:creationId xmlns:a16="http://schemas.microsoft.com/office/drawing/2014/main" id="{5AC8057B-2261-4192-91D9-C8E67695078B}"/>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6"/>
                </a:solidFill>
              </a:defRPr>
            </a:lvl1pPr>
          </a:lstStyle>
          <a:p>
            <a:pPr rtl="0"/>
            <a:fld id="{3D3C4EEC-F499-4A7F-B67B-5709763315B6}" type="slidenum">
              <a:rPr lang="nl-NL" noProof="0" smtClean="0"/>
              <a:pPr rtl="0"/>
              <a:t>‹nr.›</a:t>
            </a:fld>
            <a:endParaRPr lang="nl-NL" noProof="0" dirty="0"/>
          </a:p>
        </p:txBody>
      </p:sp>
      <p:sp>
        <p:nvSpPr>
          <p:cNvPr id="51" name="Tijdelijke aanduiding voor afbeelding 2">
            <a:extLst>
              <a:ext uri="{FF2B5EF4-FFF2-40B4-BE49-F238E27FC236}">
                <a16:creationId xmlns:a16="http://schemas.microsoft.com/office/drawing/2014/main" id="{FAA1CF27-3B3C-4520-B162-1CAF2FEC38DC}"/>
              </a:ext>
            </a:extLst>
          </p:cNvPr>
          <p:cNvSpPr>
            <a:spLocks noGrp="1" noChangeAspect="1"/>
          </p:cNvSpPr>
          <p:nvPr>
            <p:ph type="pic" idx="11" hasCustomPrompt="1"/>
          </p:nvPr>
        </p:nvSpPr>
        <p:spPr>
          <a:xfrm>
            <a:off x="3598438" y="874632"/>
            <a:ext cx="2304000" cy="23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6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2" name="Tijdelijke aanduiding voor afbeelding 2">
            <a:extLst>
              <a:ext uri="{FF2B5EF4-FFF2-40B4-BE49-F238E27FC236}">
                <a16:creationId xmlns:a16="http://schemas.microsoft.com/office/drawing/2014/main" id="{5C796FD0-BACF-4E38-B85D-9B1F1D17587D}"/>
              </a:ext>
            </a:extLst>
          </p:cNvPr>
          <p:cNvSpPr>
            <a:spLocks noGrp="1" noChangeAspect="1"/>
          </p:cNvSpPr>
          <p:nvPr>
            <p:ph type="pic" idx="12" hasCustomPrompt="1"/>
          </p:nvPr>
        </p:nvSpPr>
        <p:spPr>
          <a:xfrm>
            <a:off x="3597274" y="3677771"/>
            <a:ext cx="2304000" cy="23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6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3" name="Tijdelijke aanduiding voor afbeelding 2">
            <a:extLst>
              <a:ext uri="{FF2B5EF4-FFF2-40B4-BE49-F238E27FC236}">
                <a16:creationId xmlns:a16="http://schemas.microsoft.com/office/drawing/2014/main" id="{F5E79702-C54E-4090-BAF1-63D85FE2F6F4}"/>
              </a:ext>
            </a:extLst>
          </p:cNvPr>
          <p:cNvSpPr>
            <a:spLocks noGrp="1" noChangeAspect="1"/>
          </p:cNvSpPr>
          <p:nvPr>
            <p:ph type="pic" idx="13" hasCustomPrompt="1"/>
          </p:nvPr>
        </p:nvSpPr>
        <p:spPr>
          <a:xfrm>
            <a:off x="1725274" y="864849"/>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4" name="Tijdelijke aanduiding voor afbeelding 2">
            <a:extLst>
              <a:ext uri="{FF2B5EF4-FFF2-40B4-BE49-F238E27FC236}">
                <a16:creationId xmlns:a16="http://schemas.microsoft.com/office/drawing/2014/main" id="{AC3E8C44-849B-44EA-B4FE-1165D2EE0AA1}"/>
              </a:ext>
            </a:extLst>
          </p:cNvPr>
          <p:cNvSpPr>
            <a:spLocks noGrp="1" noChangeAspect="1"/>
          </p:cNvSpPr>
          <p:nvPr>
            <p:ph type="pic" idx="14" hasCustomPrompt="1"/>
          </p:nvPr>
        </p:nvSpPr>
        <p:spPr>
          <a:xfrm>
            <a:off x="1718958" y="2730310"/>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55" name="Tijdelijke aanduiding voor afbeelding 2">
            <a:extLst>
              <a:ext uri="{FF2B5EF4-FFF2-40B4-BE49-F238E27FC236}">
                <a16:creationId xmlns:a16="http://schemas.microsoft.com/office/drawing/2014/main" id="{CCDA758C-2B1B-44C2-A674-08A26432A5CA}"/>
              </a:ext>
            </a:extLst>
          </p:cNvPr>
          <p:cNvSpPr>
            <a:spLocks noGrp="1" noChangeAspect="1"/>
          </p:cNvSpPr>
          <p:nvPr>
            <p:ph type="pic" idx="15" hasCustomPrompt="1"/>
          </p:nvPr>
        </p:nvSpPr>
        <p:spPr>
          <a:xfrm>
            <a:off x="1718958" y="4595771"/>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21350772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7 Afbeeldingen (2)">
    <p:bg bwMode="ltGray">
      <p:bgPr>
        <a:solidFill>
          <a:schemeClr val="bg1"/>
        </a:solidFill>
        <a:effectLst/>
      </p:bgPr>
    </p:bg>
    <p:spTree>
      <p:nvGrpSpPr>
        <p:cNvPr id="1" name=""/>
        <p:cNvGrpSpPr/>
        <p:nvPr/>
      </p:nvGrpSpPr>
      <p:grpSpPr>
        <a:xfrm>
          <a:off x="0" y="0"/>
          <a:ext cx="0" cy="0"/>
          <a:chOff x="0" y="0"/>
          <a:chExt cx="0" cy="0"/>
        </a:xfrm>
      </p:grpSpPr>
      <p:sp>
        <p:nvSpPr>
          <p:cNvPr id="35" name="Rechthoek 34">
            <a:extLst>
              <a:ext uri="{FF2B5EF4-FFF2-40B4-BE49-F238E27FC236}">
                <a16:creationId xmlns:a16="http://schemas.microsoft.com/office/drawing/2014/main" id="{4029ED80-3AAB-40BE-B25F-705FAE9BDF5D}"/>
              </a:ext>
            </a:extLst>
          </p:cNvPr>
          <p:cNvSpPr/>
          <p:nvPr userDrawn="1"/>
        </p:nvSpPr>
        <p:spPr>
          <a:xfrm>
            <a:off x="11768655" y="6727497"/>
            <a:ext cx="179999" cy="136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9" name="Rechthoek 28">
            <a:extLst>
              <a:ext uri="{FF2B5EF4-FFF2-40B4-BE49-F238E27FC236}">
                <a16:creationId xmlns:a16="http://schemas.microsoft.com/office/drawing/2014/main" id="{4CF005BD-B520-473C-BC7F-E3D784047560}"/>
              </a:ext>
              <a:ext uri="{C183D7F6-B498-43B3-948B-1728B52AA6E4}">
                <adec:decorative xmlns:adec="http://schemas.microsoft.com/office/drawing/2017/decorative" val="1"/>
              </a:ext>
            </a:extLst>
          </p:cNvPr>
          <p:cNvSpPr/>
          <p:nvPr userDrawn="1"/>
        </p:nvSpPr>
        <p:spPr bwMode="ltGray">
          <a:xfrm rot="5400000">
            <a:off x="-2941412" y="2941415"/>
            <a:ext cx="6857996" cy="97516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4" name="Rechthoek 33">
            <a:extLst>
              <a:ext uri="{FF2B5EF4-FFF2-40B4-BE49-F238E27FC236}">
                <a16:creationId xmlns:a16="http://schemas.microsoft.com/office/drawing/2014/main" id="{622DF41E-0594-4FEA-8839-228F8F9CF371}"/>
              </a:ext>
              <a:ext uri="{C183D7F6-B498-43B3-948B-1728B52AA6E4}">
                <adec:decorative xmlns:adec="http://schemas.microsoft.com/office/drawing/2017/decorative" val="1"/>
              </a:ext>
            </a:extLst>
          </p:cNvPr>
          <p:cNvSpPr/>
          <p:nvPr userDrawn="1"/>
        </p:nvSpPr>
        <p:spPr>
          <a:xfrm>
            <a:off x="0" y="606649"/>
            <a:ext cx="1297858" cy="5644703"/>
          </a:xfrm>
          <a:prstGeom prst="rect">
            <a:avLst/>
          </a:prstGeom>
          <a:solidFill>
            <a:schemeClr val="accent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3" name="Tijdelijke aanduiding voor voettekst 2">
            <a:extLst>
              <a:ext uri="{FF2B5EF4-FFF2-40B4-BE49-F238E27FC236}">
                <a16:creationId xmlns:a16="http://schemas.microsoft.com/office/drawing/2014/main" id="{E23771DB-29B1-47F8-896D-05AAE7AED6AD}"/>
              </a:ext>
            </a:extLst>
          </p:cNvPr>
          <p:cNvSpPr>
            <a:spLocks noGrp="1"/>
          </p:cNvSpPr>
          <p:nvPr>
            <p:ph type="ftr" sz="quarter" idx="10"/>
          </p:nvPr>
        </p:nvSpPr>
        <p:spPr>
          <a:xfrm>
            <a:off x="4583062" y="6373671"/>
            <a:ext cx="4114800" cy="365125"/>
          </a:xfrm>
        </p:spPr>
        <p:txBody>
          <a:bodyPr rtlCol="0"/>
          <a:lstStyle/>
          <a:p>
            <a:pPr rtl="0"/>
            <a:endParaRPr lang="nl-NL" noProof="0" dirty="0"/>
          </a:p>
        </p:txBody>
      </p:sp>
      <p:sp>
        <p:nvSpPr>
          <p:cNvPr id="28" name="Rechthoek 27">
            <a:extLst>
              <a:ext uri="{FF2B5EF4-FFF2-40B4-BE49-F238E27FC236}">
                <a16:creationId xmlns:a16="http://schemas.microsoft.com/office/drawing/2014/main" id="{1D403DCC-934A-48C3-AED2-74CE80FCF9A3}"/>
              </a:ext>
              <a:ext uri="{C183D7F6-B498-43B3-948B-1728B52AA6E4}">
                <adec:decorative xmlns:adec="http://schemas.microsoft.com/office/drawing/2017/decorative" val="1"/>
              </a:ext>
            </a:extLst>
          </p:cNvPr>
          <p:cNvSpPr>
            <a:spLocks noChangeAspect="1"/>
          </p:cNvSpPr>
          <p:nvPr userDrawn="1"/>
        </p:nvSpPr>
        <p:spPr bwMode="blackWhite">
          <a:xfrm>
            <a:off x="0" y="702816"/>
            <a:ext cx="1199535" cy="5472034"/>
          </a:xfrm>
          <a:prstGeom prst="rect">
            <a:avLst/>
          </a:prstGeom>
          <a:solidFill>
            <a:schemeClr val="tx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2" name="Titel 1">
            <a:extLst>
              <a:ext uri="{FF2B5EF4-FFF2-40B4-BE49-F238E27FC236}">
                <a16:creationId xmlns:a16="http://schemas.microsoft.com/office/drawing/2014/main" id="{CE1CA6CC-9554-47B4-B491-8CA4A81F2550}"/>
              </a:ext>
            </a:extLst>
          </p:cNvPr>
          <p:cNvSpPr>
            <a:spLocks noGrp="1"/>
          </p:cNvSpPr>
          <p:nvPr>
            <p:ph type="title"/>
          </p:nvPr>
        </p:nvSpPr>
        <p:spPr/>
        <p:txBody>
          <a:bodyPr rtlCol="0"/>
          <a:lstStyle/>
          <a:p>
            <a:pPr rtl="0"/>
            <a:r>
              <a:rPr lang="nl-NL" noProof="0"/>
              <a:t>Klik om de stijl te bewerken</a:t>
            </a:r>
            <a:endParaRPr lang="nl-NL" noProof="0" dirty="0"/>
          </a:p>
        </p:txBody>
      </p:sp>
      <p:grpSp>
        <p:nvGrpSpPr>
          <p:cNvPr id="52" name="Groep 51">
            <a:extLst>
              <a:ext uri="{FF2B5EF4-FFF2-40B4-BE49-F238E27FC236}">
                <a16:creationId xmlns:a16="http://schemas.microsoft.com/office/drawing/2014/main" id="{3DCBDCCA-59D4-4688-B738-713DB36C833B}"/>
              </a:ext>
              <a:ext uri="{C183D7F6-B498-43B3-948B-1728B52AA6E4}">
                <adec:decorative xmlns:adec="http://schemas.microsoft.com/office/drawing/2017/decorative" val="1"/>
              </a:ext>
            </a:extLst>
          </p:cNvPr>
          <p:cNvGrpSpPr/>
          <p:nvPr userDrawn="1"/>
        </p:nvGrpSpPr>
        <p:grpSpPr>
          <a:xfrm rot="16200000" flipH="1">
            <a:off x="8658532" y="3324534"/>
            <a:ext cx="6858000" cy="208932"/>
            <a:chOff x="2" y="0"/>
            <a:chExt cx="12213270" cy="6858001"/>
          </a:xfrm>
        </p:grpSpPr>
        <p:sp>
          <p:nvSpPr>
            <p:cNvPr id="53" name="Rechthoek 52">
              <a:extLst>
                <a:ext uri="{FF2B5EF4-FFF2-40B4-BE49-F238E27FC236}">
                  <a16:creationId xmlns:a16="http://schemas.microsoft.com/office/drawing/2014/main" id="{1D1B310A-593E-4068-891D-C487B0D332C4}"/>
                </a:ext>
              </a:extLst>
            </p:cNvPr>
            <p:cNvSpPr/>
            <p:nvPr/>
          </p:nvSpPr>
          <p:spPr>
            <a:xfrm rot="5400000">
              <a:off x="-2839064" y="2839066"/>
              <a:ext cx="6858000" cy="11798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4" name="Rechthoek 53">
              <a:extLst>
                <a:ext uri="{FF2B5EF4-FFF2-40B4-BE49-F238E27FC236}">
                  <a16:creationId xmlns:a16="http://schemas.microsoft.com/office/drawing/2014/main" id="{4BF236CF-DC2B-4E50-9246-7E02031EB3C2}"/>
                </a:ext>
              </a:extLst>
            </p:cNvPr>
            <p:cNvSpPr/>
            <p:nvPr/>
          </p:nvSpPr>
          <p:spPr>
            <a:xfrm rot="5400000">
              <a:off x="-1836027" y="2839066"/>
              <a:ext cx="6858000" cy="11798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5" name="Rechthoek 54">
              <a:extLst>
                <a:ext uri="{FF2B5EF4-FFF2-40B4-BE49-F238E27FC236}">
                  <a16:creationId xmlns:a16="http://schemas.microsoft.com/office/drawing/2014/main" id="{7617827C-EC08-446A-BBF1-30FD880FB56E}"/>
                </a:ext>
              </a:extLst>
            </p:cNvPr>
            <p:cNvSpPr/>
            <p:nvPr/>
          </p:nvSpPr>
          <p:spPr>
            <a:xfrm rot="5400000">
              <a:off x="-832990" y="2839066"/>
              <a:ext cx="6858000" cy="11798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6" name="Rechthoek 55">
              <a:extLst>
                <a:ext uri="{FF2B5EF4-FFF2-40B4-BE49-F238E27FC236}">
                  <a16:creationId xmlns:a16="http://schemas.microsoft.com/office/drawing/2014/main" id="{8CCDD959-EAB8-48D5-8A60-E0E2EB754B5C}"/>
                </a:ext>
              </a:extLst>
            </p:cNvPr>
            <p:cNvSpPr/>
            <p:nvPr/>
          </p:nvSpPr>
          <p:spPr>
            <a:xfrm rot="5400000">
              <a:off x="170047" y="2839067"/>
              <a:ext cx="6858000" cy="11798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7" name="Rechthoek 56">
              <a:extLst>
                <a:ext uri="{FF2B5EF4-FFF2-40B4-BE49-F238E27FC236}">
                  <a16:creationId xmlns:a16="http://schemas.microsoft.com/office/drawing/2014/main" id="{D8BEDDF5-6860-4D02-9AAB-52FFDED339B8}"/>
                </a:ext>
              </a:extLst>
            </p:cNvPr>
            <p:cNvSpPr/>
            <p:nvPr/>
          </p:nvSpPr>
          <p:spPr>
            <a:xfrm rot="5400000">
              <a:off x="1173084" y="2839066"/>
              <a:ext cx="6858000" cy="117986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8" name="Rechthoek 57">
              <a:extLst>
                <a:ext uri="{FF2B5EF4-FFF2-40B4-BE49-F238E27FC236}">
                  <a16:creationId xmlns:a16="http://schemas.microsoft.com/office/drawing/2014/main" id="{9F147EA6-9881-47EB-8052-6D1F6688FAC5}"/>
                </a:ext>
              </a:extLst>
            </p:cNvPr>
            <p:cNvSpPr/>
            <p:nvPr/>
          </p:nvSpPr>
          <p:spPr>
            <a:xfrm rot="5400000">
              <a:off x="2176121" y="2839066"/>
              <a:ext cx="6858000" cy="117986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59" name="Rechthoek 58">
              <a:extLst>
                <a:ext uri="{FF2B5EF4-FFF2-40B4-BE49-F238E27FC236}">
                  <a16:creationId xmlns:a16="http://schemas.microsoft.com/office/drawing/2014/main" id="{4D7E3FF2-0285-4CBC-B9C8-979E827A4B23}"/>
                </a:ext>
              </a:extLst>
            </p:cNvPr>
            <p:cNvSpPr/>
            <p:nvPr/>
          </p:nvSpPr>
          <p:spPr>
            <a:xfrm rot="5400000">
              <a:off x="3179158" y="2839066"/>
              <a:ext cx="6858000" cy="117986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0" name="Rechthoek 59">
              <a:extLst>
                <a:ext uri="{FF2B5EF4-FFF2-40B4-BE49-F238E27FC236}">
                  <a16:creationId xmlns:a16="http://schemas.microsoft.com/office/drawing/2014/main" id="{FEECCF71-F8FC-4647-8568-722CCE8E3B3E}"/>
                </a:ext>
              </a:extLst>
            </p:cNvPr>
            <p:cNvSpPr/>
            <p:nvPr/>
          </p:nvSpPr>
          <p:spPr>
            <a:xfrm rot="5400000">
              <a:off x="4182195" y="2839066"/>
              <a:ext cx="6858000" cy="117986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1" name="Rechthoek 60">
              <a:extLst>
                <a:ext uri="{FF2B5EF4-FFF2-40B4-BE49-F238E27FC236}">
                  <a16:creationId xmlns:a16="http://schemas.microsoft.com/office/drawing/2014/main" id="{72BA4811-3250-47F7-9008-FE2634EDBF8C}"/>
                </a:ext>
              </a:extLst>
            </p:cNvPr>
            <p:cNvSpPr/>
            <p:nvPr/>
          </p:nvSpPr>
          <p:spPr>
            <a:xfrm rot="5400000">
              <a:off x="5185232" y="2839066"/>
              <a:ext cx="6858000" cy="117986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2" name="Rechthoek 61">
              <a:extLst>
                <a:ext uri="{FF2B5EF4-FFF2-40B4-BE49-F238E27FC236}">
                  <a16:creationId xmlns:a16="http://schemas.microsoft.com/office/drawing/2014/main" id="{A3CEC8B4-D610-463E-8DAB-46C1069C7A8E}"/>
                </a:ext>
              </a:extLst>
            </p:cNvPr>
            <p:cNvSpPr/>
            <p:nvPr/>
          </p:nvSpPr>
          <p:spPr>
            <a:xfrm rot="5400000">
              <a:off x="6188269" y="2839066"/>
              <a:ext cx="6858000" cy="117986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3" name="Rechthoek 62">
              <a:extLst>
                <a:ext uri="{FF2B5EF4-FFF2-40B4-BE49-F238E27FC236}">
                  <a16:creationId xmlns:a16="http://schemas.microsoft.com/office/drawing/2014/main" id="{F866AA5D-328E-45AA-951E-D4D4C13743D7}"/>
                </a:ext>
              </a:extLst>
            </p:cNvPr>
            <p:cNvSpPr/>
            <p:nvPr/>
          </p:nvSpPr>
          <p:spPr>
            <a:xfrm rot="5400000">
              <a:off x="7191306" y="2839066"/>
              <a:ext cx="6858000" cy="11798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64" name="Rechthoek 63">
              <a:extLst>
                <a:ext uri="{FF2B5EF4-FFF2-40B4-BE49-F238E27FC236}">
                  <a16:creationId xmlns:a16="http://schemas.microsoft.com/office/drawing/2014/main" id="{4CDC696F-FA51-4D97-A882-918A358DA7CE}"/>
                </a:ext>
              </a:extLst>
            </p:cNvPr>
            <p:cNvSpPr/>
            <p:nvPr/>
          </p:nvSpPr>
          <p:spPr>
            <a:xfrm rot="5400000">
              <a:off x="8194338" y="2839066"/>
              <a:ext cx="6858000" cy="117986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grpSp>
      <p:sp>
        <p:nvSpPr>
          <p:cNvPr id="65" name="Tijdelijke aanduiding voor dianummer 5">
            <a:extLst>
              <a:ext uri="{FF2B5EF4-FFF2-40B4-BE49-F238E27FC236}">
                <a16:creationId xmlns:a16="http://schemas.microsoft.com/office/drawing/2014/main" id="{5EF34D40-8CED-496A-B45E-C04CF0517C66}"/>
              </a:ext>
            </a:extLst>
          </p:cNvPr>
          <p:cNvSpPr>
            <a:spLocks noGrp="1"/>
          </p:cNvSpPr>
          <p:nvPr>
            <p:ph type="sldNum" sz="quarter" idx="4"/>
          </p:nvPr>
        </p:nvSpPr>
        <p:spPr>
          <a:xfrm>
            <a:off x="9171042" y="6373672"/>
            <a:ext cx="2743200" cy="365125"/>
          </a:xfrm>
          <a:prstGeom prst="rect">
            <a:avLst/>
          </a:prstGeom>
        </p:spPr>
        <p:txBody>
          <a:bodyPr vert="horz" lIns="91440" tIns="45720" rIns="91440" bIns="45720" rtlCol="0" anchor="ctr"/>
          <a:lstStyle>
            <a:lvl1pPr algn="r">
              <a:defRPr sz="1800" b="1">
                <a:solidFill>
                  <a:schemeClr val="accent1">
                    <a:lumMod val="75000"/>
                  </a:schemeClr>
                </a:solidFill>
              </a:defRPr>
            </a:lvl1pPr>
          </a:lstStyle>
          <a:p>
            <a:pPr rtl="0"/>
            <a:fld id="{3D3C4EEC-F499-4A7F-B67B-5709763315B6}" type="slidenum">
              <a:rPr lang="nl-NL" noProof="0" smtClean="0"/>
              <a:pPr rtl="0"/>
              <a:t>‹nr.›</a:t>
            </a:fld>
            <a:endParaRPr lang="nl-NL" noProof="0" dirty="0"/>
          </a:p>
        </p:txBody>
      </p:sp>
      <p:sp>
        <p:nvSpPr>
          <p:cNvPr id="71" name="Rechthoek 70">
            <a:extLst>
              <a:ext uri="{FF2B5EF4-FFF2-40B4-BE49-F238E27FC236}">
                <a16:creationId xmlns:a16="http://schemas.microsoft.com/office/drawing/2014/main" id="{966B209A-E78C-4686-B4E3-EE4B42B7A018}"/>
              </a:ext>
              <a:ext uri="{C183D7F6-B498-43B3-948B-1728B52AA6E4}">
                <adec:decorative xmlns:adec="http://schemas.microsoft.com/office/drawing/2017/decorative" val="1"/>
              </a:ext>
            </a:extLst>
          </p:cNvPr>
          <p:cNvSpPr>
            <a:spLocks/>
          </p:cNvSpPr>
          <p:nvPr userDrawn="1"/>
        </p:nvSpPr>
        <p:spPr>
          <a:xfrm rot="5400000">
            <a:off x="3904462" y="702815"/>
            <a:ext cx="5472000" cy="54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3" name="Rechthoek 72">
            <a:extLst>
              <a:ext uri="{FF2B5EF4-FFF2-40B4-BE49-F238E27FC236}">
                <a16:creationId xmlns:a16="http://schemas.microsoft.com/office/drawing/2014/main" id="{01456D4E-66EE-48C9-BD04-C5397416620A}"/>
              </a:ext>
              <a:ext uri="{C183D7F6-B498-43B3-948B-1728B52AA6E4}">
                <adec:decorative xmlns:adec="http://schemas.microsoft.com/office/drawing/2017/decorative" val="1"/>
              </a:ext>
            </a:extLst>
          </p:cNvPr>
          <p:cNvSpPr>
            <a:spLocks/>
          </p:cNvSpPr>
          <p:nvPr userDrawn="1"/>
        </p:nvSpPr>
        <p:spPr>
          <a:xfrm rot="5400000">
            <a:off x="2014462" y="702814"/>
            <a:ext cx="1728000" cy="172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4" name="Rechthoek 73">
            <a:extLst>
              <a:ext uri="{FF2B5EF4-FFF2-40B4-BE49-F238E27FC236}">
                <a16:creationId xmlns:a16="http://schemas.microsoft.com/office/drawing/2014/main" id="{91E70AA5-44D7-46F2-A30B-AC3B673806F4}"/>
              </a:ext>
              <a:ext uri="{C183D7F6-B498-43B3-948B-1728B52AA6E4}">
                <adec:decorative xmlns:adec="http://schemas.microsoft.com/office/drawing/2017/decorative" val="1"/>
              </a:ext>
            </a:extLst>
          </p:cNvPr>
          <p:cNvSpPr>
            <a:spLocks/>
          </p:cNvSpPr>
          <p:nvPr userDrawn="1"/>
        </p:nvSpPr>
        <p:spPr>
          <a:xfrm rot="5400000">
            <a:off x="2014462" y="2568275"/>
            <a:ext cx="1728000" cy="172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5" name="Rechthoek 74">
            <a:extLst>
              <a:ext uri="{FF2B5EF4-FFF2-40B4-BE49-F238E27FC236}">
                <a16:creationId xmlns:a16="http://schemas.microsoft.com/office/drawing/2014/main" id="{A1ABBB86-3BAA-49F2-B9ED-21D4070B4CFE}"/>
              </a:ext>
              <a:ext uri="{C183D7F6-B498-43B3-948B-1728B52AA6E4}">
                <adec:decorative xmlns:adec="http://schemas.microsoft.com/office/drawing/2017/decorative" val="1"/>
              </a:ext>
            </a:extLst>
          </p:cNvPr>
          <p:cNvSpPr>
            <a:spLocks/>
          </p:cNvSpPr>
          <p:nvPr userDrawn="1"/>
        </p:nvSpPr>
        <p:spPr>
          <a:xfrm rot="5400000">
            <a:off x="2014462" y="4433736"/>
            <a:ext cx="1728000" cy="172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76" name="Tijdelijke aanduiding voor afbeelding 2">
            <a:extLst>
              <a:ext uri="{FF2B5EF4-FFF2-40B4-BE49-F238E27FC236}">
                <a16:creationId xmlns:a16="http://schemas.microsoft.com/office/drawing/2014/main" id="{BB9AD03B-0576-4D3C-A80D-FFC0F0ECD142}"/>
              </a:ext>
            </a:extLst>
          </p:cNvPr>
          <p:cNvSpPr>
            <a:spLocks noGrp="1" noChangeAspect="1"/>
          </p:cNvSpPr>
          <p:nvPr>
            <p:ph type="pic" idx="1" hasCustomPrompt="1"/>
          </p:nvPr>
        </p:nvSpPr>
        <p:spPr>
          <a:xfrm>
            <a:off x="4192462" y="1027519"/>
            <a:ext cx="4896000" cy="4896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8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79" name="Tijdelijke aanduiding voor afbeelding 2">
            <a:extLst>
              <a:ext uri="{FF2B5EF4-FFF2-40B4-BE49-F238E27FC236}">
                <a16:creationId xmlns:a16="http://schemas.microsoft.com/office/drawing/2014/main" id="{5489E3A0-02EC-4D41-8DAB-0E49512790BC}"/>
              </a:ext>
            </a:extLst>
          </p:cNvPr>
          <p:cNvSpPr>
            <a:spLocks noGrp="1" noChangeAspect="1"/>
          </p:cNvSpPr>
          <p:nvPr>
            <p:ph type="pic" idx="13" hasCustomPrompt="1"/>
          </p:nvPr>
        </p:nvSpPr>
        <p:spPr>
          <a:xfrm>
            <a:off x="2182778" y="864814"/>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80" name="Tijdelijke aanduiding voor afbeelding 2">
            <a:extLst>
              <a:ext uri="{FF2B5EF4-FFF2-40B4-BE49-F238E27FC236}">
                <a16:creationId xmlns:a16="http://schemas.microsoft.com/office/drawing/2014/main" id="{0B3413BA-77D6-4B02-B45A-115BF6393B74}"/>
              </a:ext>
            </a:extLst>
          </p:cNvPr>
          <p:cNvSpPr>
            <a:spLocks noGrp="1" noChangeAspect="1"/>
          </p:cNvSpPr>
          <p:nvPr>
            <p:ph type="pic" idx="14" hasCustomPrompt="1"/>
          </p:nvPr>
        </p:nvSpPr>
        <p:spPr>
          <a:xfrm>
            <a:off x="2176462" y="2730275"/>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81" name="Tijdelijke aanduiding voor afbeelding 2">
            <a:extLst>
              <a:ext uri="{FF2B5EF4-FFF2-40B4-BE49-F238E27FC236}">
                <a16:creationId xmlns:a16="http://schemas.microsoft.com/office/drawing/2014/main" id="{BD6D1641-CFCC-4411-8616-B34D5E6B03AD}"/>
              </a:ext>
            </a:extLst>
          </p:cNvPr>
          <p:cNvSpPr>
            <a:spLocks noGrp="1" noChangeAspect="1"/>
          </p:cNvSpPr>
          <p:nvPr>
            <p:ph type="pic" idx="15" hasCustomPrompt="1"/>
          </p:nvPr>
        </p:nvSpPr>
        <p:spPr>
          <a:xfrm>
            <a:off x="2176462" y="4595736"/>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82" name="Rechthoek 81">
            <a:extLst>
              <a:ext uri="{FF2B5EF4-FFF2-40B4-BE49-F238E27FC236}">
                <a16:creationId xmlns:a16="http://schemas.microsoft.com/office/drawing/2014/main" id="{8B0A1201-62F4-4C6A-BDB4-34D0F22F62FF}"/>
              </a:ext>
              <a:ext uri="{C183D7F6-B498-43B3-948B-1728B52AA6E4}">
                <adec:decorative xmlns:adec="http://schemas.microsoft.com/office/drawing/2017/decorative" val="1"/>
              </a:ext>
            </a:extLst>
          </p:cNvPr>
          <p:cNvSpPr>
            <a:spLocks/>
          </p:cNvSpPr>
          <p:nvPr userDrawn="1"/>
        </p:nvSpPr>
        <p:spPr>
          <a:xfrm rot="5400000">
            <a:off x="9538462" y="702814"/>
            <a:ext cx="1728000" cy="172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3" name="Rechthoek 82">
            <a:extLst>
              <a:ext uri="{FF2B5EF4-FFF2-40B4-BE49-F238E27FC236}">
                <a16:creationId xmlns:a16="http://schemas.microsoft.com/office/drawing/2014/main" id="{507F7F52-1DC2-48AC-AB3B-2F23042B9FFF}"/>
              </a:ext>
              <a:ext uri="{C183D7F6-B498-43B3-948B-1728B52AA6E4}">
                <adec:decorative xmlns:adec="http://schemas.microsoft.com/office/drawing/2017/decorative" val="1"/>
              </a:ext>
            </a:extLst>
          </p:cNvPr>
          <p:cNvSpPr>
            <a:spLocks/>
          </p:cNvSpPr>
          <p:nvPr userDrawn="1"/>
        </p:nvSpPr>
        <p:spPr>
          <a:xfrm rot="5400000">
            <a:off x="9538462" y="2568275"/>
            <a:ext cx="1728000" cy="172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4" name="Rechthoek 83">
            <a:extLst>
              <a:ext uri="{FF2B5EF4-FFF2-40B4-BE49-F238E27FC236}">
                <a16:creationId xmlns:a16="http://schemas.microsoft.com/office/drawing/2014/main" id="{74A2AE61-8D95-4FCB-8731-3286885A3834}"/>
              </a:ext>
              <a:ext uri="{C183D7F6-B498-43B3-948B-1728B52AA6E4}">
                <adec:decorative xmlns:adec="http://schemas.microsoft.com/office/drawing/2017/decorative" val="1"/>
              </a:ext>
            </a:extLst>
          </p:cNvPr>
          <p:cNvSpPr>
            <a:spLocks/>
          </p:cNvSpPr>
          <p:nvPr userDrawn="1"/>
        </p:nvSpPr>
        <p:spPr>
          <a:xfrm rot="5400000">
            <a:off x="9538462" y="4433736"/>
            <a:ext cx="1728000" cy="172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
        <p:nvSpPr>
          <p:cNvPr id="85" name="Tijdelijke aanduiding voor afbeelding 2">
            <a:extLst>
              <a:ext uri="{FF2B5EF4-FFF2-40B4-BE49-F238E27FC236}">
                <a16:creationId xmlns:a16="http://schemas.microsoft.com/office/drawing/2014/main" id="{18FF2558-5429-4168-BBC9-3AFCA48549B3}"/>
              </a:ext>
            </a:extLst>
          </p:cNvPr>
          <p:cNvSpPr>
            <a:spLocks noGrp="1" noChangeAspect="1"/>
          </p:cNvSpPr>
          <p:nvPr>
            <p:ph type="pic" idx="16" hasCustomPrompt="1"/>
          </p:nvPr>
        </p:nvSpPr>
        <p:spPr>
          <a:xfrm>
            <a:off x="9706778" y="864814"/>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rtl="0">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86" name="Tijdelijke aanduiding voor afbeelding 2">
            <a:extLst>
              <a:ext uri="{FF2B5EF4-FFF2-40B4-BE49-F238E27FC236}">
                <a16:creationId xmlns:a16="http://schemas.microsoft.com/office/drawing/2014/main" id="{28CDDAE2-B2CA-4EBE-A482-7F952B57D27A}"/>
              </a:ext>
            </a:extLst>
          </p:cNvPr>
          <p:cNvSpPr>
            <a:spLocks noGrp="1" noChangeAspect="1"/>
          </p:cNvSpPr>
          <p:nvPr>
            <p:ph type="pic" idx="17" hasCustomPrompt="1"/>
          </p:nvPr>
        </p:nvSpPr>
        <p:spPr>
          <a:xfrm>
            <a:off x="9700462" y="2730275"/>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
        <p:nvSpPr>
          <p:cNvPr id="87" name="Tijdelijke aanduiding voor afbeelding 2">
            <a:extLst>
              <a:ext uri="{FF2B5EF4-FFF2-40B4-BE49-F238E27FC236}">
                <a16:creationId xmlns:a16="http://schemas.microsoft.com/office/drawing/2014/main" id="{6D92EA8C-5C62-496C-9951-68D52B3AB78D}"/>
              </a:ext>
            </a:extLst>
          </p:cNvPr>
          <p:cNvSpPr>
            <a:spLocks noGrp="1" noChangeAspect="1"/>
          </p:cNvSpPr>
          <p:nvPr>
            <p:ph type="pic" idx="18" hasCustomPrompt="1"/>
          </p:nvPr>
        </p:nvSpPr>
        <p:spPr>
          <a:xfrm>
            <a:off x="9700462" y="4595736"/>
            <a:ext cx="1404000" cy="1404000"/>
          </a:xfrm>
          <a:solidFill>
            <a:schemeClr val="tx2">
              <a:lumMod val="75000"/>
            </a:schemeClr>
          </a:solidFill>
          <a:ln w="38100">
            <a:noFill/>
          </a:ln>
          <a:effectLst>
            <a:outerShdw blurRad="63500" sx="102000" sy="102000" algn="ctr" rotWithShape="0">
              <a:prstClr val="black">
                <a:alpha val="40000"/>
              </a:prstClr>
            </a:outerShdw>
          </a:effectLst>
        </p:spPr>
        <p:txBody>
          <a:bodyPr rtlCol="0" anchor="ctr" anchorCtr="0">
            <a:normAutofit/>
          </a:bodyPr>
          <a:lstStyle>
            <a:lvl1pPr marL="0" indent="0" algn="ctr">
              <a:buNone/>
              <a:defRPr sz="1100" i="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nl-NL" noProof="0" dirty="0"/>
              <a:t>Een afbeelding invoegen of slepen &amp; neerzetten</a:t>
            </a:r>
          </a:p>
        </p:txBody>
      </p:sp>
    </p:spTree>
    <p:extLst>
      <p:ext uri="{BB962C8B-B14F-4D97-AF65-F5344CB8AC3E}">
        <p14:creationId xmlns:p14="http://schemas.microsoft.com/office/powerpoint/2010/main" val="981497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C89C5360-E815-4AA6-8B80-8822A5428830}"/>
              </a:ext>
            </a:extLst>
          </p:cNvPr>
          <p:cNvSpPr>
            <a:spLocks noGrp="1"/>
          </p:cNvSpPr>
          <p:nvPr>
            <p:ph type="body" idx="1"/>
          </p:nvPr>
        </p:nvSpPr>
        <p:spPr>
          <a:xfrm>
            <a:off x="1366684" y="702814"/>
            <a:ext cx="9987116" cy="5474149"/>
          </a:xfrm>
          <a:prstGeom prst="rect">
            <a:avLst/>
          </a:prstGeom>
        </p:spPr>
        <p:txBody>
          <a:bodyPr vert="horz" lIns="91440" tIns="45720" rIns="91440" bIns="45720" rtlCol="0">
            <a:normAutofit/>
          </a:bodyPr>
          <a:lstStyle/>
          <a:p>
            <a:pPr lvl="0" rtl="0"/>
            <a:r>
              <a:rPr lang="nl-NL" noProof="0" dirty="0"/>
              <a:t>Tekststijlen van het model bewerken</a:t>
            </a:r>
          </a:p>
          <a:p>
            <a:pPr lvl="1" rtl="0"/>
            <a:r>
              <a:rPr lang="nl-NL" noProof="0" dirty="0"/>
              <a:t>Tweede niveau</a:t>
            </a:r>
          </a:p>
          <a:p>
            <a:pPr lvl="2" rtl="0"/>
            <a:r>
              <a:rPr lang="nl-NL" noProof="0" dirty="0"/>
              <a:t>Derde niveau</a:t>
            </a:r>
          </a:p>
          <a:p>
            <a:pPr lvl="3" rtl="0"/>
            <a:r>
              <a:rPr lang="nl-NL" noProof="0" dirty="0"/>
              <a:t>Vierde niveau</a:t>
            </a:r>
          </a:p>
          <a:p>
            <a:pPr lvl="4" rtl="0"/>
            <a:r>
              <a:rPr lang="nl-NL" noProof="0" dirty="0"/>
              <a:t>Vijfde niveau</a:t>
            </a:r>
          </a:p>
        </p:txBody>
      </p:sp>
      <p:sp>
        <p:nvSpPr>
          <p:cNvPr id="5" name="Tijdelijke aanduiding voor voettekst 4">
            <a:extLst>
              <a:ext uri="{FF2B5EF4-FFF2-40B4-BE49-F238E27FC236}">
                <a16:creationId xmlns:a16="http://schemas.microsoft.com/office/drawing/2014/main" id="{AD7279C5-E4D6-4969-A892-DCE7D824D8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nl-NL" noProof="0" dirty="0"/>
          </a:p>
        </p:txBody>
      </p:sp>
      <p:sp>
        <p:nvSpPr>
          <p:cNvPr id="6" name="Tijdelijke aanduiding voor dianummer 5">
            <a:extLst>
              <a:ext uri="{FF2B5EF4-FFF2-40B4-BE49-F238E27FC236}">
                <a16:creationId xmlns:a16="http://schemas.microsoft.com/office/drawing/2014/main" id="{98135737-D740-48D6-ADBF-B8910D6199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400">
                <a:solidFill>
                  <a:schemeClr val="tx1">
                    <a:lumMod val="50000"/>
                    <a:lumOff val="50000"/>
                  </a:schemeClr>
                </a:solidFill>
              </a:defRPr>
            </a:lvl1pPr>
          </a:lstStyle>
          <a:p>
            <a:pPr rtl="0"/>
            <a:fld id="{3D3C4EEC-F499-4A7F-B67B-5709763315B6}" type="slidenum">
              <a:rPr lang="nl-NL" noProof="0" smtClean="0"/>
              <a:pPr rtl="0"/>
              <a:t>‹nr.›</a:t>
            </a:fld>
            <a:endParaRPr lang="nl-NL" noProof="0" dirty="0"/>
          </a:p>
        </p:txBody>
      </p:sp>
      <p:sp>
        <p:nvSpPr>
          <p:cNvPr id="2" name="Tijdelijke aanduiding voor titel 1">
            <a:extLst>
              <a:ext uri="{FF2B5EF4-FFF2-40B4-BE49-F238E27FC236}">
                <a16:creationId xmlns:a16="http://schemas.microsoft.com/office/drawing/2014/main" id="{42F55F3B-36AB-4155-8593-9E6AD42F544A}"/>
              </a:ext>
            </a:extLst>
          </p:cNvPr>
          <p:cNvSpPr>
            <a:spLocks noGrp="1"/>
          </p:cNvSpPr>
          <p:nvPr>
            <p:ph type="title"/>
          </p:nvPr>
        </p:nvSpPr>
        <p:spPr>
          <a:xfrm rot="16200000">
            <a:off x="-2126416" y="2829233"/>
            <a:ext cx="5452370" cy="1199533"/>
          </a:xfrm>
          <a:prstGeom prst="rect">
            <a:avLst/>
          </a:prstGeom>
        </p:spPr>
        <p:txBody>
          <a:bodyPr vert="horz" lIns="91440" tIns="45720" rIns="91440" bIns="45720" rtlCol="0" anchor="ctr">
            <a:normAutofit/>
          </a:bodyPr>
          <a:lstStyle/>
          <a:p>
            <a:pPr rtl="0"/>
            <a:r>
              <a:rPr lang="nl-NL" noProof="0" dirty="0"/>
              <a:t>Klik om de titelstijl van het model te bewerken</a:t>
            </a:r>
          </a:p>
        </p:txBody>
      </p:sp>
      <p:grpSp>
        <p:nvGrpSpPr>
          <p:cNvPr id="59" name="Afbeelding 19">
            <a:extLst>
              <a:ext uri="{FF2B5EF4-FFF2-40B4-BE49-F238E27FC236}">
                <a16:creationId xmlns:a16="http://schemas.microsoft.com/office/drawing/2014/main" id="{8C105C82-742A-4137-BD55-E58DAA02E18C}"/>
              </a:ext>
            </a:extLst>
          </p:cNvPr>
          <p:cNvGrpSpPr>
            <a:grpSpLocks noChangeAspect="1"/>
          </p:cNvGrpSpPr>
          <p:nvPr userDrawn="1"/>
        </p:nvGrpSpPr>
        <p:grpSpPr>
          <a:xfrm rot="6291973" flipH="1">
            <a:off x="9721709" y="4776786"/>
            <a:ext cx="1908000" cy="2177672"/>
            <a:chOff x="8209028" y="468310"/>
            <a:chExt cx="2142840" cy="2445703"/>
          </a:xfrm>
          <a:solidFill>
            <a:schemeClr val="bg2"/>
          </a:solidFill>
        </p:grpSpPr>
        <p:sp>
          <p:nvSpPr>
            <p:cNvPr id="60" name="Vrije vorm: Vorm 59">
              <a:extLst>
                <a:ext uri="{FF2B5EF4-FFF2-40B4-BE49-F238E27FC236}">
                  <a16:creationId xmlns:a16="http://schemas.microsoft.com/office/drawing/2014/main" id="{F0287A52-2034-448D-ACA0-4B46CC3BFECD}"/>
                </a:ext>
              </a:extLst>
            </p:cNvPr>
            <p:cNvSpPr/>
            <p:nvPr/>
          </p:nvSpPr>
          <p:spPr>
            <a:xfrm>
              <a:off x="8209028" y="780413"/>
              <a:ext cx="1828800" cy="2133600"/>
            </a:xfrm>
            <a:custGeom>
              <a:avLst/>
              <a:gdLst>
                <a:gd name="connsiteX0" fmla="*/ 329530 w 1828800"/>
                <a:gd name="connsiteY0" fmla="*/ 2120818 h 2133600"/>
                <a:gd name="connsiteX1" fmla="*/ 221583 w 1828800"/>
                <a:gd name="connsiteY1" fmla="*/ 2049527 h 2133600"/>
                <a:gd name="connsiteX2" fmla="*/ 55562 w 1828800"/>
                <a:gd name="connsiteY2" fmla="*/ 1833615 h 2133600"/>
                <a:gd name="connsiteX3" fmla="*/ 26162 w 1828800"/>
                <a:gd name="connsiteY3" fmla="*/ 1450357 h 2133600"/>
                <a:gd name="connsiteX4" fmla="*/ 301758 w 1828800"/>
                <a:gd name="connsiteY4" fmla="*/ 1050993 h 2133600"/>
                <a:gd name="connsiteX5" fmla="*/ 805535 w 1828800"/>
                <a:gd name="connsiteY5" fmla="*/ 862846 h 2133600"/>
                <a:gd name="connsiteX6" fmla="*/ 1339469 w 1828800"/>
                <a:gd name="connsiteY6" fmla="*/ 737363 h 2133600"/>
                <a:gd name="connsiteX7" fmla="*/ 1710525 w 1828800"/>
                <a:gd name="connsiteY7" fmla="*/ 459100 h 2133600"/>
                <a:gd name="connsiteX8" fmla="*/ 1723778 w 1828800"/>
                <a:gd name="connsiteY8" fmla="*/ 189486 h 2133600"/>
                <a:gd name="connsiteX9" fmla="*/ 1390431 w 1828800"/>
                <a:gd name="connsiteY9" fmla="*/ 50011 h 2133600"/>
                <a:gd name="connsiteX10" fmla="*/ 1030976 w 1828800"/>
                <a:gd name="connsiteY10" fmla="*/ 200353 h 2133600"/>
                <a:gd name="connsiteX11" fmla="*/ 987171 w 1828800"/>
                <a:gd name="connsiteY11" fmla="*/ 294754 h 2133600"/>
                <a:gd name="connsiteX12" fmla="*/ 974038 w 1828800"/>
                <a:gd name="connsiteY12" fmla="*/ 298313 h 2133600"/>
                <a:gd name="connsiteX13" fmla="*/ 967409 w 1828800"/>
                <a:gd name="connsiteY13" fmla="*/ 136941 h 2133600"/>
                <a:gd name="connsiteX14" fmla="*/ 1393329 w 1828800"/>
                <a:gd name="connsiteY14" fmla="*/ 7144 h 2133600"/>
                <a:gd name="connsiteX15" fmla="*/ 1790370 w 1828800"/>
                <a:gd name="connsiteY15" fmla="*/ 150952 h 2133600"/>
                <a:gd name="connsiteX16" fmla="*/ 1752296 w 1828800"/>
                <a:gd name="connsiteY16" fmla="*/ 492900 h 2133600"/>
                <a:gd name="connsiteX17" fmla="*/ 1347817 w 1828800"/>
                <a:gd name="connsiteY17" fmla="*/ 762524 h 2133600"/>
                <a:gd name="connsiteX18" fmla="*/ 808083 w 1828800"/>
                <a:gd name="connsiteY18" fmla="*/ 876205 h 2133600"/>
                <a:gd name="connsiteX19" fmla="*/ 310449 w 1828800"/>
                <a:gd name="connsiteY19" fmla="*/ 1061456 h 2133600"/>
                <a:gd name="connsiteX20" fmla="*/ 45387 w 1828800"/>
                <a:gd name="connsiteY20" fmla="*/ 1453629 h 2133600"/>
                <a:gd name="connsiteX21" fmla="*/ 106406 w 1828800"/>
                <a:gd name="connsiteY21" fmla="*/ 1805397 h 2133600"/>
                <a:gd name="connsiteX22" fmla="*/ 260712 w 1828800"/>
                <a:gd name="connsiteY22" fmla="*/ 1977047 h 2133600"/>
                <a:gd name="connsiteX23" fmla="*/ 329542 w 1828800"/>
                <a:gd name="connsiteY23" fmla="*/ 1954373 h 2133600"/>
                <a:gd name="connsiteX24" fmla="*/ 329542 w 1828800"/>
                <a:gd name="connsiteY24" fmla="*/ 2120813 h 21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828800" h="2133600">
                  <a:moveTo>
                    <a:pt x="329530" y="2120818"/>
                  </a:moveTo>
                  <a:cubicBezTo>
                    <a:pt x="299870" y="2090032"/>
                    <a:pt x="255976" y="2075509"/>
                    <a:pt x="221583" y="2049527"/>
                  </a:cubicBezTo>
                  <a:cubicBezTo>
                    <a:pt x="142355" y="2000174"/>
                    <a:pt x="97015" y="1914320"/>
                    <a:pt x="55562" y="1833615"/>
                  </a:cubicBezTo>
                  <a:cubicBezTo>
                    <a:pt x="-2210" y="1708599"/>
                    <a:pt x="-3273" y="1582335"/>
                    <a:pt x="26162" y="1450357"/>
                  </a:cubicBezTo>
                  <a:cubicBezTo>
                    <a:pt x="67593" y="1284498"/>
                    <a:pt x="173113" y="1157730"/>
                    <a:pt x="301758" y="1050993"/>
                  </a:cubicBezTo>
                  <a:cubicBezTo>
                    <a:pt x="449529" y="939484"/>
                    <a:pt x="627294" y="896745"/>
                    <a:pt x="805535" y="862846"/>
                  </a:cubicBezTo>
                  <a:cubicBezTo>
                    <a:pt x="987358" y="837094"/>
                    <a:pt x="1166276" y="798590"/>
                    <a:pt x="1339469" y="737363"/>
                  </a:cubicBezTo>
                  <a:cubicBezTo>
                    <a:pt x="1491221" y="682568"/>
                    <a:pt x="1616789" y="589469"/>
                    <a:pt x="1710525" y="459100"/>
                  </a:cubicBezTo>
                  <a:cubicBezTo>
                    <a:pt x="1764528" y="370016"/>
                    <a:pt x="1779028" y="279402"/>
                    <a:pt x="1723778" y="189486"/>
                  </a:cubicBezTo>
                  <a:cubicBezTo>
                    <a:pt x="1641954" y="85263"/>
                    <a:pt x="1515580" y="59707"/>
                    <a:pt x="1390431" y="50011"/>
                  </a:cubicBezTo>
                  <a:cubicBezTo>
                    <a:pt x="1251109" y="51947"/>
                    <a:pt x="1122750" y="93424"/>
                    <a:pt x="1030976" y="200353"/>
                  </a:cubicBezTo>
                  <a:cubicBezTo>
                    <a:pt x="1010225" y="231411"/>
                    <a:pt x="996218" y="258734"/>
                    <a:pt x="987171" y="294754"/>
                  </a:cubicBezTo>
                  <a:cubicBezTo>
                    <a:pt x="984828" y="304086"/>
                    <a:pt x="979371" y="306321"/>
                    <a:pt x="974038" y="298313"/>
                  </a:cubicBezTo>
                  <a:cubicBezTo>
                    <a:pt x="934633" y="239150"/>
                    <a:pt x="921235" y="199530"/>
                    <a:pt x="967409" y="136941"/>
                  </a:cubicBezTo>
                  <a:cubicBezTo>
                    <a:pt x="1083928" y="32156"/>
                    <a:pt x="1240301" y="7382"/>
                    <a:pt x="1393329" y="7144"/>
                  </a:cubicBezTo>
                  <a:cubicBezTo>
                    <a:pt x="1538329" y="15550"/>
                    <a:pt x="1689109" y="35640"/>
                    <a:pt x="1790370" y="150952"/>
                  </a:cubicBezTo>
                  <a:cubicBezTo>
                    <a:pt x="1857336" y="271558"/>
                    <a:pt x="1839457" y="385534"/>
                    <a:pt x="1752296" y="492900"/>
                  </a:cubicBezTo>
                  <a:cubicBezTo>
                    <a:pt x="1641111" y="616344"/>
                    <a:pt x="1505579" y="707764"/>
                    <a:pt x="1347817" y="762524"/>
                  </a:cubicBezTo>
                  <a:cubicBezTo>
                    <a:pt x="1171357" y="817148"/>
                    <a:pt x="990467" y="847670"/>
                    <a:pt x="808083" y="876205"/>
                  </a:cubicBezTo>
                  <a:cubicBezTo>
                    <a:pt x="632118" y="909645"/>
                    <a:pt x="456467" y="951536"/>
                    <a:pt x="310449" y="1061456"/>
                  </a:cubicBezTo>
                  <a:cubicBezTo>
                    <a:pt x="183490" y="1166584"/>
                    <a:pt x="81249" y="1288275"/>
                    <a:pt x="45387" y="1453629"/>
                  </a:cubicBezTo>
                  <a:cubicBezTo>
                    <a:pt x="30962" y="1576464"/>
                    <a:pt x="39933" y="1697326"/>
                    <a:pt x="106406" y="1805397"/>
                  </a:cubicBezTo>
                  <a:cubicBezTo>
                    <a:pt x="146963" y="1872779"/>
                    <a:pt x="194875" y="1932689"/>
                    <a:pt x="260712" y="1977047"/>
                  </a:cubicBezTo>
                  <a:cubicBezTo>
                    <a:pt x="294638" y="1984470"/>
                    <a:pt x="307576" y="1981827"/>
                    <a:pt x="329542" y="1954373"/>
                  </a:cubicBezTo>
                  <a:cubicBezTo>
                    <a:pt x="403066" y="1862478"/>
                    <a:pt x="411195" y="2205566"/>
                    <a:pt x="329542" y="2120813"/>
                  </a:cubicBezTo>
                  <a:close/>
                </a:path>
              </a:pathLst>
            </a:custGeom>
            <a:grpFill/>
            <a:ln w="9525" cap="flat">
              <a:noFill/>
              <a:prstDash val="solid"/>
              <a:miter/>
            </a:ln>
          </p:spPr>
          <p:txBody>
            <a:bodyPr rtlCol="0" anchor="ctr"/>
            <a:lstStyle/>
            <a:p>
              <a:pPr rtl="0"/>
              <a:endParaRPr lang="nl-NL" noProof="0" dirty="0"/>
            </a:p>
          </p:txBody>
        </p:sp>
        <p:sp>
          <p:nvSpPr>
            <p:cNvPr id="61" name="Vrije vorm: Vorm 60">
              <a:extLst>
                <a:ext uri="{FF2B5EF4-FFF2-40B4-BE49-F238E27FC236}">
                  <a16:creationId xmlns:a16="http://schemas.microsoft.com/office/drawing/2014/main" id="{234B7D01-35B4-49C4-AED7-BB68533927C8}"/>
                </a:ext>
              </a:extLst>
            </p:cNvPr>
            <p:cNvSpPr/>
            <p:nvPr/>
          </p:nvSpPr>
          <p:spPr>
            <a:xfrm>
              <a:off x="8322912" y="1946922"/>
              <a:ext cx="209550" cy="657225"/>
            </a:xfrm>
            <a:custGeom>
              <a:avLst/>
              <a:gdLst>
                <a:gd name="connsiteX0" fmla="*/ 173546 w 209550"/>
                <a:gd name="connsiteY0" fmla="*/ 650652 h 657225"/>
                <a:gd name="connsiteX1" fmla="*/ 83044 w 209550"/>
                <a:gd name="connsiteY1" fmla="*/ 609827 h 657225"/>
                <a:gd name="connsiteX2" fmla="*/ 7206 w 209550"/>
                <a:gd name="connsiteY2" fmla="*/ 360301 h 657225"/>
                <a:gd name="connsiteX3" fmla="*/ 199382 w 209550"/>
                <a:gd name="connsiteY3" fmla="*/ 9923 h 657225"/>
                <a:gd name="connsiteX4" fmla="*/ 209788 w 209550"/>
                <a:gd name="connsiteY4" fmla="*/ 18691 h 657225"/>
                <a:gd name="connsiteX5" fmla="*/ 66856 w 209550"/>
                <a:gd name="connsiteY5" fmla="*/ 357876 h 657225"/>
                <a:gd name="connsiteX6" fmla="*/ 150792 w 209550"/>
                <a:gd name="connsiteY6" fmla="*/ 538127 h 657225"/>
                <a:gd name="connsiteX7" fmla="*/ 197142 w 209550"/>
                <a:gd name="connsiteY7" fmla="*/ 598225 h 657225"/>
                <a:gd name="connsiteX8" fmla="*/ 173549 w 209550"/>
                <a:gd name="connsiteY8" fmla="*/ 650650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550" h="657225">
                  <a:moveTo>
                    <a:pt x="173546" y="650652"/>
                  </a:moveTo>
                  <a:cubicBezTo>
                    <a:pt x="137122" y="653947"/>
                    <a:pt x="110133" y="632149"/>
                    <a:pt x="83044" y="609827"/>
                  </a:cubicBezTo>
                  <a:cubicBezTo>
                    <a:pt x="21341" y="539926"/>
                    <a:pt x="6025" y="450483"/>
                    <a:pt x="7206" y="360301"/>
                  </a:cubicBezTo>
                  <a:cubicBezTo>
                    <a:pt x="22225" y="220207"/>
                    <a:pt x="111952" y="113755"/>
                    <a:pt x="199382" y="9923"/>
                  </a:cubicBezTo>
                  <a:cubicBezTo>
                    <a:pt x="205580" y="2563"/>
                    <a:pt x="215990" y="11335"/>
                    <a:pt x="209788" y="18691"/>
                  </a:cubicBezTo>
                  <a:cubicBezTo>
                    <a:pt x="126518" y="117465"/>
                    <a:pt x="62503" y="223573"/>
                    <a:pt x="66856" y="357876"/>
                  </a:cubicBezTo>
                  <a:cubicBezTo>
                    <a:pt x="74496" y="429093"/>
                    <a:pt x="94458" y="490436"/>
                    <a:pt x="150792" y="538127"/>
                  </a:cubicBezTo>
                  <a:cubicBezTo>
                    <a:pt x="167276" y="557332"/>
                    <a:pt x="188327" y="574233"/>
                    <a:pt x="197142" y="598225"/>
                  </a:cubicBezTo>
                  <a:cubicBezTo>
                    <a:pt x="211161" y="636383"/>
                    <a:pt x="214035" y="646988"/>
                    <a:pt x="173549" y="650650"/>
                  </a:cubicBezTo>
                  <a:close/>
                </a:path>
              </a:pathLst>
            </a:custGeom>
            <a:grpFill/>
            <a:ln w="9525" cap="flat">
              <a:noFill/>
              <a:prstDash val="solid"/>
              <a:miter/>
            </a:ln>
          </p:spPr>
          <p:txBody>
            <a:bodyPr rtlCol="0" anchor="ctr"/>
            <a:lstStyle/>
            <a:p>
              <a:pPr rtl="0"/>
              <a:endParaRPr lang="nl-NL" noProof="0" dirty="0"/>
            </a:p>
          </p:txBody>
        </p:sp>
        <p:sp>
          <p:nvSpPr>
            <p:cNvPr id="62" name="Vrije vorm: Vorm 61">
              <a:extLst>
                <a:ext uri="{FF2B5EF4-FFF2-40B4-BE49-F238E27FC236}">
                  <a16:creationId xmlns:a16="http://schemas.microsoft.com/office/drawing/2014/main" id="{88128809-41D0-4FF9-8BE5-62C9D1F9AA90}"/>
                </a:ext>
              </a:extLst>
            </p:cNvPr>
            <p:cNvSpPr/>
            <p:nvPr/>
          </p:nvSpPr>
          <p:spPr>
            <a:xfrm>
              <a:off x="8237318" y="468310"/>
              <a:ext cx="2114550" cy="1828800"/>
            </a:xfrm>
            <a:custGeom>
              <a:avLst/>
              <a:gdLst>
                <a:gd name="connsiteX0" fmla="*/ 948845 w 2114550"/>
                <a:gd name="connsiteY0" fmla="*/ 703085 h 1828800"/>
                <a:gd name="connsiteX1" fmla="*/ 1002052 w 2114550"/>
                <a:gd name="connsiteY1" fmla="*/ 689656 h 1828800"/>
                <a:gd name="connsiteX2" fmla="*/ 1155052 w 2114550"/>
                <a:gd name="connsiteY2" fmla="*/ 594589 h 1828800"/>
                <a:gd name="connsiteX3" fmla="*/ 1324282 w 2114550"/>
                <a:gd name="connsiteY3" fmla="*/ 393326 h 1828800"/>
                <a:gd name="connsiteX4" fmla="*/ 1498485 w 2114550"/>
                <a:gd name="connsiteY4" fmla="*/ 163373 h 1828800"/>
                <a:gd name="connsiteX5" fmla="*/ 1714198 w 2114550"/>
                <a:gd name="connsiteY5" fmla="*/ 23355 h 1828800"/>
                <a:gd name="connsiteX6" fmla="*/ 1954180 w 2114550"/>
                <a:gd name="connsiteY6" fmla="*/ 41474 h 1828800"/>
                <a:gd name="connsiteX7" fmla="*/ 2093616 w 2114550"/>
                <a:gd name="connsiteY7" fmla="*/ 258958 h 1828800"/>
                <a:gd name="connsiteX8" fmla="*/ 2101604 w 2114550"/>
                <a:gd name="connsiteY8" fmla="*/ 539670 h 1828800"/>
                <a:gd name="connsiteX9" fmla="*/ 1965911 w 2114550"/>
                <a:gd name="connsiteY9" fmla="*/ 786443 h 1828800"/>
                <a:gd name="connsiteX10" fmla="*/ 1699945 w 2114550"/>
                <a:gd name="connsiteY10" fmla="*/ 927537 h 1828800"/>
                <a:gd name="connsiteX11" fmla="*/ 1321336 w 2114550"/>
                <a:gd name="connsiteY11" fmla="*/ 979836 h 1828800"/>
                <a:gd name="connsiteX12" fmla="*/ 899968 w 2114550"/>
                <a:gd name="connsiteY12" fmla="*/ 996611 h 1828800"/>
                <a:gd name="connsiteX13" fmla="*/ 507681 w 2114550"/>
                <a:gd name="connsiteY13" fmla="*/ 1042804 h 1828800"/>
                <a:gd name="connsiteX14" fmla="*/ 237962 w 2114550"/>
                <a:gd name="connsiteY14" fmla="*/ 1137118 h 1828800"/>
                <a:gd name="connsiteX15" fmla="*/ 76389 w 2114550"/>
                <a:gd name="connsiteY15" fmla="*/ 1314692 h 1828800"/>
                <a:gd name="connsiteX16" fmla="*/ 69675 w 2114550"/>
                <a:gd name="connsiteY16" fmla="*/ 1562399 h 1828800"/>
                <a:gd name="connsiteX17" fmla="*/ 216550 w 2114550"/>
                <a:gd name="connsiteY17" fmla="*/ 1814069 h 1828800"/>
                <a:gd name="connsiteX18" fmla="*/ 206268 w 2114550"/>
                <a:gd name="connsiteY18" fmla="*/ 1822982 h 1828800"/>
                <a:gd name="connsiteX19" fmla="*/ 37999 w 2114550"/>
                <a:gd name="connsiteY19" fmla="*/ 1572512 h 1828800"/>
                <a:gd name="connsiteX20" fmla="*/ 35244 w 2114550"/>
                <a:gd name="connsiteY20" fmla="*/ 1293344 h 1828800"/>
                <a:gd name="connsiteX21" fmla="*/ 215647 w 2114550"/>
                <a:gd name="connsiteY21" fmla="*/ 1096453 h 1828800"/>
                <a:gd name="connsiteX22" fmla="*/ 503560 w 2114550"/>
                <a:gd name="connsiteY22" fmla="*/ 1015559 h 1828800"/>
                <a:gd name="connsiteX23" fmla="*/ 898723 w 2114550"/>
                <a:gd name="connsiteY23" fmla="*/ 975964 h 1828800"/>
                <a:gd name="connsiteX24" fmla="*/ 1318442 w 2114550"/>
                <a:gd name="connsiteY24" fmla="*/ 948664 h 1828800"/>
                <a:gd name="connsiteX25" fmla="*/ 1684669 w 2114550"/>
                <a:gd name="connsiteY25" fmla="*/ 880634 h 1828800"/>
                <a:gd name="connsiteX26" fmla="*/ 1923870 w 2114550"/>
                <a:gd name="connsiteY26" fmla="*/ 746208 h 1828800"/>
                <a:gd name="connsiteX27" fmla="*/ 2047581 w 2114550"/>
                <a:gd name="connsiteY27" fmla="*/ 530276 h 1828800"/>
                <a:gd name="connsiteX28" fmla="*/ 2045286 w 2114550"/>
                <a:gd name="connsiteY28" fmla="*/ 273054 h 1828800"/>
                <a:gd name="connsiteX29" fmla="*/ 1929262 w 2114550"/>
                <a:gd name="connsiteY29" fmla="*/ 91860 h 1828800"/>
                <a:gd name="connsiteX30" fmla="*/ 1731370 w 2114550"/>
                <a:gd name="connsiteY30" fmla="*/ 71536 h 1828800"/>
                <a:gd name="connsiteX31" fmla="*/ 1534022 w 2114550"/>
                <a:gd name="connsiteY31" fmla="*/ 195275 h 1828800"/>
                <a:gd name="connsiteX32" fmla="*/ 1360934 w 2114550"/>
                <a:gd name="connsiteY32" fmla="*/ 418980 h 1828800"/>
                <a:gd name="connsiteX33" fmla="*/ 1197351 w 2114550"/>
                <a:gd name="connsiteY33" fmla="*/ 640055 h 1828800"/>
                <a:gd name="connsiteX34" fmla="*/ 1024329 w 2114550"/>
                <a:gd name="connsiteY34" fmla="*/ 762242 h 1828800"/>
                <a:gd name="connsiteX35" fmla="*/ 925755 w 2114550"/>
                <a:gd name="connsiteY35" fmla="*/ 766390 h 1828800"/>
                <a:gd name="connsiteX36" fmla="*/ 948873 w 2114550"/>
                <a:gd name="connsiteY36" fmla="*/ 703097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14550" h="1828800">
                  <a:moveTo>
                    <a:pt x="948845" y="703085"/>
                  </a:moveTo>
                  <a:cubicBezTo>
                    <a:pt x="962596" y="690168"/>
                    <a:pt x="983405" y="692752"/>
                    <a:pt x="1002052" y="689656"/>
                  </a:cubicBezTo>
                  <a:cubicBezTo>
                    <a:pt x="1062974" y="677247"/>
                    <a:pt x="1111465" y="636632"/>
                    <a:pt x="1155052" y="594589"/>
                  </a:cubicBezTo>
                  <a:cubicBezTo>
                    <a:pt x="1220247" y="535518"/>
                    <a:pt x="1271685" y="463353"/>
                    <a:pt x="1324282" y="393326"/>
                  </a:cubicBezTo>
                  <a:cubicBezTo>
                    <a:pt x="1380530" y="315349"/>
                    <a:pt x="1435105" y="235792"/>
                    <a:pt x="1498485" y="163373"/>
                  </a:cubicBezTo>
                  <a:cubicBezTo>
                    <a:pt x="1556985" y="97062"/>
                    <a:pt x="1631578" y="52521"/>
                    <a:pt x="1714198" y="23355"/>
                  </a:cubicBezTo>
                  <a:cubicBezTo>
                    <a:pt x="1797184" y="-3972"/>
                    <a:pt x="1876580" y="4029"/>
                    <a:pt x="1954180" y="41474"/>
                  </a:cubicBezTo>
                  <a:cubicBezTo>
                    <a:pt x="2035450" y="90450"/>
                    <a:pt x="2068489" y="171833"/>
                    <a:pt x="2093616" y="258958"/>
                  </a:cubicBezTo>
                  <a:cubicBezTo>
                    <a:pt x="2117313" y="351521"/>
                    <a:pt x="2114497" y="445925"/>
                    <a:pt x="2101604" y="539670"/>
                  </a:cubicBezTo>
                  <a:cubicBezTo>
                    <a:pt x="2082601" y="636024"/>
                    <a:pt x="2032795" y="716454"/>
                    <a:pt x="1965911" y="786443"/>
                  </a:cubicBezTo>
                  <a:cubicBezTo>
                    <a:pt x="1890566" y="858893"/>
                    <a:pt x="1798272" y="897905"/>
                    <a:pt x="1699945" y="927537"/>
                  </a:cubicBezTo>
                  <a:cubicBezTo>
                    <a:pt x="1575406" y="955400"/>
                    <a:pt x="1448637" y="972063"/>
                    <a:pt x="1321336" y="979836"/>
                  </a:cubicBezTo>
                  <a:cubicBezTo>
                    <a:pt x="1180947" y="988292"/>
                    <a:pt x="1040434" y="989780"/>
                    <a:pt x="899968" y="996611"/>
                  </a:cubicBezTo>
                  <a:cubicBezTo>
                    <a:pt x="768581" y="1004755"/>
                    <a:pt x="637336" y="1019977"/>
                    <a:pt x="507681" y="1042804"/>
                  </a:cubicBezTo>
                  <a:cubicBezTo>
                    <a:pt x="412222" y="1057843"/>
                    <a:pt x="321411" y="1088685"/>
                    <a:pt x="237962" y="1137118"/>
                  </a:cubicBezTo>
                  <a:cubicBezTo>
                    <a:pt x="167950" y="1181256"/>
                    <a:pt x="112061" y="1240168"/>
                    <a:pt x="76389" y="1314692"/>
                  </a:cubicBezTo>
                  <a:cubicBezTo>
                    <a:pt x="39681" y="1395389"/>
                    <a:pt x="49447" y="1479122"/>
                    <a:pt x="69675" y="1562399"/>
                  </a:cubicBezTo>
                  <a:cubicBezTo>
                    <a:pt x="93395" y="1659964"/>
                    <a:pt x="151924" y="1739564"/>
                    <a:pt x="216550" y="1814069"/>
                  </a:cubicBezTo>
                  <a:cubicBezTo>
                    <a:pt x="222855" y="1821337"/>
                    <a:pt x="212568" y="1830254"/>
                    <a:pt x="206268" y="1822982"/>
                  </a:cubicBezTo>
                  <a:cubicBezTo>
                    <a:pt x="140060" y="1746556"/>
                    <a:pt x="85519" y="1661714"/>
                    <a:pt x="37999" y="1572512"/>
                  </a:cubicBezTo>
                  <a:cubicBezTo>
                    <a:pt x="1624" y="1479564"/>
                    <a:pt x="-6605" y="1386861"/>
                    <a:pt x="35244" y="1293344"/>
                  </a:cubicBezTo>
                  <a:cubicBezTo>
                    <a:pt x="79868" y="1213020"/>
                    <a:pt x="133485" y="1141859"/>
                    <a:pt x="215647" y="1096453"/>
                  </a:cubicBezTo>
                  <a:cubicBezTo>
                    <a:pt x="305727" y="1049529"/>
                    <a:pt x="402918" y="1027621"/>
                    <a:pt x="503560" y="1015559"/>
                  </a:cubicBezTo>
                  <a:cubicBezTo>
                    <a:pt x="634976" y="998851"/>
                    <a:pt x="766545" y="985238"/>
                    <a:pt x="898723" y="975964"/>
                  </a:cubicBezTo>
                  <a:cubicBezTo>
                    <a:pt x="1038550" y="965749"/>
                    <a:pt x="1178720" y="960326"/>
                    <a:pt x="1318442" y="948664"/>
                  </a:cubicBezTo>
                  <a:cubicBezTo>
                    <a:pt x="1441572" y="933162"/>
                    <a:pt x="1566759" y="921766"/>
                    <a:pt x="1684669" y="880634"/>
                  </a:cubicBezTo>
                  <a:cubicBezTo>
                    <a:pt x="1771583" y="850014"/>
                    <a:pt x="1856976" y="811320"/>
                    <a:pt x="1923870" y="746208"/>
                  </a:cubicBezTo>
                  <a:cubicBezTo>
                    <a:pt x="1983207" y="684310"/>
                    <a:pt x="2030407" y="616030"/>
                    <a:pt x="2047581" y="530276"/>
                  </a:cubicBezTo>
                  <a:cubicBezTo>
                    <a:pt x="2065886" y="444971"/>
                    <a:pt x="2066663" y="358131"/>
                    <a:pt x="2045286" y="273054"/>
                  </a:cubicBezTo>
                  <a:cubicBezTo>
                    <a:pt x="2024356" y="202066"/>
                    <a:pt x="1992952" y="134303"/>
                    <a:pt x="1929262" y="91860"/>
                  </a:cubicBezTo>
                  <a:cubicBezTo>
                    <a:pt x="1866433" y="59772"/>
                    <a:pt x="1800084" y="52309"/>
                    <a:pt x="1731370" y="71536"/>
                  </a:cubicBezTo>
                  <a:cubicBezTo>
                    <a:pt x="1656736" y="98387"/>
                    <a:pt x="1590143" y="138457"/>
                    <a:pt x="1534022" y="195275"/>
                  </a:cubicBezTo>
                  <a:cubicBezTo>
                    <a:pt x="1469856" y="264815"/>
                    <a:pt x="1412635" y="339617"/>
                    <a:pt x="1360934" y="418980"/>
                  </a:cubicBezTo>
                  <a:cubicBezTo>
                    <a:pt x="1310805" y="495849"/>
                    <a:pt x="1260616" y="573037"/>
                    <a:pt x="1197351" y="640055"/>
                  </a:cubicBezTo>
                  <a:cubicBezTo>
                    <a:pt x="1144456" y="687633"/>
                    <a:pt x="1089804" y="732791"/>
                    <a:pt x="1024329" y="762242"/>
                  </a:cubicBezTo>
                  <a:cubicBezTo>
                    <a:pt x="989962" y="776631"/>
                    <a:pt x="957470" y="789822"/>
                    <a:pt x="925755" y="766390"/>
                  </a:cubicBezTo>
                  <a:cubicBezTo>
                    <a:pt x="887434" y="738076"/>
                    <a:pt x="914147" y="735719"/>
                    <a:pt x="948873" y="703097"/>
                  </a:cubicBezTo>
                  <a:close/>
                </a:path>
              </a:pathLst>
            </a:custGeom>
            <a:grpFill/>
            <a:ln w="9525" cap="flat">
              <a:noFill/>
              <a:prstDash val="solid"/>
              <a:miter/>
            </a:ln>
          </p:spPr>
          <p:txBody>
            <a:bodyPr rtlCol="0" anchor="ctr"/>
            <a:lstStyle/>
            <a:p>
              <a:pPr rtl="0"/>
              <a:endParaRPr lang="nl-NL" noProof="0" dirty="0"/>
            </a:p>
          </p:txBody>
        </p:sp>
        <p:sp>
          <p:nvSpPr>
            <p:cNvPr id="63" name="Vrije vorm: Vorm 62">
              <a:extLst>
                <a:ext uri="{FF2B5EF4-FFF2-40B4-BE49-F238E27FC236}">
                  <a16:creationId xmlns:a16="http://schemas.microsoft.com/office/drawing/2014/main" id="{7344C517-7181-4CC6-B16E-E61DD5FD3986}"/>
                </a:ext>
              </a:extLst>
            </p:cNvPr>
            <p:cNvSpPr/>
            <p:nvPr/>
          </p:nvSpPr>
          <p:spPr>
            <a:xfrm>
              <a:off x="8590133" y="1828062"/>
              <a:ext cx="123825" cy="104775"/>
            </a:xfrm>
            <a:custGeom>
              <a:avLst/>
              <a:gdLst>
                <a:gd name="connsiteX0" fmla="*/ 118066 w 123825"/>
                <a:gd name="connsiteY0" fmla="*/ 74948 h 104775"/>
                <a:gd name="connsiteX1" fmla="*/ 86366 w 123825"/>
                <a:gd name="connsiteY1" fmla="*/ 97074 h 104775"/>
                <a:gd name="connsiteX2" fmla="*/ 64568 w 123825"/>
                <a:gd name="connsiteY2" fmla="*/ 99528 h 104775"/>
                <a:gd name="connsiteX3" fmla="*/ 51044 w 123825"/>
                <a:gd name="connsiteY3" fmla="*/ 98029 h 104775"/>
                <a:gd name="connsiteX4" fmla="*/ 30413 w 123825"/>
                <a:gd name="connsiteY4" fmla="*/ 89966 h 104775"/>
                <a:gd name="connsiteX5" fmla="*/ 7170 w 123825"/>
                <a:gd name="connsiteY5" fmla="*/ 56338 h 104775"/>
                <a:gd name="connsiteX6" fmla="*/ 118069 w 123825"/>
                <a:gd name="connsiteY6" fmla="*/ 7494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104775">
                  <a:moveTo>
                    <a:pt x="118066" y="74948"/>
                  </a:moveTo>
                  <a:cubicBezTo>
                    <a:pt x="110061" y="94388"/>
                    <a:pt x="109146" y="91640"/>
                    <a:pt x="86366" y="97074"/>
                  </a:cubicBezTo>
                  <a:lnTo>
                    <a:pt x="64568" y="99528"/>
                  </a:lnTo>
                  <a:cubicBezTo>
                    <a:pt x="55007" y="100605"/>
                    <a:pt x="60006" y="101532"/>
                    <a:pt x="51044" y="98029"/>
                  </a:cubicBezTo>
                  <a:lnTo>
                    <a:pt x="30413" y="89966"/>
                  </a:lnTo>
                  <a:cubicBezTo>
                    <a:pt x="10391" y="76677"/>
                    <a:pt x="7812" y="79075"/>
                    <a:pt x="7170" y="56338"/>
                  </a:cubicBezTo>
                  <a:cubicBezTo>
                    <a:pt x="4926" y="-23142"/>
                    <a:pt x="148340" y="1427"/>
                    <a:pt x="118069" y="74949"/>
                  </a:cubicBezTo>
                  <a:close/>
                </a:path>
              </a:pathLst>
            </a:custGeom>
            <a:grpFill/>
            <a:ln w="9525" cap="flat">
              <a:noFill/>
              <a:prstDash val="solid"/>
              <a:miter/>
            </a:ln>
          </p:spPr>
          <p:txBody>
            <a:bodyPr rtlCol="0" anchor="ctr"/>
            <a:lstStyle/>
            <a:p>
              <a:pPr rtl="0"/>
              <a:endParaRPr lang="nl-NL" noProof="0" dirty="0"/>
            </a:p>
          </p:txBody>
        </p:sp>
      </p:grpSp>
      <p:grpSp>
        <p:nvGrpSpPr>
          <p:cNvPr id="69" name="Afbeelding 19">
            <a:extLst>
              <a:ext uri="{FF2B5EF4-FFF2-40B4-BE49-F238E27FC236}">
                <a16:creationId xmlns:a16="http://schemas.microsoft.com/office/drawing/2014/main" id="{62BD35A4-D1B7-4AD7-9A02-68A31AC6B76D}"/>
              </a:ext>
            </a:extLst>
          </p:cNvPr>
          <p:cNvGrpSpPr>
            <a:grpSpLocks noChangeAspect="1"/>
          </p:cNvGrpSpPr>
          <p:nvPr userDrawn="1"/>
        </p:nvGrpSpPr>
        <p:grpSpPr>
          <a:xfrm rot="4508027">
            <a:off x="9721708" y="-44016"/>
            <a:ext cx="1908000" cy="2177672"/>
            <a:chOff x="8209028" y="468310"/>
            <a:chExt cx="2142840" cy="2445703"/>
          </a:xfrm>
          <a:solidFill>
            <a:schemeClr val="bg2"/>
          </a:solidFill>
        </p:grpSpPr>
        <p:sp>
          <p:nvSpPr>
            <p:cNvPr id="70" name="Vrije vorm: Vorm 69">
              <a:extLst>
                <a:ext uri="{FF2B5EF4-FFF2-40B4-BE49-F238E27FC236}">
                  <a16:creationId xmlns:a16="http://schemas.microsoft.com/office/drawing/2014/main" id="{8A5C2AB0-7A77-43AE-819D-D25DB90F4EAA}"/>
                </a:ext>
              </a:extLst>
            </p:cNvPr>
            <p:cNvSpPr/>
            <p:nvPr/>
          </p:nvSpPr>
          <p:spPr>
            <a:xfrm>
              <a:off x="8209028" y="780413"/>
              <a:ext cx="1828800" cy="2133600"/>
            </a:xfrm>
            <a:custGeom>
              <a:avLst/>
              <a:gdLst>
                <a:gd name="connsiteX0" fmla="*/ 329530 w 1828800"/>
                <a:gd name="connsiteY0" fmla="*/ 2120818 h 2133600"/>
                <a:gd name="connsiteX1" fmla="*/ 221583 w 1828800"/>
                <a:gd name="connsiteY1" fmla="*/ 2049527 h 2133600"/>
                <a:gd name="connsiteX2" fmla="*/ 55562 w 1828800"/>
                <a:gd name="connsiteY2" fmla="*/ 1833615 h 2133600"/>
                <a:gd name="connsiteX3" fmla="*/ 26162 w 1828800"/>
                <a:gd name="connsiteY3" fmla="*/ 1450357 h 2133600"/>
                <a:gd name="connsiteX4" fmla="*/ 301758 w 1828800"/>
                <a:gd name="connsiteY4" fmla="*/ 1050993 h 2133600"/>
                <a:gd name="connsiteX5" fmla="*/ 805535 w 1828800"/>
                <a:gd name="connsiteY5" fmla="*/ 862846 h 2133600"/>
                <a:gd name="connsiteX6" fmla="*/ 1339469 w 1828800"/>
                <a:gd name="connsiteY6" fmla="*/ 737363 h 2133600"/>
                <a:gd name="connsiteX7" fmla="*/ 1710525 w 1828800"/>
                <a:gd name="connsiteY7" fmla="*/ 459100 h 2133600"/>
                <a:gd name="connsiteX8" fmla="*/ 1723778 w 1828800"/>
                <a:gd name="connsiteY8" fmla="*/ 189486 h 2133600"/>
                <a:gd name="connsiteX9" fmla="*/ 1390431 w 1828800"/>
                <a:gd name="connsiteY9" fmla="*/ 50011 h 2133600"/>
                <a:gd name="connsiteX10" fmla="*/ 1030976 w 1828800"/>
                <a:gd name="connsiteY10" fmla="*/ 200353 h 2133600"/>
                <a:gd name="connsiteX11" fmla="*/ 987171 w 1828800"/>
                <a:gd name="connsiteY11" fmla="*/ 294754 h 2133600"/>
                <a:gd name="connsiteX12" fmla="*/ 974038 w 1828800"/>
                <a:gd name="connsiteY12" fmla="*/ 298313 h 2133600"/>
                <a:gd name="connsiteX13" fmla="*/ 967409 w 1828800"/>
                <a:gd name="connsiteY13" fmla="*/ 136941 h 2133600"/>
                <a:gd name="connsiteX14" fmla="*/ 1393329 w 1828800"/>
                <a:gd name="connsiteY14" fmla="*/ 7144 h 2133600"/>
                <a:gd name="connsiteX15" fmla="*/ 1790370 w 1828800"/>
                <a:gd name="connsiteY15" fmla="*/ 150952 h 2133600"/>
                <a:gd name="connsiteX16" fmla="*/ 1752296 w 1828800"/>
                <a:gd name="connsiteY16" fmla="*/ 492900 h 2133600"/>
                <a:gd name="connsiteX17" fmla="*/ 1347817 w 1828800"/>
                <a:gd name="connsiteY17" fmla="*/ 762524 h 2133600"/>
                <a:gd name="connsiteX18" fmla="*/ 808083 w 1828800"/>
                <a:gd name="connsiteY18" fmla="*/ 876205 h 2133600"/>
                <a:gd name="connsiteX19" fmla="*/ 310449 w 1828800"/>
                <a:gd name="connsiteY19" fmla="*/ 1061456 h 2133600"/>
                <a:gd name="connsiteX20" fmla="*/ 45387 w 1828800"/>
                <a:gd name="connsiteY20" fmla="*/ 1453629 h 2133600"/>
                <a:gd name="connsiteX21" fmla="*/ 106406 w 1828800"/>
                <a:gd name="connsiteY21" fmla="*/ 1805397 h 2133600"/>
                <a:gd name="connsiteX22" fmla="*/ 260712 w 1828800"/>
                <a:gd name="connsiteY22" fmla="*/ 1977047 h 2133600"/>
                <a:gd name="connsiteX23" fmla="*/ 329542 w 1828800"/>
                <a:gd name="connsiteY23" fmla="*/ 1954373 h 2133600"/>
                <a:gd name="connsiteX24" fmla="*/ 329542 w 1828800"/>
                <a:gd name="connsiteY24" fmla="*/ 2120813 h 21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828800" h="2133600">
                  <a:moveTo>
                    <a:pt x="329530" y="2120818"/>
                  </a:moveTo>
                  <a:cubicBezTo>
                    <a:pt x="299870" y="2090032"/>
                    <a:pt x="255976" y="2075509"/>
                    <a:pt x="221583" y="2049527"/>
                  </a:cubicBezTo>
                  <a:cubicBezTo>
                    <a:pt x="142355" y="2000174"/>
                    <a:pt x="97015" y="1914320"/>
                    <a:pt x="55562" y="1833615"/>
                  </a:cubicBezTo>
                  <a:cubicBezTo>
                    <a:pt x="-2210" y="1708599"/>
                    <a:pt x="-3273" y="1582335"/>
                    <a:pt x="26162" y="1450357"/>
                  </a:cubicBezTo>
                  <a:cubicBezTo>
                    <a:pt x="67593" y="1284498"/>
                    <a:pt x="173113" y="1157730"/>
                    <a:pt x="301758" y="1050993"/>
                  </a:cubicBezTo>
                  <a:cubicBezTo>
                    <a:pt x="449529" y="939484"/>
                    <a:pt x="627294" y="896745"/>
                    <a:pt x="805535" y="862846"/>
                  </a:cubicBezTo>
                  <a:cubicBezTo>
                    <a:pt x="987358" y="837094"/>
                    <a:pt x="1166276" y="798590"/>
                    <a:pt x="1339469" y="737363"/>
                  </a:cubicBezTo>
                  <a:cubicBezTo>
                    <a:pt x="1491221" y="682568"/>
                    <a:pt x="1616789" y="589469"/>
                    <a:pt x="1710525" y="459100"/>
                  </a:cubicBezTo>
                  <a:cubicBezTo>
                    <a:pt x="1764528" y="370016"/>
                    <a:pt x="1779028" y="279402"/>
                    <a:pt x="1723778" y="189486"/>
                  </a:cubicBezTo>
                  <a:cubicBezTo>
                    <a:pt x="1641954" y="85263"/>
                    <a:pt x="1515580" y="59707"/>
                    <a:pt x="1390431" y="50011"/>
                  </a:cubicBezTo>
                  <a:cubicBezTo>
                    <a:pt x="1251109" y="51947"/>
                    <a:pt x="1122750" y="93424"/>
                    <a:pt x="1030976" y="200353"/>
                  </a:cubicBezTo>
                  <a:cubicBezTo>
                    <a:pt x="1010225" y="231411"/>
                    <a:pt x="996218" y="258734"/>
                    <a:pt x="987171" y="294754"/>
                  </a:cubicBezTo>
                  <a:cubicBezTo>
                    <a:pt x="984828" y="304086"/>
                    <a:pt x="979371" y="306321"/>
                    <a:pt x="974038" y="298313"/>
                  </a:cubicBezTo>
                  <a:cubicBezTo>
                    <a:pt x="934633" y="239150"/>
                    <a:pt x="921235" y="199530"/>
                    <a:pt x="967409" y="136941"/>
                  </a:cubicBezTo>
                  <a:cubicBezTo>
                    <a:pt x="1083928" y="32156"/>
                    <a:pt x="1240301" y="7382"/>
                    <a:pt x="1393329" y="7144"/>
                  </a:cubicBezTo>
                  <a:cubicBezTo>
                    <a:pt x="1538329" y="15550"/>
                    <a:pt x="1689109" y="35640"/>
                    <a:pt x="1790370" y="150952"/>
                  </a:cubicBezTo>
                  <a:cubicBezTo>
                    <a:pt x="1857336" y="271558"/>
                    <a:pt x="1839457" y="385534"/>
                    <a:pt x="1752296" y="492900"/>
                  </a:cubicBezTo>
                  <a:cubicBezTo>
                    <a:pt x="1641111" y="616344"/>
                    <a:pt x="1505579" y="707764"/>
                    <a:pt x="1347817" y="762524"/>
                  </a:cubicBezTo>
                  <a:cubicBezTo>
                    <a:pt x="1171357" y="817148"/>
                    <a:pt x="990467" y="847670"/>
                    <a:pt x="808083" y="876205"/>
                  </a:cubicBezTo>
                  <a:cubicBezTo>
                    <a:pt x="632118" y="909645"/>
                    <a:pt x="456467" y="951536"/>
                    <a:pt x="310449" y="1061456"/>
                  </a:cubicBezTo>
                  <a:cubicBezTo>
                    <a:pt x="183490" y="1166584"/>
                    <a:pt x="81249" y="1288275"/>
                    <a:pt x="45387" y="1453629"/>
                  </a:cubicBezTo>
                  <a:cubicBezTo>
                    <a:pt x="30962" y="1576464"/>
                    <a:pt x="39933" y="1697326"/>
                    <a:pt x="106406" y="1805397"/>
                  </a:cubicBezTo>
                  <a:cubicBezTo>
                    <a:pt x="146963" y="1872779"/>
                    <a:pt x="194875" y="1932689"/>
                    <a:pt x="260712" y="1977047"/>
                  </a:cubicBezTo>
                  <a:cubicBezTo>
                    <a:pt x="294638" y="1984470"/>
                    <a:pt x="307576" y="1981827"/>
                    <a:pt x="329542" y="1954373"/>
                  </a:cubicBezTo>
                  <a:cubicBezTo>
                    <a:pt x="403066" y="1862478"/>
                    <a:pt x="411195" y="2205566"/>
                    <a:pt x="329542" y="2120813"/>
                  </a:cubicBezTo>
                  <a:close/>
                </a:path>
              </a:pathLst>
            </a:custGeom>
            <a:grpFill/>
            <a:ln w="9525" cap="flat">
              <a:noFill/>
              <a:prstDash val="solid"/>
              <a:miter/>
            </a:ln>
          </p:spPr>
          <p:txBody>
            <a:bodyPr rtlCol="0" anchor="ctr"/>
            <a:lstStyle/>
            <a:p>
              <a:pPr rtl="0"/>
              <a:endParaRPr lang="nl-NL" noProof="0" dirty="0"/>
            </a:p>
          </p:txBody>
        </p:sp>
        <p:sp>
          <p:nvSpPr>
            <p:cNvPr id="71" name="Vrije vorm: Vorm 70">
              <a:extLst>
                <a:ext uri="{FF2B5EF4-FFF2-40B4-BE49-F238E27FC236}">
                  <a16:creationId xmlns:a16="http://schemas.microsoft.com/office/drawing/2014/main" id="{47D93FFC-0776-4FEA-8A0B-423CD725168B}"/>
                </a:ext>
              </a:extLst>
            </p:cNvPr>
            <p:cNvSpPr/>
            <p:nvPr/>
          </p:nvSpPr>
          <p:spPr>
            <a:xfrm>
              <a:off x="8322912" y="1946922"/>
              <a:ext cx="209550" cy="657225"/>
            </a:xfrm>
            <a:custGeom>
              <a:avLst/>
              <a:gdLst>
                <a:gd name="connsiteX0" fmla="*/ 173546 w 209550"/>
                <a:gd name="connsiteY0" fmla="*/ 650652 h 657225"/>
                <a:gd name="connsiteX1" fmla="*/ 83044 w 209550"/>
                <a:gd name="connsiteY1" fmla="*/ 609827 h 657225"/>
                <a:gd name="connsiteX2" fmla="*/ 7206 w 209550"/>
                <a:gd name="connsiteY2" fmla="*/ 360301 h 657225"/>
                <a:gd name="connsiteX3" fmla="*/ 199382 w 209550"/>
                <a:gd name="connsiteY3" fmla="*/ 9923 h 657225"/>
                <a:gd name="connsiteX4" fmla="*/ 209788 w 209550"/>
                <a:gd name="connsiteY4" fmla="*/ 18691 h 657225"/>
                <a:gd name="connsiteX5" fmla="*/ 66856 w 209550"/>
                <a:gd name="connsiteY5" fmla="*/ 357876 h 657225"/>
                <a:gd name="connsiteX6" fmla="*/ 150792 w 209550"/>
                <a:gd name="connsiteY6" fmla="*/ 538127 h 657225"/>
                <a:gd name="connsiteX7" fmla="*/ 197142 w 209550"/>
                <a:gd name="connsiteY7" fmla="*/ 598225 h 657225"/>
                <a:gd name="connsiteX8" fmla="*/ 173549 w 209550"/>
                <a:gd name="connsiteY8" fmla="*/ 650650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550" h="657225">
                  <a:moveTo>
                    <a:pt x="173546" y="650652"/>
                  </a:moveTo>
                  <a:cubicBezTo>
                    <a:pt x="137122" y="653947"/>
                    <a:pt x="110133" y="632149"/>
                    <a:pt x="83044" y="609827"/>
                  </a:cubicBezTo>
                  <a:cubicBezTo>
                    <a:pt x="21341" y="539926"/>
                    <a:pt x="6025" y="450483"/>
                    <a:pt x="7206" y="360301"/>
                  </a:cubicBezTo>
                  <a:cubicBezTo>
                    <a:pt x="22225" y="220207"/>
                    <a:pt x="111952" y="113755"/>
                    <a:pt x="199382" y="9923"/>
                  </a:cubicBezTo>
                  <a:cubicBezTo>
                    <a:pt x="205580" y="2563"/>
                    <a:pt x="215990" y="11335"/>
                    <a:pt x="209788" y="18691"/>
                  </a:cubicBezTo>
                  <a:cubicBezTo>
                    <a:pt x="126518" y="117465"/>
                    <a:pt x="62503" y="223573"/>
                    <a:pt x="66856" y="357876"/>
                  </a:cubicBezTo>
                  <a:cubicBezTo>
                    <a:pt x="74496" y="429093"/>
                    <a:pt x="94458" y="490436"/>
                    <a:pt x="150792" y="538127"/>
                  </a:cubicBezTo>
                  <a:cubicBezTo>
                    <a:pt x="167276" y="557332"/>
                    <a:pt x="188327" y="574233"/>
                    <a:pt x="197142" y="598225"/>
                  </a:cubicBezTo>
                  <a:cubicBezTo>
                    <a:pt x="211161" y="636383"/>
                    <a:pt x="214035" y="646988"/>
                    <a:pt x="173549" y="650650"/>
                  </a:cubicBezTo>
                  <a:close/>
                </a:path>
              </a:pathLst>
            </a:custGeom>
            <a:grpFill/>
            <a:ln w="9525" cap="flat">
              <a:noFill/>
              <a:prstDash val="solid"/>
              <a:miter/>
            </a:ln>
          </p:spPr>
          <p:txBody>
            <a:bodyPr rtlCol="0" anchor="ctr"/>
            <a:lstStyle/>
            <a:p>
              <a:pPr rtl="0"/>
              <a:endParaRPr lang="nl-NL" noProof="0" dirty="0"/>
            </a:p>
          </p:txBody>
        </p:sp>
        <p:sp>
          <p:nvSpPr>
            <p:cNvPr id="72" name="Vrije vorm: Vorm 71">
              <a:extLst>
                <a:ext uri="{FF2B5EF4-FFF2-40B4-BE49-F238E27FC236}">
                  <a16:creationId xmlns:a16="http://schemas.microsoft.com/office/drawing/2014/main" id="{5DEBB497-FCDC-4590-AAC0-3816A2E3F90D}"/>
                </a:ext>
              </a:extLst>
            </p:cNvPr>
            <p:cNvSpPr/>
            <p:nvPr/>
          </p:nvSpPr>
          <p:spPr>
            <a:xfrm>
              <a:off x="8237318" y="468310"/>
              <a:ext cx="2114550" cy="1828800"/>
            </a:xfrm>
            <a:custGeom>
              <a:avLst/>
              <a:gdLst>
                <a:gd name="connsiteX0" fmla="*/ 948845 w 2114550"/>
                <a:gd name="connsiteY0" fmla="*/ 703085 h 1828800"/>
                <a:gd name="connsiteX1" fmla="*/ 1002052 w 2114550"/>
                <a:gd name="connsiteY1" fmla="*/ 689656 h 1828800"/>
                <a:gd name="connsiteX2" fmla="*/ 1155052 w 2114550"/>
                <a:gd name="connsiteY2" fmla="*/ 594589 h 1828800"/>
                <a:gd name="connsiteX3" fmla="*/ 1324282 w 2114550"/>
                <a:gd name="connsiteY3" fmla="*/ 393326 h 1828800"/>
                <a:gd name="connsiteX4" fmla="*/ 1498485 w 2114550"/>
                <a:gd name="connsiteY4" fmla="*/ 163373 h 1828800"/>
                <a:gd name="connsiteX5" fmla="*/ 1714198 w 2114550"/>
                <a:gd name="connsiteY5" fmla="*/ 23355 h 1828800"/>
                <a:gd name="connsiteX6" fmla="*/ 1954180 w 2114550"/>
                <a:gd name="connsiteY6" fmla="*/ 41474 h 1828800"/>
                <a:gd name="connsiteX7" fmla="*/ 2093616 w 2114550"/>
                <a:gd name="connsiteY7" fmla="*/ 258958 h 1828800"/>
                <a:gd name="connsiteX8" fmla="*/ 2101604 w 2114550"/>
                <a:gd name="connsiteY8" fmla="*/ 539670 h 1828800"/>
                <a:gd name="connsiteX9" fmla="*/ 1965911 w 2114550"/>
                <a:gd name="connsiteY9" fmla="*/ 786443 h 1828800"/>
                <a:gd name="connsiteX10" fmla="*/ 1699945 w 2114550"/>
                <a:gd name="connsiteY10" fmla="*/ 927537 h 1828800"/>
                <a:gd name="connsiteX11" fmla="*/ 1321336 w 2114550"/>
                <a:gd name="connsiteY11" fmla="*/ 979836 h 1828800"/>
                <a:gd name="connsiteX12" fmla="*/ 899968 w 2114550"/>
                <a:gd name="connsiteY12" fmla="*/ 996611 h 1828800"/>
                <a:gd name="connsiteX13" fmla="*/ 507681 w 2114550"/>
                <a:gd name="connsiteY13" fmla="*/ 1042804 h 1828800"/>
                <a:gd name="connsiteX14" fmla="*/ 237962 w 2114550"/>
                <a:gd name="connsiteY14" fmla="*/ 1137118 h 1828800"/>
                <a:gd name="connsiteX15" fmla="*/ 76389 w 2114550"/>
                <a:gd name="connsiteY15" fmla="*/ 1314692 h 1828800"/>
                <a:gd name="connsiteX16" fmla="*/ 69675 w 2114550"/>
                <a:gd name="connsiteY16" fmla="*/ 1562399 h 1828800"/>
                <a:gd name="connsiteX17" fmla="*/ 216550 w 2114550"/>
                <a:gd name="connsiteY17" fmla="*/ 1814069 h 1828800"/>
                <a:gd name="connsiteX18" fmla="*/ 206268 w 2114550"/>
                <a:gd name="connsiteY18" fmla="*/ 1822982 h 1828800"/>
                <a:gd name="connsiteX19" fmla="*/ 37999 w 2114550"/>
                <a:gd name="connsiteY19" fmla="*/ 1572512 h 1828800"/>
                <a:gd name="connsiteX20" fmla="*/ 35244 w 2114550"/>
                <a:gd name="connsiteY20" fmla="*/ 1293344 h 1828800"/>
                <a:gd name="connsiteX21" fmla="*/ 215647 w 2114550"/>
                <a:gd name="connsiteY21" fmla="*/ 1096453 h 1828800"/>
                <a:gd name="connsiteX22" fmla="*/ 503560 w 2114550"/>
                <a:gd name="connsiteY22" fmla="*/ 1015559 h 1828800"/>
                <a:gd name="connsiteX23" fmla="*/ 898723 w 2114550"/>
                <a:gd name="connsiteY23" fmla="*/ 975964 h 1828800"/>
                <a:gd name="connsiteX24" fmla="*/ 1318442 w 2114550"/>
                <a:gd name="connsiteY24" fmla="*/ 948664 h 1828800"/>
                <a:gd name="connsiteX25" fmla="*/ 1684669 w 2114550"/>
                <a:gd name="connsiteY25" fmla="*/ 880634 h 1828800"/>
                <a:gd name="connsiteX26" fmla="*/ 1923870 w 2114550"/>
                <a:gd name="connsiteY26" fmla="*/ 746208 h 1828800"/>
                <a:gd name="connsiteX27" fmla="*/ 2047581 w 2114550"/>
                <a:gd name="connsiteY27" fmla="*/ 530276 h 1828800"/>
                <a:gd name="connsiteX28" fmla="*/ 2045286 w 2114550"/>
                <a:gd name="connsiteY28" fmla="*/ 273054 h 1828800"/>
                <a:gd name="connsiteX29" fmla="*/ 1929262 w 2114550"/>
                <a:gd name="connsiteY29" fmla="*/ 91860 h 1828800"/>
                <a:gd name="connsiteX30" fmla="*/ 1731370 w 2114550"/>
                <a:gd name="connsiteY30" fmla="*/ 71536 h 1828800"/>
                <a:gd name="connsiteX31" fmla="*/ 1534022 w 2114550"/>
                <a:gd name="connsiteY31" fmla="*/ 195275 h 1828800"/>
                <a:gd name="connsiteX32" fmla="*/ 1360934 w 2114550"/>
                <a:gd name="connsiteY32" fmla="*/ 418980 h 1828800"/>
                <a:gd name="connsiteX33" fmla="*/ 1197351 w 2114550"/>
                <a:gd name="connsiteY33" fmla="*/ 640055 h 1828800"/>
                <a:gd name="connsiteX34" fmla="*/ 1024329 w 2114550"/>
                <a:gd name="connsiteY34" fmla="*/ 762242 h 1828800"/>
                <a:gd name="connsiteX35" fmla="*/ 925755 w 2114550"/>
                <a:gd name="connsiteY35" fmla="*/ 766390 h 1828800"/>
                <a:gd name="connsiteX36" fmla="*/ 948873 w 2114550"/>
                <a:gd name="connsiteY36" fmla="*/ 703097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14550" h="1828800">
                  <a:moveTo>
                    <a:pt x="948845" y="703085"/>
                  </a:moveTo>
                  <a:cubicBezTo>
                    <a:pt x="962596" y="690168"/>
                    <a:pt x="983405" y="692752"/>
                    <a:pt x="1002052" y="689656"/>
                  </a:cubicBezTo>
                  <a:cubicBezTo>
                    <a:pt x="1062974" y="677247"/>
                    <a:pt x="1111465" y="636632"/>
                    <a:pt x="1155052" y="594589"/>
                  </a:cubicBezTo>
                  <a:cubicBezTo>
                    <a:pt x="1220247" y="535518"/>
                    <a:pt x="1271685" y="463353"/>
                    <a:pt x="1324282" y="393326"/>
                  </a:cubicBezTo>
                  <a:cubicBezTo>
                    <a:pt x="1380530" y="315349"/>
                    <a:pt x="1435105" y="235792"/>
                    <a:pt x="1498485" y="163373"/>
                  </a:cubicBezTo>
                  <a:cubicBezTo>
                    <a:pt x="1556985" y="97062"/>
                    <a:pt x="1631578" y="52521"/>
                    <a:pt x="1714198" y="23355"/>
                  </a:cubicBezTo>
                  <a:cubicBezTo>
                    <a:pt x="1797184" y="-3972"/>
                    <a:pt x="1876580" y="4029"/>
                    <a:pt x="1954180" y="41474"/>
                  </a:cubicBezTo>
                  <a:cubicBezTo>
                    <a:pt x="2035450" y="90450"/>
                    <a:pt x="2068489" y="171833"/>
                    <a:pt x="2093616" y="258958"/>
                  </a:cubicBezTo>
                  <a:cubicBezTo>
                    <a:pt x="2117313" y="351521"/>
                    <a:pt x="2114497" y="445925"/>
                    <a:pt x="2101604" y="539670"/>
                  </a:cubicBezTo>
                  <a:cubicBezTo>
                    <a:pt x="2082601" y="636024"/>
                    <a:pt x="2032795" y="716454"/>
                    <a:pt x="1965911" y="786443"/>
                  </a:cubicBezTo>
                  <a:cubicBezTo>
                    <a:pt x="1890566" y="858893"/>
                    <a:pt x="1798272" y="897905"/>
                    <a:pt x="1699945" y="927537"/>
                  </a:cubicBezTo>
                  <a:cubicBezTo>
                    <a:pt x="1575406" y="955400"/>
                    <a:pt x="1448637" y="972063"/>
                    <a:pt x="1321336" y="979836"/>
                  </a:cubicBezTo>
                  <a:cubicBezTo>
                    <a:pt x="1180947" y="988292"/>
                    <a:pt x="1040434" y="989780"/>
                    <a:pt x="899968" y="996611"/>
                  </a:cubicBezTo>
                  <a:cubicBezTo>
                    <a:pt x="768581" y="1004755"/>
                    <a:pt x="637336" y="1019977"/>
                    <a:pt x="507681" y="1042804"/>
                  </a:cubicBezTo>
                  <a:cubicBezTo>
                    <a:pt x="412222" y="1057843"/>
                    <a:pt x="321411" y="1088685"/>
                    <a:pt x="237962" y="1137118"/>
                  </a:cubicBezTo>
                  <a:cubicBezTo>
                    <a:pt x="167950" y="1181256"/>
                    <a:pt x="112061" y="1240168"/>
                    <a:pt x="76389" y="1314692"/>
                  </a:cubicBezTo>
                  <a:cubicBezTo>
                    <a:pt x="39681" y="1395389"/>
                    <a:pt x="49447" y="1479122"/>
                    <a:pt x="69675" y="1562399"/>
                  </a:cubicBezTo>
                  <a:cubicBezTo>
                    <a:pt x="93395" y="1659964"/>
                    <a:pt x="151924" y="1739564"/>
                    <a:pt x="216550" y="1814069"/>
                  </a:cubicBezTo>
                  <a:cubicBezTo>
                    <a:pt x="222855" y="1821337"/>
                    <a:pt x="212568" y="1830254"/>
                    <a:pt x="206268" y="1822982"/>
                  </a:cubicBezTo>
                  <a:cubicBezTo>
                    <a:pt x="140060" y="1746556"/>
                    <a:pt x="85519" y="1661714"/>
                    <a:pt x="37999" y="1572512"/>
                  </a:cubicBezTo>
                  <a:cubicBezTo>
                    <a:pt x="1624" y="1479564"/>
                    <a:pt x="-6605" y="1386861"/>
                    <a:pt x="35244" y="1293344"/>
                  </a:cubicBezTo>
                  <a:cubicBezTo>
                    <a:pt x="79868" y="1213020"/>
                    <a:pt x="133485" y="1141859"/>
                    <a:pt x="215647" y="1096453"/>
                  </a:cubicBezTo>
                  <a:cubicBezTo>
                    <a:pt x="305727" y="1049529"/>
                    <a:pt x="402918" y="1027621"/>
                    <a:pt x="503560" y="1015559"/>
                  </a:cubicBezTo>
                  <a:cubicBezTo>
                    <a:pt x="634976" y="998851"/>
                    <a:pt x="766545" y="985238"/>
                    <a:pt x="898723" y="975964"/>
                  </a:cubicBezTo>
                  <a:cubicBezTo>
                    <a:pt x="1038550" y="965749"/>
                    <a:pt x="1178720" y="960326"/>
                    <a:pt x="1318442" y="948664"/>
                  </a:cubicBezTo>
                  <a:cubicBezTo>
                    <a:pt x="1441572" y="933162"/>
                    <a:pt x="1566759" y="921766"/>
                    <a:pt x="1684669" y="880634"/>
                  </a:cubicBezTo>
                  <a:cubicBezTo>
                    <a:pt x="1771583" y="850014"/>
                    <a:pt x="1856976" y="811320"/>
                    <a:pt x="1923870" y="746208"/>
                  </a:cubicBezTo>
                  <a:cubicBezTo>
                    <a:pt x="1983207" y="684310"/>
                    <a:pt x="2030407" y="616030"/>
                    <a:pt x="2047581" y="530276"/>
                  </a:cubicBezTo>
                  <a:cubicBezTo>
                    <a:pt x="2065886" y="444971"/>
                    <a:pt x="2066663" y="358131"/>
                    <a:pt x="2045286" y="273054"/>
                  </a:cubicBezTo>
                  <a:cubicBezTo>
                    <a:pt x="2024356" y="202066"/>
                    <a:pt x="1992952" y="134303"/>
                    <a:pt x="1929262" y="91860"/>
                  </a:cubicBezTo>
                  <a:cubicBezTo>
                    <a:pt x="1866433" y="59772"/>
                    <a:pt x="1800084" y="52309"/>
                    <a:pt x="1731370" y="71536"/>
                  </a:cubicBezTo>
                  <a:cubicBezTo>
                    <a:pt x="1656736" y="98387"/>
                    <a:pt x="1590143" y="138457"/>
                    <a:pt x="1534022" y="195275"/>
                  </a:cubicBezTo>
                  <a:cubicBezTo>
                    <a:pt x="1469856" y="264815"/>
                    <a:pt x="1412635" y="339617"/>
                    <a:pt x="1360934" y="418980"/>
                  </a:cubicBezTo>
                  <a:cubicBezTo>
                    <a:pt x="1310805" y="495849"/>
                    <a:pt x="1260616" y="573037"/>
                    <a:pt x="1197351" y="640055"/>
                  </a:cubicBezTo>
                  <a:cubicBezTo>
                    <a:pt x="1144456" y="687633"/>
                    <a:pt x="1089804" y="732791"/>
                    <a:pt x="1024329" y="762242"/>
                  </a:cubicBezTo>
                  <a:cubicBezTo>
                    <a:pt x="989962" y="776631"/>
                    <a:pt x="957470" y="789822"/>
                    <a:pt x="925755" y="766390"/>
                  </a:cubicBezTo>
                  <a:cubicBezTo>
                    <a:pt x="887434" y="738076"/>
                    <a:pt x="914147" y="735719"/>
                    <a:pt x="948873" y="703097"/>
                  </a:cubicBezTo>
                  <a:close/>
                </a:path>
              </a:pathLst>
            </a:custGeom>
            <a:grpFill/>
            <a:ln w="9525" cap="flat">
              <a:noFill/>
              <a:prstDash val="solid"/>
              <a:miter/>
            </a:ln>
          </p:spPr>
          <p:txBody>
            <a:bodyPr rtlCol="0" anchor="ctr"/>
            <a:lstStyle/>
            <a:p>
              <a:pPr rtl="0"/>
              <a:endParaRPr lang="nl-NL" noProof="0" dirty="0"/>
            </a:p>
          </p:txBody>
        </p:sp>
        <p:sp>
          <p:nvSpPr>
            <p:cNvPr id="73" name="Vrije vorm: Vorm 72">
              <a:extLst>
                <a:ext uri="{FF2B5EF4-FFF2-40B4-BE49-F238E27FC236}">
                  <a16:creationId xmlns:a16="http://schemas.microsoft.com/office/drawing/2014/main" id="{32639259-9201-44EE-8A5C-9FFCA7A14AFA}"/>
                </a:ext>
              </a:extLst>
            </p:cNvPr>
            <p:cNvSpPr/>
            <p:nvPr/>
          </p:nvSpPr>
          <p:spPr>
            <a:xfrm>
              <a:off x="8590133" y="1828062"/>
              <a:ext cx="123825" cy="104775"/>
            </a:xfrm>
            <a:custGeom>
              <a:avLst/>
              <a:gdLst>
                <a:gd name="connsiteX0" fmla="*/ 118066 w 123825"/>
                <a:gd name="connsiteY0" fmla="*/ 74948 h 104775"/>
                <a:gd name="connsiteX1" fmla="*/ 86366 w 123825"/>
                <a:gd name="connsiteY1" fmla="*/ 97074 h 104775"/>
                <a:gd name="connsiteX2" fmla="*/ 64568 w 123825"/>
                <a:gd name="connsiteY2" fmla="*/ 99528 h 104775"/>
                <a:gd name="connsiteX3" fmla="*/ 51044 w 123825"/>
                <a:gd name="connsiteY3" fmla="*/ 98029 h 104775"/>
                <a:gd name="connsiteX4" fmla="*/ 30413 w 123825"/>
                <a:gd name="connsiteY4" fmla="*/ 89966 h 104775"/>
                <a:gd name="connsiteX5" fmla="*/ 7170 w 123825"/>
                <a:gd name="connsiteY5" fmla="*/ 56338 h 104775"/>
                <a:gd name="connsiteX6" fmla="*/ 118069 w 123825"/>
                <a:gd name="connsiteY6" fmla="*/ 7494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104775">
                  <a:moveTo>
                    <a:pt x="118066" y="74948"/>
                  </a:moveTo>
                  <a:cubicBezTo>
                    <a:pt x="110061" y="94388"/>
                    <a:pt x="109146" y="91640"/>
                    <a:pt x="86366" y="97074"/>
                  </a:cubicBezTo>
                  <a:lnTo>
                    <a:pt x="64568" y="99528"/>
                  </a:lnTo>
                  <a:cubicBezTo>
                    <a:pt x="55007" y="100605"/>
                    <a:pt x="60006" y="101532"/>
                    <a:pt x="51044" y="98029"/>
                  </a:cubicBezTo>
                  <a:lnTo>
                    <a:pt x="30413" y="89966"/>
                  </a:lnTo>
                  <a:cubicBezTo>
                    <a:pt x="10391" y="76677"/>
                    <a:pt x="7812" y="79075"/>
                    <a:pt x="7170" y="56338"/>
                  </a:cubicBezTo>
                  <a:cubicBezTo>
                    <a:pt x="4926" y="-23142"/>
                    <a:pt x="148340" y="1427"/>
                    <a:pt x="118069" y="74949"/>
                  </a:cubicBezTo>
                  <a:close/>
                </a:path>
              </a:pathLst>
            </a:custGeom>
            <a:grpFill/>
            <a:ln w="9525" cap="flat">
              <a:noFill/>
              <a:prstDash val="solid"/>
              <a:miter/>
            </a:ln>
          </p:spPr>
          <p:txBody>
            <a:bodyPr rtlCol="0" anchor="ctr"/>
            <a:lstStyle/>
            <a:p>
              <a:pPr rtl="0"/>
              <a:endParaRPr lang="nl-NL" noProof="0" dirty="0"/>
            </a:p>
          </p:txBody>
        </p:sp>
      </p:grpSp>
    </p:spTree>
    <p:extLst>
      <p:ext uri="{BB962C8B-B14F-4D97-AF65-F5344CB8AC3E}">
        <p14:creationId xmlns:p14="http://schemas.microsoft.com/office/powerpoint/2010/main" val="3721763973"/>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 id="2147483656" r:id="rId8"/>
    <p:sldLayoutId id="2147483657"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58" r:id="rId19"/>
    <p:sldLayoutId id="2147483668" r:id="rId20"/>
  </p:sldLayoutIdLst>
  <p:hf hdr="0" ftr="0" dt="0"/>
  <p:txStyles>
    <p:titleStyle>
      <a:lvl1pPr algn="ctr" defTabSz="914400" rtl="0" eaLnBrk="1" latinLnBrk="0" hangingPunct="1">
        <a:lnSpc>
          <a:spcPct val="90000"/>
        </a:lnSpc>
        <a:spcBef>
          <a:spcPct val="0"/>
        </a:spcBef>
        <a:buNone/>
        <a:defRPr sz="2800" kern="1200">
          <a:solidFill>
            <a:schemeClr val="bg1"/>
          </a:solidFill>
          <a:latin typeface="+mj-lt"/>
          <a:ea typeface="+mj-ea"/>
          <a:cs typeface="Levenim MT" panose="02010502060101010101" pitchFamily="2" charset="-79"/>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Levenim MT" panose="02010502060101010101"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Levenim MT" panose="02010502060101010101" pitchFamily="2"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Levenim MT" panose="02010502060101010101" pitchFamily="2"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Levenim MT" panose="02010502060101010101" pitchFamily="2"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Levenim MT" panose="02010502060101010101" pitchFamily="2"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allaboutlean.com/all-about-5-why/5-why-graphic/" TargetMode="External"/><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hyperlink" Target="https://creativecommons.org/licenses/by-sa/3.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el 17">
            <a:extLst>
              <a:ext uri="{FF2B5EF4-FFF2-40B4-BE49-F238E27FC236}">
                <a16:creationId xmlns:a16="http://schemas.microsoft.com/office/drawing/2014/main" id="{2EBB81D5-D7A7-4529-AFBF-ABA435A7897F}"/>
              </a:ext>
            </a:extLst>
          </p:cNvPr>
          <p:cNvSpPr>
            <a:spLocks noGrp="1"/>
          </p:cNvSpPr>
          <p:nvPr>
            <p:ph type="title"/>
          </p:nvPr>
        </p:nvSpPr>
        <p:spPr/>
        <p:txBody>
          <a:bodyPr rtlCol="0"/>
          <a:lstStyle/>
          <a:p>
            <a:pPr rtl="0"/>
            <a:r>
              <a:rPr lang="nl-NL" dirty="0"/>
              <a:t>Co-teaching: de kracht van samen</a:t>
            </a:r>
          </a:p>
        </p:txBody>
      </p:sp>
      <p:sp>
        <p:nvSpPr>
          <p:cNvPr id="2" name="Tijdelijke aanduiding voor dianummer 1">
            <a:extLst>
              <a:ext uri="{FF2B5EF4-FFF2-40B4-BE49-F238E27FC236}">
                <a16:creationId xmlns:a16="http://schemas.microsoft.com/office/drawing/2014/main" id="{2FC76437-C07F-44F8-805D-E62E0C675DFA}"/>
              </a:ext>
            </a:extLst>
          </p:cNvPr>
          <p:cNvSpPr>
            <a:spLocks noGrp="1"/>
          </p:cNvSpPr>
          <p:nvPr>
            <p:ph type="sldNum" sz="quarter" idx="4"/>
          </p:nvPr>
        </p:nvSpPr>
        <p:spPr/>
        <p:txBody>
          <a:bodyPr rtlCol="0"/>
          <a:lstStyle/>
          <a:p>
            <a:pPr rtl="0"/>
            <a:fld id="{3D3C4EEC-F499-4A7F-B67B-5709763315B6}" type="slidenum">
              <a:rPr lang="nl-NL" smtClean="0"/>
              <a:pPr/>
              <a:t>1</a:t>
            </a:fld>
            <a:endParaRPr lang="nl-NL" dirty="0"/>
          </a:p>
        </p:txBody>
      </p:sp>
      <p:pic>
        <p:nvPicPr>
          <p:cNvPr id="13" name="Tijdelijke aanduiding voor afbeelding 12" descr="Vlekken op schoolbord">
            <a:extLst>
              <a:ext uri="{FF2B5EF4-FFF2-40B4-BE49-F238E27FC236}">
                <a16:creationId xmlns:a16="http://schemas.microsoft.com/office/drawing/2014/main" id="{243CC6E3-5DE8-482E-9840-B1E388497DC7}"/>
              </a:ext>
            </a:extLst>
          </p:cNvPr>
          <p:cNvPicPr>
            <a:picLocks noGrp="1" noChangeAspect="1"/>
          </p:cNvPicPr>
          <p:nvPr>
            <p:ph type="pic" idx="15"/>
          </p:nvPr>
        </p:nvPicPr>
        <p:blipFill>
          <a:blip r:embed="rId3" cstate="print">
            <a:extLst>
              <a:ext uri="{28A0092B-C50C-407E-A947-70E740481C1C}">
                <a14:useLocalDpi xmlns:a14="http://schemas.microsoft.com/office/drawing/2010/main"/>
              </a:ext>
            </a:extLst>
          </a:blip>
          <a:srcRect/>
          <a:stretch>
            <a:fillRect/>
          </a:stretch>
        </p:blipFill>
        <p:spPr/>
      </p:pic>
      <p:pic>
        <p:nvPicPr>
          <p:cNvPr id="4" name="Tijdelijke aanduiding voor afbeelding 3" descr="The Higher Education Leadership Learning Online Community ..."/>
          <p:cNvPicPr>
            <a:picLocks noGrp="1" noChangeAspect="1"/>
          </p:cNvPicPr>
          <p:nvPr>
            <p:ph type="pic" idx="16"/>
          </p:nvPr>
        </p:nvPicPr>
        <p:blipFill>
          <a:blip r:embed="rId4">
            <a:extLst>
              <a:ext uri="{28A0092B-C50C-407E-A947-70E740481C1C}">
                <a14:useLocalDpi xmlns:a14="http://schemas.microsoft.com/office/drawing/2010/main" val="0"/>
              </a:ext>
            </a:extLst>
          </a:blip>
          <a:srcRect l="12810" r="12810"/>
          <a:stretch>
            <a:fillRect/>
          </a:stretch>
        </p:blipFill>
        <p:spPr/>
      </p:pic>
      <p:pic>
        <p:nvPicPr>
          <p:cNvPr id="8" name="Tijdelijke aanduiding voor afbeelding 7" descr="Learning Theory Expertise in the Design of Learning Spaces ..."/>
          <p:cNvPicPr>
            <a:picLocks noGrp="1" noChangeAspect="1"/>
          </p:cNvPicPr>
          <p:nvPr>
            <p:ph type="pic" idx="17"/>
          </p:nvPr>
        </p:nvPicPr>
        <p:blipFill>
          <a:blip r:embed="rId5">
            <a:extLst>
              <a:ext uri="{28A0092B-C50C-407E-A947-70E740481C1C}">
                <a14:useLocalDpi xmlns:a14="http://schemas.microsoft.com/office/drawing/2010/main" val="0"/>
              </a:ext>
            </a:extLst>
          </a:blip>
          <a:srcRect l="16865" r="16865"/>
          <a:stretch>
            <a:fillRect/>
          </a:stretch>
        </p:blipFill>
        <p:spPr/>
      </p:pic>
    </p:spTree>
    <p:extLst>
      <p:ext uri="{BB962C8B-B14F-4D97-AF65-F5344CB8AC3E}">
        <p14:creationId xmlns:p14="http://schemas.microsoft.com/office/powerpoint/2010/main" val="1017195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3632207-89A8-4C94-9C0C-D40AD7058B07}"/>
              </a:ext>
            </a:extLst>
          </p:cNvPr>
          <p:cNvSpPr>
            <a:spLocks noGrp="1"/>
          </p:cNvSpPr>
          <p:nvPr>
            <p:ph type="ctrTitle"/>
          </p:nvPr>
        </p:nvSpPr>
        <p:spPr/>
        <p:txBody>
          <a:bodyPr rtlCol="0">
            <a:normAutofit/>
          </a:bodyPr>
          <a:lstStyle/>
          <a:p>
            <a:pPr rtl="0"/>
            <a:r>
              <a:rPr lang="nl-NL" dirty="0"/>
              <a:t>Co-teaching</a:t>
            </a:r>
          </a:p>
        </p:txBody>
      </p:sp>
      <p:sp>
        <p:nvSpPr>
          <p:cNvPr id="3" name="Subtitel 2">
            <a:extLst>
              <a:ext uri="{FF2B5EF4-FFF2-40B4-BE49-F238E27FC236}">
                <a16:creationId xmlns:a16="http://schemas.microsoft.com/office/drawing/2014/main" id="{2FDCF5AC-B81D-4859-B0F9-86BF5062B494}"/>
              </a:ext>
            </a:extLst>
          </p:cNvPr>
          <p:cNvSpPr>
            <a:spLocks noGrp="1"/>
          </p:cNvSpPr>
          <p:nvPr>
            <p:ph type="subTitle" idx="1"/>
          </p:nvPr>
        </p:nvSpPr>
        <p:spPr/>
        <p:txBody>
          <a:bodyPr rtlCol="0"/>
          <a:lstStyle/>
          <a:p>
            <a:pPr rtl="0"/>
            <a:r>
              <a:rPr lang="nl-NL" dirty="0"/>
              <a:t>De kracht van samen</a:t>
            </a:r>
          </a:p>
          <a:p>
            <a:pPr rtl="0"/>
            <a:endParaRPr lang="nl-NL" dirty="0"/>
          </a:p>
        </p:txBody>
      </p:sp>
    </p:spTree>
    <p:extLst>
      <p:ext uri="{BB962C8B-B14F-4D97-AF65-F5344CB8AC3E}">
        <p14:creationId xmlns:p14="http://schemas.microsoft.com/office/powerpoint/2010/main" val="845727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lvl="0">
              <a:lnSpc>
                <a:spcPct val="100000"/>
              </a:lnSpc>
              <a:spcBef>
                <a:spcPct val="20000"/>
              </a:spcBef>
            </a:pPr>
            <a:r>
              <a:rPr lang="nl-BE" sz="2400" dirty="0">
                <a:solidFill>
                  <a:schemeClr val="accent1"/>
                </a:solidFill>
                <a:latin typeface="Century Gothic" panose="020B0502020202020204" pitchFamily="34" charset="0"/>
                <a:ea typeface="+mn-ea"/>
                <a:cs typeface="+mn-cs"/>
              </a:rPr>
              <a:t>The Golden </a:t>
            </a:r>
            <a:r>
              <a:rPr lang="nl-BE" sz="2400" dirty="0" err="1">
                <a:solidFill>
                  <a:schemeClr val="accent1"/>
                </a:solidFill>
                <a:latin typeface="Century Gothic" panose="020B0502020202020204" pitchFamily="34" charset="0"/>
                <a:ea typeface="+mn-ea"/>
                <a:cs typeface="+mn-cs"/>
              </a:rPr>
              <a:t>Circle</a:t>
            </a:r>
            <a:r>
              <a:rPr lang="nl-BE" sz="2400" dirty="0">
                <a:solidFill>
                  <a:schemeClr val="accent1"/>
                </a:solidFill>
                <a:latin typeface="Century Gothic" panose="020B0502020202020204" pitchFamily="34" charset="0"/>
                <a:ea typeface="+mn-ea"/>
                <a:cs typeface="+mn-cs"/>
              </a:rPr>
              <a:t> </a:t>
            </a:r>
            <a:br>
              <a:rPr lang="nl-BE" sz="2400" dirty="0">
                <a:solidFill>
                  <a:schemeClr val="accent1"/>
                </a:solidFill>
                <a:latin typeface="Century Gothic" panose="020B0502020202020204" pitchFamily="34" charset="0"/>
                <a:ea typeface="+mn-ea"/>
                <a:cs typeface="+mn-cs"/>
              </a:rPr>
            </a:br>
            <a:r>
              <a:rPr lang="nl-BE" sz="2400" dirty="0">
                <a:solidFill>
                  <a:schemeClr val="accent1"/>
                </a:solidFill>
                <a:latin typeface="Century Gothic" panose="020B0502020202020204" pitchFamily="34" charset="0"/>
                <a:ea typeface="+mn-ea"/>
                <a:cs typeface="+mn-cs"/>
              </a:rPr>
              <a:t>Wat is co-teaching? </a:t>
            </a:r>
            <a:br>
              <a:rPr lang="nl-BE" sz="2400" dirty="0">
                <a:solidFill>
                  <a:schemeClr val="accent1"/>
                </a:solidFill>
                <a:latin typeface="Century Gothic" panose="020B0502020202020204" pitchFamily="34" charset="0"/>
                <a:ea typeface="+mn-ea"/>
                <a:cs typeface="+mn-cs"/>
              </a:rPr>
            </a:br>
            <a:r>
              <a:rPr lang="nl-BE" sz="2400" dirty="0">
                <a:solidFill>
                  <a:schemeClr val="accent1"/>
                </a:solidFill>
                <a:latin typeface="Century Gothic" panose="020B0502020202020204" pitchFamily="34" charset="0"/>
                <a:ea typeface="+mn-ea"/>
                <a:cs typeface="+mn-cs"/>
              </a:rPr>
              <a:t>Modellen van co-teaching</a:t>
            </a:r>
            <a:br>
              <a:rPr lang="nl-BE" sz="2400" dirty="0">
                <a:solidFill>
                  <a:schemeClr val="accent1"/>
                </a:solidFill>
                <a:latin typeface="Century Gothic" panose="020B0502020202020204" pitchFamily="34" charset="0"/>
                <a:ea typeface="+mn-ea"/>
                <a:cs typeface="+mn-cs"/>
              </a:rPr>
            </a:br>
            <a:r>
              <a:rPr lang="nl-BE" sz="2400" dirty="0">
                <a:solidFill>
                  <a:schemeClr val="accent1"/>
                </a:solidFill>
                <a:latin typeface="Century Gothic" panose="020B0502020202020204" pitchFamily="34" charset="0"/>
                <a:ea typeface="+mn-ea"/>
                <a:cs typeface="+mn-cs"/>
              </a:rPr>
              <a:t>Succesfactoren op school- en klasniveau</a:t>
            </a:r>
            <a:br>
              <a:rPr lang="nl-BE" sz="2400" dirty="0">
                <a:latin typeface="Century Gothic" panose="020B0502020202020204" pitchFamily="34" charset="0"/>
                <a:ea typeface="+mn-ea"/>
                <a:cs typeface="+mn-cs"/>
              </a:rPr>
            </a:br>
            <a:endParaRPr lang="en-US" dirty="0">
              <a:latin typeface="Century Gothic" panose="020B0502020202020204" pitchFamily="34" charset="0"/>
            </a:endParaRPr>
          </a:p>
        </p:txBody>
      </p:sp>
      <p:sp>
        <p:nvSpPr>
          <p:cNvPr id="3" name="Tijdelijke aanduiding voor tekst 2"/>
          <p:cNvSpPr>
            <a:spLocks noGrp="1"/>
          </p:cNvSpPr>
          <p:nvPr>
            <p:ph type="body" idx="1"/>
          </p:nvPr>
        </p:nvSpPr>
        <p:spPr/>
        <p:txBody>
          <a:bodyPr/>
          <a:lstStyle/>
          <a:p>
            <a:r>
              <a:rPr lang="nl-BE" dirty="0"/>
              <a:t>Programma</a:t>
            </a:r>
            <a:endParaRPr lang="en-US" dirty="0"/>
          </a:p>
        </p:txBody>
      </p:sp>
      <p:pic>
        <p:nvPicPr>
          <p:cNvPr id="5" name="Afbeelding 4"/>
          <p:cNvPicPr>
            <a:picLocks noChangeAspect="1"/>
          </p:cNvPicPr>
          <p:nvPr/>
        </p:nvPicPr>
        <p:blipFill>
          <a:blip r:embed="rId2"/>
          <a:stretch>
            <a:fillRect/>
          </a:stretch>
        </p:blipFill>
        <p:spPr>
          <a:xfrm>
            <a:off x="5918573" y="3722322"/>
            <a:ext cx="4487045" cy="2688569"/>
          </a:xfrm>
          <a:prstGeom prst="rect">
            <a:avLst/>
          </a:prstGeom>
        </p:spPr>
      </p:pic>
    </p:spTree>
    <p:extLst>
      <p:ext uri="{BB962C8B-B14F-4D97-AF65-F5344CB8AC3E}">
        <p14:creationId xmlns:p14="http://schemas.microsoft.com/office/powerpoint/2010/main" val="2897683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marL="0" indent="0">
              <a:buNone/>
            </a:pPr>
            <a:r>
              <a:rPr lang="nl-BE" dirty="0"/>
              <a:t>The Golden </a:t>
            </a:r>
            <a:r>
              <a:rPr lang="nl-BE" dirty="0" err="1"/>
              <a:t>Circle</a:t>
            </a:r>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4</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pic>
        <p:nvPicPr>
          <p:cNvPr id="5" name="Tijdelijke aanduiding voor inhoud 8"/>
          <p:cNvPicPr>
            <a:picLocks noChangeAspect="1"/>
          </p:cNvPicPr>
          <p:nvPr/>
        </p:nvPicPr>
        <p:blipFill>
          <a:blip r:embed="rId2"/>
          <a:stretch>
            <a:fillRect/>
          </a:stretch>
        </p:blipFill>
        <p:spPr>
          <a:xfrm>
            <a:off x="3781714" y="1941744"/>
            <a:ext cx="4628571" cy="3695238"/>
          </a:xfrm>
          <a:prstGeom prst="rect">
            <a:avLst/>
          </a:prstGeom>
        </p:spPr>
      </p:pic>
      <p:cxnSp>
        <p:nvCxnSpPr>
          <p:cNvPr id="7" name="Rechte verbindingslijn met pijl 6"/>
          <p:cNvCxnSpPr/>
          <p:nvPr/>
        </p:nvCxnSpPr>
        <p:spPr>
          <a:xfrm>
            <a:off x="2751513" y="4463935"/>
            <a:ext cx="2601883" cy="5153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50910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p:cNvPicPr>
            <a:picLocks noChangeAspect="1"/>
          </p:cNvPicPr>
          <p:nvPr/>
        </p:nvPicPr>
        <p:blipFill>
          <a:blip r:embed="rId2"/>
          <a:stretch>
            <a:fillRect/>
          </a:stretch>
        </p:blipFill>
        <p:spPr>
          <a:xfrm>
            <a:off x="731055" y="1353132"/>
            <a:ext cx="10729890" cy="4151736"/>
          </a:xfrm>
          <a:prstGeom prst="rect">
            <a:avLst/>
          </a:prstGeom>
        </p:spPr>
      </p:pic>
      <p:pic>
        <p:nvPicPr>
          <p:cNvPr id="6" name="Afbeelding 5"/>
          <p:cNvPicPr>
            <a:picLocks noChangeAspect="1"/>
          </p:cNvPicPr>
          <p:nvPr/>
        </p:nvPicPr>
        <p:blipFill>
          <a:blip r:embed="rId3"/>
          <a:stretch>
            <a:fillRect/>
          </a:stretch>
        </p:blipFill>
        <p:spPr>
          <a:xfrm>
            <a:off x="9373920" y="4445857"/>
            <a:ext cx="1524132" cy="1524132"/>
          </a:xfrm>
          <a:prstGeom prst="rect">
            <a:avLst/>
          </a:prstGeom>
        </p:spPr>
      </p:pic>
    </p:spTree>
    <p:extLst>
      <p:ext uri="{BB962C8B-B14F-4D97-AF65-F5344CB8AC3E}">
        <p14:creationId xmlns:p14="http://schemas.microsoft.com/office/powerpoint/2010/main" val="2043489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lvl="0">
              <a:lnSpc>
                <a:spcPct val="100000"/>
              </a:lnSpc>
              <a:spcBef>
                <a:spcPct val="20000"/>
              </a:spcBef>
            </a:pPr>
            <a:r>
              <a:rPr lang="nl-BE" sz="2400" dirty="0">
                <a:solidFill>
                  <a:srgbClr val="737373"/>
                </a:solidFill>
                <a:latin typeface="Calibri"/>
                <a:ea typeface="+mn-ea"/>
                <a:cs typeface="+mn-cs"/>
              </a:rPr>
              <a:t>Co-teaching is wanneer </a:t>
            </a:r>
            <a:r>
              <a:rPr lang="nl-BE" sz="2400" dirty="0">
                <a:solidFill>
                  <a:srgbClr val="00B3D5"/>
                </a:solidFill>
                <a:latin typeface="Calibri"/>
                <a:ea typeface="+mn-ea"/>
                <a:cs typeface="+mn-cs"/>
              </a:rPr>
              <a:t>meerdere onderwijsprofessionals </a:t>
            </a:r>
            <a:r>
              <a:rPr lang="nl-BE" sz="2400" dirty="0">
                <a:solidFill>
                  <a:srgbClr val="737373"/>
                </a:solidFill>
                <a:latin typeface="Calibri"/>
                <a:ea typeface="+mn-ea"/>
                <a:cs typeface="+mn-cs"/>
              </a:rPr>
              <a:t>in een </a:t>
            </a:r>
            <a:r>
              <a:rPr lang="nl-BE" sz="2400" dirty="0">
                <a:solidFill>
                  <a:srgbClr val="00B3D5"/>
                </a:solidFill>
                <a:latin typeface="Calibri"/>
                <a:ea typeface="+mn-ea"/>
                <a:cs typeface="+mn-cs"/>
              </a:rPr>
              <a:t>gelijkwaardige</a:t>
            </a:r>
            <a:r>
              <a:rPr lang="nl-BE" sz="2400" dirty="0">
                <a:solidFill>
                  <a:srgbClr val="737373"/>
                </a:solidFill>
                <a:latin typeface="Calibri"/>
                <a:ea typeface="+mn-ea"/>
                <a:cs typeface="+mn-cs"/>
              </a:rPr>
              <a:t> relatie gedurende een </a:t>
            </a:r>
            <a:r>
              <a:rPr lang="nl-BE" sz="2400" dirty="0">
                <a:solidFill>
                  <a:srgbClr val="00B3D5"/>
                </a:solidFill>
                <a:latin typeface="Calibri"/>
                <a:ea typeface="+mn-ea"/>
                <a:cs typeface="+mn-cs"/>
              </a:rPr>
              <a:t>bepaalde periode </a:t>
            </a:r>
            <a:r>
              <a:rPr lang="nl-BE" sz="2400" dirty="0">
                <a:solidFill>
                  <a:srgbClr val="737373"/>
                </a:solidFill>
                <a:latin typeface="Calibri"/>
                <a:ea typeface="+mn-ea"/>
                <a:cs typeface="+mn-cs"/>
              </a:rPr>
              <a:t>op een </a:t>
            </a:r>
            <a:r>
              <a:rPr lang="nl-BE" sz="2400" dirty="0">
                <a:solidFill>
                  <a:srgbClr val="00B3D5"/>
                </a:solidFill>
                <a:latin typeface="Calibri"/>
                <a:ea typeface="+mn-ea"/>
                <a:cs typeface="+mn-cs"/>
              </a:rPr>
              <a:t>gestructureerde manier </a:t>
            </a:r>
            <a:r>
              <a:rPr lang="nl-BE" sz="2400" dirty="0">
                <a:solidFill>
                  <a:srgbClr val="737373"/>
                </a:solidFill>
                <a:latin typeface="Calibri"/>
                <a:ea typeface="+mn-ea"/>
                <a:cs typeface="+mn-cs"/>
              </a:rPr>
              <a:t>een </a:t>
            </a:r>
            <a:r>
              <a:rPr lang="nl-BE" sz="2400" dirty="0">
                <a:solidFill>
                  <a:srgbClr val="00B3D5"/>
                </a:solidFill>
                <a:latin typeface="Calibri"/>
                <a:ea typeface="+mn-ea"/>
                <a:cs typeface="+mn-cs"/>
              </a:rPr>
              <a:t>gedeelde verantwoordelijkheid</a:t>
            </a:r>
            <a:r>
              <a:rPr lang="nl-BE" sz="2400" dirty="0">
                <a:solidFill>
                  <a:srgbClr val="737373"/>
                </a:solidFill>
                <a:latin typeface="Calibri"/>
                <a:ea typeface="+mn-ea"/>
                <a:cs typeface="+mn-cs"/>
              </a:rPr>
              <a:t> dragen om onderwijsdoelen te bereiken met </a:t>
            </a:r>
            <a:r>
              <a:rPr lang="nl-BE" sz="2400" dirty="0">
                <a:solidFill>
                  <a:srgbClr val="00B3D5"/>
                </a:solidFill>
                <a:latin typeface="Calibri"/>
                <a:ea typeface="+mn-ea"/>
                <a:cs typeface="+mn-cs"/>
              </a:rPr>
              <a:t>alle leerlingen </a:t>
            </a:r>
            <a:r>
              <a:rPr lang="nl-BE" sz="2400" dirty="0">
                <a:solidFill>
                  <a:srgbClr val="737373"/>
                </a:solidFill>
                <a:latin typeface="Calibri"/>
                <a:ea typeface="+mn-ea"/>
                <a:cs typeface="+mn-cs"/>
              </a:rPr>
              <a:t>in </a:t>
            </a:r>
            <a:r>
              <a:rPr lang="nl-BE" sz="2400" dirty="0">
                <a:solidFill>
                  <a:srgbClr val="00B3D5"/>
                </a:solidFill>
                <a:latin typeface="Calibri"/>
                <a:ea typeface="+mn-ea"/>
                <a:cs typeface="+mn-cs"/>
              </a:rPr>
              <a:t>eenzelfde of aanpalende ruimtes</a:t>
            </a:r>
            <a:r>
              <a:rPr lang="nl-BE" sz="2400" dirty="0">
                <a:solidFill>
                  <a:srgbClr val="737373"/>
                </a:solidFill>
                <a:latin typeface="Calibri"/>
                <a:ea typeface="+mn-ea"/>
                <a:cs typeface="+mn-cs"/>
              </a:rPr>
              <a:t>.</a:t>
            </a:r>
            <a:br>
              <a:rPr lang="nl-BE" sz="2400" dirty="0">
                <a:solidFill>
                  <a:srgbClr val="737373"/>
                </a:solidFill>
                <a:latin typeface="Calibri"/>
                <a:ea typeface="+mn-ea"/>
                <a:cs typeface="+mn-cs"/>
              </a:rPr>
            </a:br>
            <a:endParaRPr lang="en-US" dirty="0"/>
          </a:p>
        </p:txBody>
      </p:sp>
      <p:sp>
        <p:nvSpPr>
          <p:cNvPr id="3" name="Tijdelijke aanduiding voor tekst 2"/>
          <p:cNvSpPr>
            <a:spLocks noGrp="1"/>
          </p:cNvSpPr>
          <p:nvPr>
            <p:ph type="body" idx="1"/>
          </p:nvPr>
        </p:nvSpPr>
        <p:spPr/>
        <p:txBody>
          <a:bodyPr/>
          <a:lstStyle/>
          <a:p>
            <a:r>
              <a:rPr lang="nl-BE" dirty="0"/>
              <a:t>Definitie van co-teaching</a:t>
            </a:r>
            <a:endParaRPr lang="en-US" dirty="0"/>
          </a:p>
        </p:txBody>
      </p:sp>
    </p:spTree>
    <p:extLst>
      <p:ext uri="{BB962C8B-B14F-4D97-AF65-F5344CB8AC3E}">
        <p14:creationId xmlns:p14="http://schemas.microsoft.com/office/powerpoint/2010/main" val="492108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BE" dirty="0"/>
              <a:t>Wat is het niet?</a:t>
            </a:r>
          </a:p>
          <a:p>
            <a:pPr marL="0" indent="0">
              <a:buNone/>
            </a:pPr>
            <a:endParaRPr lang="nl-BE" dirty="0"/>
          </a:p>
          <a:p>
            <a:pPr marL="342900" lvl="0" indent="-342900">
              <a:lnSpc>
                <a:spcPct val="100000"/>
              </a:lnSpc>
              <a:spcBef>
                <a:spcPct val="20000"/>
              </a:spcBef>
            </a:pPr>
            <a:r>
              <a:rPr lang="nl-BE" sz="2400" dirty="0">
                <a:solidFill>
                  <a:srgbClr val="00B3D5"/>
                </a:solidFill>
                <a:latin typeface="Calibri"/>
                <a:cs typeface="+mn-cs"/>
              </a:rPr>
              <a:t>Een reguliere leerkracht met een assistent die niet een volwaardige rol in het co-team opneemt (radiator teacher)</a:t>
            </a:r>
          </a:p>
          <a:p>
            <a:pPr marL="342900" lvl="0" indent="-342900">
              <a:lnSpc>
                <a:spcPct val="100000"/>
              </a:lnSpc>
              <a:spcBef>
                <a:spcPct val="20000"/>
              </a:spcBef>
            </a:pPr>
            <a:r>
              <a:rPr lang="nl-BE" sz="2400" dirty="0">
                <a:solidFill>
                  <a:srgbClr val="00B3D5"/>
                </a:solidFill>
                <a:latin typeface="Calibri"/>
                <a:cs typeface="+mn-cs"/>
              </a:rPr>
              <a:t>Twee leerkrachten staan toevallig parallel samen en beslissen op het moment zelf samen de les te geven in eenzelfde lokaal (geen gemeenschappelijke voorbereiding)</a:t>
            </a:r>
          </a:p>
          <a:p>
            <a:pPr marL="342900" lvl="0" indent="-342900">
              <a:lnSpc>
                <a:spcPct val="100000"/>
              </a:lnSpc>
              <a:spcBef>
                <a:spcPct val="20000"/>
              </a:spcBef>
            </a:pPr>
            <a:r>
              <a:rPr lang="nl-BE" sz="2400" dirty="0">
                <a:solidFill>
                  <a:srgbClr val="00B3D5"/>
                </a:solidFill>
                <a:latin typeface="Calibri"/>
                <a:cs typeface="+mn-cs"/>
              </a:rPr>
              <a:t>Het afsplitsen van een bepaalde groep leerlingen met andere ondersteunings-behoeften in een apart gedeelte van de klas (‘groep’ in groep)</a:t>
            </a:r>
          </a:p>
          <a:p>
            <a:pPr marL="342900" lvl="0" indent="-342900">
              <a:lnSpc>
                <a:spcPct val="100000"/>
              </a:lnSpc>
              <a:spcBef>
                <a:spcPct val="20000"/>
              </a:spcBef>
            </a:pPr>
            <a:r>
              <a:rPr lang="nl-BE" sz="2400" dirty="0">
                <a:solidFill>
                  <a:srgbClr val="00B3D5"/>
                </a:solidFill>
                <a:latin typeface="Calibri"/>
                <a:cs typeface="+mn-cs"/>
              </a:rPr>
              <a:t>Beide leerkrachten wisselen mekaar af per les</a:t>
            </a:r>
          </a:p>
          <a:p>
            <a:pPr marL="342900" lvl="0" indent="-342900">
              <a:lnSpc>
                <a:spcPct val="100000"/>
              </a:lnSpc>
              <a:spcBef>
                <a:spcPct val="20000"/>
              </a:spcBef>
            </a:pPr>
            <a:r>
              <a:rPr lang="nl-BE" sz="2400" dirty="0">
                <a:solidFill>
                  <a:srgbClr val="00B3D5"/>
                </a:solidFill>
                <a:latin typeface="Calibri"/>
                <a:cs typeface="+mn-cs"/>
              </a:rPr>
              <a:t>Co-teams die samen de les voorbereiden en daarna apart uitvoeren in verschillende lokalen</a:t>
            </a:r>
          </a:p>
          <a:p>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7</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spTree>
    <p:extLst>
      <p:ext uri="{BB962C8B-B14F-4D97-AF65-F5344CB8AC3E}">
        <p14:creationId xmlns:p14="http://schemas.microsoft.com/office/powerpoint/2010/main" val="2366390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marL="0" indent="0">
              <a:buNone/>
            </a:pPr>
            <a:r>
              <a:rPr lang="nl-BE" dirty="0"/>
              <a:t>The Golden </a:t>
            </a:r>
            <a:r>
              <a:rPr lang="nl-BE" dirty="0" err="1"/>
              <a:t>Circle</a:t>
            </a:r>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8</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pic>
        <p:nvPicPr>
          <p:cNvPr id="5" name="Tijdelijke aanduiding voor inhoud 8"/>
          <p:cNvPicPr>
            <a:picLocks noChangeAspect="1"/>
          </p:cNvPicPr>
          <p:nvPr/>
        </p:nvPicPr>
        <p:blipFill>
          <a:blip r:embed="rId2"/>
          <a:stretch>
            <a:fillRect/>
          </a:stretch>
        </p:blipFill>
        <p:spPr>
          <a:xfrm>
            <a:off x="3881467" y="1908493"/>
            <a:ext cx="4628571" cy="3695238"/>
          </a:xfrm>
          <a:prstGeom prst="rect">
            <a:avLst/>
          </a:prstGeom>
        </p:spPr>
      </p:pic>
      <p:cxnSp>
        <p:nvCxnSpPr>
          <p:cNvPr id="7" name="Rechte verbindingslijn met pijl 6"/>
          <p:cNvCxnSpPr/>
          <p:nvPr/>
        </p:nvCxnSpPr>
        <p:spPr>
          <a:xfrm flipV="1">
            <a:off x="2751513" y="4438996"/>
            <a:ext cx="2926080" cy="249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419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1188720" y="756458"/>
            <a:ext cx="9216898" cy="5348575"/>
          </a:xfrm>
        </p:spPr>
        <p:txBody>
          <a:bodyPr/>
          <a:lstStyle/>
          <a:p>
            <a:pPr lvl="0">
              <a:lnSpc>
                <a:spcPct val="100000"/>
              </a:lnSpc>
              <a:spcBef>
                <a:spcPct val="20000"/>
              </a:spcBef>
            </a:pPr>
            <a:r>
              <a:rPr lang="nl-BE" dirty="0">
                <a:solidFill>
                  <a:srgbClr val="00B0F0"/>
                </a:solidFill>
                <a:latin typeface="Calibri"/>
                <a:cs typeface="+mn-cs"/>
              </a:rPr>
              <a:t>Co-teaching is samenwerken op drie niveaus:</a:t>
            </a:r>
          </a:p>
          <a:p>
            <a:pPr lvl="0">
              <a:lnSpc>
                <a:spcPct val="100000"/>
              </a:lnSpc>
              <a:spcBef>
                <a:spcPct val="20000"/>
              </a:spcBef>
            </a:pPr>
            <a:endParaRPr lang="nl-BE" dirty="0">
              <a:solidFill>
                <a:srgbClr val="00B0F0"/>
              </a:solidFill>
              <a:latin typeface="Calibri"/>
              <a:cs typeface="+mn-cs"/>
            </a:endParaRPr>
          </a:p>
          <a:p>
            <a:pPr marL="288000" lvl="1" indent="-288000">
              <a:lnSpc>
                <a:spcPct val="100000"/>
              </a:lnSpc>
              <a:spcBef>
                <a:spcPct val="20000"/>
              </a:spcBef>
              <a:buClr>
                <a:srgbClr val="C3004A"/>
              </a:buClr>
              <a:buSzPct val="80000"/>
              <a:buFont typeface="Arial" panose="020B0604020202020204" pitchFamily="34" charset="0"/>
              <a:buChar char="•"/>
            </a:pPr>
            <a:r>
              <a:rPr lang="nl-BE" sz="2400" dirty="0">
                <a:solidFill>
                  <a:srgbClr val="737373"/>
                </a:solidFill>
                <a:latin typeface="Calibri"/>
                <a:cs typeface="+mn-cs"/>
              </a:rPr>
              <a:t>Samen plannen (voor)</a:t>
            </a:r>
          </a:p>
          <a:p>
            <a:pPr marL="288000" lvl="1" indent="-288000">
              <a:lnSpc>
                <a:spcPct val="100000"/>
              </a:lnSpc>
              <a:spcBef>
                <a:spcPct val="20000"/>
              </a:spcBef>
              <a:buClr>
                <a:srgbClr val="C3004A"/>
              </a:buClr>
              <a:buSzPct val="80000"/>
              <a:buFont typeface="Arial" panose="020B0604020202020204" pitchFamily="34" charset="0"/>
              <a:buChar char="•"/>
            </a:pPr>
            <a:r>
              <a:rPr lang="nl-BE" sz="2400" dirty="0">
                <a:solidFill>
                  <a:srgbClr val="737373"/>
                </a:solidFill>
                <a:latin typeface="Calibri"/>
                <a:cs typeface="+mn-cs"/>
              </a:rPr>
              <a:t>Samen uitvoeren (tijdens de les)</a:t>
            </a:r>
          </a:p>
          <a:p>
            <a:pPr marL="288000" lvl="1" indent="-288000">
              <a:lnSpc>
                <a:spcPct val="100000"/>
              </a:lnSpc>
              <a:spcBef>
                <a:spcPct val="20000"/>
              </a:spcBef>
              <a:buClr>
                <a:srgbClr val="C3004A"/>
              </a:buClr>
              <a:buSzPct val="80000"/>
              <a:buFont typeface="Arial" panose="020B0604020202020204" pitchFamily="34" charset="0"/>
              <a:buChar char="•"/>
            </a:pPr>
            <a:r>
              <a:rPr lang="nl-BE" sz="2400" dirty="0">
                <a:solidFill>
                  <a:srgbClr val="737373"/>
                </a:solidFill>
                <a:latin typeface="Calibri"/>
                <a:cs typeface="+mn-cs"/>
              </a:rPr>
              <a:t>Samen evalueren (na) </a:t>
            </a:r>
          </a:p>
          <a:p>
            <a:pPr marL="0" lvl="1">
              <a:lnSpc>
                <a:spcPct val="100000"/>
              </a:lnSpc>
              <a:spcBef>
                <a:spcPct val="20000"/>
              </a:spcBef>
              <a:buClr>
                <a:srgbClr val="C3004A"/>
              </a:buClr>
              <a:buSzPct val="80000"/>
            </a:pPr>
            <a:endParaRPr lang="nl-BE" sz="2400" dirty="0">
              <a:solidFill>
                <a:srgbClr val="737373"/>
              </a:solidFill>
              <a:latin typeface="Calibri"/>
              <a:cs typeface="+mn-cs"/>
            </a:endParaRPr>
          </a:p>
          <a:p>
            <a:endParaRPr lang="en-US" dirty="0"/>
          </a:p>
        </p:txBody>
      </p:sp>
      <p:pic>
        <p:nvPicPr>
          <p:cNvPr id="4" name="Afbeelding 3"/>
          <p:cNvPicPr>
            <a:picLocks noChangeAspect="1"/>
          </p:cNvPicPr>
          <p:nvPr/>
        </p:nvPicPr>
        <p:blipFill>
          <a:blip r:embed="rId2"/>
          <a:stretch>
            <a:fillRect/>
          </a:stretch>
        </p:blipFill>
        <p:spPr>
          <a:xfrm>
            <a:off x="6783053" y="3001083"/>
            <a:ext cx="3048264" cy="2036240"/>
          </a:xfrm>
          <a:prstGeom prst="rect">
            <a:avLst/>
          </a:prstGeom>
        </p:spPr>
      </p:pic>
    </p:spTree>
    <p:extLst>
      <p:ext uri="{BB962C8B-B14F-4D97-AF65-F5344CB8AC3E}">
        <p14:creationId xmlns:p14="http://schemas.microsoft.com/office/powerpoint/2010/main" val="502816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marL="0" indent="0">
              <a:buNone/>
            </a:pPr>
            <a:r>
              <a:rPr lang="nl-BE" dirty="0"/>
              <a:t>The Golden </a:t>
            </a:r>
            <a:r>
              <a:rPr lang="nl-BE" dirty="0" err="1"/>
              <a:t>Circle</a:t>
            </a:r>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10</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pic>
        <p:nvPicPr>
          <p:cNvPr id="5" name="Tijdelijke aanduiding voor inhoud 8"/>
          <p:cNvPicPr>
            <a:picLocks noChangeAspect="1"/>
          </p:cNvPicPr>
          <p:nvPr/>
        </p:nvPicPr>
        <p:blipFill>
          <a:blip r:embed="rId2"/>
          <a:stretch>
            <a:fillRect/>
          </a:stretch>
        </p:blipFill>
        <p:spPr>
          <a:xfrm>
            <a:off x="3881467" y="1908493"/>
            <a:ext cx="4628571" cy="3695238"/>
          </a:xfrm>
          <a:prstGeom prst="rect">
            <a:avLst/>
          </a:prstGeom>
        </p:spPr>
      </p:pic>
      <p:cxnSp>
        <p:nvCxnSpPr>
          <p:cNvPr id="7" name="Rechte verbindingslijn met pijl 6"/>
          <p:cNvCxnSpPr/>
          <p:nvPr/>
        </p:nvCxnSpPr>
        <p:spPr>
          <a:xfrm flipV="1">
            <a:off x="2751513" y="3756112"/>
            <a:ext cx="3059083" cy="7078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2819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10630151-A5FF-B206-888F-9C5603C2B919}"/>
              </a:ext>
            </a:extLst>
          </p:cNvPr>
          <p:cNvSpPr>
            <a:spLocks noGrp="1"/>
          </p:cNvSpPr>
          <p:nvPr>
            <p:ph idx="1"/>
          </p:nvPr>
        </p:nvSpPr>
        <p:spPr/>
        <p:txBody>
          <a:bodyPr/>
          <a:lstStyle/>
          <a:p>
            <a:r>
              <a:rPr lang="nl-BE" sz="3200" b="1" dirty="0"/>
              <a:t>Waarom?</a:t>
            </a:r>
          </a:p>
          <a:p>
            <a:endParaRPr lang="nl-BE" dirty="0"/>
          </a:p>
          <a:p>
            <a:endParaRPr lang="nl-BE" dirty="0"/>
          </a:p>
        </p:txBody>
      </p:sp>
      <p:sp>
        <p:nvSpPr>
          <p:cNvPr id="3" name="Tijdelijke aanduiding voor dianummer 2">
            <a:extLst>
              <a:ext uri="{FF2B5EF4-FFF2-40B4-BE49-F238E27FC236}">
                <a16:creationId xmlns:a16="http://schemas.microsoft.com/office/drawing/2014/main" id="{458E3C6B-55DA-3689-9341-67E0BF77CDE7}"/>
              </a:ext>
            </a:extLst>
          </p:cNvPr>
          <p:cNvSpPr>
            <a:spLocks noGrp="1"/>
          </p:cNvSpPr>
          <p:nvPr>
            <p:ph type="sldNum" sz="quarter" idx="4"/>
          </p:nvPr>
        </p:nvSpPr>
        <p:spPr/>
        <p:txBody>
          <a:bodyPr/>
          <a:lstStyle/>
          <a:p>
            <a:pPr rtl="0"/>
            <a:fld id="{3D3C4EEC-F499-4A7F-B67B-5709763315B6}" type="slidenum">
              <a:rPr lang="nl-NL" noProof="0" smtClean="0"/>
              <a:pPr rtl="0"/>
              <a:t>11</a:t>
            </a:fld>
            <a:endParaRPr lang="nl-NL" noProof="0" dirty="0"/>
          </a:p>
        </p:txBody>
      </p:sp>
      <p:sp>
        <p:nvSpPr>
          <p:cNvPr id="4" name="Titel 3">
            <a:extLst>
              <a:ext uri="{FF2B5EF4-FFF2-40B4-BE49-F238E27FC236}">
                <a16:creationId xmlns:a16="http://schemas.microsoft.com/office/drawing/2014/main" id="{C2272916-70EC-2F30-DA9A-063C8CB578DD}"/>
              </a:ext>
            </a:extLst>
          </p:cNvPr>
          <p:cNvSpPr>
            <a:spLocks noGrp="1"/>
          </p:cNvSpPr>
          <p:nvPr>
            <p:ph type="title"/>
          </p:nvPr>
        </p:nvSpPr>
        <p:spPr/>
        <p:txBody>
          <a:bodyPr/>
          <a:lstStyle/>
          <a:p>
            <a:r>
              <a:rPr lang="nl-BE" dirty="0"/>
              <a:t>Waarom doen we dit?</a:t>
            </a:r>
          </a:p>
        </p:txBody>
      </p:sp>
      <p:pic>
        <p:nvPicPr>
          <p:cNvPr id="6" name="Afbeelding 5" descr="Afbeelding met tekst, Graphics, Lettertype, grafische vormgeving&#10;&#10;Automatisch gegenereerde beschrijving">
            <a:extLst>
              <a:ext uri="{FF2B5EF4-FFF2-40B4-BE49-F238E27FC236}">
                <a16:creationId xmlns:a16="http://schemas.microsoft.com/office/drawing/2014/main" id="{C4B5F353-EEDD-AF69-E0D3-05EACE95121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300368" y="1321345"/>
            <a:ext cx="7984063" cy="4433425"/>
          </a:xfrm>
          <a:prstGeom prst="rect">
            <a:avLst/>
          </a:prstGeom>
        </p:spPr>
      </p:pic>
      <p:sp>
        <p:nvSpPr>
          <p:cNvPr id="7" name="Tekstvak 6">
            <a:extLst>
              <a:ext uri="{FF2B5EF4-FFF2-40B4-BE49-F238E27FC236}">
                <a16:creationId xmlns:a16="http://schemas.microsoft.com/office/drawing/2014/main" id="{F74F646A-6E9E-5AD6-9567-3EB11FEB69E8}"/>
              </a:ext>
            </a:extLst>
          </p:cNvPr>
          <p:cNvSpPr txBox="1"/>
          <p:nvPr/>
        </p:nvSpPr>
        <p:spPr>
          <a:xfrm>
            <a:off x="2794571" y="6857565"/>
            <a:ext cx="7585166" cy="230832"/>
          </a:xfrm>
          <a:prstGeom prst="rect">
            <a:avLst/>
          </a:prstGeom>
          <a:noFill/>
        </p:spPr>
        <p:txBody>
          <a:bodyPr wrap="square" rtlCol="0">
            <a:spAutoFit/>
          </a:bodyPr>
          <a:lstStyle/>
          <a:p>
            <a:r>
              <a:rPr lang="nl-BE" sz="900">
                <a:hlinkClick r:id="rId3" tooltip="https://www.allaboutlean.com/all-about-5-why/5-why-graphic/"/>
              </a:rPr>
              <a:t>Deze foto</a:t>
            </a:r>
            <a:r>
              <a:rPr lang="nl-BE" sz="900"/>
              <a:t> van Onbekende auteur is gelicentieerd onder </a:t>
            </a:r>
            <a:r>
              <a:rPr lang="nl-BE" sz="900">
                <a:hlinkClick r:id="rId4" tooltip="https://creativecommons.org/licenses/by-sa/3.0/"/>
              </a:rPr>
              <a:t>CC BY-SA</a:t>
            </a:r>
            <a:endParaRPr lang="nl-BE" sz="900"/>
          </a:p>
        </p:txBody>
      </p:sp>
    </p:spTree>
    <p:extLst>
      <p:ext uri="{BB962C8B-B14F-4D97-AF65-F5344CB8AC3E}">
        <p14:creationId xmlns:p14="http://schemas.microsoft.com/office/powerpoint/2010/main" val="3255444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1188720" y="448888"/>
            <a:ext cx="9216898" cy="5656146"/>
          </a:xfrm>
        </p:spPr>
        <p:txBody>
          <a:bodyPr>
            <a:normAutofit lnSpcReduction="10000"/>
          </a:bodyPr>
          <a:lstStyle/>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Positieve leerresultaten bij alle vakken zowel bij leerlingen met als zonder speciale onderwijsbehoeften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We willen voornamelijk inzetten op… (welbevinden, zorg, talentontwikkeling, comfort,…)</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Leerkrachten dichter bij leerlingen brengen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Positievere uitstraling van een bepaalde richting, groep leerlingen, vak,…</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Leerkrachten meer zin te doen krijgen om les te geven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Betrokkenheid leerkrachten vergroten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Pestgedrag op school te verminderen </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Meer aandacht/meer ruimte voor feedback</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Wisselende groeperingsvormen om uitdagend les te geven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Betere afstemming op leerbehoeften </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Leraren stellen hogere verwachtingen </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Leerlingen voelen zich meer uitgedaagd</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Zowel sterke als zwakke leerlingen aanspreken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Krachtig differentiëren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Samen professionaliseren, van elkaar leren</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prstClr val="black"/>
                </a:solidFill>
                <a:latin typeface="Calibri"/>
                <a:cs typeface="+mn-cs"/>
              </a:rPr>
              <a:t>Complementaire inzet van sterktes </a:t>
            </a:r>
          </a:p>
          <a:p>
            <a:pPr marL="288000" lvl="1" indent="-288000">
              <a:lnSpc>
                <a:spcPct val="100000"/>
              </a:lnSpc>
              <a:spcBef>
                <a:spcPct val="20000"/>
              </a:spcBef>
              <a:buClr>
                <a:srgbClr val="C3004A"/>
              </a:buClr>
              <a:buSzPct val="80000"/>
              <a:buFont typeface="Wingdings" panose="05000000000000000000" pitchFamily="2" charset="2"/>
              <a:buChar char="Ø"/>
            </a:pPr>
            <a:r>
              <a:rPr lang="nl-BE" sz="1800" dirty="0">
                <a:solidFill>
                  <a:srgbClr val="00B3D5"/>
                </a:solidFill>
                <a:latin typeface="Calibri"/>
                <a:cs typeface="+mn-cs"/>
              </a:rPr>
              <a:t>…</a:t>
            </a:r>
          </a:p>
          <a:p>
            <a:endParaRPr lang="en-US" dirty="0"/>
          </a:p>
        </p:txBody>
      </p:sp>
    </p:spTree>
    <p:extLst>
      <p:ext uri="{BB962C8B-B14F-4D97-AF65-F5344CB8AC3E}">
        <p14:creationId xmlns:p14="http://schemas.microsoft.com/office/powerpoint/2010/main" val="3723552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BE" dirty="0"/>
              <a:t>Onderzoek naar de effectiviteit van co-teaching op het leren van leerlingen en het welbevinden van leerkrachten</a:t>
            </a:r>
          </a:p>
          <a:p>
            <a:endParaRPr lang="nl-BE" dirty="0"/>
          </a:p>
          <a:p>
            <a:r>
              <a:rPr lang="nl-NL" dirty="0">
                <a:solidFill>
                  <a:schemeClr val="accent1"/>
                </a:solidFill>
              </a:rPr>
              <a:t>Wie denkt positief effect, voor zowel leerling als leerkracht?</a:t>
            </a:r>
          </a:p>
          <a:p>
            <a:endParaRPr lang="nl-NL" dirty="0"/>
          </a:p>
          <a:p>
            <a:r>
              <a:rPr lang="nl-NL" dirty="0"/>
              <a:t>Onderzoek in US (2001) door Wendy </a:t>
            </a:r>
            <a:r>
              <a:rPr lang="nl-NL" dirty="0" err="1"/>
              <a:t>Murawski</a:t>
            </a:r>
            <a:r>
              <a:rPr lang="nl-NL" dirty="0"/>
              <a:t>: Waar zijn de data?</a:t>
            </a:r>
          </a:p>
          <a:p>
            <a:pPr lvl="1"/>
            <a:r>
              <a:rPr lang="nl-NL" dirty="0"/>
              <a:t>door interviews met leerkrachten:</a:t>
            </a:r>
          </a:p>
          <a:p>
            <a:pPr lvl="1"/>
            <a:r>
              <a:rPr lang="nl-NL" dirty="0"/>
              <a:t>Co-teams genoten van een extra collega in de klas</a:t>
            </a:r>
          </a:p>
          <a:p>
            <a:pPr lvl="1"/>
            <a:r>
              <a:rPr lang="nl-NL" dirty="0"/>
              <a:t>Weinig tijd voor gezamenlijk planning en de instructie</a:t>
            </a:r>
          </a:p>
          <a:p>
            <a:pPr lvl="1"/>
            <a:r>
              <a:rPr lang="nl-NL" dirty="0"/>
              <a:t>Discussies met leerlingen en activiteiten namen toe</a:t>
            </a:r>
          </a:p>
          <a:p>
            <a:pPr lvl="1"/>
            <a:r>
              <a:rPr lang="nl-NL" dirty="0"/>
              <a:t>Relaties tussen beperkte en niet-beperkte leerlingen namen toe </a:t>
            </a:r>
          </a:p>
          <a:p>
            <a:pPr marL="457200" lvl="1" indent="0">
              <a:buNone/>
            </a:pPr>
            <a:endParaRPr lang="nl-NL" dirty="0"/>
          </a:p>
          <a:p>
            <a:r>
              <a:rPr lang="nl-NL" dirty="0"/>
              <a:t>Onderzoek in NZ (2009) door John </a:t>
            </a:r>
            <a:r>
              <a:rPr lang="nl-NL" dirty="0" err="1"/>
              <a:t>Hattie</a:t>
            </a:r>
            <a:r>
              <a:rPr lang="nl-NL" dirty="0"/>
              <a:t>: goede meting?</a:t>
            </a:r>
          </a:p>
          <a:p>
            <a:pPr lvl="1"/>
            <a:r>
              <a:rPr lang="nl-NL" dirty="0"/>
              <a:t>Factor storende leerlingen/co-teaching</a:t>
            </a:r>
          </a:p>
          <a:p>
            <a:pPr lvl="1"/>
            <a:endParaRPr lang="nl-NL" dirty="0"/>
          </a:p>
          <a:p>
            <a:r>
              <a:rPr lang="nl-NL" dirty="0"/>
              <a:t>Vlaams onderzoek ESTAFETT (</a:t>
            </a:r>
            <a:r>
              <a:rPr lang="nl-NL" dirty="0" err="1"/>
              <a:t>Arteveldehogeschool</a:t>
            </a:r>
            <a:r>
              <a:rPr lang="nl-NL" dirty="0"/>
              <a:t>, UA, </a:t>
            </a:r>
            <a:r>
              <a:rPr lang="nl-NL" dirty="0" err="1"/>
              <a:t>UGent</a:t>
            </a:r>
            <a:r>
              <a:rPr lang="nl-NL" dirty="0"/>
              <a:t>)</a:t>
            </a:r>
          </a:p>
          <a:p>
            <a:pPr lvl="1"/>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13</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spTree>
    <p:extLst>
      <p:ext uri="{BB962C8B-B14F-4D97-AF65-F5344CB8AC3E}">
        <p14:creationId xmlns:p14="http://schemas.microsoft.com/office/powerpoint/2010/main" val="2681994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1188720" y="423950"/>
            <a:ext cx="9216898" cy="5681084"/>
          </a:xfrm>
        </p:spPr>
        <p:txBody>
          <a:bodyPr/>
          <a:lstStyle/>
          <a:p>
            <a:r>
              <a:rPr lang="nl-BE" dirty="0"/>
              <a:t>Zes modellen van co-teaching</a:t>
            </a:r>
          </a:p>
          <a:p>
            <a:endParaRPr lang="en-US" dirty="0"/>
          </a:p>
        </p:txBody>
      </p:sp>
      <p:pic>
        <p:nvPicPr>
          <p:cNvPr id="4" name="Tijdelijke aanduiding voor inhoud 6" descr="C:\Users\marijn.vandevelde.PTH\AppData\Local\Microsoft\Windows\INetCache\Content.Word\schema boek.png"/>
          <p:cNvPicPr>
            <a:picLock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15612" y="621393"/>
            <a:ext cx="8705727" cy="5681084"/>
          </a:xfrm>
          <a:prstGeom prst="rect">
            <a:avLst/>
          </a:prstGeom>
          <a:noFill/>
          <a:ln>
            <a:noFill/>
          </a:ln>
        </p:spPr>
      </p:pic>
    </p:spTree>
    <p:extLst>
      <p:ext uri="{BB962C8B-B14F-4D97-AF65-F5344CB8AC3E}">
        <p14:creationId xmlns:p14="http://schemas.microsoft.com/office/powerpoint/2010/main" val="298358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7474260" y="2051408"/>
            <a:ext cx="3224219" cy="3427594"/>
          </a:xfrm>
          <a:prstGeom prst="rect">
            <a:avLst/>
          </a:prstGeom>
        </p:spPr>
      </p:pic>
      <p:sp>
        <p:nvSpPr>
          <p:cNvPr id="3" name="Tijdelijke aanduiding voor tekst 2"/>
          <p:cNvSpPr>
            <a:spLocks noGrp="1"/>
          </p:cNvSpPr>
          <p:nvPr>
            <p:ph type="body" idx="1"/>
          </p:nvPr>
        </p:nvSpPr>
        <p:spPr>
          <a:xfrm>
            <a:off x="1330036" y="125731"/>
            <a:ext cx="10385714" cy="6054118"/>
          </a:xfrm>
        </p:spPr>
        <p:txBody>
          <a:bodyPr>
            <a:normAutofit fontScale="62500" lnSpcReduction="20000"/>
          </a:bodyPr>
          <a:lstStyle/>
          <a:p>
            <a:r>
              <a:rPr lang="nl-NL" sz="2900" b="1" dirty="0">
                <a:solidFill>
                  <a:schemeClr val="accent1"/>
                </a:solidFill>
              </a:rPr>
              <a:t>Lesgever en observator </a:t>
            </a:r>
          </a:p>
          <a:p>
            <a:r>
              <a:rPr lang="nl-NL" sz="2900" b="1" dirty="0">
                <a:solidFill>
                  <a:schemeClr val="accent1"/>
                </a:solidFill>
              </a:rPr>
              <a:t>De een geeft les, de andere observeert</a:t>
            </a:r>
          </a:p>
          <a:p>
            <a:endParaRPr lang="nl-NL" sz="2900" dirty="0"/>
          </a:p>
          <a:p>
            <a:r>
              <a:rPr lang="nl-NL" sz="2900" dirty="0">
                <a:solidFill>
                  <a:schemeClr val="accent6"/>
                </a:solidFill>
              </a:rPr>
              <a:t>Voor de les:</a:t>
            </a:r>
            <a:r>
              <a:rPr lang="nl-NL" sz="2900" dirty="0"/>
              <a:t> </a:t>
            </a:r>
          </a:p>
          <a:p>
            <a:r>
              <a:rPr lang="nl-NL" sz="2900" dirty="0"/>
              <a:t>Bespreken wat onderwerp van observatie is, hoe geobserveerd wordt en </a:t>
            </a:r>
          </a:p>
          <a:p>
            <a:r>
              <a:rPr lang="nl-NL" sz="2900" dirty="0"/>
              <a:t>hoe informatie genoteerd wordt</a:t>
            </a:r>
          </a:p>
          <a:p>
            <a:endParaRPr lang="nl-NL" sz="2900" dirty="0"/>
          </a:p>
          <a:p>
            <a:r>
              <a:rPr lang="nl-NL" sz="2900" dirty="0">
                <a:solidFill>
                  <a:schemeClr val="accent6"/>
                </a:solidFill>
              </a:rPr>
              <a:t>Tijdens de les: </a:t>
            </a:r>
          </a:p>
          <a:p>
            <a:pPr marL="342900" indent="-342900">
              <a:buFont typeface="Arial" panose="020B0604020202020204" pitchFamily="34" charset="0"/>
              <a:buChar char="•"/>
            </a:pPr>
            <a:r>
              <a:rPr lang="nl-NL" sz="2900" dirty="0"/>
              <a:t>Observeren van efficiënt klasmanagement,</a:t>
            </a:r>
          </a:p>
          <a:p>
            <a:pPr marL="342900" indent="-342900">
              <a:buFont typeface="Arial" panose="020B0604020202020204" pitchFamily="34" charset="0"/>
              <a:buChar char="•"/>
            </a:pPr>
            <a:r>
              <a:rPr lang="nl-NL" sz="2900" dirty="0"/>
              <a:t>interactie met leerlingen en didactiek</a:t>
            </a:r>
          </a:p>
          <a:p>
            <a:pPr marL="342900" indent="-342900">
              <a:buFont typeface="Arial" panose="020B0604020202020204" pitchFamily="34" charset="0"/>
              <a:buChar char="•"/>
            </a:pPr>
            <a:r>
              <a:rPr lang="nl-NL" sz="2900" dirty="0"/>
              <a:t>Observeren van gedrag van leerlingen in de klas</a:t>
            </a:r>
          </a:p>
          <a:p>
            <a:endParaRPr lang="nl-NL" sz="2900" dirty="0"/>
          </a:p>
          <a:p>
            <a:r>
              <a:rPr lang="nl-NL" sz="2900" dirty="0">
                <a:solidFill>
                  <a:schemeClr val="accent6"/>
                </a:solidFill>
              </a:rPr>
              <a:t>Na de les:</a:t>
            </a:r>
            <a:r>
              <a:rPr lang="nl-NL" sz="2900" dirty="0"/>
              <a:t> </a:t>
            </a:r>
          </a:p>
          <a:p>
            <a:r>
              <a:rPr lang="nl-NL" sz="2900" dirty="0"/>
              <a:t>Tijd voor reflectie, discussie of analyse van informatie </a:t>
            </a:r>
          </a:p>
          <a:p>
            <a:endParaRPr lang="nl-NL" sz="2900" dirty="0"/>
          </a:p>
          <a:p>
            <a:r>
              <a:rPr lang="nl-NL" sz="2900" dirty="0">
                <a:solidFill>
                  <a:schemeClr val="accent6"/>
                </a:solidFill>
              </a:rPr>
              <a:t>Wanneer?</a:t>
            </a:r>
          </a:p>
          <a:p>
            <a:pPr marL="342900" indent="-342900">
              <a:buFont typeface="Arial" panose="020B0604020202020204" pitchFamily="34" charset="0"/>
              <a:buChar char="•"/>
            </a:pPr>
            <a:r>
              <a:rPr lang="nl-NL" sz="2900" dirty="0"/>
              <a:t>Bij professionalisering nieuwe leraren</a:t>
            </a:r>
          </a:p>
          <a:p>
            <a:pPr marL="342900" indent="-342900">
              <a:buFont typeface="Arial" panose="020B0604020202020204" pitchFamily="34" charset="0"/>
              <a:buChar char="•"/>
            </a:pPr>
            <a:r>
              <a:rPr lang="nl-NL" sz="2900" dirty="0"/>
              <a:t>Professionalisering ervaren leraren</a:t>
            </a:r>
          </a:p>
          <a:p>
            <a:pPr marL="342900" indent="-342900">
              <a:buFont typeface="Arial" panose="020B0604020202020204" pitchFamily="34" charset="0"/>
              <a:buChar char="•"/>
            </a:pPr>
            <a:r>
              <a:rPr lang="nl-NL" sz="2900" dirty="0"/>
              <a:t>Inwerking co-teaching</a:t>
            </a: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3928635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p:cNvSpPr txBox="1">
            <a:spLocks noGrp="1"/>
          </p:cNvSpPr>
          <p:nvPr>
            <p:ph type="body" idx="1"/>
          </p:nvPr>
        </p:nvSpPr>
        <p:spPr>
          <a:xfrm>
            <a:off x="1097280" y="806450"/>
            <a:ext cx="10584180" cy="3280385"/>
          </a:xfrm>
          <a:prstGeom prst="rect">
            <a:avLst/>
          </a:prstGeom>
          <a:noFill/>
        </p:spPr>
        <p:txBody>
          <a:bodyPr wrap="square" rtlCol="0">
            <a:spAutoFit/>
          </a:bodyPr>
          <a:lstStyle/>
          <a:p>
            <a:r>
              <a:rPr lang="nl-BE" sz="1800" b="1" dirty="0">
                <a:solidFill>
                  <a:schemeClr val="accent1"/>
                </a:solidFill>
              </a:rPr>
              <a:t>Lesgever en begeleider </a:t>
            </a:r>
          </a:p>
          <a:p>
            <a:pPr marL="285750" indent="-285750">
              <a:buFont typeface="Arial" panose="020B0604020202020204" pitchFamily="34" charset="0"/>
              <a:buChar char="•"/>
            </a:pPr>
            <a:endParaRPr lang="nl-BE" dirty="0">
              <a:solidFill>
                <a:srgbClr val="00B0F0"/>
              </a:solidFill>
            </a:endParaRPr>
          </a:p>
          <a:p>
            <a:pPr marL="285750" indent="-285750">
              <a:buFont typeface="Arial" panose="020B0604020202020204" pitchFamily="34" charset="0"/>
              <a:buChar char="•"/>
            </a:pPr>
            <a:r>
              <a:rPr lang="nl-BE" sz="1600" dirty="0"/>
              <a:t>De ene geeft les, de andere gaat rond in de ruimte en </a:t>
            </a:r>
          </a:p>
          <a:p>
            <a:r>
              <a:rPr lang="nl-BE" sz="1600" dirty="0"/>
              <a:t>     assisteert leerlingen bij opdrachten</a:t>
            </a:r>
          </a:p>
          <a:p>
            <a:pPr marL="285750" indent="-285750">
              <a:buFont typeface="Arial" panose="020B0604020202020204" pitchFamily="34" charset="0"/>
              <a:buChar char="•"/>
            </a:pPr>
            <a:r>
              <a:rPr lang="nl-BE" sz="1600" dirty="0">
                <a:solidFill>
                  <a:schemeClr val="accent6"/>
                </a:solidFill>
              </a:rPr>
              <a:t>Wanneer?</a:t>
            </a:r>
          </a:p>
          <a:p>
            <a:pPr marL="742950" lvl="1" indent="-285750">
              <a:buFont typeface="Arial" panose="020B0604020202020204" pitchFamily="34" charset="0"/>
              <a:buChar char="•"/>
            </a:pPr>
            <a:r>
              <a:rPr lang="nl-BE" sz="1600" dirty="0">
                <a:solidFill>
                  <a:schemeClr val="tx1"/>
                </a:solidFill>
              </a:rPr>
              <a:t>Ondersteuning is nuttig of vereist bij uitvoering </a:t>
            </a:r>
          </a:p>
          <a:p>
            <a:pPr marL="742950" lvl="1" indent="-285750">
              <a:buFont typeface="Arial" panose="020B0604020202020204" pitchFamily="34" charset="0"/>
              <a:buChar char="•"/>
            </a:pPr>
            <a:r>
              <a:rPr lang="nl-BE" sz="1600" dirty="0">
                <a:solidFill>
                  <a:schemeClr val="tx1"/>
                </a:solidFill>
              </a:rPr>
              <a:t>van de opdrachten</a:t>
            </a:r>
          </a:p>
          <a:p>
            <a:pPr marL="742950" lvl="1" indent="-285750">
              <a:buFont typeface="Arial" panose="020B0604020202020204" pitchFamily="34" charset="0"/>
              <a:buChar char="•"/>
            </a:pPr>
            <a:r>
              <a:rPr lang="nl-BE" sz="1600" dirty="0">
                <a:solidFill>
                  <a:schemeClr val="tx1"/>
                </a:solidFill>
              </a:rPr>
              <a:t>Inwerking in co-teaching</a:t>
            </a:r>
          </a:p>
          <a:p>
            <a:pPr marL="742950" lvl="1" indent="-285750">
              <a:buFont typeface="Arial" panose="020B0604020202020204" pitchFamily="34" charset="0"/>
              <a:buChar char="•"/>
            </a:pPr>
            <a:r>
              <a:rPr lang="nl-BE" sz="1600" dirty="0">
                <a:solidFill>
                  <a:schemeClr val="tx1"/>
                </a:solidFill>
              </a:rPr>
              <a:t>Een van de lesgevers heeft specifieke expertise </a:t>
            </a:r>
          </a:p>
          <a:p>
            <a:pPr lvl="1"/>
            <a:r>
              <a:rPr lang="nl-BE" sz="1600" dirty="0">
                <a:solidFill>
                  <a:schemeClr val="tx1"/>
                </a:solidFill>
              </a:rPr>
              <a:t>    (ondersteuning bij specifieke levensbeschouwing)</a:t>
            </a:r>
          </a:p>
        </p:txBody>
      </p:sp>
      <p:pic>
        <p:nvPicPr>
          <p:cNvPr id="5" name="Afbeelding 4"/>
          <p:cNvPicPr>
            <a:picLocks noChangeAspect="1"/>
          </p:cNvPicPr>
          <p:nvPr/>
        </p:nvPicPr>
        <p:blipFill>
          <a:blip r:embed="rId2"/>
          <a:stretch>
            <a:fillRect/>
          </a:stretch>
        </p:blipFill>
        <p:spPr>
          <a:xfrm>
            <a:off x="7855527" y="1397247"/>
            <a:ext cx="2975579" cy="3491346"/>
          </a:xfrm>
          <a:prstGeom prst="rect">
            <a:avLst/>
          </a:prstGeom>
        </p:spPr>
      </p:pic>
    </p:spTree>
    <p:extLst>
      <p:ext uri="{BB962C8B-B14F-4D97-AF65-F5344CB8AC3E}">
        <p14:creationId xmlns:p14="http://schemas.microsoft.com/office/powerpoint/2010/main" val="2294207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1188720" y="806336"/>
            <a:ext cx="9216898" cy="5298698"/>
          </a:xfrm>
        </p:spPr>
        <p:txBody>
          <a:bodyPr/>
          <a:lstStyle/>
          <a:p>
            <a:r>
              <a:rPr lang="nl-BE" b="1" dirty="0">
                <a:solidFill>
                  <a:schemeClr val="accent1"/>
                </a:solidFill>
              </a:rPr>
              <a:t>Parallel lesgeven</a:t>
            </a:r>
          </a:p>
          <a:p>
            <a:endParaRPr lang="nl-BE" dirty="0">
              <a:solidFill>
                <a:schemeClr val="accent1"/>
              </a:solidFill>
            </a:endParaRPr>
          </a:p>
          <a:p>
            <a:r>
              <a:rPr lang="nl-BE" sz="1600" dirty="0"/>
              <a:t>Twee lesgevers geven dezelfde leerstof </a:t>
            </a:r>
          </a:p>
          <a:p>
            <a:r>
              <a:rPr lang="nl-BE" sz="1600" dirty="0"/>
              <a:t>aan een opgesplitste groep (homogeen – heterogeen) </a:t>
            </a:r>
          </a:p>
          <a:p>
            <a:endParaRPr lang="nl-BE" sz="1600" dirty="0"/>
          </a:p>
          <a:p>
            <a:r>
              <a:rPr lang="nl-BE" sz="1600" dirty="0"/>
              <a:t>Leerlingen krijgen instructie in kleinere groepen, worden </a:t>
            </a:r>
          </a:p>
          <a:p>
            <a:r>
              <a:rPr lang="nl-BE" sz="1600" dirty="0"/>
              <a:t>meer in het oog gehouden en krijgen meer kansen om  te reageren</a:t>
            </a:r>
          </a:p>
          <a:p>
            <a:endParaRPr lang="nl-BE" sz="1600" dirty="0">
              <a:solidFill>
                <a:schemeClr val="tx1"/>
              </a:solidFill>
            </a:endParaRPr>
          </a:p>
          <a:p>
            <a:r>
              <a:rPr lang="nl-BE" sz="1600" dirty="0">
                <a:solidFill>
                  <a:schemeClr val="tx1"/>
                </a:solidFill>
              </a:rPr>
              <a:t>Meer tijd voor interactie tussen leerlingen onderling en met leraar</a:t>
            </a:r>
          </a:p>
          <a:p>
            <a:endParaRPr lang="nl-BE" sz="1600" dirty="0"/>
          </a:p>
          <a:p>
            <a:r>
              <a:rPr lang="nl-BE" sz="1600" dirty="0">
                <a:solidFill>
                  <a:schemeClr val="tx1"/>
                </a:solidFill>
              </a:rPr>
              <a:t>Veel ruis op dit model…</a:t>
            </a:r>
          </a:p>
          <a:p>
            <a:endParaRPr lang="en-US" sz="1600" dirty="0">
              <a:solidFill>
                <a:schemeClr val="accent1"/>
              </a:solidFill>
            </a:endParaRPr>
          </a:p>
        </p:txBody>
      </p:sp>
      <p:pic>
        <p:nvPicPr>
          <p:cNvPr id="4" name="Afbeelding 3"/>
          <p:cNvPicPr>
            <a:picLocks noChangeAspect="1"/>
          </p:cNvPicPr>
          <p:nvPr/>
        </p:nvPicPr>
        <p:blipFill>
          <a:blip r:embed="rId2"/>
          <a:stretch>
            <a:fillRect/>
          </a:stretch>
        </p:blipFill>
        <p:spPr>
          <a:xfrm>
            <a:off x="8379306" y="1485751"/>
            <a:ext cx="2553739" cy="3274849"/>
          </a:xfrm>
          <a:prstGeom prst="rect">
            <a:avLst/>
          </a:prstGeom>
        </p:spPr>
      </p:pic>
    </p:spTree>
    <p:extLst>
      <p:ext uri="{BB962C8B-B14F-4D97-AF65-F5344CB8AC3E}">
        <p14:creationId xmlns:p14="http://schemas.microsoft.com/office/powerpoint/2010/main" val="20896933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p:cNvSpPr txBox="1">
            <a:spLocks noGrp="1"/>
          </p:cNvSpPr>
          <p:nvPr>
            <p:ph type="body" idx="1"/>
          </p:nvPr>
        </p:nvSpPr>
        <p:spPr>
          <a:xfrm>
            <a:off x="1189038" y="906463"/>
            <a:ext cx="9429432" cy="3013646"/>
          </a:xfrm>
          <a:prstGeom prst="rect">
            <a:avLst/>
          </a:prstGeom>
          <a:noFill/>
        </p:spPr>
        <p:txBody>
          <a:bodyPr wrap="square" rtlCol="0">
            <a:spAutoFit/>
          </a:bodyPr>
          <a:lstStyle/>
          <a:p>
            <a:r>
              <a:rPr lang="nl-BE" sz="2000" b="1" dirty="0">
                <a:solidFill>
                  <a:schemeClr val="accent1"/>
                </a:solidFill>
              </a:rPr>
              <a:t>Aangepast lesgeven</a:t>
            </a:r>
          </a:p>
          <a:p>
            <a:endParaRPr lang="nl-BE" sz="1600" dirty="0">
              <a:solidFill>
                <a:schemeClr val="accent1"/>
              </a:solidFill>
            </a:endParaRPr>
          </a:p>
          <a:p>
            <a:pPr marL="285750" indent="-285750">
              <a:buFont typeface="Arial" panose="020B0604020202020204" pitchFamily="34" charset="0"/>
              <a:buChar char="•"/>
            </a:pPr>
            <a:r>
              <a:rPr lang="nl-BE" sz="1800" dirty="0"/>
              <a:t>Een lesgever geeft les aan een grotere groep, terwijl de andere lesgeeft aan een kleinere groep met een andere behoefte/ een alternatieve methode</a:t>
            </a:r>
          </a:p>
          <a:p>
            <a:pPr marL="285750" indent="-285750">
              <a:buFont typeface="Arial" panose="020B0604020202020204" pitchFamily="34" charset="0"/>
              <a:buChar char="•"/>
            </a:pPr>
            <a:r>
              <a:rPr lang="nl-BE" sz="1800" dirty="0">
                <a:solidFill>
                  <a:schemeClr val="accent6"/>
                </a:solidFill>
              </a:rPr>
              <a:t>Wanneer?</a:t>
            </a:r>
          </a:p>
          <a:p>
            <a:pPr marL="742950" lvl="1" indent="-285750">
              <a:buFont typeface="Arial" panose="020B0604020202020204" pitchFamily="34" charset="0"/>
              <a:buChar char="•"/>
            </a:pPr>
            <a:r>
              <a:rPr lang="nl-BE" sz="1800" dirty="0">
                <a:solidFill>
                  <a:schemeClr val="tx1"/>
                </a:solidFill>
              </a:rPr>
              <a:t>Inbreng van pre-teaching, verlengde instructie, extra uitleg</a:t>
            </a:r>
          </a:p>
          <a:p>
            <a:pPr marL="742950" lvl="1" indent="-285750">
              <a:buFont typeface="Arial" panose="020B0604020202020204" pitchFamily="34" charset="0"/>
              <a:buChar char="•"/>
            </a:pPr>
            <a:endParaRPr lang="nl-BE" sz="1800" dirty="0">
              <a:solidFill>
                <a:schemeClr val="tx1"/>
              </a:solidFill>
            </a:endParaRPr>
          </a:p>
          <a:p>
            <a:pPr marL="742950" lvl="1" indent="-285750">
              <a:buFont typeface="Arial" panose="020B0604020202020204" pitchFamily="34" charset="0"/>
              <a:buChar char="•"/>
            </a:pPr>
            <a:r>
              <a:rPr lang="nl-BE" sz="1800" dirty="0">
                <a:solidFill>
                  <a:schemeClr val="tx1"/>
                </a:solidFill>
              </a:rPr>
              <a:t>Dezelfde leerstatus (niveau) moet bereikt worden</a:t>
            </a:r>
          </a:p>
          <a:p>
            <a:endParaRPr lang="nl-BE" sz="1600" dirty="0"/>
          </a:p>
        </p:txBody>
      </p:sp>
      <p:pic>
        <p:nvPicPr>
          <p:cNvPr id="5" name="Afbeelding 4"/>
          <p:cNvPicPr>
            <a:picLocks noChangeAspect="1"/>
          </p:cNvPicPr>
          <p:nvPr/>
        </p:nvPicPr>
        <p:blipFill>
          <a:blip r:embed="rId2"/>
          <a:stretch>
            <a:fillRect/>
          </a:stretch>
        </p:blipFill>
        <p:spPr>
          <a:xfrm>
            <a:off x="9561332" y="3742539"/>
            <a:ext cx="2383743" cy="2914141"/>
          </a:xfrm>
          <a:prstGeom prst="rect">
            <a:avLst/>
          </a:prstGeom>
        </p:spPr>
      </p:pic>
    </p:spTree>
    <p:extLst>
      <p:ext uri="{BB962C8B-B14F-4D97-AF65-F5344CB8AC3E}">
        <p14:creationId xmlns:p14="http://schemas.microsoft.com/office/powerpoint/2010/main" val="1626397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1188720" y="1072342"/>
            <a:ext cx="9216898" cy="5032692"/>
          </a:xfrm>
        </p:spPr>
        <p:txBody>
          <a:bodyPr>
            <a:normAutofit/>
          </a:bodyPr>
          <a:lstStyle/>
          <a:p>
            <a:r>
              <a:rPr lang="nl-BE" b="1" dirty="0">
                <a:solidFill>
                  <a:schemeClr val="accent1"/>
                </a:solidFill>
              </a:rPr>
              <a:t>Meerdere leerplekken</a:t>
            </a:r>
            <a:endParaRPr lang="nl-BE" dirty="0">
              <a:solidFill>
                <a:schemeClr val="accent1"/>
              </a:solidFill>
            </a:endParaRPr>
          </a:p>
          <a:p>
            <a:endParaRPr lang="nl-BE" dirty="0">
              <a:solidFill>
                <a:schemeClr val="accent1"/>
              </a:solidFill>
            </a:endParaRPr>
          </a:p>
          <a:p>
            <a:endParaRPr lang="nl-BE" dirty="0">
              <a:solidFill>
                <a:schemeClr val="accent1"/>
              </a:solidFill>
            </a:endParaRPr>
          </a:p>
          <a:p>
            <a:r>
              <a:rPr lang="nl-BE" sz="1600" dirty="0"/>
              <a:t>Lesgevers ondersteunen verschillende leerplekken</a:t>
            </a:r>
          </a:p>
          <a:p>
            <a:r>
              <a:rPr lang="nl-BE" sz="1600" dirty="0"/>
              <a:t>Opgesplitste klasgroep (gedifferentieerd of willekeurig)</a:t>
            </a:r>
          </a:p>
          <a:p>
            <a:r>
              <a:rPr lang="nl-BE" sz="1600" dirty="0">
                <a:solidFill>
                  <a:schemeClr val="accent6"/>
                </a:solidFill>
              </a:rPr>
              <a:t>Wanneer?</a:t>
            </a:r>
          </a:p>
          <a:p>
            <a:pPr marL="742950" lvl="1" indent="-285750">
              <a:buFont typeface="Arial" panose="020B0604020202020204" pitchFamily="34" charset="0"/>
              <a:buChar char="•"/>
            </a:pPr>
            <a:r>
              <a:rPr lang="nl-BE" sz="1600" dirty="0">
                <a:solidFill>
                  <a:schemeClr val="tx1"/>
                </a:solidFill>
              </a:rPr>
              <a:t>Bij verschillende thema’s of onderwerpen</a:t>
            </a:r>
          </a:p>
          <a:p>
            <a:pPr marL="742950" lvl="1" indent="-285750">
              <a:buFont typeface="Arial" panose="020B0604020202020204" pitchFamily="34" charset="0"/>
              <a:buChar char="•"/>
            </a:pPr>
            <a:r>
              <a:rPr lang="nl-BE" sz="1600" dirty="0">
                <a:solidFill>
                  <a:schemeClr val="tx1"/>
                </a:solidFill>
              </a:rPr>
              <a:t>Bij verschillend tempo</a:t>
            </a:r>
          </a:p>
          <a:p>
            <a:pPr marL="742950" lvl="1" indent="-285750">
              <a:buFont typeface="Arial" panose="020B0604020202020204" pitchFamily="34" charset="0"/>
              <a:buChar char="•"/>
            </a:pPr>
            <a:r>
              <a:rPr lang="nl-BE" sz="1600" dirty="0">
                <a:solidFill>
                  <a:schemeClr val="tx1"/>
                </a:solidFill>
              </a:rPr>
              <a:t>Grote leerkracht-leerling interactie</a:t>
            </a:r>
          </a:p>
          <a:p>
            <a:pPr marL="742950" lvl="1" indent="-285750">
              <a:buFont typeface="Arial" panose="020B0604020202020204" pitchFamily="34" charset="0"/>
              <a:buChar char="•"/>
            </a:pPr>
            <a:r>
              <a:rPr lang="nl-BE" sz="1600" dirty="0">
                <a:solidFill>
                  <a:schemeClr val="tx1"/>
                </a:solidFill>
              </a:rPr>
              <a:t>Veel variatie</a:t>
            </a:r>
          </a:p>
          <a:p>
            <a:pPr marL="742950" lvl="1" indent="-285750">
              <a:buFont typeface="Arial" panose="020B0604020202020204" pitchFamily="34" charset="0"/>
              <a:buChar char="•"/>
            </a:pPr>
            <a:r>
              <a:rPr lang="nl-BE" sz="1600" dirty="0">
                <a:solidFill>
                  <a:schemeClr val="tx1"/>
                </a:solidFill>
              </a:rPr>
              <a:t>…</a:t>
            </a:r>
          </a:p>
          <a:p>
            <a:endParaRPr lang="en-US" dirty="0">
              <a:solidFill>
                <a:schemeClr val="accent1"/>
              </a:solidFill>
            </a:endParaRPr>
          </a:p>
        </p:txBody>
      </p:sp>
      <p:pic>
        <p:nvPicPr>
          <p:cNvPr id="4" name="Afbeelding 3"/>
          <p:cNvPicPr>
            <a:picLocks noChangeAspect="1"/>
          </p:cNvPicPr>
          <p:nvPr/>
        </p:nvPicPr>
        <p:blipFill>
          <a:blip r:embed="rId2"/>
          <a:stretch>
            <a:fillRect/>
          </a:stretch>
        </p:blipFill>
        <p:spPr>
          <a:xfrm>
            <a:off x="7141654" y="1072342"/>
            <a:ext cx="3263964" cy="3684322"/>
          </a:xfrm>
          <a:prstGeom prst="rect">
            <a:avLst/>
          </a:prstGeom>
        </p:spPr>
      </p:pic>
    </p:spTree>
    <p:extLst>
      <p:ext uri="{BB962C8B-B14F-4D97-AF65-F5344CB8AC3E}">
        <p14:creationId xmlns:p14="http://schemas.microsoft.com/office/powerpoint/2010/main" val="605833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1188720" y="831274"/>
            <a:ext cx="9216898" cy="5273760"/>
          </a:xfrm>
        </p:spPr>
        <p:txBody>
          <a:bodyPr>
            <a:normAutofit fontScale="92500" lnSpcReduction="10000"/>
          </a:bodyPr>
          <a:lstStyle/>
          <a:p>
            <a:r>
              <a:rPr lang="nl-BE" b="1" dirty="0">
                <a:solidFill>
                  <a:schemeClr val="accent1"/>
                </a:solidFill>
              </a:rPr>
              <a:t>Team teaching</a:t>
            </a:r>
          </a:p>
          <a:p>
            <a:endParaRPr lang="nl-BE" dirty="0">
              <a:solidFill>
                <a:schemeClr val="accent1"/>
              </a:solidFill>
            </a:endParaRPr>
          </a:p>
          <a:p>
            <a:endParaRPr lang="nl-BE" dirty="0">
              <a:solidFill>
                <a:schemeClr val="accent1"/>
              </a:solidFill>
            </a:endParaRPr>
          </a:p>
          <a:p>
            <a:endParaRPr lang="nl-BE" dirty="0">
              <a:solidFill>
                <a:schemeClr val="accent1"/>
              </a:solidFill>
            </a:endParaRPr>
          </a:p>
          <a:p>
            <a:endParaRPr lang="nl-BE" dirty="0">
              <a:solidFill>
                <a:schemeClr val="accent1"/>
              </a:solidFill>
            </a:endParaRPr>
          </a:p>
          <a:p>
            <a:pPr marL="285750" indent="-285750">
              <a:buFont typeface="Arial" panose="020B0604020202020204" pitchFamily="34" charset="0"/>
              <a:buChar char="•"/>
            </a:pPr>
            <a:r>
              <a:rPr lang="nl-BE" sz="1800" dirty="0"/>
              <a:t>Beide lesgevers verzorgen samen de les voor de volledige klasgroep, evenwichtige gedeelde verantwoordelijkheid</a:t>
            </a:r>
          </a:p>
          <a:p>
            <a:pPr marL="285750" indent="-285750">
              <a:buFont typeface="Arial" panose="020B0604020202020204" pitchFamily="34" charset="0"/>
              <a:buChar char="•"/>
            </a:pPr>
            <a:r>
              <a:rPr lang="nl-BE" sz="1800" dirty="0"/>
              <a:t>Veel variaties: de een vertelt, de ander vult aan, de een vertelt, de ander geeft visuele ondersteuning,…</a:t>
            </a:r>
          </a:p>
          <a:p>
            <a:pPr marL="285750" indent="-285750">
              <a:buFont typeface="Arial" panose="020B0604020202020204" pitchFamily="34" charset="0"/>
              <a:buChar char="•"/>
            </a:pPr>
            <a:r>
              <a:rPr lang="nl-BE" sz="1800" dirty="0"/>
              <a:t>Samenwerking op drie vlakken: planning, afleveren en evaluatie van de les</a:t>
            </a:r>
          </a:p>
          <a:p>
            <a:pPr marL="285750" indent="-285750">
              <a:buFont typeface="Arial" panose="020B0604020202020204" pitchFamily="34" charset="0"/>
              <a:buChar char="•"/>
            </a:pPr>
            <a:r>
              <a:rPr lang="nl-BE" sz="1800" dirty="0"/>
              <a:t>Veel interactie en dialoog: wisselen ideeën uit voor leerlingen, wisselen elkaar af in discussies,…</a:t>
            </a:r>
          </a:p>
          <a:p>
            <a:pPr marL="285750" indent="-285750">
              <a:buFont typeface="Arial" panose="020B0604020202020204" pitchFamily="34" charset="0"/>
              <a:buChar char="•"/>
            </a:pPr>
            <a:r>
              <a:rPr lang="nl-BE" sz="1800" dirty="0">
                <a:solidFill>
                  <a:schemeClr val="accent6"/>
                </a:solidFill>
              </a:rPr>
              <a:t>Wanneer?</a:t>
            </a:r>
          </a:p>
          <a:p>
            <a:pPr marL="742950" lvl="1" indent="-285750">
              <a:buFont typeface="Arial" panose="020B0604020202020204" pitchFamily="34" charset="0"/>
              <a:buChar char="•"/>
            </a:pPr>
            <a:r>
              <a:rPr lang="nl-BE" sz="1800" dirty="0">
                <a:solidFill>
                  <a:schemeClr val="tx1"/>
                </a:solidFill>
              </a:rPr>
              <a:t>Evenwaardige competenties en expertise</a:t>
            </a:r>
          </a:p>
          <a:p>
            <a:pPr marL="742950" lvl="1" indent="-285750">
              <a:buFont typeface="Arial" panose="020B0604020202020204" pitchFamily="34" charset="0"/>
              <a:buChar char="•"/>
            </a:pPr>
            <a:r>
              <a:rPr lang="nl-BE" sz="1800" dirty="0">
                <a:solidFill>
                  <a:schemeClr val="tx1"/>
                </a:solidFill>
              </a:rPr>
              <a:t>Intense leerkracht-leerling interactie</a:t>
            </a:r>
          </a:p>
          <a:p>
            <a:pPr marL="742950" lvl="1" indent="-285750">
              <a:buFont typeface="Arial" panose="020B0604020202020204" pitchFamily="34" charset="0"/>
              <a:buChar char="•"/>
            </a:pPr>
            <a:r>
              <a:rPr lang="nl-BE" sz="1800" dirty="0">
                <a:solidFill>
                  <a:schemeClr val="tx1"/>
                </a:solidFill>
              </a:rPr>
              <a:t>Voorbeeldfunctie samenwerkend leren voor leerlingen (sociale vaardigheden)</a:t>
            </a:r>
          </a:p>
          <a:p>
            <a:endParaRPr lang="en-US" sz="1600" dirty="0">
              <a:solidFill>
                <a:schemeClr val="accent1"/>
              </a:solidFill>
            </a:endParaRPr>
          </a:p>
        </p:txBody>
      </p:sp>
      <p:pic>
        <p:nvPicPr>
          <p:cNvPr id="4" name="Afbeelding 3"/>
          <p:cNvPicPr>
            <a:picLocks noChangeAspect="1"/>
          </p:cNvPicPr>
          <p:nvPr/>
        </p:nvPicPr>
        <p:blipFill>
          <a:blip r:embed="rId2"/>
          <a:stretch>
            <a:fillRect/>
          </a:stretch>
        </p:blipFill>
        <p:spPr>
          <a:xfrm>
            <a:off x="6509659" y="163546"/>
            <a:ext cx="1938440" cy="2327470"/>
          </a:xfrm>
          <a:prstGeom prst="rect">
            <a:avLst/>
          </a:prstGeom>
        </p:spPr>
      </p:pic>
    </p:spTree>
    <p:extLst>
      <p:ext uri="{BB962C8B-B14F-4D97-AF65-F5344CB8AC3E}">
        <p14:creationId xmlns:p14="http://schemas.microsoft.com/office/powerpoint/2010/main" val="1902540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BE" dirty="0"/>
              <a:t>Modellen volgens de graad van samenwerking</a:t>
            </a:r>
          </a:p>
          <a:p>
            <a:endParaRPr lang="nl-BE" dirty="0"/>
          </a:p>
          <a:p>
            <a:pPr marL="0" indent="0">
              <a:buNone/>
            </a:pPr>
            <a:endParaRPr lang="nl-BE" dirty="0"/>
          </a:p>
          <a:p>
            <a:pPr marL="342900" indent="-342900"/>
            <a:r>
              <a:rPr lang="nl-BE" dirty="0">
                <a:solidFill>
                  <a:schemeClr val="accent1"/>
                </a:solidFill>
              </a:rPr>
              <a:t>Lesgever en observator: laag</a:t>
            </a:r>
          </a:p>
          <a:p>
            <a:pPr marL="342900" indent="-342900"/>
            <a:r>
              <a:rPr lang="nl-BE" dirty="0">
                <a:solidFill>
                  <a:schemeClr val="accent1"/>
                </a:solidFill>
              </a:rPr>
              <a:t>Lesgever en begeleider: laag</a:t>
            </a:r>
          </a:p>
          <a:p>
            <a:pPr marL="342900" indent="-342900"/>
            <a:r>
              <a:rPr lang="nl-BE" dirty="0">
                <a:solidFill>
                  <a:schemeClr val="accent1"/>
                </a:solidFill>
              </a:rPr>
              <a:t>Parallel lesgeven: middelmatig</a:t>
            </a:r>
          </a:p>
          <a:p>
            <a:pPr marL="342900" indent="-342900"/>
            <a:r>
              <a:rPr lang="nl-BE" dirty="0">
                <a:solidFill>
                  <a:schemeClr val="accent1"/>
                </a:solidFill>
              </a:rPr>
              <a:t>Aangepast lesgeven: middelmatig</a:t>
            </a:r>
          </a:p>
          <a:p>
            <a:pPr marL="342900" indent="-342900"/>
            <a:r>
              <a:rPr lang="nl-BE" dirty="0">
                <a:solidFill>
                  <a:schemeClr val="accent1"/>
                </a:solidFill>
              </a:rPr>
              <a:t>Meerdere leerplekken: middelmatig/hoog</a:t>
            </a:r>
          </a:p>
          <a:p>
            <a:pPr marL="342900" indent="-342900"/>
            <a:r>
              <a:rPr lang="nl-BE" dirty="0">
                <a:solidFill>
                  <a:schemeClr val="accent1"/>
                </a:solidFill>
              </a:rPr>
              <a:t>Team teaching: hoog</a:t>
            </a:r>
          </a:p>
          <a:p>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21</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pic>
        <p:nvPicPr>
          <p:cNvPr id="5" name="Afbeelding 4"/>
          <p:cNvPicPr>
            <a:picLocks noChangeAspect="1"/>
          </p:cNvPicPr>
          <p:nvPr/>
        </p:nvPicPr>
        <p:blipFill>
          <a:blip r:embed="rId2"/>
          <a:stretch>
            <a:fillRect/>
          </a:stretch>
        </p:blipFill>
        <p:spPr>
          <a:xfrm>
            <a:off x="7248270" y="2025959"/>
            <a:ext cx="3481118" cy="3005588"/>
          </a:xfrm>
          <a:prstGeom prst="rect">
            <a:avLst/>
          </a:prstGeom>
        </p:spPr>
      </p:pic>
    </p:spTree>
    <p:extLst>
      <p:ext uri="{BB962C8B-B14F-4D97-AF65-F5344CB8AC3E}">
        <p14:creationId xmlns:p14="http://schemas.microsoft.com/office/powerpoint/2010/main" val="7608297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marL="0" indent="0">
              <a:buNone/>
            </a:pPr>
            <a:r>
              <a:rPr lang="nl-BE" dirty="0"/>
              <a:t>Succesfactoren om co-teaching te implementeren op schoolniveau:</a:t>
            </a:r>
          </a:p>
          <a:p>
            <a:endParaRPr lang="nl-BE" dirty="0"/>
          </a:p>
          <a:p>
            <a:r>
              <a:rPr lang="nl-BE" dirty="0">
                <a:solidFill>
                  <a:schemeClr val="accent1"/>
                </a:solidFill>
              </a:rPr>
              <a:t>Actieve steun van de schoolleiding</a:t>
            </a:r>
          </a:p>
          <a:p>
            <a:r>
              <a:rPr lang="nl-BE" dirty="0">
                <a:solidFill>
                  <a:schemeClr val="accent1"/>
                </a:solidFill>
              </a:rPr>
              <a:t> Tijd voor regelmatige en efficiënte gezamenlijke planning</a:t>
            </a:r>
          </a:p>
          <a:p>
            <a:r>
              <a:rPr lang="nl-BE" dirty="0">
                <a:solidFill>
                  <a:schemeClr val="accent1"/>
                </a:solidFill>
              </a:rPr>
              <a:t> Adequate infrastructuur</a:t>
            </a:r>
          </a:p>
          <a:p>
            <a:r>
              <a:rPr lang="nl-BE" dirty="0">
                <a:solidFill>
                  <a:schemeClr val="accent1"/>
                </a:solidFill>
              </a:rPr>
              <a:t> Overeenstemming over de procedures voor het omgaan met storend gedrag of verminderde taakgerichtheid van leerlingen</a:t>
            </a:r>
          </a:p>
          <a:p>
            <a:r>
              <a:rPr lang="nl-BE" dirty="0">
                <a:solidFill>
                  <a:schemeClr val="accent1"/>
                </a:solidFill>
              </a:rPr>
              <a:t> Overeenstemming over de doelen en de structuur van de les (strategie en beoordelingsmethoden)</a:t>
            </a:r>
          </a:p>
          <a:p>
            <a:r>
              <a:rPr lang="nl-BE" dirty="0">
                <a:solidFill>
                  <a:schemeClr val="accent1"/>
                </a:solidFill>
              </a:rPr>
              <a:t> Duidelijke communicatie met de ouders over de vorm van samen lesgeven</a:t>
            </a:r>
          </a:p>
          <a:p>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22</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spTree>
    <p:extLst>
      <p:ext uri="{BB962C8B-B14F-4D97-AF65-F5344CB8AC3E}">
        <p14:creationId xmlns:p14="http://schemas.microsoft.com/office/powerpoint/2010/main" val="5227087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marL="0" indent="0">
              <a:buNone/>
            </a:pPr>
            <a:r>
              <a:rPr lang="nl-BE" dirty="0"/>
              <a:t>Succesfactoren om co-teaching te implementeren op klasniveau:</a:t>
            </a:r>
          </a:p>
          <a:p>
            <a:pPr marL="342900" indent="-342900"/>
            <a:endParaRPr lang="nl-BE" dirty="0">
              <a:solidFill>
                <a:schemeClr val="tx2"/>
              </a:solidFill>
            </a:endParaRPr>
          </a:p>
          <a:p>
            <a:pPr marL="342900" indent="-342900"/>
            <a:endParaRPr lang="nl-BE" dirty="0">
              <a:solidFill>
                <a:schemeClr val="tx2"/>
              </a:solidFill>
            </a:endParaRPr>
          </a:p>
          <a:p>
            <a:pPr marL="342900" indent="-342900"/>
            <a:r>
              <a:rPr lang="nl-BE" dirty="0">
                <a:solidFill>
                  <a:schemeClr val="accent1"/>
                </a:solidFill>
              </a:rPr>
              <a:t>Leer je collega </a:t>
            </a:r>
            <a:r>
              <a:rPr lang="nl-BE" b="1" dirty="0">
                <a:solidFill>
                  <a:schemeClr val="accent1"/>
                </a:solidFill>
              </a:rPr>
              <a:t>kennen</a:t>
            </a:r>
            <a:r>
              <a:rPr lang="nl-BE" dirty="0">
                <a:solidFill>
                  <a:schemeClr val="accent1"/>
                </a:solidFill>
              </a:rPr>
              <a:t>: wat heb je gemeenschappelijk? Waarin verschil je? Waaruit haal je professioneel de grootste voldoening?</a:t>
            </a:r>
          </a:p>
          <a:p>
            <a:pPr marL="342900" indent="-342900"/>
            <a:r>
              <a:rPr lang="nl-BE" dirty="0">
                <a:solidFill>
                  <a:schemeClr val="accent1"/>
                </a:solidFill>
              </a:rPr>
              <a:t>Bespreek je </a:t>
            </a:r>
            <a:r>
              <a:rPr lang="nl-BE" b="1" dirty="0">
                <a:solidFill>
                  <a:schemeClr val="accent1"/>
                </a:solidFill>
              </a:rPr>
              <a:t>leerkrachtstijl</a:t>
            </a:r>
            <a:r>
              <a:rPr lang="nl-BE" dirty="0">
                <a:solidFill>
                  <a:schemeClr val="accent1"/>
                </a:solidFill>
              </a:rPr>
              <a:t>: wat vind je belangrijk? Hoe kijk je naar leren?</a:t>
            </a:r>
          </a:p>
          <a:p>
            <a:pPr marL="342900" indent="-342900"/>
            <a:r>
              <a:rPr lang="nl-BE" dirty="0">
                <a:solidFill>
                  <a:schemeClr val="accent1"/>
                </a:solidFill>
              </a:rPr>
              <a:t>Bespreek je </a:t>
            </a:r>
            <a:r>
              <a:rPr lang="nl-BE" b="1" dirty="0">
                <a:solidFill>
                  <a:schemeClr val="accent1"/>
                </a:solidFill>
              </a:rPr>
              <a:t>leerkrachtengedrag</a:t>
            </a:r>
            <a:r>
              <a:rPr lang="nl-BE" dirty="0">
                <a:solidFill>
                  <a:schemeClr val="accent1"/>
                </a:solidFill>
              </a:rPr>
              <a:t>: waarin ben je sterk en minder sterk?</a:t>
            </a:r>
          </a:p>
          <a:p>
            <a:pPr marL="342900" indent="-342900"/>
            <a:r>
              <a:rPr lang="nl-BE" dirty="0">
                <a:solidFill>
                  <a:schemeClr val="accent1"/>
                </a:solidFill>
              </a:rPr>
              <a:t>Wat wil je de leerlingen </a:t>
            </a:r>
            <a:r>
              <a:rPr lang="nl-BE" b="1" dirty="0">
                <a:solidFill>
                  <a:schemeClr val="accent1"/>
                </a:solidFill>
              </a:rPr>
              <a:t>bieden</a:t>
            </a:r>
            <a:r>
              <a:rPr lang="nl-BE" dirty="0">
                <a:solidFill>
                  <a:schemeClr val="accent1"/>
                </a:solidFill>
              </a:rPr>
              <a:t>? </a:t>
            </a:r>
          </a:p>
          <a:p>
            <a:pPr marL="342900" indent="-342900"/>
            <a:r>
              <a:rPr lang="nl-BE" dirty="0">
                <a:solidFill>
                  <a:schemeClr val="accent1"/>
                </a:solidFill>
              </a:rPr>
              <a:t>Waarvoor vind ik dat ik wel en niet </a:t>
            </a:r>
            <a:r>
              <a:rPr lang="nl-BE" b="1" dirty="0">
                <a:solidFill>
                  <a:schemeClr val="accent1"/>
                </a:solidFill>
              </a:rPr>
              <a:t>verantwoordelijk</a:t>
            </a:r>
            <a:r>
              <a:rPr lang="nl-BE" dirty="0">
                <a:solidFill>
                  <a:schemeClr val="accent1"/>
                </a:solidFill>
              </a:rPr>
              <a:t> ben in relatie tot de leerlingen?</a:t>
            </a:r>
          </a:p>
          <a:p>
            <a:pPr marL="342900" indent="-342900"/>
            <a:r>
              <a:rPr lang="nl-BE" dirty="0">
                <a:solidFill>
                  <a:schemeClr val="accent1"/>
                </a:solidFill>
              </a:rPr>
              <a:t>Maak tijd om samen je les voor te bereiden</a:t>
            </a:r>
          </a:p>
          <a:p>
            <a:pPr marL="342900" indent="-342900"/>
            <a:r>
              <a:rPr lang="nl-BE" dirty="0">
                <a:solidFill>
                  <a:schemeClr val="accent1"/>
                </a:solidFill>
              </a:rPr>
              <a:t>Creëer een </a:t>
            </a:r>
            <a:r>
              <a:rPr lang="nl-BE" b="1" dirty="0">
                <a:solidFill>
                  <a:schemeClr val="accent1"/>
                </a:solidFill>
              </a:rPr>
              <a:t>veilige setting </a:t>
            </a:r>
            <a:r>
              <a:rPr lang="nl-BE" dirty="0">
                <a:solidFill>
                  <a:schemeClr val="accent1"/>
                </a:solidFill>
              </a:rPr>
              <a:t>voor elkaar: verwelkom andere standpunten</a:t>
            </a:r>
          </a:p>
          <a:p>
            <a:pPr marL="342900" indent="-342900"/>
            <a:r>
              <a:rPr lang="nl-BE" dirty="0">
                <a:solidFill>
                  <a:schemeClr val="accent1"/>
                </a:solidFill>
              </a:rPr>
              <a:t>Denk </a:t>
            </a:r>
            <a:r>
              <a:rPr lang="nl-BE" b="1" dirty="0">
                <a:solidFill>
                  <a:schemeClr val="accent1"/>
                </a:solidFill>
              </a:rPr>
              <a:t>empathisch</a:t>
            </a:r>
            <a:r>
              <a:rPr lang="nl-BE" dirty="0">
                <a:solidFill>
                  <a:schemeClr val="accent1"/>
                </a:solidFill>
              </a:rPr>
              <a:t>, spreek vanuit inleving</a:t>
            </a:r>
          </a:p>
          <a:p>
            <a:pPr marL="0" indent="0">
              <a:buNone/>
            </a:pPr>
            <a:endParaRPr lang="en-US" dirty="0"/>
          </a:p>
        </p:txBody>
      </p:sp>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23</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spTree>
    <p:extLst>
      <p:ext uri="{BB962C8B-B14F-4D97-AF65-F5344CB8AC3E}">
        <p14:creationId xmlns:p14="http://schemas.microsoft.com/office/powerpoint/2010/main" val="21805106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1800" dirty="0">
                <a:solidFill>
                  <a:schemeClr val="accent1"/>
                </a:solidFill>
              </a:rPr>
              <a:t>Co-teaching is een middel, geen doel op zich</a:t>
            </a:r>
            <a:br>
              <a:rPr lang="nl-BE" sz="1800" dirty="0">
                <a:solidFill>
                  <a:schemeClr val="accent1"/>
                </a:solidFill>
              </a:rPr>
            </a:br>
            <a:r>
              <a:rPr lang="nl-BE" sz="1800" dirty="0">
                <a:solidFill>
                  <a:schemeClr val="accent1"/>
                </a:solidFill>
              </a:rPr>
              <a:t>Maak compatibele teams</a:t>
            </a:r>
            <a:br>
              <a:rPr lang="nl-BE" sz="1800" dirty="0">
                <a:solidFill>
                  <a:schemeClr val="accent1"/>
                </a:solidFill>
              </a:rPr>
            </a:br>
            <a:r>
              <a:rPr lang="nl-BE" sz="1800" dirty="0">
                <a:solidFill>
                  <a:schemeClr val="accent1"/>
                </a:solidFill>
              </a:rPr>
              <a:t>Geef ruimte om te experimenteren </a:t>
            </a:r>
            <a:br>
              <a:rPr lang="nl-BE" sz="1800" dirty="0">
                <a:solidFill>
                  <a:schemeClr val="accent1"/>
                </a:solidFill>
              </a:rPr>
            </a:br>
            <a:r>
              <a:rPr lang="nl-BE" sz="1800" dirty="0">
                <a:solidFill>
                  <a:schemeClr val="accent1"/>
                </a:solidFill>
              </a:rPr>
              <a:t>Investeer in infrastructuur</a:t>
            </a:r>
            <a:br>
              <a:rPr lang="nl-BE" dirty="0">
                <a:solidFill>
                  <a:schemeClr val="accent1"/>
                </a:solidFill>
              </a:rPr>
            </a:br>
            <a:endParaRPr lang="en-US" dirty="0"/>
          </a:p>
        </p:txBody>
      </p:sp>
      <p:sp>
        <p:nvSpPr>
          <p:cNvPr id="3" name="Tijdelijke aanduiding voor tekst 2"/>
          <p:cNvSpPr>
            <a:spLocks noGrp="1"/>
          </p:cNvSpPr>
          <p:nvPr>
            <p:ph type="body" idx="1"/>
          </p:nvPr>
        </p:nvSpPr>
        <p:spPr/>
        <p:txBody>
          <a:bodyPr/>
          <a:lstStyle/>
          <a:p>
            <a:r>
              <a:rPr lang="nl-BE" dirty="0"/>
              <a:t>Adviesbureau voor co-teaching</a:t>
            </a:r>
            <a:endParaRPr lang="en-US" dirty="0"/>
          </a:p>
        </p:txBody>
      </p:sp>
      <p:pic>
        <p:nvPicPr>
          <p:cNvPr id="4" name="Afbeelding 3"/>
          <p:cNvPicPr>
            <a:picLocks noChangeAspect="1"/>
          </p:cNvPicPr>
          <p:nvPr/>
        </p:nvPicPr>
        <p:blipFill>
          <a:blip r:embed="rId2"/>
          <a:stretch>
            <a:fillRect/>
          </a:stretch>
        </p:blipFill>
        <p:spPr>
          <a:xfrm>
            <a:off x="7440356" y="2335876"/>
            <a:ext cx="4421025" cy="2486188"/>
          </a:xfrm>
          <a:prstGeom prst="rect">
            <a:avLst/>
          </a:prstGeom>
        </p:spPr>
      </p:pic>
    </p:spTree>
    <p:extLst>
      <p:ext uri="{BB962C8B-B14F-4D97-AF65-F5344CB8AC3E}">
        <p14:creationId xmlns:p14="http://schemas.microsoft.com/office/powerpoint/2010/main" val="3134128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4"/>
          <p:cNvPicPr>
            <a:picLocks noGrp="1" noChangeAspect="1"/>
          </p:cNvPicPr>
          <p:nvPr>
            <p:ph idx="1"/>
          </p:nvPr>
        </p:nvPicPr>
        <p:blipFill>
          <a:blip r:embed="rId2"/>
          <a:stretch>
            <a:fillRect/>
          </a:stretch>
        </p:blipFill>
        <p:spPr>
          <a:xfrm>
            <a:off x="3475100" y="973070"/>
            <a:ext cx="4096867" cy="4737003"/>
          </a:xfrm>
          <a:prstGeom prst="rect">
            <a:avLst/>
          </a:prstGeom>
        </p:spPr>
      </p:pic>
      <p:sp>
        <p:nvSpPr>
          <p:cNvPr id="3" name="Tijdelijke aanduiding voor dianummer 2"/>
          <p:cNvSpPr>
            <a:spLocks noGrp="1"/>
          </p:cNvSpPr>
          <p:nvPr>
            <p:ph type="sldNum" sz="quarter" idx="4"/>
          </p:nvPr>
        </p:nvSpPr>
        <p:spPr/>
        <p:txBody>
          <a:bodyPr/>
          <a:lstStyle/>
          <a:p>
            <a:pPr rtl="0"/>
            <a:fld id="{3D3C4EEC-F499-4A7F-B67B-5709763315B6}" type="slidenum">
              <a:rPr lang="nl-NL" noProof="0" smtClean="0"/>
              <a:pPr rtl="0"/>
              <a:t>25</a:t>
            </a:fld>
            <a:endParaRPr lang="nl-NL" noProof="0" dirty="0"/>
          </a:p>
        </p:txBody>
      </p:sp>
      <p:sp>
        <p:nvSpPr>
          <p:cNvPr id="4" name="Titel 3"/>
          <p:cNvSpPr>
            <a:spLocks noGrp="1"/>
          </p:cNvSpPr>
          <p:nvPr>
            <p:ph type="title"/>
          </p:nvPr>
        </p:nvSpPr>
        <p:spPr/>
        <p:txBody>
          <a:bodyPr/>
          <a:lstStyle/>
          <a:p>
            <a:r>
              <a:rPr lang="nl-BE" dirty="0"/>
              <a:t>Co-teaching</a:t>
            </a:r>
            <a:endParaRPr lang="en-US" dirty="0"/>
          </a:p>
        </p:txBody>
      </p:sp>
      <p:sp>
        <p:nvSpPr>
          <p:cNvPr id="6" name="Tekstvak 5"/>
          <p:cNvSpPr txBox="1"/>
          <p:nvPr/>
        </p:nvSpPr>
        <p:spPr>
          <a:xfrm>
            <a:off x="8219768" y="2078182"/>
            <a:ext cx="3318297" cy="369332"/>
          </a:xfrm>
          <a:prstGeom prst="rect">
            <a:avLst/>
          </a:prstGeom>
          <a:noFill/>
        </p:spPr>
        <p:txBody>
          <a:bodyPr wrap="square" rtlCol="0">
            <a:spAutoFit/>
          </a:bodyPr>
          <a:lstStyle/>
          <a:p>
            <a:r>
              <a:rPr lang="nl-BE" dirty="0"/>
              <a:t>Marijn.vandevelde@g-o.be</a:t>
            </a:r>
            <a:endParaRPr lang="en-US" dirty="0"/>
          </a:p>
        </p:txBody>
      </p:sp>
    </p:spTree>
    <p:extLst>
      <p:ext uri="{BB962C8B-B14F-4D97-AF65-F5344CB8AC3E}">
        <p14:creationId xmlns:p14="http://schemas.microsoft.com/office/powerpoint/2010/main" val="137221301"/>
      </p:ext>
    </p:extLst>
  </p:cSld>
  <p:clrMapOvr>
    <a:masterClrMapping/>
  </p:clrMapOvr>
</p:sld>
</file>

<file path=ppt/theme/theme1.xml><?xml version="1.0" encoding="utf-8"?>
<a:theme xmlns:a="http://schemas.openxmlformats.org/drawingml/2006/main" name="Office-thema">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Custom 17">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4307878_TF23156612" id="{6BE55756-022D-461B-81B6-940B61465209}" vid="{CE1E25A0-0103-4F6D-9622-756FF78CA9E8}"/>
    </a:ext>
  </a:extLst>
</a:theme>
</file>

<file path=ppt/theme/theme2.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Secundair onderwijs</TermName>
          <TermId xmlns="http://schemas.microsoft.com/office/infopath/2007/PartnerControls">5a6d7bf7-2954-423b-a455-adc87e5ebd86</TermId>
        </TermInfo>
      </Terms>
    </o172414bd89a43df866647d10211954f>
    <TaxCatchAll xmlns="cfc230b1-6dd3-467a-8fcc-dfa9df38b740">
      <Value>18</Value>
      <Value>1</Value>
      <Value>21</Value>
    </TaxCatchAll>
    <_dlc_DocId xmlns="cfc230b1-6dd3-467a-8fcc-dfa9df38b740">GOPRO-1830562155-19299</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https://gemeenschapsonderwijs.sharepoint.com/sites/prodoc/_layouts/15/DocIdRedir.aspx?ID=GOPRO-1830562155-19299</Url>
      <Description>GOPRO-1830562155-19299</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Over GO!</TermName>
          <TermId xmlns="http://schemas.microsoft.com/office/infopath/2007/PartnerControls">e2151251-71d0-4297-b112-07e71cd423f8</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E0C1EF7-39F8-45F5-B3E0-F053E6646D6B}">
  <ds:schemaRefs>
    <ds:schemaRef ds:uri="http://schemas.microsoft.com/sharepoint/v3/contenttype/forms"/>
  </ds:schemaRefs>
</ds:datastoreItem>
</file>

<file path=customXml/itemProps2.xml><?xml version="1.0" encoding="utf-8"?>
<ds:datastoreItem xmlns:ds="http://schemas.openxmlformats.org/officeDocument/2006/customXml" ds:itemID="{413FDDAC-750D-457A-BB9A-9C2DD6468265}"/>
</file>

<file path=customXml/itemProps3.xml><?xml version="1.0" encoding="utf-8"?>
<ds:datastoreItem xmlns:ds="http://schemas.openxmlformats.org/officeDocument/2006/customXml" ds:itemID="{D133BD64-98A9-4044-9418-18341B92E7D8}">
  <ds:schemaRefs>
    <ds:schemaRef ds:uri="http://schemas.microsoft.com/office/2006/documentManagement/types"/>
    <ds:schemaRef ds:uri="http://schemas.microsoft.com/office/2006/metadata/properties"/>
    <ds:schemaRef ds:uri="http://purl.org/dc/elements/1.1/"/>
    <ds:schemaRef ds:uri="http://purl.org/dc/terms/"/>
    <ds:schemaRef ds:uri="http://schemas.microsoft.com/office/infopath/2007/PartnerControls"/>
    <ds:schemaRef ds:uri="16c05727-aa75-4e4a-9b5f-8a80a1165891"/>
    <ds:schemaRef ds:uri="http://schemas.openxmlformats.org/package/2006/metadata/core-properties"/>
    <ds:schemaRef ds:uri="71af3243-3dd4-4a8d-8c0d-dd76da1f02a5"/>
    <ds:schemaRef ds:uri="http://www.w3.org/XML/1998/namespace"/>
    <ds:schemaRef ds:uri="http://purl.org/dc/dcmitype/"/>
  </ds:schemaRefs>
</ds:datastoreItem>
</file>

<file path=customXml/itemProps4.xml><?xml version="1.0" encoding="utf-8"?>
<ds:datastoreItem xmlns:ds="http://schemas.openxmlformats.org/officeDocument/2006/customXml" ds:itemID="{EA7E1306-C291-4B73-8CEF-6CE14878B59C}"/>
</file>

<file path=docProps/app.xml><?xml version="1.0" encoding="utf-8"?>
<Properties xmlns="http://schemas.openxmlformats.org/officeDocument/2006/extended-properties" xmlns:vt="http://schemas.openxmlformats.org/officeDocument/2006/docPropsVTypes">
  <Template>Einde van het schooljaar fotoalbum</Template>
  <TotalTime>0</TotalTime>
  <Words>1033</Words>
  <Application>Microsoft Office PowerPoint</Application>
  <PresentationFormat>Breedbeeld</PresentationFormat>
  <Paragraphs>182</Paragraphs>
  <Slides>25</Slides>
  <Notes>2</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25</vt:i4>
      </vt:variant>
    </vt:vector>
  </HeadingPairs>
  <TitlesOfParts>
    <vt:vector size="30" baseType="lpstr">
      <vt:lpstr>Arial</vt:lpstr>
      <vt:lpstr>Calibri</vt:lpstr>
      <vt:lpstr>Century Gothic</vt:lpstr>
      <vt:lpstr>Wingdings</vt:lpstr>
      <vt:lpstr>Office-thema</vt:lpstr>
      <vt:lpstr>Co-teaching: de kracht van samen</vt:lpstr>
      <vt:lpstr>Co-teaching</vt:lpstr>
      <vt:lpstr>The Golden Circle  Wat is co-teaching?  Modellen van co-teaching Succesfactoren op school- en klasniveau </vt:lpstr>
      <vt:lpstr>Co-teaching</vt:lpstr>
      <vt:lpstr>PowerPoint-presentatie</vt:lpstr>
      <vt:lpstr>Co-teaching is wanneer meerdere onderwijsprofessionals in een gelijkwaardige relatie gedurende een bepaalde periode op een gestructureerde manier een gedeelde verantwoordelijkheid dragen om onderwijsdoelen te bereiken met alle leerlingen in eenzelfde of aanpalende ruimtes. </vt:lpstr>
      <vt:lpstr>Co-teaching</vt:lpstr>
      <vt:lpstr>Co-teaching</vt:lpstr>
      <vt:lpstr>PowerPoint-presentatie</vt:lpstr>
      <vt:lpstr>Co-teaching</vt:lpstr>
      <vt:lpstr>Waarom doen we dit?</vt:lpstr>
      <vt:lpstr>PowerPoint-presentatie</vt:lpstr>
      <vt:lpstr>Co-teaching</vt:lpstr>
      <vt:lpstr>PowerPoint-presentatie</vt:lpstr>
      <vt:lpstr>PowerPoint-presentatie</vt:lpstr>
      <vt:lpstr>PowerPoint-presentatie</vt:lpstr>
      <vt:lpstr>PowerPoint-presentatie</vt:lpstr>
      <vt:lpstr>PowerPoint-presentatie</vt:lpstr>
      <vt:lpstr>PowerPoint-presentatie</vt:lpstr>
      <vt:lpstr>PowerPoint-presentatie</vt:lpstr>
      <vt:lpstr>Co-teaching</vt:lpstr>
      <vt:lpstr>Co-teaching</vt:lpstr>
      <vt:lpstr>Co-teaching</vt:lpstr>
      <vt:lpstr>Co-teaching is een middel, geen doel op zich Maak compatibele teams Geef ruimte om te experimenteren  Investeer in infrastructuur </vt:lpstr>
      <vt:lpstr>Co-teaching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Workshop rond co-teaching</dc:title>
  <dc:creator/>
  <cp:lastModifiedBy/>
  <cp:revision>1</cp:revision>
  <dcterms:created xsi:type="dcterms:W3CDTF">2021-01-24T21:08:13Z</dcterms:created>
  <dcterms:modified xsi:type="dcterms:W3CDTF">2023-10-23T08:12:06Z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Order">
    <vt:r8>3400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GOProPublicatiestatus">
    <vt:lpwstr>1;#Online|5d773375-47c0-4896-afa8-6eac5ed3e165</vt:lpwstr>
  </property>
  <property fmtid="{D5CDD505-2E9C-101B-9397-08002B2CF9AE}" pid="13" name="GOProOnderwijsniveaus">
    <vt:lpwstr>18;#Secundair onderwijs|5a6d7bf7-2954-423b-a455-adc87e5ebd86</vt:lpwstr>
  </property>
  <property fmtid="{D5CDD505-2E9C-101B-9397-08002B2CF9AE}" pid="14" name="GOProSchooljaar">
    <vt:lpwstr/>
  </property>
  <property fmtid="{D5CDD505-2E9C-101B-9397-08002B2CF9AE}" pid="15" name="GOProJaar">
    <vt:lpwstr/>
  </property>
  <property fmtid="{D5CDD505-2E9C-101B-9397-08002B2CF9AE}" pid="16" name="GOProOorsprong">
    <vt:lpwstr/>
  </property>
  <property fmtid="{D5CDD505-2E9C-101B-9397-08002B2CF9AE}" pid="17" name="GOProThemas">
    <vt:lpwstr>21;#Over GO!|e2151251-71d0-4297-b112-07e71cd423f8</vt:lpwstr>
  </property>
  <property fmtid="{D5CDD505-2E9C-101B-9397-08002B2CF9AE}" pid="18" name="_dlc_DocIdItemGuid">
    <vt:lpwstr>c0b94b26-ab4b-4e65-8b6e-5a8e8979dbed</vt:lpwstr>
  </property>
  <property fmtid="{D5CDD505-2E9C-101B-9397-08002B2CF9AE}" pid="19" name="MediaServiceImageTags">
    <vt:lpwstr/>
  </property>
</Properties>
</file>