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60"/>
  </p:notesMasterIdLst>
  <p:sldIdLst>
    <p:sldId id="4147" r:id="rId5"/>
    <p:sldId id="4220" r:id="rId6"/>
    <p:sldId id="4223" r:id="rId7"/>
    <p:sldId id="4222" r:id="rId8"/>
    <p:sldId id="4221" r:id="rId9"/>
    <p:sldId id="4197" r:id="rId10"/>
    <p:sldId id="4224" r:id="rId11"/>
    <p:sldId id="4225" r:id="rId12"/>
    <p:sldId id="4270" r:id="rId13"/>
    <p:sldId id="4293" r:id="rId14"/>
    <p:sldId id="4198" r:id="rId15"/>
    <p:sldId id="4184" r:id="rId16"/>
    <p:sldId id="4216" r:id="rId17"/>
    <p:sldId id="4228" r:id="rId18"/>
    <p:sldId id="4234" r:id="rId19"/>
    <p:sldId id="4229" r:id="rId20"/>
    <p:sldId id="4230" r:id="rId21"/>
    <p:sldId id="4231" r:id="rId22"/>
    <p:sldId id="4236" r:id="rId23"/>
    <p:sldId id="4294" r:id="rId24"/>
    <p:sldId id="4240" r:id="rId25"/>
    <p:sldId id="4239" r:id="rId26"/>
    <p:sldId id="4189" r:id="rId27"/>
    <p:sldId id="4182" r:id="rId28"/>
    <p:sldId id="4190" r:id="rId29"/>
    <p:sldId id="4296" r:id="rId30"/>
    <p:sldId id="4297" r:id="rId31"/>
    <p:sldId id="4295" r:id="rId32"/>
    <p:sldId id="4246" r:id="rId33"/>
    <p:sldId id="4191" r:id="rId34"/>
    <p:sldId id="4180" r:id="rId35"/>
    <p:sldId id="4192" r:id="rId36"/>
    <p:sldId id="4247" r:id="rId37"/>
    <p:sldId id="4262" r:id="rId38"/>
    <p:sldId id="4261" r:id="rId39"/>
    <p:sldId id="4249" r:id="rId40"/>
    <p:sldId id="4250" r:id="rId41"/>
    <p:sldId id="4263" r:id="rId42"/>
    <p:sldId id="4251" r:id="rId43"/>
    <p:sldId id="4284" r:id="rId44"/>
    <p:sldId id="4285" r:id="rId45"/>
    <p:sldId id="4274" r:id="rId46"/>
    <p:sldId id="4255" r:id="rId47"/>
    <p:sldId id="4256" r:id="rId48"/>
    <p:sldId id="4193" r:id="rId49"/>
    <p:sldId id="4186" r:id="rId50"/>
    <p:sldId id="4201" r:id="rId51"/>
    <p:sldId id="4287" r:id="rId52"/>
    <p:sldId id="4200" r:id="rId53"/>
    <p:sldId id="4178" r:id="rId54"/>
    <p:sldId id="4218" r:id="rId55"/>
    <p:sldId id="4286" r:id="rId56"/>
    <p:sldId id="4289" r:id="rId57"/>
    <p:sldId id="4292" r:id="rId58"/>
    <p:sldId id="4291" r:id="rId59"/>
  </p:sldIdLst>
  <p:sldSz cx="12192000" cy="6858000"/>
  <p:notesSz cx="6858000" cy="9144000"/>
  <p:embeddedFontLst>
    <p:embeddedFont>
      <p:font typeface="Flanders Art Sans" panose="020B0604020202020204" charset="0"/>
      <p:regular r:id="rId61"/>
      <p:bold r:id="rId62"/>
      <p:italic r:id="rId63"/>
    </p:embeddedFont>
    <p:embeddedFont>
      <p:font typeface="Flanders Art Sans Black" panose="020B0604020202020204" charset="0"/>
      <p:bold r:id="rId64"/>
      <p:italic r:id="rId65"/>
      <p:boldItalic r:id="rId66"/>
    </p:embeddedFont>
    <p:embeddedFont>
      <p:font typeface="Flanders Art Sans Condensed" panose="020B0604020202020204" charset="0"/>
      <p:regular r:id="rId67"/>
      <p:bold r:id="rId68"/>
      <p:italic r:id="rId69"/>
    </p:embeddedFont>
    <p:embeddedFont>
      <p:font typeface="Flanders Art Sans Medium" panose="020B0604020202020204" charset="0"/>
      <p:regular r:id="rId70"/>
      <p:italic r:id="rId71"/>
    </p:embeddedFont>
  </p:embeddedFontLst>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9" pos="366" userDrawn="1">
          <p15:clr>
            <a:srgbClr val="A4A3A4"/>
          </p15:clr>
        </p15:guide>
        <p15:guide id="22" orient="horz" pos="4247" userDrawn="1">
          <p15:clr>
            <a:srgbClr val="A4A3A4"/>
          </p15:clr>
        </p15:guide>
        <p15:guide id="23" pos="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3F4"/>
    <a:srgbClr val="FCF4F4"/>
    <a:srgbClr val="C5004B"/>
    <a:srgbClr val="67C0BB"/>
    <a:srgbClr val="581F6E"/>
    <a:srgbClr val="7AC8C4"/>
    <a:srgbClr val="FAF1F1"/>
    <a:srgbClr val="5A1F6E"/>
    <a:srgbClr val="FBF3F3"/>
    <a:srgbClr val="F5FD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2F4244-CA14-43B7-B7CE-0E4C091B4D8A}" v="1220" dt="2024-10-02T11:38:22.727"/>
    <p1510:client id="{EAED58D3-3981-49E3-8995-09F183A1257F}" v="411" dt="2024-10-02T15:25:38.9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076" autoAdjust="0"/>
  </p:normalViewPr>
  <p:slideViewPr>
    <p:cSldViewPr snapToGrid="0">
      <p:cViewPr varScale="1">
        <p:scale>
          <a:sx n="47" d="100"/>
          <a:sy n="47" d="100"/>
        </p:scale>
        <p:origin x="1819" y="48"/>
      </p:cViewPr>
      <p:guideLst>
        <p:guide pos="366"/>
        <p:guide orient="horz" pos="4247"/>
        <p:guide pos="992"/>
      </p:guideLst>
    </p:cSldViewPr>
  </p:slideViewPr>
  <p:notesTextViewPr>
    <p:cViewPr>
      <p:scale>
        <a:sx n="1" d="1"/>
        <a:sy n="1" d="1"/>
      </p:scale>
      <p:origin x="0" y="-638"/>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3.fntdata"/><Relationship Id="rId68" Type="http://schemas.openxmlformats.org/officeDocument/2006/relationships/font" Target="fonts/font8.fntdata"/><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font" Target="fonts/font6.fntdata"/><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font" Target="fonts/font1.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4.fntdata"/><Relationship Id="rId69" Type="http://schemas.openxmlformats.org/officeDocument/2006/relationships/font" Target="fonts/font9.fntdata"/><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7.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viewProps" Target="viewProps.xml"/><Relationship Id="rId78" Type="http://schemas.openxmlformats.org/officeDocument/2006/relationships/customXml" Target="../customXml/item4.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font" Target="fonts/font11.fntdata"/><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jke Verdoodt" userId="28586de8-b90b-4dcf-b8f7-b9146b8d7aa8" providerId="ADAL" clId="{A8349C44-1DD3-4BF5-9526-5431E0D66B3A}"/>
    <pc:docChg chg="undo redo custSel modSld">
      <pc:chgData name="Marijke Verdoodt" userId="28586de8-b90b-4dcf-b8f7-b9146b8d7aa8" providerId="ADAL" clId="{A8349C44-1DD3-4BF5-9526-5431E0D66B3A}" dt="2024-09-16T08:45:54.026" v="2343" actId="6549"/>
      <pc:docMkLst>
        <pc:docMk/>
      </pc:docMkLst>
      <pc:sldChg chg="addSp delSp modSp mod addAnim delAnim modNotesTx">
        <pc:chgData name="Marijke Verdoodt" userId="28586de8-b90b-4dcf-b8f7-b9146b8d7aa8" providerId="ADAL" clId="{A8349C44-1DD3-4BF5-9526-5431E0D66B3A}" dt="2024-09-16T08:45:54.026" v="2343" actId="6549"/>
        <pc:sldMkLst>
          <pc:docMk/>
          <pc:sldMk cId="2985268123" sldId="4286"/>
        </pc:sldMkLst>
        <pc:spChg chg="del">
          <ac:chgData name="Marijke Verdoodt" userId="28586de8-b90b-4dcf-b8f7-b9146b8d7aa8" providerId="ADAL" clId="{A8349C44-1DD3-4BF5-9526-5431E0D66B3A}" dt="2024-09-16T08:06:07.616" v="356" actId="478"/>
          <ac:spMkLst>
            <pc:docMk/>
            <pc:sldMk cId="2985268123" sldId="4286"/>
            <ac:spMk id="9" creationId="{29F3C74E-1C00-8D73-F5B0-6B6D01CAB551}"/>
          </ac:spMkLst>
        </pc:spChg>
        <pc:spChg chg="mod">
          <ac:chgData name="Marijke Verdoodt" userId="28586de8-b90b-4dcf-b8f7-b9146b8d7aa8" providerId="ADAL" clId="{A8349C44-1DD3-4BF5-9526-5431E0D66B3A}" dt="2024-09-16T08:07:55.022" v="383" actId="1076"/>
          <ac:spMkLst>
            <pc:docMk/>
            <pc:sldMk cId="2985268123" sldId="4286"/>
            <ac:spMk id="11" creationId="{3D1A9D1E-603C-6024-806C-0E58EF0142F3}"/>
          </ac:spMkLst>
        </pc:spChg>
        <pc:spChg chg="mod">
          <ac:chgData name="Marijke Verdoodt" userId="28586de8-b90b-4dcf-b8f7-b9146b8d7aa8" providerId="ADAL" clId="{A8349C44-1DD3-4BF5-9526-5431E0D66B3A}" dt="2024-09-16T08:08:40.832" v="390" actId="1076"/>
          <ac:spMkLst>
            <pc:docMk/>
            <pc:sldMk cId="2985268123" sldId="4286"/>
            <ac:spMk id="12" creationId="{53D8AE1F-0D87-3362-4295-20987766B085}"/>
          </ac:spMkLst>
        </pc:spChg>
        <pc:spChg chg="add del">
          <ac:chgData name="Marijke Verdoodt" userId="28586de8-b90b-4dcf-b8f7-b9146b8d7aa8" providerId="ADAL" clId="{A8349C44-1DD3-4BF5-9526-5431E0D66B3A}" dt="2024-09-16T08:07:51.240" v="382" actId="478"/>
          <ac:spMkLst>
            <pc:docMk/>
            <pc:sldMk cId="2985268123" sldId="4286"/>
            <ac:spMk id="76" creationId="{56075E26-FFD5-505E-13BE-A2207E6612AE}"/>
          </ac:spMkLst>
        </pc:spChg>
        <pc:spChg chg="mod">
          <ac:chgData name="Marijke Verdoodt" userId="28586de8-b90b-4dcf-b8f7-b9146b8d7aa8" providerId="ADAL" clId="{A8349C44-1DD3-4BF5-9526-5431E0D66B3A}" dt="2024-09-16T08:08:34.460" v="389" actId="14100"/>
          <ac:spMkLst>
            <pc:docMk/>
            <pc:sldMk cId="2985268123" sldId="4286"/>
            <ac:spMk id="78" creationId="{0F7ABB6F-B726-A1C2-183F-B35E4917F1EC}"/>
          </ac:spMkLst>
        </pc:spChg>
        <pc:spChg chg="mod">
          <ac:chgData name="Marijke Verdoodt" userId="28586de8-b90b-4dcf-b8f7-b9146b8d7aa8" providerId="ADAL" clId="{A8349C44-1DD3-4BF5-9526-5431E0D66B3A}" dt="2024-09-16T08:08:58.411" v="417" actId="14100"/>
          <ac:spMkLst>
            <pc:docMk/>
            <pc:sldMk cId="2985268123" sldId="4286"/>
            <ac:spMk id="79" creationId="{2FBFAB04-A737-9869-299A-2CCE2A8CFB83}"/>
          </ac:spMkLst>
        </pc:spChg>
        <pc:spChg chg="mod">
          <ac:chgData name="Marijke Verdoodt" userId="28586de8-b90b-4dcf-b8f7-b9146b8d7aa8" providerId="ADAL" clId="{A8349C44-1DD3-4BF5-9526-5431E0D66B3A}" dt="2024-09-16T08:07:35.960" v="380" actId="14100"/>
          <ac:spMkLst>
            <pc:docMk/>
            <pc:sldMk cId="2985268123" sldId="4286"/>
            <ac:spMk id="81" creationId="{A13F0C5D-6A10-57D8-292B-50685141A859}"/>
          </ac:spMkLst>
        </pc:spChg>
        <pc:picChg chg="del">
          <ac:chgData name="Marijke Verdoodt" userId="28586de8-b90b-4dcf-b8f7-b9146b8d7aa8" providerId="ADAL" clId="{A8349C44-1DD3-4BF5-9526-5431E0D66B3A}" dt="2024-09-16T08:06:08.896" v="357" actId="478"/>
          <ac:picMkLst>
            <pc:docMk/>
            <pc:sldMk cId="2985268123" sldId="4286"/>
            <ac:picMk id="17" creationId="{B1F038A6-ED7D-1197-E422-8B150097EAD8}"/>
          </ac:picMkLst>
        </pc:picChg>
        <pc:picChg chg="mod">
          <ac:chgData name="Marijke Verdoodt" userId="28586de8-b90b-4dcf-b8f7-b9146b8d7aa8" providerId="ADAL" clId="{A8349C44-1DD3-4BF5-9526-5431E0D66B3A}" dt="2024-09-16T08:08:44.902" v="391" actId="1076"/>
          <ac:picMkLst>
            <pc:docMk/>
            <pc:sldMk cId="2985268123" sldId="4286"/>
            <ac:picMk id="36" creationId="{A79E50AF-BB34-D7FE-9F23-56EC8A50C3EA}"/>
          </ac:picMkLst>
        </pc:picChg>
        <pc:picChg chg="del">
          <ac:chgData name="Marijke Verdoodt" userId="28586de8-b90b-4dcf-b8f7-b9146b8d7aa8" providerId="ADAL" clId="{A8349C44-1DD3-4BF5-9526-5431E0D66B3A}" dt="2024-09-16T08:06:10.118" v="358" actId="478"/>
          <ac:picMkLst>
            <pc:docMk/>
            <pc:sldMk cId="2985268123" sldId="4286"/>
            <ac:picMk id="40" creationId="{3D118007-6719-D7FD-924D-FF3C5D02EA67}"/>
          </ac:picMkLst>
        </pc:picChg>
        <pc:picChg chg="mod">
          <ac:chgData name="Marijke Verdoodt" userId="28586de8-b90b-4dcf-b8f7-b9146b8d7aa8" providerId="ADAL" clId="{A8349C44-1DD3-4BF5-9526-5431E0D66B3A}" dt="2024-09-16T08:08:51.205" v="415" actId="1036"/>
          <ac:picMkLst>
            <pc:docMk/>
            <pc:sldMk cId="2985268123" sldId="4286"/>
            <ac:picMk id="42" creationId="{01EB515D-AF77-AC4F-65F0-8AD3EB56B526}"/>
          </ac:picMkLst>
        </pc:picChg>
        <pc:picChg chg="mod">
          <ac:chgData name="Marijke Verdoodt" userId="28586de8-b90b-4dcf-b8f7-b9146b8d7aa8" providerId="ADAL" clId="{A8349C44-1DD3-4BF5-9526-5431E0D66B3A}" dt="2024-09-16T08:07:59.330" v="384" actId="1076"/>
          <ac:picMkLst>
            <pc:docMk/>
            <pc:sldMk cId="2985268123" sldId="4286"/>
            <ac:picMk id="57" creationId="{8DBF53B4-03A5-75EA-F019-4E2713C53A06}"/>
          </ac:picMkLst>
        </pc:picChg>
        <pc:picChg chg="mod">
          <ac:chgData name="Marijke Verdoodt" userId="28586de8-b90b-4dcf-b8f7-b9146b8d7aa8" providerId="ADAL" clId="{A8349C44-1DD3-4BF5-9526-5431E0D66B3A}" dt="2024-09-16T08:08:07.830" v="385" actId="1076"/>
          <ac:picMkLst>
            <pc:docMk/>
            <pc:sldMk cId="2985268123" sldId="4286"/>
            <ac:picMk id="59" creationId="{032D13E2-DDF6-AD6B-F35E-EB1826D531EB}"/>
          </ac:picMkLst>
        </pc:picChg>
      </pc:sldChg>
    </pc:docChg>
  </pc:docChgLst>
  <pc:docChgLst>
    <pc:chgData name="Sarah Tulkens" userId="99e306f9-68f3-4c71-ae1e-9fe6f9bd37a4" providerId="ADAL" clId="{EAED58D3-3981-49E3-8995-09F183A1257F}"/>
    <pc:docChg chg="modSld">
      <pc:chgData name="Sarah Tulkens" userId="99e306f9-68f3-4c71-ae1e-9fe6f9bd37a4" providerId="ADAL" clId="{EAED58D3-3981-49E3-8995-09F183A1257F}" dt="2024-10-02T15:33:45.006" v="425" actId="20577"/>
      <pc:docMkLst>
        <pc:docMk/>
      </pc:docMkLst>
      <pc:sldChg chg="modNotesTx">
        <pc:chgData name="Sarah Tulkens" userId="99e306f9-68f3-4c71-ae1e-9fe6f9bd37a4" providerId="ADAL" clId="{EAED58D3-3981-49E3-8995-09F183A1257F}" dt="2024-10-02T14:57:07.784" v="26" actId="20577"/>
        <pc:sldMkLst>
          <pc:docMk/>
          <pc:sldMk cId="3468202832" sldId="4224"/>
        </pc:sldMkLst>
      </pc:sldChg>
      <pc:sldChg chg="modNotesTx">
        <pc:chgData name="Sarah Tulkens" userId="99e306f9-68f3-4c71-ae1e-9fe6f9bd37a4" providerId="ADAL" clId="{EAED58D3-3981-49E3-8995-09F183A1257F}" dt="2024-10-02T15:16:29.944" v="63" actId="20577"/>
        <pc:sldMkLst>
          <pc:docMk/>
          <pc:sldMk cId="3064370060" sldId="4228"/>
        </pc:sldMkLst>
      </pc:sldChg>
      <pc:sldChg chg="modNotesTx">
        <pc:chgData name="Sarah Tulkens" userId="99e306f9-68f3-4c71-ae1e-9fe6f9bd37a4" providerId="ADAL" clId="{EAED58D3-3981-49E3-8995-09F183A1257F}" dt="2024-10-02T15:16:49.294" v="87" actId="20577"/>
        <pc:sldMkLst>
          <pc:docMk/>
          <pc:sldMk cId="1159789674" sldId="4229"/>
        </pc:sldMkLst>
      </pc:sldChg>
      <pc:sldChg chg="modNotesTx">
        <pc:chgData name="Sarah Tulkens" userId="99e306f9-68f3-4c71-ae1e-9fe6f9bd37a4" providerId="ADAL" clId="{EAED58D3-3981-49E3-8995-09F183A1257F}" dt="2024-10-02T15:17:14.853" v="100" actId="20577"/>
        <pc:sldMkLst>
          <pc:docMk/>
          <pc:sldMk cId="4050211081" sldId="4231"/>
        </pc:sldMkLst>
      </pc:sldChg>
      <pc:sldChg chg="modNotesTx">
        <pc:chgData name="Sarah Tulkens" userId="99e306f9-68f3-4c71-ae1e-9fe6f9bd37a4" providerId="ADAL" clId="{EAED58D3-3981-49E3-8995-09F183A1257F}" dt="2024-10-02T15:19:54.415" v="151" actId="20577"/>
        <pc:sldMkLst>
          <pc:docMk/>
          <pc:sldMk cId="2790554571" sldId="4246"/>
        </pc:sldMkLst>
      </pc:sldChg>
      <pc:sldChg chg="modNotesTx">
        <pc:chgData name="Sarah Tulkens" userId="99e306f9-68f3-4c71-ae1e-9fe6f9bd37a4" providerId="ADAL" clId="{EAED58D3-3981-49E3-8995-09F183A1257F}" dt="2024-10-02T15:20:26.555" v="191" actId="20577"/>
        <pc:sldMkLst>
          <pc:docMk/>
          <pc:sldMk cId="53918607" sldId="4247"/>
        </pc:sldMkLst>
      </pc:sldChg>
      <pc:sldChg chg="modNotesTx">
        <pc:chgData name="Sarah Tulkens" userId="99e306f9-68f3-4c71-ae1e-9fe6f9bd37a4" providerId="ADAL" clId="{EAED58D3-3981-49E3-8995-09F183A1257F}" dt="2024-10-02T15:21:01.973" v="215" actId="20577"/>
        <pc:sldMkLst>
          <pc:docMk/>
          <pc:sldMk cId="18718309" sldId="4250"/>
        </pc:sldMkLst>
      </pc:sldChg>
      <pc:sldChg chg="modNotesTx">
        <pc:chgData name="Sarah Tulkens" userId="99e306f9-68f3-4c71-ae1e-9fe6f9bd37a4" providerId="ADAL" clId="{EAED58D3-3981-49E3-8995-09F183A1257F}" dt="2024-10-02T15:25:15.331" v="400" actId="20577"/>
        <pc:sldMkLst>
          <pc:docMk/>
          <pc:sldMk cId="1237934050" sldId="4256"/>
        </pc:sldMkLst>
      </pc:sldChg>
      <pc:sldChg chg="modNotesTx">
        <pc:chgData name="Sarah Tulkens" userId="99e306f9-68f3-4c71-ae1e-9fe6f9bd37a4" providerId="ADAL" clId="{EAED58D3-3981-49E3-8995-09F183A1257F}" dt="2024-10-02T15:23:32.428" v="361" actId="20577"/>
        <pc:sldMkLst>
          <pc:docMk/>
          <pc:sldMk cId="3510606419" sldId="4263"/>
        </pc:sldMkLst>
      </pc:sldChg>
      <pc:sldChg chg="modNotesTx">
        <pc:chgData name="Sarah Tulkens" userId="99e306f9-68f3-4c71-ae1e-9fe6f9bd37a4" providerId="ADAL" clId="{EAED58D3-3981-49E3-8995-09F183A1257F}" dt="2024-10-02T15:24:21.083" v="372" actId="20577"/>
        <pc:sldMkLst>
          <pc:docMk/>
          <pc:sldMk cId="3319188172" sldId="4284"/>
        </pc:sldMkLst>
      </pc:sldChg>
      <pc:sldChg chg="modNotesTx">
        <pc:chgData name="Sarah Tulkens" userId="99e306f9-68f3-4c71-ae1e-9fe6f9bd37a4" providerId="ADAL" clId="{EAED58D3-3981-49E3-8995-09F183A1257F}" dt="2024-10-02T15:33:45.006" v="425" actId="20577"/>
        <pc:sldMkLst>
          <pc:docMk/>
          <pc:sldMk cId="2621282830" sldId="4287"/>
        </pc:sldMkLst>
      </pc:sldChg>
      <pc:sldChg chg="modNotesTx">
        <pc:chgData name="Sarah Tulkens" userId="99e306f9-68f3-4c71-ae1e-9fe6f9bd37a4" providerId="ADAL" clId="{EAED58D3-3981-49E3-8995-09F183A1257F}" dt="2024-10-02T15:16:07.427" v="51" actId="20577"/>
        <pc:sldMkLst>
          <pc:docMk/>
          <pc:sldMk cId="1063287374" sldId="4293"/>
        </pc:sldMkLst>
      </pc:sldChg>
      <pc:sldChg chg="modNotesTx">
        <pc:chgData name="Sarah Tulkens" userId="99e306f9-68f3-4c71-ae1e-9fe6f9bd37a4" providerId="ADAL" clId="{EAED58D3-3981-49E3-8995-09F183A1257F}" dt="2024-10-02T15:17:33.017" v="113" actId="20577"/>
        <pc:sldMkLst>
          <pc:docMk/>
          <pc:sldMk cId="140265129" sldId="4294"/>
        </pc:sldMkLst>
      </pc:sldChg>
      <pc:sldChg chg="modNotesTx">
        <pc:chgData name="Sarah Tulkens" userId="99e306f9-68f3-4c71-ae1e-9fe6f9bd37a4" providerId="ADAL" clId="{EAED58D3-3981-49E3-8995-09F183A1257F}" dt="2024-10-02T15:18:12.813" v="124" actId="20577"/>
        <pc:sldMkLst>
          <pc:docMk/>
          <pc:sldMk cId="3885583516" sldId="4296"/>
        </pc:sldMkLst>
      </pc:sldChg>
    </pc:docChg>
  </pc:docChgLst>
  <pc:docChgLst>
    <pc:chgData name="Brenda Van Rillaer" userId="S::brenda.van.rillaer@g-o.be::70472541-03a7-44cd-9df1-133d0f4a239b" providerId="AD" clId="Web-{0EF50227-4544-A8D6-4747-72B4A05BAFF1}"/>
    <pc:docChg chg="modSld">
      <pc:chgData name="Brenda Van Rillaer" userId="S::brenda.van.rillaer@g-o.be::70472541-03a7-44cd-9df1-133d0f4a239b" providerId="AD" clId="Web-{0EF50227-4544-A8D6-4747-72B4A05BAFF1}" dt="2024-08-29T13:27:20.231" v="0"/>
      <pc:docMkLst>
        <pc:docMk/>
      </pc:docMkLst>
      <pc:sldChg chg="delSp">
        <pc:chgData name="Brenda Van Rillaer" userId="S::brenda.van.rillaer@g-o.be::70472541-03a7-44cd-9df1-133d0f4a239b" providerId="AD" clId="Web-{0EF50227-4544-A8D6-4747-72B4A05BAFF1}" dt="2024-08-29T13:27:20.231" v="0"/>
        <pc:sldMkLst>
          <pc:docMk/>
          <pc:sldMk cId="1063287374" sldId="4293"/>
        </pc:sldMkLst>
        <pc:grpChg chg="del">
          <ac:chgData name="Brenda Van Rillaer" userId="S::brenda.van.rillaer@g-o.be::70472541-03a7-44cd-9df1-133d0f4a239b" providerId="AD" clId="Web-{0EF50227-4544-A8D6-4747-72B4A05BAFF1}" dt="2024-08-29T13:27:20.231" v="0"/>
          <ac:grpSpMkLst>
            <pc:docMk/>
            <pc:sldMk cId="1063287374" sldId="4293"/>
            <ac:grpSpMk id="15" creationId="{5550187B-D93F-CEAE-7C40-48DFB1E13C34}"/>
          </ac:grpSpMkLst>
        </pc:grpChg>
      </pc:sldChg>
    </pc:docChg>
  </pc:docChgLst>
  <pc:docChgLst>
    <pc:chgData name="Sarah Tulkens" userId="99e306f9-68f3-4c71-ae1e-9fe6f9bd37a4" providerId="ADAL" clId="{CF795080-5E04-4123-BF22-EEDFD70FCA51}"/>
    <pc:docChg chg="modSld">
      <pc:chgData name="Sarah Tulkens" userId="99e306f9-68f3-4c71-ae1e-9fe6f9bd37a4" providerId="ADAL" clId="{CF795080-5E04-4123-BF22-EEDFD70FCA51}" dt="2024-08-20T12:46:11.173" v="0" actId="20577"/>
      <pc:docMkLst>
        <pc:docMk/>
      </pc:docMkLst>
      <pc:sldChg chg="modSp mod">
        <pc:chgData name="Sarah Tulkens" userId="99e306f9-68f3-4c71-ae1e-9fe6f9bd37a4" providerId="ADAL" clId="{CF795080-5E04-4123-BF22-EEDFD70FCA51}" dt="2024-08-20T12:46:11.173" v="0" actId="20577"/>
        <pc:sldMkLst>
          <pc:docMk/>
          <pc:sldMk cId="3319188172" sldId="4284"/>
        </pc:sldMkLst>
        <pc:spChg chg="mod">
          <ac:chgData name="Sarah Tulkens" userId="99e306f9-68f3-4c71-ae1e-9fe6f9bd37a4" providerId="ADAL" clId="{CF795080-5E04-4123-BF22-EEDFD70FCA51}" dt="2024-08-20T12:46:11.173" v="0" actId="20577"/>
          <ac:spMkLst>
            <pc:docMk/>
            <pc:sldMk cId="3319188172" sldId="4284"/>
            <ac:spMk id="64" creationId="{91BA6DD3-458B-9272-73BB-E30E3F7DC579}"/>
          </ac:spMkLst>
        </pc:spChg>
      </pc:sldChg>
    </pc:docChg>
  </pc:docChgLst>
  <pc:docChgLst>
    <pc:chgData name="Brenda Van Rillaer" userId="70472541-03a7-44cd-9df1-133d0f4a239b" providerId="ADAL" clId="{5EBCA8D9-8681-4AF2-B6A7-38F796EA94AA}"/>
    <pc:docChg chg="undo custSel modSld">
      <pc:chgData name="Brenda Van Rillaer" userId="70472541-03a7-44cd-9df1-133d0f4a239b" providerId="ADAL" clId="{5EBCA8D9-8681-4AF2-B6A7-38F796EA94AA}" dt="2024-08-30T06:57:51.154" v="238" actId="478"/>
      <pc:docMkLst>
        <pc:docMk/>
      </pc:docMkLst>
      <pc:sldChg chg="modSp mod">
        <pc:chgData name="Brenda Van Rillaer" userId="70472541-03a7-44cd-9df1-133d0f4a239b" providerId="ADAL" clId="{5EBCA8D9-8681-4AF2-B6A7-38F796EA94AA}" dt="2024-08-28T09:12:28.813" v="13" actId="1076"/>
        <pc:sldMkLst>
          <pc:docMk/>
          <pc:sldMk cId="220078765" sldId="4147"/>
        </pc:sldMkLst>
        <pc:spChg chg="mod">
          <ac:chgData name="Brenda Van Rillaer" userId="70472541-03a7-44cd-9df1-133d0f4a239b" providerId="ADAL" clId="{5EBCA8D9-8681-4AF2-B6A7-38F796EA94AA}" dt="2024-08-28T09:12:28.813" v="13" actId="1076"/>
          <ac:spMkLst>
            <pc:docMk/>
            <pc:sldMk cId="220078765" sldId="4147"/>
            <ac:spMk id="6" creationId="{524C32A0-2A36-3263-ABFB-A10FD44DF980}"/>
          </ac:spMkLst>
        </pc:spChg>
      </pc:sldChg>
      <pc:sldChg chg="modSp mod">
        <pc:chgData name="Brenda Van Rillaer" userId="70472541-03a7-44cd-9df1-133d0f4a239b" providerId="ADAL" clId="{5EBCA8D9-8681-4AF2-B6A7-38F796EA94AA}" dt="2024-08-28T12:35:44.167" v="14" actId="207"/>
        <pc:sldMkLst>
          <pc:docMk/>
          <pc:sldMk cId="2719468452" sldId="4220"/>
        </pc:sldMkLst>
        <pc:spChg chg="mod">
          <ac:chgData name="Brenda Van Rillaer" userId="70472541-03a7-44cd-9df1-133d0f4a239b" providerId="ADAL" clId="{5EBCA8D9-8681-4AF2-B6A7-38F796EA94AA}" dt="2024-08-28T12:35:44.167" v="14" actId="207"/>
          <ac:spMkLst>
            <pc:docMk/>
            <pc:sldMk cId="2719468452" sldId="4220"/>
            <ac:spMk id="7" creationId="{720B2690-A56F-AE85-8257-1A8D6456CCC0}"/>
          </ac:spMkLst>
        </pc:spChg>
      </pc:sldChg>
      <pc:sldChg chg="modSp mod">
        <pc:chgData name="Brenda Van Rillaer" userId="70472541-03a7-44cd-9df1-133d0f4a239b" providerId="ADAL" clId="{5EBCA8D9-8681-4AF2-B6A7-38F796EA94AA}" dt="2024-08-28T12:53:29.533" v="15" actId="1076"/>
        <pc:sldMkLst>
          <pc:docMk/>
          <pc:sldMk cId="3125023006" sldId="4221"/>
        </pc:sldMkLst>
        <pc:spChg chg="mod">
          <ac:chgData name="Brenda Van Rillaer" userId="70472541-03a7-44cd-9df1-133d0f4a239b" providerId="ADAL" clId="{5EBCA8D9-8681-4AF2-B6A7-38F796EA94AA}" dt="2024-08-28T12:53:29.533" v="15" actId="1076"/>
          <ac:spMkLst>
            <pc:docMk/>
            <pc:sldMk cId="3125023006" sldId="4221"/>
            <ac:spMk id="15" creationId="{87AD0CBE-194F-45C7-59C9-D8ED51397BEF}"/>
          </ac:spMkLst>
        </pc:spChg>
      </pc:sldChg>
      <pc:sldChg chg="addSp delSp modSp mod delAnim modAnim">
        <pc:chgData name="Brenda Van Rillaer" userId="70472541-03a7-44cd-9df1-133d0f4a239b" providerId="ADAL" clId="{5EBCA8D9-8681-4AF2-B6A7-38F796EA94AA}" dt="2024-08-30T06:57:23.705" v="234" actId="478"/>
        <pc:sldMkLst>
          <pc:docMk/>
          <pc:sldMk cId="1063287374" sldId="4293"/>
        </pc:sldMkLst>
        <pc:spChg chg="mod">
          <ac:chgData name="Brenda Van Rillaer" userId="70472541-03a7-44cd-9df1-133d0f4a239b" providerId="ADAL" clId="{5EBCA8D9-8681-4AF2-B6A7-38F796EA94AA}" dt="2024-08-29T09:03:47.182" v="19" actId="207"/>
          <ac:spMkLst>
            <pc:docMk/>
            <pc:sldMk cId="1063287374" sldId="4293"/>
            <ac:spMk id="4" creationId="{002DB4CF-78BC-CB80-D40C-7E0C7910EE33}"/>
          </ac:spMkLst>
        </pc:spChg>
        <pc:grpChg chg="mod">
          <ac:chgData name="Brenda Van Rillaer" userId="70472541-03a7-44cd-9df1-133d0f4a239b" providerId="ADAL" clId="{5EBCA8D9-8681-4AF2-B6A7-38F796EA94AA}" dt="2024-08-27T14:43:23.268" v="10" actId="1076"/>
          <ac:grpSpMkLst>
            <pc:docMk/>
            <pc:sldMk cId="1063287374" sldId="4293"/>
            <ac:grpSpMk id="15" creationId="{5550187B-D93F-CEAE-7C40-48DFB1E13C34}"/>
          </ac:grpSpMkLst>
        </pc:grpChg>
        <pc:picChg chg="add del mod">
          <ac:chgData name="Brenda Van Rillaer" userId="70472541-03a7-44cd-9df1-133d0f4a239b" providerId="ADAL" clId="{5EBCA8D9-8681-4AF2-B6A7-38F796EA94AA}" dt="2024-08-30T06:57:23.705" v="234" actId="478"/>
          <ac:picMkLst>
            <pc:docMk/>
            <pc:sldMk cId="1063287374" sldId="4293"/>
            <ac:picMk id="2" creationId="{20AACA2C-2580-25F2-5297-CB2898243D7F}"/>
          </ac:picMkLst>
        </pc:picChg>
        <pc:picChg chg="mod">
          <ac:chgData name="Brenda Van Rillaer" userId="70472541-03a7-44cd-9df1-133d0f4a239b" providerId="ADAL" clId="{5EBCA8D9-8681-4AF2-B6A7-38F796EA94AA}" dt="2024-08-27T14:41:47.046" v="0" actId="1076"/>
          <ac:picMkLst>
            <pc:docMk/>
            <pc:sldMk cId="1063287374" sldId="4293"/>
            <ac:picMk id="3" creationId="{16FD1911-EE26-3D0D-FA22-FC3A8D312C54}"/>
          </ac:picMkLst>
        </pc:picChg>
        <pc:picChg chg="add del mod">
          <ac:chgData name="Brenda Van Rillaer" userId="70472541-03a7-44cd-9df1-133d0f4a239b" providerId="ADAL" clId="{5EBCA8D9-8681-4AF2-B6A7-38F796EA94AA}" dt="2024-08-29T09:12:25.002" v="20" actId="478"/>
          <ac:picMkLst>
            <pc:docMk/>
            <pc:sldMk cId="1063287374" sldId="4293"/>
            <ac:picMk id="5" creationId="{22DA8DD2-C055-DC45-672F-270581B2CDE6}"/>
          </ac:picMkLst>
        </pc:picChg>
        <pc:picChg chg="add del mod">
          <ac:chgData name="Brenda Van Rillaer" userId="70472541-03a7-44cd-9df1-133d0f4a239b" providerId="ADAL" clId="{5EBCA8D9-8681-4AF2-B6A7-38F796EA94AA}" dt="2024-08-29T09:12:54.314" v="25" actId="478"/>
          <ac:picMkLst>
            <pc:docMk/>
            <pc:sldMk cId="1063287374" sldId="4293"/>
            <ac:picMk id="13" creationId="{3D0D1CF2-A270-CE54-47C0-B7B01E2E6356}"/>
          </ac:picMkLst>
        </pc:picChg>
        <pc:picChg chg="add mod">
          <ac:chgData name="Brenda Van Rillaer" userId="70472541-03a7-44cd-9df1-133d0f4a239b" providerId="ADAL" clId="{5EBCA8D9-8681-4AF2-B6A7-38F796EA94AA}" dt="2024-08-29T09:21:47.025" v="30" actId="1076"/>
          <ac:picMkLst>
            <pc:docMk/>
            <pc:sldMk cId="1063287374" sldId="4293"/>
            <ac:picMk id="17" creationId="{76A44A84-D027-BEC7-440D-FC0EF2176B41}"/>
          </ac:picMkLst>
        </pc:picChg>
      </pc:sldChg>
      <pc:sldChg chg="modSp mod modAnim modNotesTx">
        <pc:chgData name="Brenda Van Rillaer" userId="70472541-03a7-44cd-9df1-133d0f4a239b" providerId="ADAL" clId="{5EBCA8D9-8681-4AF2-B6A7-38F796EA94AA}" dt="2024-08-29T12:19:45.055" v="230" actId="1076"/>
        <pc:sldMkLst>
          <pc:docMk/>
          <pc:sldMk cId="2291557280" sldId="4295"/>
        </pc:sldMkLst>
        <pc:spChg chg="mod">
          <ac:chgData name="Brenda Van Rillaer" userId="70472541-03a7-44cd-9df1-133d0f4a239b" providerId="ADAL" clId="{5EBCA8D9-8681-4AF2-B6A7-38F796EA94AA}" dt="2024-08-29T12:17:42.591" v="228" actId="1076"/>
          <ac:spMkLst>
            <pc:docMk/>
            <pc:sldMk cId="2291557280" sldId="4295"/>
            <ac:spMk id="39" creationId="{7EDDD278-E031-DF0E-4DBB-E6A8922FE8F5}"/>
          </ac:spMkLst>
        </pc:spChg>
        <pc:spChg chg="mod">
          <ac:chgData name="Brenda Van Rillaer" userId="70472541-03a7-44cd-9df1-133d0f4a239b" providerId="ADAL" clId="{5EBCA8D9-8681-4AF2-B6A7-38F796EA94AA}" dt="2024-08-29T12:19:45.055" v="230" actId="1076"/>
          <ac:spMkLst>
            <pc:docMk/>
            <pc:sldMk cId="2291557280" sldId="4295"/>
            <ac:spMk id="40" creationId="{CAC3E551-772E-B395-F040-4C469CAE1F24}"/>
          </ac:spMkLst>
        </pc:spChg>
        <pc:grpChg chg="mod ord">
          <ac:chgData name="Brenda Van Rillaer" userId="70472541-03a7-44cd-9df1-133d0f4a239b" providerId="ADAL" clId="{5EBCA8D9-8681-4AF2-B6A7-38F796EA94AA}" dt="2024-08-29T11:50:52.085" v="108" actId="166"/>
          <ac:grpSpMkLst>
            <pc:docMk/>
            <pc:sldMk cId="2291557280" sldId="4295"/>
            <ac:grpSpMk id="20" creationId="{EC87EB71-E7B4-8943-2B8B-05C142297389}"/>
          </ac:grpSpMkLst>
        </pc:grpChg>
        <pc:grpChg chg="mod ord">
          <ac:chgData name="Brenda Van Rillaer" userId="70472541-03a7-44cd-9df1-133d0f4a239b" providerId="ADAL" clId="{5EBCA8D9-8681-4AF2-B6A7-38F796EA94AA}" dt="2024-08-29T11:50:52.085" v="108" actId="166"/>
          <ac:grpSpMkLst>
            <pc:docMk/>
            <pc:sldMk cId="2291557280" sldId="4295"/>
            <ac:grpSpMk id="21" creationId="{6B74F38E-6275-4FAF-EAC3-BD350D09C08F}"/>
          </ac:grpSpMkLst>
        </pc:grpChg>
        <pc:picChg chg="mod">
          <ac:chgData name="Brenda Van Rillaer" userId="70472541-03a7-44cd-9df1-133d0f4a239b" providerId="ADAL" clId="{5EBCA8D9-8681-4AF2-B6A7-38F796EA94AA}" dt="2024-08-29T12:19:37.524" v="229" actId="1076"/>
          <ac:picMkLst>
            <pc:docMk/>
            <pc:sldMk cId="2291557280" sldId="4295"/>
            <ac:picMk id="16" creationId="{734EC0BB-AE7F-65E4-4358-9DB5F4249139}"/>
          </ac:picMkLst>
        </pc:picChg>
        <pc:picChg chg="mod">
          <ac:chgData name="Brenda Van Rillaer" userId="70472541-03a7-44cd-9df1-133d0f4a239b" providerId="ADAL" clId="{5EBCA8D9-8681-4AF2-B6A7-38F796EA94AA}" dt="2024-08-29T12:19:37.524" v="229" actId="1076"/>
          <ac:picMkLst>
            <pc:docMk/>
            <pc:sldMk cId="2291557280" sldId="4295"/>
            <ac:picMk id="24" creationId="{CF8C2798-7F9C-BA6C-A7CA-82997A2B87B6}"/>
          </ac:picMkLst>
        </pc:picChg>
        <pc:picChg chg="mod">
          <ac:chgData name="Brenda Van Rillaer" userId="70472541-03a7-44cd-9df1-133d0f4a239b" providerId="ADAL" clId="{5EBCA8D9-8681-4AF2-B6A7-38F796EA94AA}" dt="2024-08-29T12:19:37.524" v="229" actId="1076"/>
          <ac:picMkLst>
            <pc:docMk/>
            <pc:sldMk cId="2291557280" sldId="4295"/>
            <ac:picMk id="27" creationId="{756ECE4E-AD16-FAD0-0097-FC98244928CC}"/>
          </ac:picMkLst>
        </pc:picChg>
        <pc:picChg chg="mod">
          <ac:chgData name="Brenda Van Rillaer" userId="70472541-03a7-44cd-9df1-133d0f4a239b" providerId="ADAL" clId="{5EBCA8D9-8681-4AF2-B6A7-38F796EA94AA}" dt="2024-08-29T12:19:37.524" v="229" actId="1076"/>
          <ac:picMkLst>
            <pc:docMk/>
            <pc:sldMk cId="2291557280" sldId="4295"/>
            <ac:picMk id="30" creationId="{AC06B0B2-7162-9EFA-373E-FEF41B1EA12A}"/>
          </ac:picMkLst>
        </pc:picChg>
        <pc:picChg chg="mod">
          <ac:chgData name="Brenda Van Rillaer" userId="70472541-03a7-44cd-9df1-133d0f4a239b" providerId="ADAL" clId="{5EBCA8D9-8681-4AF2-B6A7-38F796EA94AA}" dt="2024-08-29T12:19:37.524" v="229" actId="1076"/>
          <ac:picMkLst>
            <pc:docMk/>
            <pc:sldMk cId="2291557280" sldId="4295"/>
            <ac:picMk id="32" creationId="{3CE8D0A6-2D9D-69DF-7006-F9C4F60E13CF}"/>
          </ac:picMkLst>
        </pc:picChg>
      </pc:sldChg>
      <pc:sldChg chg="addSp delSp modSp mod modAnim">
        <pc:chgData name="Brenda Van Rillaer" userId="70472541-03a7-44cd-9df1-133d0f4a239b" providerId="ADAL" clId="{5EBCA8D9-8681-4AF2-B6A7-38F796EA94AA}" dt="2024-08-29T12:15:54.334" v="226" actId="170"/>
        <pc:sldMkLst>
          <pc:docMk/>
          <pc:sldMk cId="3885583516" sldId="4296"/>
        </pc:sldMkLst>
        <pc:picChg chg="add mod">
          <ac:chgData name="Brenda Van Rillaer" userId="70472541-03a7-44cd-9df1-133d0f4a239b" providerId="ADAL" clId="{5EBCA8D9-8681-4AF2-B6A7-38F796EA94AA}" dt="2024-08-29T11:34:37.851" v="46"/>
          <ac:picMkLst>
            <pc:docMk/>
            <pc:sldMk cId="3885583516" sldId="4296"/>
            <ac:picMk id="3" creationId="{099F85BD-56E7-69C6-0CD0-126730D8AAEB}"/>
          </ac:picMkLst>
        </pc:picChg>
        <pc:picChg chg="add del mod">
          <ac:chgData name="Brenda Van Rillaer" userId="70472541-03a7-44cd-9df1-133d0f4a239b" providerId="ADAL" clId="{5EBCA8D9-8681-4AF2-B6A7-38F796EA94AA}" dt="2024-08-29T11:35:07.550" v="51" actId="478"/>
          <ac:picMkLst>
            <pc:docMk/>
            <pc:sldMk cId="3885583516" sldId="4296"/>
            <ac:picMk id="8" creationId="{85C95270-5274-7B97-7A5E-5B2D4DA5D636}"/>
          </ac:picMkLst>
        </pc:picChg>
        <pc:picChg chg="mod">
          <ac:chgData name="Brenda Van Rillaer" userId="70472541-03a7-44cd-9df1-133d0f4a239b" providerId="ADAL" clId="{5EBCA8D9-8681-4AF2-B6A7-38F796EA94AA}" dt="2024-08-29T12:15:28.527" v="224" actId="1036"/>
          <ac:picMkLst>
            <pc:docMk/>
            <pc:sldMk cId="3885583516" sldId="4296"/>
            <ac:picMk id="11" creationId="{7DE56636-72A2-4426-70F1-55718EEE7CB3}"/>
          </ac:picMkLst>
        </pc:picChg>
        <pc:picChg chg="mod">
          <ac:chgData name="Brenda Van Rillaer" userId="70472541-03a7-44cd-9df1-133d0f4a239b" providerId="ADAL" clId="{5EBCA8D9-8681-4AF2-B6A7-38F796EA94AA}" dt="2024-08-29T12:15:28.527" v="224" actId="1036"/>
          <ac:picMkLst>
            <pc:docMk/>
            <pc:sldMk cId="3885583516" sldId="4296"/>
            <ac:picMk id="13" creationId="{5208B1CE-99BB-6648-2524-64D6275B27CF}"/>
          </ac:picMkLst>
        </pc:picChg>
        <pc:picChg chg="del">
          <ac:chgData name="Brenda Van Rillaer" userId="70472541-03a7-44cd-9df1-133d0f4a239b" providerId="ADAL" clId="{5EBCA8D9-8681-4AF2-B6A7-38F796EA94AA}" dt="2024-08-29T11:39:41.680" v="66" actId="478"/>
          <ac:picMkLst>
            <pc:docMk/>
            <pc:sldMk cId="3885583516" sldId="4296"/>
            <ac:picMk id="14" creationId="{BF5A5528-3C80-5661-5260-6B56D3BD8D96}"/>
          </ac:picMkLst>
        </pc:picChg>
        <pc:picChg chg="del">
          <ac:chgData name="Brenda Van Rillaer" userId="70472541-03a7-44cd-9df1-133d0f4a239b" providerId="ADAL" clId="{5EBCA8D9-8681-4AF2-B6A7-38F796EA94AA}" dt="2024-08-29T11:39:42.597" v="67" actId="478"/>
          <ac:picMkLst>
            <pc:docMk/>
            <pc:sldMk cId="3885583516" sldId="4296"/>
            <ac:picMk id="16" creationId="{A03EFDCB-222D-195C-F6B4-BC6BB6699628}"/>
          </ac:picMkLst>
        </pc:picChg>
        <pc:picChg chg="add mod ord">
          <ac:chgData name="Brenda Van Rillaer" userId="70472541-03a7-44cd-9df1-133d0f4a239b" providerId="ADAL" clId="{5EBCA8D9-8681-4AF2-B6A7-38F796EA94AA}" dt="2024-08-29T12:15:54.334" v="226" actId="170"/>
          <ac:picMkLst>
            <pc:docMk/>
            <pc:sldMk cId="3885583516" sldId="4296"/>
            <ac:picMk id="18" creationId="{FC481C72-10D3-0F75-1563-811D3EC926EE}"/>
          </ac:picMkLst>
        </pc:picChg>
      </pc:sldChg>
      <pc:sldChg chg="addSp delSp modSp mod modAnim">
        <pc:chgData name="Brenda Van Rillaer" userId="70472541-03a7-44cd-9df1-133d0f4a239b" providerId="ADAL" clId="{5EBCA8D9-8681-4AF2-B6A7-38F796EA94AA}" dt="2024-08-30T06:57:51.154" v="238" actId="478"/>
        <pc:sldMkLst>
          <pc:docMk/>
          <pc:sldMk cId="3337572188" sldId="4297"/>
        </pc:sldMkLst>
        <pc:spChg chg="mod topLvl">
          <ac:chgData name="Brenda Van Rillaer" userId="70472541-03a7-44cd-9df1-133d0f4a239b" providerId="ADAL" clId="{5EBCA8D9-8681-4AF2-B6A7-38F796EA94AA}" dt="2024-08-29T11:59:32.506" v="145" actId="164"/>
          <ac:spMkLst>
            <pc:docMk/>
            <pc:sldMk cId="3337572188" sldId="4297"/>
            <ac:spMk id="10" creationId="{6C112603-4910-0F5D-AB86-DB6C6F4B5B41}"/>
          </ac:spMkLst>
        </pc:spChg>
        <pc:grpChg chg="del">
          <ac:chgData name="Brenda Van Rillaer" userId="70472541-03a7-44cd-9df1-133d0f4a239b" providerId="ADAL" clId="{5EBCA8D9-8681-4AF2-B6A7-38F796EA94AA}" dt="2024-08-29T11:58:15.606" v="135" actId="165"/>
          <ac:grpSpMkLst>
            <pc:docMk/>
            <pc:sldMk cId="3337572188" sldId="4297"/>
            <ac:grpSpMk id="2" creationId="{4B9F1B72-70F5-EAF9-0240-4CBBAA11C836}"/>
          </ac:grpSpMkLst>
        </pc:grpChg>
        <pc:grpChg chg="add mod">
          <ac:chgData name="Brenda Van Rillaer" userId="70472541-03a7-44cd-9df1-133d0f4a239b" providerId="ADAL" clId="{5EBCA8D9-8681-4AF2-B6A7-38F796EA94AA}" dt="2024-08-29T12:09:24.244" v="202" actId="1076"/>
          <ac:grpSpMkLst>
            <pc:docMk/>
            <pc:sldMk cId="3337572188" sldId="4297"/>
            <ac:grpSpMk id="20" creationId="{55BDD2D1-EF7E-DCA0-D3CB-D95FC513DD3B}"/>
          </ac:grpSpMkLst>
        </pc:grpChg>
        <pc:picChg chg="add del mod">
          <ac:chgData name="Brenda Van Rillaer" userId="70472541-03a7-44cd-9df1-133d0f4a239b" providerId="ADAL" clId="{5EBCA8D9-8681-4AF2-B6A7-38F796EA94AA}" dt="2024-08-30T06:57:51.154" v="238" actId="478"/>
          <ac:picMkLst>
            <pc:docMk/>
            <pc:sldMk cId="3337572188" sldId="4297"/>
            <ac:picMk id="2" creationId="{9200F736-59D8-FACF-26EA-A34B4F0CB01B}"/>
          </ac:picMkLst>
        </pc:picChg>
        <pc:picChg chg="add mod">
          <ac:chgData name="Brenda Van Rillaer" userId="70472541-03a7-44cd-9df1-133d0f4a239b" providerId="ADAL" clId="{5EBCA8D9-8681-4AF2-B6A7-38F796EA94AA}" dt="2024-08-29T12:08:00.096" v="186" actId="1036"/>
          <ac:picMkLst>
            <pc:docMk/>
            <pc:sldMk cId="3337572188" sldId="4297"/>
            <ac:picMk id="9" creationId="{20BB0B60-00AE-BD33-66B4-E1B19D79EB39}"/>
          </ac:picMkLst>
        </pc:picChg>
        <pc:picChg chg="del mod topLvl">
          <ac:chgData name="Brenda Van Rillaer" userId="70472541-03a7-44cd-9df1-133d0f4a239b" providerId="ADAL" clId="{5EBCA8D9-8681-4AF2-B6A7-38F796EA94AA}" dt="2024-08-29T11:58:24.834" v="137" actId="478"/>
          <ac:picMkLst>
            <pc:docMk/>
            <pc:sldMk cId="3337572188" sldId="4297"/>
            <ac:picMk id="11" creationId="{7DE56636-72A2-4426-70F1-55718EEE7CB3}"/>
          </ac:picMkLst>
        </pc:picChg>
        <pc:picChg chg="del mod topLvl">
          <ac:chgData name="Brenda Van Rillaer" userId="70472541-03a7-44cd-9df1-133d0f4a239b" providerId="ADAL" clId="{5EBCA8D9-8681-4AF2-B6A7-38F796EA94AA}" dt="2024-08-29T11:58:26.711" v="139" actId="478"/>
          <ac:picMkLst>
            <pc:docMk/>
            <pc:sldMk cId="3337572188" sldId="4297"/>
            <ac:picMk id="13" creationId="{5208B1CE-99BB-6648-2524-64D6275B27CF}"/>
          </ac:picMkLst>
        </pc:picChg>
        <pc:picChg chg="del mod topLvl">
          <ac:chgData name="Brenda Van Rillaer" userId="70472541-03a7-44cd-9df1-133d0f4a239b" providerId="ADAL" clId="{5EBCA8D9-8681-4AF2-B6A7-38F796EA94AA}" dt="2024-08-29T11:58:23.931" v="136" actId="478"/>
          <ac:picMkLst>
            <pc:docMk/>
            <pc:sldMk cId="3337572188" sldId="4297"/>
            <ac:picMk id="14" creationId="{BF5A5528-3C80-5661-5260-6B56D3BD8D96}"/>
          </ac:picMkLst>
        </pc:picChg>
        <pc:picChg chg="del mod topLvl">
          <ac:chgData name="Brenda Van Rillaer" userId="70472541-03a7-44cd-9df1-133d0f4a239b" providerId="ADAL" clId="{5EBCA8D9-8681-4AF2-B6A7-38F796EA94AA}" dt="2024-08-29T11:58:25.822" v="138" actId="478"/>
          <ac:picMkLst>
            <pc:docMk/>
            <pc:sldMk cId="3337572188" sldId="4297"/>
            <ac:picMk id="16" creationId="{A03EFDCB-222D-195C-F6B4-BC6BB6699628}"/>
          </ac:picMkLst>
        </pc:picChg>
        <pc:picChg chg="add mod">
          <ac:chgData name="Brenda Van Rillaer" userId="70472541-03a7-44cd-9df1-133d0f4a239b" providerId="ADAL" clId="{5EBCA8D9-8681-4AF2-B6A7-38F796EA94AA}" dt="2024-08-29T12:11:45.559" v="218" actId="688"/>
          <ac:picMkLst>
            <pc:docMk/>
            <pc:sldMk cId="3337572188" sldId="4297"/>
            <ac:picMk id="18" creationId="{B60B2795-E5E4-42D7-DF93-BC2BA339C851}"/>
          </ac:picMkLst>
        </pc:picChg>
        <pc:picChg chg="add mod">
          <ac:chgData name="Brenda Van Rillaer" userId="70472541-03a7-44cd-9df1-133d0f4a239b" providerId="ADAL" clId="{5EBCA8D9-8681-4AF2-B6A7-38F796EA94AA}" dt="2024-08-29T12:23:12.097" v="231" actId="1037"/>
          <ac:picMkLst>
            <pc:docMk/>
            <pc:sldMk cId="3337572188" sldId="4297"/>
            <ac:picMk id="19" creationId="{210B1B6E-2346-0818-27B5-3D232CB4E82E}"/>
          </ac:picMkLst>
        </pc:picChg>
      </pc:sldChg>
    </pc:docChg>
  </pc:docChgLst>
  <pc:docChgLst>
    <pc:chgData name="Sarah Tulkens" userId="S::sarah.tulkens@g-o.be::99e306f9-68f3-4c71-ae1e-9fe6f9bd37a4" providerId="AD" clId="Web-{06B0DB7A-3CBC-A841-F68C-51478028FD02}"/>
    <pc:docChg chg="modSld">
      <pc:chgData name="Sarah Tulkens" userId="S::sarah.tulkens@g-o.be::99e306f9-68f3-4c71-ae1e-9fe6f9bd37a4" providerId="AD" clId="Web-{06B0DB7A-3CBC-A841-F68C-51478028FD02}" dt="2024-09-06T13:49:38.886" v="15" actId="20577"/>
      <pc:docMkLst>
        <pc:docMk/>
      </pc:docMkLst>
      <pc:sldChg chg="modSp">
        <pc:chgData name="Sarah Tulkens" userId="S::sarah.tulkens@g-o.be::99e306f9-68f3-4c71-ae1e-9fe6f9bd37a4" providerId="AD" clId="Web-{06B0DB7A-3CBC-A841-F68C-51478028FD02}" dt="2024-09-06T13:49:26.932" v="8" actId="20577"/>
        <pc:sldMkLst>
          <pc:docMk/>
          <pc:sldMk cId="985213439" sldId="4225"/>
        </pc:sldMkLst>
        <pc:spChg chg="mod">
          <ac:chgData name="Sarah Tulkens" userId="S::sarah.tulkens@g-o.be::99e306f9-68f3-4c71-ae1e-9fe6f9bd37a4" providerId="AD" clId="Web-{06B0DB7A-3CBC-A841-F68C-51478028FD02}" dt="2024-09-06T13:49:26.932" v="8" actId="20577"/>
          <ac:spMkLst>
            <pc:docMk/>
            <pc:sldMk cId="985213439" sldId="4225"/>
            <ac:spMk id="2" creationId="{4E23378E-6C0A-37DF-A1DD-483BFF5B742F}"/>
          </ac:spMkLst>
        </pc:spChg>
      </pc:sldChg>
      <pc:sldChg chg="modSp">
        <pc:chgData name="Sarah Tulkens" userId="S::sarah.tulkens@g-o.be::99e306f9-68f3-4c71-ae1e-9fe6f9bd37a4" providerId="AD" clId="Web-{06B0DB7A-3CBC-A841-F68C-51478028FD02}" dt="2024-09-06T13:49:38.886" v="15" actId="20577"/>
        <pc:sldMkLst>
          <pc:docMk/>
          <pc:sldMk cId="1063287374" sldId="4293"/>
        </pc:sldMkLst>
        <pc:spChg chg="mod">
          <ac:chgData name="Sarah Tulkens" userId="S::sarah.tulkens@g-o.be::99e306f9-68f3-4c71-ae1e-9fe6f9bd37a4" providerId="AD" clId="Web-{06B0DB7A-3CBC-A841-F68C-51478028FD02}" dt="2024-09-06T13:49:38.886" v="15" actId="20577"/>
          <ac:spMkLst>
            <pc:docMk/>
            <pc:sldMk cId="1063287374" sldId="4293"/>
            <ac:spMk id="11" creationId="{6B03FA50-4D94-290B-9017-54697508A49F}"/>
          </ac:spMkLst>
        </pc:spChg>
      </pc:sldChg>
    </pc:docChg>
  </pc:docChgLst>
  <pc:docChgLst>
    <pc:chgData name="Marijke Cool" userId="83002d8d-6a83-40cc-be13-14fbca0a6738" providerId="ADAL" clId="{D1F75132-3BA3-4320-A4D5-D8D11E1AE970}"/>
    <pc:docChg chg="addSld">
      <pc:chgData name="Marijke Cool" userId="83002d8d-6a83-40cc-be13-14fbca0a6738" providerId="ADAL" clId="{D1F75132-3BA3-4320-A4D5-D8D11E1AE970}" dt="2024-09-25T12:35:30.580" v="0" actId="680"/>
      <pc:docMkLst>
        <pc:docMk/>
      </pc:docMkLst>
      <pc:sldChg chg="new">
        <pc:chgData name="Marijke Cool" userId="83002d8d-6a83-40cc-be13-14fbca0a6738" providerId="ADAL" clId="{D1F75132-3BA3-4320-A4D5-D8D11E1AE970}" dt="2024-09-25T12:35:30.580" v="0" actId="680"/>
        <pc:sldMkLst>
          <pc:docMk/>
          <pc:sldMk cId="24126542" sldId="4298"/>
        </pc:sldMkLst>
      </pc:sldChg>
    </pc:docChg>
  </pc:docChgLst>
  <pc:docChgLst>
    <pc:chgData name="Brenda Van Rillaer" userId="70472541-03a7-44cd-9df1-133d0f4a239b" providerId="ADAL" clId="{3B2F4244-CA14-43B7-B7CE-0E4C091B4D8A}"/>
    <pc:docChg chg="undo redo custSel addSld delSld modSld sldOrd">
      <pc:chgData name="Brenda Van Rillaer" userId="70472541-03a7-44cd-9df1-133d0f4a239b" providerId="ADAL" clId="{3B2F4244-CA14-43B7-B7CE-0E4C091B4D8A}" dt="2024-10-02T11:38:22.727" v="1223" actId="20577"/>
      <pc:docMkLst>
        <pc:docMk/>
      </pc:docMkLst>
      <pc:sldChg chg="modSp mod">
        <pc:chgData name="Brenda Van Rillaer" userId="70472541-03a7-44cd-9df1-133d0f4a239b" providerId="ADAL" clId="{3B2F4244-CA14-43B7-B7CE-0E4C091B4D8A}" dt="2024-10-02T10:14:00.499" v="33" actId="20577"/>
        <pc:sldMkLst>
          <pc:docMk/>
          <pc:sldMk cId="4176451139" sldId="4178"/>
        </pc:sldMkLst>
        <pc:spChg chg="mod">
          <ac:chgData name="Brenda Van Rillaer" userId="70472541-03a7-44cd-9df1-133d0f4a239b" providerId="ADAL" clId="{3B2F4244-CA14-43B7-B7CE-0E4C091B4D8A}" dt="2024-10-02T10:14:00.499" v="33" actId="20577"/>
          <ac:spMkLst>
            <pc:docMk/>
            <pc:sldMk cId="4176451139" sldId="4178"/>
            <ac:spMk id="20" creationId="{B26ADCFA-FD0E-5E89-180C-492374752A30}"/>
          </ac:spMkLst>
        </pc:spChg>
      </pc:sldChg>
      <pc:sldChg chg="modSp mod ord">
        <pc:chgData name="Brenda Van Rillaer" userId="70472541-03a7-44cd-9df1-133d0f4a239b" providerId="ADAL" clId="{3B2F4244-CA14-43B7-B7CE-0E4C091B4D8A}" dt="2024-10-02T10:13:53.963" v="31" actId="20577"/>
        <pc:sldMkLst>
          <pc:docMk/>
          <pc:sldMk cId="2802349841" sldId="4186"/>
        </pc:sldMkLst>
        <pc:spChg chg="mod">
          <ac:chgData name="Brenda Van Rillaer" userId="70472541-03a7-44cd-9df1-133d0f4a239b" providerId="ADAL" clId="{3B2F4244-CA14-43B7-B7CE-0E4C091B4D8A}" dt="2024-10-02T10:13:53.963" v="31" actId="20577"/>
          <ac:spMkLst>
            <pc:docMk/>
            <pc:sldMk cId="2802349841" sldId="4186"/>
            <ac:spMk id="33" creationId="{605A9CC5-AA73-14F5-5060-6F33CDE83116}"/>
          </ac:spMkLst>
        </pc:spChg>
      </pc:sldChg>
      <pc:sldChg chg="addSp delSp modSp mod">
        <pc:chgData name="Brenda Van Rillaer" userId="70472541-03a7-44cd-9df1-133d0f4a239b" providerId="ADAL" clId="{3B2F4244-CA14-43B7-B7CE-0E4C091B4D8A}" dt="2024-10-02T11:31:13.908" v="805" actId="1036"/>
        <pc:sldMkLst>
          <pc:docMk/>
          <pc:sldMk cId="522636471" sldId="4189"/>
        </pc:sldMkLst>
        <pc:spChg chg="add mod ord">
          <ac:chgData name="Brenda Van Rillaer" userId="70472541-03a7-44cd-9df1-133d0f4a239b" providerId="ADAL" clId="{3B2F4244-CA14-43B7-B7CE-0E4C091B4D8A}" dt="2024-10-02T11:31:05.981" v="789" actId="171"/>
          <ac:spMkLst>
            <pc:docMk/>
            <pc:sldMk cId="522636471" sldId="4189"/>
            <ac:spMk id="2" creationId="{71FD0DDD-A393-A960-A547-37E8745A0B2F}"/>
          </ac:spMkLst>
        </pc:spChg>
        <pc:spChg chg="add mod ord">
          <ac:chgData name="Brenda Van Rillaer" userId="70472541-03a7-44cd-9df1-133d0f4a239b" providerId="ADAL" clId="{3B2F4244-CA14-43B7-B7CE-0E4C091B4D8A}" dt="2024-10-02T11:31:05.981" v="789" actId="171"/>
          <ac:spMkLst>
            <pc:docMk/>
            <pc:sldMk cId="522636471" sldId="4189"/>
            <ac:spMk id="3" creationId="{598A36F7-8A5F-2C49-D903-A65A6EAE9AAC}"/>
          </ac:spMkLst>
        </pc:spChg>
        <pc:spChg chg="mod">
          <ac:chgData name="Brenda Van Rillaer" userId="70472541-03a7-44cd-9df1-133d0f4a239b" providerId="ADAL" clId="{3B2F4244-CA14-43B7-B7CE-0E4C091B4D8A}" dt="2024-10-02T11:30:19.666" v="717" actId="14100"/>
          <ac:spMkLst>
            <pc:docMk/>
            <pc:sldMk cId="522636471" sldId="4189"/>
            <ac:spMk id="29" creationId="{1602037E-1744-D954-EE1E-A72D2106B2CD}"/>
          </ac:spMkLst>
        </pc:spChg>
        <pc:spChg chg="mod ord">
          <ac:chgData name="Brenda Van Rillaer" userId="70472541-03a7-44cd-9df1-133d0f4a239b" providerId="ADAL" clId="{3B2F4244-CA14-43B7-B7CE-0E4C091B4D8A}" dt="2024-10-02T11:30:30.311" v="743" actId="1037"/>
          <ac:spMkLst>
            <pc:docMk/>
            <pc:sldMk cId="522636471" sldId="4189"/>
            <ac:spMk id="34" creationId="{ADDE8D46-432E-B020-EA06-CD998CF25DEE}"/>
          </ac:spMkLst>
        </pc:spChg>
        <pc:spChg chg="mod ord">
          <ac:chgData name="Brenda Van Rillaer" userId="70472541-03a7-44cd-9df1-133d0f4a239b" providerId="ADAL" clId="{3B2F4244-CA14-43B7-B7CE-0E4C091B4D8A}" dt="2024-10-02T11:30:37.168" v="745" actId="1035"/>
          <ac:spMkLst>
            <pc:docMk/>
            <pc:sldMk cId="522636471" sldId="4189"/>
            <ac:spMk id="35" creationId="{339C9552-3FDE-AD00-E2D4-34A950F2783E}"/>
          </ac:spMkLst>
        </pc:spChg>
        <pc:spChg chg="mod">
          <ac:chgData name="Brenda Van Rillaer" userId="70472541-03a7-44cd-9df1-133d0f4a239b" providerId="ADAL" clId="{3B2F4244-CA14-43B7-B7CE-0E4C091B4D8A}" dt="2024-10-02T11:30:46.551" v="748" actId="1037"/>
          <ac:spMkLst>
            <pc:docMk/>
            <pc:sldMk cId="522636471" sldId="4189"/>
            <ac:spMk id="36" creationId="{960A7A2F-D6A8-7A59-C50F-A35B9435211E}"/>
          </ac:spMkLst>
        </pc:spChg>
        <pc:spChg chg="del">
          <ac:chgData name="Brenda Van Rillaer" userId="70472541-03a7-44cd-9df1-133d0f4a239b" providerId="ADAL" clId="{3B2F4244-CA14-43B7-B7CE-0E4C091B4D8A}" dt="2024-10-02T11:28:50.720" v="662" actId="478"/>
          <ac:spMkLst>
            <pc:docMk/>
            <pc:sldMk cId="522636471" sldId="4189"/>
            <ac:spMk id="37" creationId="{902733AA-D774-776F-D56A-71DE2C8E591D}"/>
          </ac:spMkLst>
        </pc:spChg>
        <pc:spChg chg="del">
          <ac:chgData name="Brenda Van Rillaer" userId="70472541-03a7-44cd-9df1-133d0f4a239b" providerId="ADAL" clId="{3B2F4244-CA14-43B7-B7CE-0E4C091B4D8A}" dt="2024-10-02T11:28:50.720" v="662" actId="478"/>
          <ac:spMkLst>
            <pc:docMk/>
            <pc:sldMk cId="522636471" sldId="4189"/>
            <ac:spMk id="38" creationId="{172278FD-66BC-59ED-70D7-C5F7E21B1C28}"/>
          </ac:spMkLst>
        </pc:spChg>
        <pc:spChg chg="mod">
          <ac:chgData name="Brenda Van Rillaer" userId="70472541-03a7-44cd-9df1-133d0f4a239b" providerId="ADAL" clId="{3B2F4244-CA14-43B7-B7CE-0E4C091B4D8A}" dt="2024-10-02T11:30:54.070" v="771" actId="1036"/>
          <ac:spMkLst>
            <pc:docMk/>
            <pc:sldMk cId="522636471" sldId="4189"/>
            <ac:spMk id="85" creationId="{E0A2630A-6004-A389-F185-CA7B34C2B31C}"/>
          </ac:spMkLst>
        </pc:spChg>
        <pc:spChg chg="mod">
          <ac:chgData name="Brenda Van Rillaer" userId="70472541-03a7-44cd-9df1-133d0f4a239b" providerId="ADAL" clId="{3B2F4244-CA14-43B7-B7CE-0E4C091B4D8A}" dt="2024-10-02T11:31:13.908" v="805" actId="1036"/>
          <ac:spMkLst>
            <pc:docMk/>
            <pc:sldMk cId="522636471" sldId="4189"/>
            <ac:spMk id="104" creationId="{3A735CDF-3F60-A6B0-7C55-9F6B257C2D31}"/>
          </ac:spMkLst>
        </pc:spChg>
      </pc:sldChg>
      <pc:sldChg chg="addSp delSp modSp mod">
        <pc:chgData name="Brenda Van Rillaer" userId="70472541-03a7-44cd-9df1-133d0f4a239b" providerId="ADAL" clId="{3B2F4244-CA14-43B7-B7CE-0E4C091B4D8A}" dt="2024-10-02T11:25:10.589" v="592" actId="1035"/>
        <pc:sldMkLst>
          <pc:docMk/>
          <pc:sldMk cId="840062974" sldId="4191"/>
        </pc:sldMkLst>
        <pc:spChg chg="add mod ord">
          <ac:chgData name="Brenda Van Rillaer" userId="70472541-03a7-44cd-9df1-133d0f4a239b" providerId="ADAL" clId="{3B2F4244-CA14-43B7-B7CE-0E4C091B4D8A}" dt="2024-10-02T11:25:05.454" v="577" actId="171"/>
          <ac:spMkLst>
            <pc:docMk/>
            <pc:sldMk cId="840062974" sldId="4191"/>
            <ac:spMk id="2" creationId="{848F0067-76CF-B127-10BD-7F1146BDE109}"/>
          </ac:spMkLst>
        </pc:spChg>
        <pc:spChg chg="add mod ord">
          <ac:chgData name="Brenda Van Rillaer" userId="70472541-03a7-44cd-9df1-133d0f4a239b" providerId="ADAL" clId="{3B2F4244-CA14-43B7-B7CE-0E4C091B4D8A}" dt="2024-10-02T11:25:05.454" v="577" actId="171"/>
          <ac:spMkLst>
            <pc:docMk/>
            <pc:sldMk cId="840062974" sldId="4191"/>
            <ac:spMk id="3" creationId="{BF219251-8A58-22FB-DFD0-D478FAFE8C13}"/>
          </ac:spMkLst>
        </pc:spChg>
        <pc:spChg chg="mod">
          <ac:chgData name="Brenda Van Rillaer" userId="70472541-03a7-44cd-9df1-133d0f4a239b" providerId="ADAL" clId="{3B2F4244-CA14-43B7-B7CE-0E4C091B4D8A}" dt="2024-10-02T11:23:19.595" v="424" actId="14100"/>
          <ac:spMkLst>
            <pc:docMk/>
            <pc:sldMk cId="840062974" sldId="4191"/>
            <ac:spMk id="29" creationId="{1602037E-1744-D954-EE1E-A72D2106B2CD}"/>
          </ac:spMkLst>
        </pc:spChg>
        <pc:spChg chg="del">
          <ac:chgData name="Brenda Van Rillaer" userId="70472541-03a7-44cd-9df1-133d0f4a239b" providerId="ADAL" clId="{3B2F4244-CA14-43B7-B7CE-0E4C091B4D8A}" dt="2024-10-02T11:22:41.545" v="374" actId="478"/>
          <ac:spMkLst>
            <pc:docMk/>
            <pc:sldMk cId="840062974" sldId="4191"/>
            <ac:spMk id="34" creationId="{ADDE8D46-432E-B020-EA06-CD998CF25DEE}"/>
          </ac:spMkLst>
        </pc:spChg>
        <pc:spChg chg="mod ord">
          <ac:chgData name="Brenda Van Rillaer" userId="70472541-03a7-44cd-9df1-133d0f4a239b" providerId="ADAL" clId="{3B2F4244-CA14-43B7-B7CE-0E4C091B4D8A}" dt="2024-10-02T11:24:19.611" v="499" actId="14100"/>
          <ac:spMkLst>
            <pc:docMk/>
            <pc:sldMk cId="840062974" sldId="4191"/>
            <ac:spMk id="35" creationId="{339C9552-3FDE-AD00-E2D4-34A950F2783E}"/>
          </ac:spMkLst>
        </pc:spChg>
        <pc:spChg chg="mod">
          <ac:chgData name="Brenda Van Rillaer" userId="70472541-03a7-44cd-9df1-133d0f4a239b" providerId="ADAL" clId="{3B2F4244-CA14-43B7-B7CE-0E4C091B4D8A}" dt="2024-10-02T11:24:23.851" v="500" actId="14100"/>
          <ac:spMkLst>
            <pc:docMk/>
            <pc:sldMk cId="840062974" sldId="4191"/>
            <ac:spMk id="36" creationId="{960A7A2F-D6A8-7A59-C50F-A35B9435211E}"/>
          </ac:spMkLst>
        </pc:spChg>
        <pc:spChg chg="mod">
          <ac:chgData name="Brenda Van Rillaer" userId="70472541-03a7-44cd-9df1-133d0f4a239b" providerId="ADAL" clId="{3B2F4244-CA14-43B7-B7CE-0E4C091B4D8A}" dt="2024-10-02T11:23:53.232" v="477" actId="1037"/>
          <ac:spMkLst>
            <pc:docMk/>
            <pc:sldMk cId="840062974" sldId="4191"/>
            <ac:spMk id="37" creationId="{902733AA-D774-776F-D56A-71DE2C8E591D}"/>
          </ac:spMkLst>
        </pc:spChg>
        <pc:spChg chg="del mod">
          <ac:chgData name="Brenda Van Rillaer" userId="70472541-03a7-44cd-9df1-133d0f4a239b" providerId="ADAL" clId="{3B2F4244-CA14-43B7-B7CE-0E4C091B4D8A}" dt="2024-10-02T11:22:33.652" v="372" actId="478"/>
          <ac:spMkLst>
            <pc:docMk/>
            <pc:sldMk cId="840062974" sldId="4191"/>
            <ac:spMk id="38" creationId="{172278FD-66BC-59ED-70D7-C5F7E21B1C28}"/>
          </ac:spMkLst>
        </pc:spChg>
        <pc:spChg chg="mod">
          <ac:chgData name="Brenda Van Rillaer" userId="70472541-03a7-44cd-9df1-133d0f4a239b" providerId="ADAL" clId="{3B2F4244-CA14-43B7-B7CE-0E4C091B4D8A}" dt="2024-10-02T11:24:40.697" v="557" actId="1036"/>
          <ac:spMkLst>
            <pc:docMk/>
            <pc:sldMk cId="840062974" sldId="4191"/>
            <ac:spMk id="85" creationId="{E0A2630A-6004-A389-F185-CA7B34C2B31C}"/>
          </ac:spMkLst>
        </pc:spChg>
        <pc:spChg chg="mod">
          <ac:chgData name="Brenda Van Rillaer" userId="70472541-03a7-44cd-9df1-133d0f4a239b" providerId="ADAL" clId="{3B2F4244-CA14-43B7-B7CE-0E4C091B4D8A}" dt="2024-10-02T11:25:10.589" v="592" actId="1035"/>
          <ac:spMkLst>
            <pc:docMk/>
            <pc:sldMk cId="840062974" sldId="4191"/>
            <ac:spMk id="109" creationId="{8885974B-1F3F-1919-BA18-BE9CC401A2F9}"/>
          </ac:spMkLst>
        </pc:spChg>
      </pc:sldChg>
      <pc:sldChg chg="addSp delSp modSp mod">
        <pc:chgData name="Brenda Van Rillaer" userId="70472541-03a7-44cd-9df1-133d0f4a239b" providerId="ADAL" clId="{3B2F4244-CA14-43B7-B7CE-0E4C091B4D8A}" dt="2024-10-02T10:34:51.378" v="323" actId="1036"/>
        <pc:sldMkLst>
          <pc:docMk/>
          <pc:sldMk cId="3648915132" sldId="4193"/>
        </pc:sldMkLst>
        <pc:spChg chg="add mod">
          <ac:chgData name="Brenda Van Rillaer" userId="70472541-03a7-44cd-9df1-133d0f4a239b" providerId="ADAL" clId="{3B2F4244-CA14-43B7-B7CE-0E4C091B4D8A}" dt="2024-10-02T10:14:30.473" v="36"/>
          <ac:spMkLst>
            <pc:docMk/>
            <pc:sldMk cId="3648915132" sldId="4193"/>
            <ac:spMk id="2" creationId="{D310CA1A-B4A2-323B-1A1F-751AF3ECDFD7}"/>
          </ac:spMkLst>
        </pc:spChg>
        <pc:spChg chg="add mod ord">
          <ac:chgData name="Brenda Van Rillaer" userId="70472541-03a7-44cd-9df1-133d0f4a239b" providerId="ADAL" clId="{3B2F4244-CA14-43B7-B7CE-0E4C091B4D8A}" dt="2024-10-02T10:34:42.968" v="295" actId="171"/>
          <ac:spMkLst>
            <pc:docMk/>
            <pc:sldMk cId="3648915132" sldId="4193"/>
            <ac:spMk id="3" creationId="{4A757996-477C-7C60-062E-21A149893969}"/>
          </ac:spMkLst>
        </pc:spChg>
        <pc:spChg chg="add mod ord">
          <ac:chgData name="Brenda Van Rillaer" userId="70472541-03a7-44cd-9df1-133d0f4a239b" providerId="ADAL" clId="{3B2F4244-CA14-43B7-B7CE-0E4C091B4D8A}" dt="2024-10-02T10:34:42.968" v="295" actId="171"/>
          <ac:spMkLst>
            <pc:docMk/>
            <pc:sldMk cId="3648915132" sldId="4193"/>
            <ac:spMk id="4" creationId="{D5757A9F-1461-BCB1-BAFC-66D7FC9787DC}"/>
          </ac:spMkLst>
        </pc:spChg>
        <pc:spChg chg="mod">
          <ac:chgData name="Brenda Van Rillaer" userId="70472541-03a7-44cd-9df1-133d0f4a239b" providerId="ADAL" clId="{3B2F4244-CA14-43B7-B7CE-0E4C091B4D8A}" dt="2024-10-02T10:23:01.130" v="69" actId="14100"/>
          <ac:spMkLst>
            <pc:docMk/>
            <pc:sldMk cId="3648915132" sldId="4193"/>
            <ac:spMk id="29" creationId="{1602037E-1744-D954-EE1E-A72D2106B2CD}"/>
          </ac:spMkLst>
        </pc:spChg>
        <pc:spChg chg="mod">
          <ac:chgData name="Brenda Van Rillaer" userId="70472541-03a7-44cd-9df1-133d0f4a239b" providerId="ADAL" clId="{3B2F4244-CA14-43B7-B7CE-0E4C091B4D8A}" dt="2024-10-02T10:23:19.107" v="71" actId="1076"/>
          <ac:spMkLst>
            <pc:docMk/>
            <pc:sldMk cId="3648915132" sldId="4193"/>
            <ac:spMk id="34" creationId="{ADDE8D46-432E-B020-EA06-CD998CF25DEE}"/>
          </ac:spMkLst>
        </pc:spChg>
        <pc:spChg chg="mod">
          <ac:chgData name="Brenda Van Rillaer" userId="70472541-03a7-44cd-9df1-133d0f4a239b" providerId="ADAL" clId="{3B2F4244-CA14-43B7-B7CE-0E4C091B4D8A}" dt="2024-10-02T10:23:19.107" v="71" actId="1076"/>
          <ac:spMkLst>
            <pc:docMk/>
            <pc:sldMk cId="3648915132" sldId="4193"/>
            <ac:spMk id="35" creationId="{339C9552-3FDE-AD00-E2D4-34A950F2783E}"/>
          </ac:spMkLst>
        </pc:spChg>
        <pc:spChg chg="mod ord">
          <ac:chgData name="Brenda Van Rillaer" userId="70472541-03a7-44cd-9df1-133d0f4a239b" providerId="ADAL" clId="{3B2F4244-CA14-43B7-B7CE-0E4C091B4D8A}" dt="2024-10-02T10:23:40.661" v="75" actId="171"/>
          <ac:spMkLst>
            <pc:docMk/>
            <pc:sldMk cId="3648915132" sldId="4193"/>
            <ac:spMk id="36" creationId="{960A7A2F-D6A8-7A59-C50F-A35B9435211E}"/>
          </ac:spMkLst>
        </pc:spChg>
        <pc:spChg chg="del mod">
          <ac:chgData name="Brenda Van Rillaer" userId="70472541-03a7-44cd-9df1-133d0f4a239b" providerId="ADAL" clId="{3B2F4244-CA14-43B7-B7CE-0E4C091B4D8A}" dt="2024-10-02T10:34:13.137" v="286" actId="478"/>
          <ac:spMkLst>
            <pc:docMk/>
            <pc:sldMk cId="3648915132" sldId="4193"/>
            <ac:spMk id="37" creationId="{902733AA-D774-776F-D56A-71DE2C8E591D}"/>
          </ac:spMkLst>
        </pc:spChg>
        <pc:spChg chg="del mod">
          <ac:chgData name="Brenda Van Rillaer" userId="70472541-03a7-44cd-9df1-133d0f4a239b" providerId="ADAL" clId="{3B2F4244-CA14-43B7-B7CE-0E4C091B4D8A}" dt="2024-10-02T10:34:17.799" v="288" actId="478"/>
          <ac:spMkLst>
            <pc:docMk/>
            <pc:sldMk cId="3648915132" sldId="4193"/>
            <ac:spMk id="38" creationId="{172278FD-66BC-59ED-70D7-C5F7E21B1C28}"/>
          </ac:spMkLst>
        </pc:spChg>
        <pc:spChg chg="mod">
          <ac:chgData name="Brenda Van Rillaer" userId="70472541-03a7-44cd-9df1-133d0f4a239b" providerId="ADAL" clId="{3B2F4244-CA14-43B7-B7CE-0E4C091B4D8A}" dt="2024-10-02T10:33:38.293" v="274" actId="1076"/>
          <ac:spMkLst>
            <pc:docMk/>
            <pc:sldMk cId="3648915132" sldId="4193"/>
            <ac:spMk id="99" creationId="{0E1171F4-276F-8B73-4A93-D1E190B511FB}"/>
          </ac:spMkLst>
        </pc:spChg>
        <pc:spChg chg="mod">
          <ac:chgData name="Brenda Van Rillaer" userId="70472541-03a7-44cd-9df1-133d0f4a239b" providerId="ADAL" clId="{3B2F4244-CA14-43B7-B7CE-0E4C091B4D8A}" dt="2024-10-02T10:21:49.561" v="58" actId="1076"/>
          <ac:spMkLst>
            <pc:docMk/>
            <pc:sldMk cId="3648915132" sldId="4193"/>
            <ac:spMk id="105" creationId="{2AA79263-C6A6-1792-1E70-E116CC7960D0}"/>
          </ac:spMkLst>
        </pc:spChg>
        <pc:spChg chg="mod">
          <ac:chgData name="Brenda Van Rillaer" userId="70472541-03a7-44cd-9df1-133d0f4a239b" providerId="ADAL" clId="{3B2F4244-CA14-43B7-B7CE-0E4C091B4D8A}" dt="2024-10-02T10:34:51.378" v="323" actId="1036"/>
          <ac:spMkLst>
            <pc:docMk/>
            <pc:sldMk cId="3648915132" sldId="4193"/>
            <ac:spMk id="109" creationId="{8885974B-1F3F-1919-BA18-BE9CC401A2F9}"/>
          </ac:spMkLst>
        </pc:spChg>
        <pc:spChg chg="mod">
          <ac:chgData name="Brenda Van Rillaer" userId="70472541-03a7-44cd-9df1-133d0f4a239b" providerId="ADAL" clId="{3B2F4244-CA14-43B7-B7CE-0E4C091B4D8A}" dt="2024-10-02T10:21:17.920" v="53" actId="1076"/>
          <ac:spMkLst>
            <pc:docMk/>
            <pc:sldMk cId="3648915132" sldId="4193"/>
            <ac:spMk id="119" creationId="{B178F688-D500-46F2-90CF-DB7B0A90BFDD}"/>
          </ac:spMkLst>
        </pc:spChg>
        <pc:spChg chg="mod">
          <ac:chgData name="Brenda Van Rillaer" userId="70472541-03a7-44cd-9df1-133d0f4a239b" providerId="ADAL" clId="{3B2F4244-CA14-43B7-B7CE-0E4C091B4D8A}" dt="2024-10-02T10:21:17.920" v="53" actId="1076"/>
          <ac:spMkLst>
            <pc:docMk/>
            <pc:sldMk cId="3648915132" sldId="4193"/>
            <ac:spMk id="121" creationId="{B94F9DCC-8F9D-B82F-4640-EFEE00BA882D}"/>
          </ac:spMkLst>
        </pc:spChg>
        <pc:spChg chg="mod">
          <ac:chgData name="Brenda Van Rillaer" userId="70472541-03a7-44cd-9df1-133d0f4a239b" providerId="ADAL" clId="{3B2F4244-CA14-43B7-B7CE-0E4C091B4D8A}" dt="2024-10-02T10:21:17.920" v="53" actId="1076"/>
          <ac:spMkLst>
            <pc:docMk/>
            <pc:sldMk cId="3648915132" sldId="4193"/>
            <ac:spMk id="122" creationId="{CCD874B4-FB51-8FA1-3B57-F460504E4EB4}"/>
          </ac:spMkLst>
        </pc:spChg>
        <pc:spChg chg="mod">
          <ac:chgData name="Brenda Van Rillaer" userId="70472541-03a7-44cd-9df1-133d0f4a239b" providerId="ADAL" clId="{3B2F4244-CA14-43B7-B7CE-0E4C091B4D8A}" dt="2024-10-02T10:21:17.920" v="53" actId="1076"/>
          <ac:spMkLst>
            <pc:docMk/>
            <pc:sldMk cId="3648915132" sldId="4193"/>
            <ac:spMk id="124" creationId="{8EEDBE7B-D120-8748-9479-6AAF3ACEF421}"/>
          </ac:spMkLst>
        </pc:spChg>
        <pc:spChg chg="mod">
          <ac:chgData name="Brenda Van Rillaer" userId="70472541-03a7-44cd-9df1-133d0f4a239b" providerId="ADAL" clId="{3B2F4244-CA14-43B7-B7CE-0E4C091B4D8A}" dt="2024-10-02T10:21:17.920" v="53" actId="1076"/>
          <ac:spMkLst>
            <pc:docMk/>
            <pc:sldMk cId="3648915132" sldId="4193"/>
            <ac:spMk id="131" creationId="{2AE38E24-260D-918B-149A-D1E1F8DF0798}"/>
          </ac:spMkLst>
        </pc:spChg>
        <pc:spChg chg="mod">
          <ac:chgData name="Brenda Van Rillaer" userId="70472541-03a7-44cd-9df1-133d0f4a239b" providerId="ADAL" clId="{3B2F4244-CA14-43B7-B7CE-0E4C091B4D8A}" dt="2024-10-02T10:20:54.204" v="52" actId="1076"/>
          <ac:spMkLst>
            <pc:docMk/>
            <pc:sldMk cId="3648915132" sldId="4193"/>
            <ac:spMk id="152" creationId="{B225F072-2FD2-2062-0A37-ACEE35C2F65B}"/>
          </ac:spMkLst>
        </pc:spChg>
        <pc:spChg chg="mod">
          <ac:chgData name="Brenda Van Rillaer" userId="70472541-03a7-44cd-9df1-133d0f4a239b" providerId="ADAL" clId="{3B2F4244-CA14-43B7-B7CE-0E4C091B4D8A}" dt="2024-10-02T10:20:54.204" v="52" actId="1076"/>
          <ac:spMkLst>
            <pc:docMk/>
            <pc:sldMk cId="3648915132" sldId="4193"/>
            <ac:spMk id="154" creationId="{2449B66B-D53F-0EF4-CD53-23DE983AF5F4}"/>
          </ac:spMkLst>
        </pc:spChg>
        <pc:spChg chg="mod">
          <ac:chgData name="Brenda Van Rillaer" userId="70472541-03a7-44cd-9df1-133d0f4a239b" providerId="ADAL" clId="{3B2F4244-CA14-43B7-B7CE-0E4C091B4D8A}" dt="2024-10-02T10:20:54.204" v="52" actId="1076"/>
          <ac:spMkLst>
            <pc:docMk/>
            <pc:sldMk cId="3648915132" sldId="4193"/>
            <ac:spMk id="155" creationId="{507173AB-606E-EACB-3735-0686C119661C}"/>
          </ac:spMkLst>
        </pc:spChg>
        <pc:spChg chg="mod">
          <ac:chgData name="Brenda Van Rillaer" userId="70472541-03a7-44cd-9df1-133d0f4a239b" providerId="ADAL" clId="{3B2F4244-CA14-43B7-B7CE-0E4C091B4D8A}" dt="2024-10-02T10:20:54.204" v="52" actId="1076"/>
          <ac:spMkLst>
            <pc:docMk/>
            <pc:sldMk cId="3648915132" sldId="4193"/>
            <ac:spMk id="157" creationId="{2AEF61C0-2E9E-5690-A765-99CAEF2BA5F4}"/>
          </ac:spMkLst>
        </pc:spChg>
        <pc:spChg chg="mod">
          <ac:chgData name="Brenda Van Rillaer" userId="70472541-03a7-44cd-9df1-133d0f4a239b" providerId="ADAL" clId="{3B2F4244-CA14-43B7-B7CE-0E4C091B4D8A}" dt="2024-10-02T10:20:54.204" v="52" actId="1076"/>
          <ac:spMkLst>
            <pc:docMk/>
            <pc:sldMk cId="3648915132" sldId="4193"/>
            <ac:spMk id="159" creationId="{4C079C87-54A6-3382-FF0A-34BCE596FE00}"/>
          </ac:spMkLst>
        </pc:spChg>
        <pc:spChg chg="mod">
          <ac:chgData name="Brenda Van Rillaer" userId="70472541-03a7-44cd-9df1-133d0f4a239b" providerId="ADAL" clId="{3B2F4244-CA14-43B7-B7CE-0E4C091B4D8A}" dt="2024-10-02T10:20:54.204" v="52" actId="1076"/>
          <ac:spMkLst>
            <pc:docMk/>
            <pc:sldMk cId="3648915132" sldId="4193"/>
            <ac:spMk id="163" creationId="{74201061-2EA0-F6B0-B252-97385022290B}"/>
          </ac:spMkLst>
        </pc:spChg>
        <pc:picChg chg="mod">
          <ac:chgData name="Brenda Van Rillaer" userId="70472541-03a7-44cd-9df1-133d0f4a239b" providerId="ADAL" clId="{3B2F4244-CA14-43B7-B7CE-0E4C091B4D8A}" dt="2024-10-02T10:21:17.920" v="53" actId="1076"/>
          <ac:picMkLst>
            <pc:docMk/>
            <pc:sldMk cId="3648915132" sldId="4193"/>
            <ac:picMk id="120" creationId="{90D9BA14-0189-5E73-C7E4-E27F03DDBB4F}"/>
          </ac:picMkLst>
        </pc:picChg>
        <pc:picChg chg="mod">
          <ac:chgData name="Brenda Van Rillaer" userId="70472541-03a7-44cd-9df1-133d0f4a239b" providerId="ADAL" clId="{3B2F4244-CA14-43B7-B7CE-0E4C091B4D8A}" dt="2024-10-02T10:21:17.920" v="53" actId="1076"/>
          <ac:picMkLst>
            <pc:docMk/>
            <pc:sldMk cId="3648915132" sldId="4193"/>
            <ac:picMk id="125" creationId="{FE3D06ED-ABDA-7262-0E67-ABBC8B6483BF}"/>
          </ac:picMkLst>
        </pc:picChg>
        <pc:picChg chg="mod">
          <ac:chgData name="Brenda Van Rillaer" userId="70472541-03a7-44cd-9df1-133d0f4a239b" providerId="ADAL" clId="{3B2F4244-CA14-43B7-B7CE-0E4C091B4D8A}" dt="2024-10-02T10:21:17.920" v="53" actId="1076"/>
          <ac:picMkLst>
            <pc:docMk/>
            <pc:sldMk cId="3648915132" sldId="4193"/>
            <ac:picMk id="126" creationId="{1ECAB5AE-8ECE-4C81-0ABC-9E1EC3A3B731}"/>
          </ac:picMkLst>
        </pc:picChg>
        <pc:picChg chg="mod">
          <ac:chgData name="Brenda Van Rillaer" userId="70472541-03a7-44cd-9df1-133d0f4a239b" providerId="ADAL" clId="{3B2F4244-CA14-43B7-B7CE-0E4C091B4D8A}" dt="2024-10-02T10:21:17.920" v="53" actId="1076"/>
          <ac:picMkLst>
            <pc:docMk/>
            <pc:sldMk cId="3648915132" sldId="4193"/>
            <ac:picMk id="127" creationId="{5FCA487F-231C-298B-ABD3-536F1B382805}"/>
          </ac:picMkLst>
        </pc:picChg>
        <pc:picChg chg="mod">
          <ac:chgData name="Brenda Van Rillaer" userId="70472541-03a7-44cd-9df1-133d0f4a239b" providerId="ADAL" clId="{3B2F4244-CA14-43B7-B7CE-0E4C091B4D8A}" dt="2024-10-02T10:21:17.920" v="53" actId="1076"/>
          <ac:picMkLst>
            <pc:docMk/>
            <pc:sldMk cId="3648915132" sldId="4193"/>
            <ac:picMk id="128" creationId="{A08A856F-3CB1-CBD2-B706-2A08BC7A69D9}"/>
          </ac:picMkLst>
        </pc:picChg>
        <pc:picChg chg="mod">
          <ac:chgData name="Brenda Van Rillaer" userId="70472541-03a7-44cd-9df1-133d0f4a239b" providerId="ADAL" clId="{3B2F4244-CA14-43B7-B7CE-0E4C091B4D8A}" dt="2024-10-02T10:21:17.920" v="53" actId="1076"/>
          <ac:picMkLst>
            <pc:docMk/>
            <pc:sldMk cId="3648915132" sldId="4193"/>
            <ac:picMk id="129" creationId="{06A7DC55-6A04-00DC-FB17-63C7B22D70B7}"/>
          </ac:picMkLst>
        </pc:picChg>
        <pc:picChg chg="mod">
          <ac:chgData name="Brenda Van Rillaer" userId="70472541-03a7-44cd-9df1-133d0f4a239b" providerId="ADAL" clId="{3B2F4244-CA14-43B7-B7CE-0E4C091B4D8A}" dt="2024-10-02T10:21:17.920" v="53" actId="1076"/>
          <ac:picMkLst>
            <pc:docMk/>
            <pc:sldMk cId="3648915132" sldId="4193"/>
            <ac:picMk id="130" creationId="{889C43B3-A67E-E0A6-EDEB-CA3BD774A670}"/>
          </ac:picMkLst>
        </pc:picChg>
        <pc:picChg chg="mod">
          <ac:chgData name="Brenda Van Rillaer" userId="70472541-03a7-44cd-9df1-133d0f4a239b" providerId="ADAL" clId="{3B2F4244-CA14-43B7-B7CE-0E4C091B4D8A}" dt="2024-10-02T10:21:17.920" v="53" actId="1076"/>
          <ac:picMkLst>
            <pc:docMk/>
            <pc:sldMk cId="3648915132" sldId="4193"/>
            <ac:picMk id="132" creationId="{C8CA88DA-668B-DF8D-6F41-4AF0516F975D}"/>
          </ac:picMkLst>
        </pc:picChg>
        <pc:picChg chg="mod">
          <ac:chgData name="Brenda Van Rillaer" userId="70472541-03a7-44cd-9df1-133d0f4a239b" providerId="ADAL" clId="{3B2F4244-CA14-43B7-B7CE-0E4C091B4D8A}" dt="2024-10-02T10:21:17.920" v="53" actId="1076"/>
          <ac:picMkLst>
            <pc:docMk/>
            <pc:sldMk cId="3648915132" sldId="4193"/>
            <ac:picMk id="133" creationId="{60A15E13-C98A-7268-DBC9-855799A418FB}"/>
          </ac:picMkLst>
        </pc:picChg>
        <pc:picChg chg="mod">
          <ac:chgData name="Brenda Van Rillaer" userId="70472541-03a7-44cd-9df1-133d0f4a239b" providerId="ADAL" clId="{3B2F4244-CA14-43B7-B7CE-0E4C091B4D8A}" dt="2024-10-02T10:20:54.204" v="52" actId="1076"/>
          <ac:picMkLst>
            <pc:docMk/>
            <pc:sldMk cId="3648915132" sldId="4193"/>
            <ac:picMk id="153" creationId="{C22975F9-5177-7273-5DA0-9C2EF706DA9E}"/>
          </ac:picMkLst>
        </pc:picChg>
        <pc:picChg chg="mod">
          <ac:chgData name="Brenda Van Rillaer" userId="70472541-03a7-44cd-9df1-133d0f4a239b" providerId="ADAL" clId="{3B2F4244-CA14-43B7-B7CE-0E4C091B4D8A}" dt="2024-10-02T10:20:54.204" v="52" actId="1076"/>
          <ac:picMkLst>
            <pc:docMk/>
            <pc:sldMk cId="3648915132" sldId="4193"/>
            <ac:picMk id="158" creationId="{5B7E3C51-6473-759B-88E8-085B813E83BC}"/>
          </ac:picMkLst>
        </pc:picChg>
        <pc:picChg chg="mod">
          <ac:chgData name="Brenda Van Rillaer" userId="70472541-03a7-44cd-9df1-133d0f4a239b" providerId="ADAL" clId="{3B2F4244-CA14-43B7-B7CE-0E4C091B4D8A}" dt="2024-10-02T10:20:54.204" v="52" actId="1076"/>
          <ac:picMkLst>
            <pc:docMk/>
            <pc:sldMk cId="3648915132" sldId="4193"/>
            <ac:picMk id="160" creationId="{6B9341ED-36CD-46A3-D932-7CFB88BF97EB}"/>
          </ac:picMkLst>
        </pc:picChg>
        <pc:picChg chg="mod">
          <ac:chgData name="Brenda Van Rillaer" userId="70472541-03a7-44cd-9df1-133d0f4a239b" providerId="ADAL" clId="{3B2F4244-CA14-43B7-B7CE-0E4C091B4D8A}" dt="2024-10-02T10:20:54.204" v="52" actId="1076"/>
          <ac:picMkLst>
            <pc:docMk/>
            <pc:sldMk cId="3648915132" sldId="4193"/>
            <ac:picMk id="161" creationId="{1EA32928-F09C-9668-368F-5CDE431FB731}"/>
          </ac:picMkLst>
        </pc:picChg>
        <pc:picChg chg="mod">
          <ac:chgData name="Brenda Van Rillaer" userId="70472541-03a7-44cd-9df1-133d0f4a239b" providerId="ADAL" clId="{3B2F4244-CA14-43B7-B7CE-0E4C091B4D8A}" dt="2024-10-02T10:20:54.204" v="52" actId="1076"/>
          <ac:picMkLst>
            <pc:docMk/>
            <pc:sldMk cId="3648915132" sldId="4193"/>
            <ac:picMk id="162" creationId="{E5A9DF6D-B4F3-998A-57F4-5F4A2B6AB80C}"/>
          </ac:picMkLst>
        </pc:picChg>
        <pc:picChg chg="mod">
          <ac:chgData name="Brenda Van Rillaer" userId="70472541-03a7-44cd-9df1-133d0f4a239b" providerId="ADAL" clId="{3B2F4244-CA14-43B7-B7CE-0E4C091B4D8A}" dt="2024-10-02T10:20:54.204" v="52" actId="1076"/>
          <ac:picMkLst>
            <pc:docMk/>
            <pc:sldMk cId="3648915132" sldId="4193"/>
            <ac:picMk id="164" creationId="{CAC01CF3-C658-04D0-BB73-354E8BFF546B}"/>
          </ac:picMkLst>
        </pc:picChg>
        <pc:picChg chg="mod">
          <ac:chgData name="Brenda Van Rillaer" userId="70472541-03a7-44cd-9df1-133d0f4a239b" providerId="ADAL" clId="{3B2F4244-CA14-43B7-B7CE-0E4C091B4D8A}" dt="2024-10-02T10:20:54.204" v="52" actId="1076"/>
          <ac:picMkLst>
            <pc:docMk/>
            <pc:sldMk cId="3648915132" sldId="4193"/>
            <ac:picMk id="165" creationId="{FFFA904A-BC04-AA71-A081-A41BE3884224}"/>
          </ac:picMkLst>
        </pc:picChg>
        <pc:picChg chg="mod">
          <ac:chgData name="Brenda Van Rillaer" userId="70472541-03a7-44cd-9df1-133d0f4a239b" providerId="ADAL" clId="{3B2F4244-CA14-43B7-B7CE-0E4C091B4D8A}" dt="2024-10-02T10:20:54.204" v="52" actId="1076"/>
          <ac:picMkLst>
            <pc:docMk/>
            <pc:sldMk cId="3648915132" sldId="4193"/>
            <ac:picMk id="166" creationId="{14E17CA5-29BB-EF19-879B-3B5A288B724C}"/>
          </ac:picMkLst>
        </pc:picChg>
        <pc:picChg chg="mod">
          <ac:chgData name="Brenda Van Rillaer" userId="70472541-03a7-44cd-9df1-133d0f4a239b" providerId="ADAL" clId="{3B2F4244-CA14-43B7-B7CE-0E4C091B4D8A}" dt="2024-10-02T10:20:54.204" v="52" actId="1076"/>
          <ac:picMkLst>
            <pc:docMk/>
            <pc:sldMk cId="3648915132" sldId="4193"/>
            <ac:picMk id="167" creationId="{C536ECFE-A9C9-142D-498F-36175067D64E}"/>
          </ac:picMkLst>
        </pc:picChg>
        <pc:cxnChg chg="mod">
          <ac:chgData name="Brenda Van Rillaer" userId="70472541-03a7-44cd-9df1-133d0f4a239b" providerId="ADAL" clId="{3B2F4244-CA14-43B7-B7CE-0E4C091B4D8A}" dt="2024-10-02T10:21:17.920" v="53" actId="1076"/>
          <ac:cxnSpMkLst>
            <pc:docMk/>
            <pc:sldMk cId="3648915132" sldId="4193"/>
            <ac:cxnSpMk id="123" creationId="{E0B9FB6A-3912-BC81-8618-F4E6639B5C34}"/>
          </ac:cxnSpMkLst>
        </pc:cxnChg>
        <pc:cxnChg chg="mod">
          <ac:chgData name="Brenda Van Rillaer" userId="70472541-03a7-44cd-9df1-133d0f4a239b" providerId="ADAL" clId="{3B2F4244-CA14-43B7-B7CE-0E4C091B4D8A}" dt="2024-10-02T10:20:54.204" v="52" actId="1076"/>
          <ac:cxnSpMkLst>
            <pc:docMk/>
            <pc:sldMk cId="3648915132" sldId="4193"/>
            <ac:cxnSpMk id="156" creationId="{BFD5050E-D573-F010-3A00-47CDE5B59798}"/>
          </ac:cxnSpMkLst>
        </pc:cxnChg>
      </pc:sldChg>
      <pc:sldChg chg="addSp delSp modSp mod">
        <pc:chgData name="Brenda Van Rillaer" userId="70472541-03a7-44cd-9df1-133d0f4a239b" providerId="ADAL" clId="{3B2F4244-CA14-43B7-B7CE-0E4C091B4D8A}" dt="2024-10-02T11:33:37.313" v="1085" actId="1035"/>
        <pc:sldMkLst>
          <pc:docMk/>
          <pc:sldMk cId="2884356488" sldId="4198"/>
        </pc:sldMkLst>
        <pc:spChg chg="add mod ord">
          <ac:chgData name="Brenda Van Rillaer" userId="70472541-03a7-44cd-9df1-133d0f4a239b" providerId="ADAL" clId="{3B2F4244-CA14-43B7-B7CE-0E4C091B4D8A}" dt="2024-10-02T11:33:19.213" v="1035" actId="171"/>
          <ac:spMkLst>
            <pc:docMk/>
            <pc:sldMk cId="2884356488" sldId="4198"/>
            <ac:spMk id="2" creationId="{3E0921FC-26BB-F4AE-9D5B-D86A497EA99D}"/>
          </ac:spMkLst>
        </pc:spChg>
        <pc:spChg chg="add mod ord">
          <ac:chgData name="Brenda Van Rillaer" userId="70472541-03a7-44cd-9df1-133d0f4a239b" providerId="ADAL" clId="{3B2F4244-CA14-43B7-B7CE-0E4C091B4D8A}" dt="2024-10-02T11:33:19.213" v="1035" actId="171"/>
          <ac:spMkLst>
            <pc:docMk/>
            <pc:sldMk cId="2884356488" sldId="4198"/>
            <ac:spMk id="3" creationId="{349902DB-A5B9-D0AD-1868-423668365556}"/>
          </ac:spMkLst>
        </pc:spChg>
        <pc:spChg chg="mod">
          <ac:chgData name="Brenda Van Rillaer" userId="70472541-03a7-44cd-9df1-133d0f4a239b" providerId="ADAL" clId="{3B2F4244-CA14-43B7-B7CE-0E4C091B4D8A}" dt="2024-10-02T11:32:31.312" v="940" actId="14100"/>
          <ac:spMkLst>
            <pc:docMk/>
            <pc:sldMk cId="2884356488" sldId="4198"/>
            <ac:spMk id="29" creationId="{1602037E-1744-D954-EE1E-A72D2106B2CD}"/>
          </ac:spMkLst>
        </pc:spChg>
        <pc:spChg chg="del">
          <ac:chgData name="Brenda Van Rillaer" userId="70472541-03a7-44cd-9df1-133d0f4a239b" providerId="ADAL" clId="{3B2F4244-CA14-43B7-B7CE-0E4C091B4D8A}" dt="2024-10-02T11:31:48.774" v="860" actId="478"/>
          <ac:spMkLst>
            <pc:docMk/>
            <pc:sldMk cId="2884356488" sldId="4198"/>
            <ac:spMk id="34" creationId="{ADDE8D46-432E-B020-EA06-CD998CF25DEE}"/>
          </ac:spMkLst>
        </pc:spChg>
        <pc:spChg chg="mod ord">
          <ac:chgData name="Brenda Van Rillaer" userId="70472541-03a7-44cd-9df1-133d0f4a239b" providerId="ADAL" clId="{3B2F4244-CA14-43B7-B7CE-0E4C091B4D8A}" dt="2024-10-02T11:32:50.146" v="963" actId="1037"/>
          <ac:spMkLst>
            <pc:docMk/>
            <pc:sldMk cId="2884356488" sldId="4198"/>
            <ac:spMk id="35" creationId="{339C9552-3FDE-AD00-E2D4-34A950F2783E}"/>
          </ac:spMkLst>
        </pc:spChg>
        <pc:spChg chg="mod">
          <ac:chgData name="Brenda Van Rillaer" userId="70472541-03a7-44cd-9df1-133d0f4a239b" providerId="ADAL" clId="{3B2F4244-CA14-43B7-B7CE-0E4C091B4D8A}" dt="2024-10-02T11:32:55.127" v="966" actId="1035"/>
          <ac:spMkLst>
            <pc:docMk/>
            <pc:sldMk cId="2884356488" sldId="4198"/>
            <ac:spMk id="36" creationId="{960A7A2F-D6A8-7A59-C50F-A35B9435211E}"/>
          </ac:spMkLst>
        </pc:spChg>
        <pc:spChg chg="mod">
          <ac:chgData name="Brenda Van Rillaer" userId="70472541-03a7-44cd-9df1-133d0f4a239b" providerId="ADAL" clId="{3B2F4244-CA14-43B7-B7CE-0E4C091B4D8A}" dt="2024-10-02T11:32:50.146" v="963" actId="1037"/>
          <ac:spMkLst>
            <pc:docMk/>
            <pc:sldMk cId="2884356488" sldId="4198"/>
            <ac:spMk id="37" creationId="{902733AA-D774-776F-D56A-71DE2C8E591D}"/>
          </ac:spMkLst>
        </pc:spChg>
        <pc:spChg chg="del mod">
          <ac:chgData name="Brenda Van Rillaer" userId="70472541-03a7-44cd-9df1-133d0f4a239b" providerId="ADAL" clId="{3B2F4244-CA14-43B7-B7CE-0E4C091B4D8A}" dt="2024-10-02T11:31:53.393" v="862" actId="478"/>
          <ac:spMkLst>
            <pc:docMk/>
            <pc:sldMk cId="2884356488" sldId="4198"/>
            <ac:spMk id="38" creationId="{172278FD-66BC-59ED-70D7-C5F7E21B1C28}"/>
          </ac:spMkLst>
        </pc:spChg>
        <pc:spChg chg="mod">
          <ac:chgData name="Brenda Van Rillaer" userId="70472541-03a7-44cd-9df1-133d0f4a239b" providerId="ADAL" clId="{3B2F4244-CA14-43B7-B7CE-0E4C091B4D8A}" dt="2024-10-02T11:33:37.313" v="1085" actId="1035"/>
          <ac:spMkLst>
            <pc:docMk/>
            <pc:sldMk cId="2884356488" sldId="4198"/>
            <ac:spMk id="39" creationId="{0294CDAB-5FE1-97B6-5DA8-873A82B58FCC}"/>
          </ac:spMkLst>
        </pc:spChg>
        <pc:spChg chg="mod">
          <ac:chgData name="Brenda Van Rillaer" userId="70472541-03a7-44cd-9df1-133d0f4a239b" providerId="ADAL" clId="{3B2F4244-CA14-43B7-B7CE-0E4C091B4D8A}" dt="2024-10-02T11:33:26.144" v="1048" actId="1036"/>
          <ac:spMkLst>
            <pc:docMk/>
            <pc:sldMk cId="2884356488" sldId="4198"/>
            <ac:spMk id="104" creationId="{3A735CDF-3F60-A6B0-7C55-9F6B257C2D31}"/>
          </ac:spMkLst>
        </pc:spChg>
      </pc:sldChg>
      <pc:sldChg chg="modSp mod ord">
        <pc:chgData name="Brenda Van Rillaer" userId="70472541-03a7-44cd-9df1-133d0f4a239b" providerId="ADAL" clId="{3B2F4244-CA14-43B7-B7CE-0E4C091B4D8A}" dt="2024-10-02T10:34:07.634" v="276" actId="1076"/>
        <pc:sldMkLst>
          <pc:docMk/>
          <pc:sldMk cId="3706567422" sldId="4200"/>
        </pc:sldMkLst>
        <pc:spChg chg="mod">
          <ac:chgData name="Brenda Van Rillaer" userId="70472541-03a7-44cd-9df1-133d0f4a239b" providerId="ADAL" clId="{3B2F4244-CA14-43B7-B7CE-0E4C091B4D8A}" dt="2024-10-02T10:29:23.960" v="209" actId="14100"/>
          <ac:spMkLst>
            <pc:docMk/>
            <pc:sldMk cId="3706567422" sldId="4200"/>
            <ac:spMk id="29" creationId="{1602037E-1744-D954-EE1E-A72D2106B2CD}"/>
          </ac:spMkLst>
        </pc:spChg>
        <pc:spChg chg="mod">
          <ac:chgData name="Brenda Van Rillaer" userId="70472541-03a7-44cd-9df1-133d0f4a239b" providerId="ADAL" clId="{3B2F4244-CA14-43B7-B7CE-0E4C091B4D8A}" dt="2024-10-02T10:29:46.253" v="211" actId="1076"/>
          <ac:spMkLst>
            <pc:docMk/>
            <pc:sldMk cId="3706567422" sldId="4200"/>
            <ac:spMk id="34" creationId="{ADDE8D46-432E-B020-EA06-CD998CF25DEE}"/>
          </ac:spMkLst>
        </pc:spChg>
        <pc:spChg chg="mod">
          <ac:chgData name="Brenda Van Rillaer" userId="70472541-03a7-44cd-9df1-133d0f4a239b" providerId="ADAL" clId="{3B2F4244-CA14-43B7-B7CE-0E4C091B4D8A}" dt="2024-10-02T10:29:46.253" v="211" actId="1076"/>
          <ac:spMkLst>
            <pc:docMk/>
            <pc:sldMk cId="3706567422" sldId="4200"/>
            <ac:spMk id="35" creationId="{339C9552-3FDE-AD00-E2D4-34A950F2783E}"/>
          </ac:spMkLst>
        </pc:spChg>
        <pc:spChg chg="mod ord">
          <ac:chgData name="Brenda Van Rillaer" userId="70472541-03a7-44cd-9df1-133d0f4a239b" providerId="ADAL" clId="{3B2F4244-CA14-43B7-B7CE-0E4C091B4D8A}" dt="2024-10-02T10:29:53.535" v="213" actId="171"/>
          <ac:spMkLst>
            <pc:docMk/>
            <pc:sldMk cId="3706567422" sldId="4200"/>
            <ac:spMk id="36" creationId="{960A7A2F-D6A8-7A59-C50F-A35B9435211E}"/>
          </ac:spMkLst>
        </pc:spChg>
        <pc:spChg chg="mod">
          <ac:chgData name="Brenda Van Rillaer" userId="70472541-03a7-44cd-9df1-133d0f4a239b" providerId="ADAL" clId="{3B2F4244-CA14-43B7-B7CE-0E4C091B4D8A}" dt="2024-10-02T10:29:13.935" v="208" actId="1037"/>
          <ac:spMkLst>
            <pc:docMk/>
            <pc:sldMk cId="3706567422" sldId="4200"/>
            <ac:spMk id="37" creationId="{902733AA-D774-776F-D56A-71DE2C8E591D}"/>
          </ac:spMkLst>
        </pc:spChg>
        <pc:spChg chg="mod">
          <ac:chgData name="Brenda Van Rillaer" userId="70472541-03a7-44cd-9df1-133d0f4a239b" providerId="ADAL" clId="{3B2F4244-CA14-43B7-B7CE-0E4C091B4D8A}" dt="2024-10-02T10:29:13.935" v="208" actId="1037"/>
          <ac:spMkLst>
            <pc:docMk/>
            <pc:sldMk cId="3706567422" sldId="4200"/>
            <ac:spMk id="38" creationId="{172278FD-66BC-59ED-70D7-C5F7E21B1C28}"/>
          </ac:spMkLst>
        </pc:spChg>
        <pc:spChg chg="mod">
          <ac:chgData name="Brenda Van Rillaer" userId="70472541-03a7-44cd-9df1-133d0f4a239b" providerId="ADAL" clId="{3B2F4244-CA14-43B7-B7CE-0E4C091B4D8A}" dt="2024-10-02T10:34:07.634" v="276" actId="1076"/>
          <ac:spMkLst>
            <pc:docMk/>
            <pc:sldMk cId="3706567422" sldId="4200"/>
            <ac:spMk id="108" creationId="{E3DA76F1-63DA-62A0-D1A0-D91112F78088}"/>
          </ac:spMkLst>
        </pc:spChg>
        <pc:spChg chg="mod">
          <ac:chgData name="Brenda Van Rillaer" userId="70472541-03a7-44cd-9df1-133d0f4a239b" providerId="ADAL" clId="{3B2F4244-CA14-43B7-B7CE-0E4C091B4D8A}" dt="2024-10-02T10:30:19.085" v="269" actId="1035"/>
          <ac:spMkLst>
            <pc:docMk/>
            <pc:sldMk cId="3706567422" sldId="4200"/>
            <ac:spMk id="109" creationId="{8885974B-1F3F-1919-BA18-BE9CC401A2F9}"/>
          </ac:spMkLst>
        </pc:spChg>
        <pc:spChg chg="mod">
          <ac:chgData name="Brenda Van Rillaer" userId="70472541-03a7-44cd-9df1-133d0f4a239b" providerId="ADAL" clId="{3B2F4244-CA14-43B7-B7CE-0E4C091B4D8A}" dt="2024-10-02T10:28:06.331" v="123" actId="1076"/>
          <ac:spMkLst>
            <pc:docMk/>
            <pc:sldMk cId="3706567422" sldId="4200"/>
            <ac:spMk id="110" creationId="{C114FCF9-C62C-233A-908D-7AEB285632BC}"/>
          </ac:spMkLst>
        </pc:spChg>
        <pc:spChg chg="mod">
          <ac:chgData name="Brenda Van Rillaer" userId="70472541-03a7-44cd-9df1-133d0f4a239b" providerId="ADAL" clId="{3B2F4244-CA14-43B7-B7CE-0E4C091B4D8A}" dt="2024-10-02T10:28:06.331" v="123" actId="1076"/>
          <ac:spMkLst>
            <pc:docMk/>
            <pc:sldMk cId="3706567422" sldId="4200"/>
            <ac:spMk id="112" creationId="{F1A4096F-F9D8-69C1-6B5E-79FDE1C47A2A}"/>
          </ac:spMkLst>
        </pc:spChg>
        <pc:spChg chg="mod">
          <ac:chgData name="Brenda Van Rillaer" userId="70472541-03a7-44cd-9df1-133d0f4a239b" providerId="ADAL" clId="{3B2F4244-CA14-43B7-B7CE-0E4C091B4D8A}" dt="2024-10-02T10:28:06.331" v="123" actId="1076"/>
          <ac:spMkLst>
            <pc:docMk/>
            <pc:sldMk cId="3706567422" sldId="4200"/>
            <ac:spMk id="113" creationId="{81FE0281-6C03-86F1-ED98-8E6178CB7916}"/>
          </ac:spMkLst>
        </pc:spChg>
        <pc:spChg chg="mod">
          <ac:chgData name="Brenda Van Rillaer" userId="70472541-03a7-44cd-9df1-133d0f4a239b" providerId="ADAL" clId="{3B2F4244-CA14-43B7-B7CE-0E4C091B4D8A}" dt="2024-10-02T10:28:06.331" v="123" actId="1076"/>
          <ac:spMkLst>
            <pc:docMk/>
            <pc:sldMk cId="3706567422" sldId="4200"/>
            <ac:spMk id="115" creationId="{36322BC1-48C9-899D-4FA1-854A49ED17A3}"/>
          </ac:spMkLst>
        </pc:spChg>
        <pc:spChg chg="mod">
          <ac:chgData name="Brenda Van Rillaer" userId="70472541-03a7-44cd-9df1-133d0f4a239b" providerId="ADAL" clId="{3B2F4244-CA14-43B7-B7CE-0E4C091B4D8A}" dt="2024-10-02T10:28:06.331" v="123" actId="1076"/>
          <ac:spMkLst>
            <pc:docMk/>
            <pc:sldMk cId="3706567422" sldId="4200"/>
            <ac:spMk id="122" creationId="{34C70980-B313-B11E-7D52-97641A2FD001}"/>
          </ac:spMkLst>
        </pc:spChg>
        <pc:spChg chg="mod">
          <ac:chgData name="Brenda Van Rillaer" userId="70472541-03a7-44cd-9df1-133d0f4a239b" providerId="ADAL" clId="{3B2F4244-CA14-43B7-B7CE-0E4C091B4D8A}" dt="2024-10-02T10:27:26.956" v="122" actId="1076"/>
          <ac:spMkLst>
            <pc:docMk/>
            <pc:sldMk cId="3706567422" sldId="4200"/>
            <ac:spMk id="126" creationId="{969B9A50-D1F9-954E-7C13-6DB74BCDB83C}"/>
          </ac:spMkLst>
        </pc:spChg>
        <pc:spChg chg="mod">
          <ac:chgData name="Brenda Van Rillaer" userId="70472541-03a7-44cd-9df1-133d0f4a239b" providerId="ADAL" clId="{3B2F4244-CA14-43B7-B7CE-0E4C091B4D8A}" dt="2024-10-02T10:27:26.956" v="122" actId="1076"/>
          <ac:spMkLst>
            <pc:docMk/>
            <pc:sldMk cId="3706567422" sldId="4200"/>
            <ac:spMk id="128" creationId="{BE6322DB-D677-C3A1-6ACF-0F28FEE27397}"/>
          </ac:spMkLst>
        </pc:spChg>
        <pc:spChg chg="mod">
          <ac:chgData name="Brenda Van Rillaer" userId="70472541-03a7-44cd-9df1-133d0f4a239b" providerId="ADAL" clId="{3B2F4244-CA14-43B7-B7CE-0E4C091B4D8A}" dt="2024-10-02T10:27:26.956" v="122" actId="1076"/>
          <ac:spMkLst>
            <pc:docMk/>
            <pc:sldMk cId="3706567422" sldId="4200"/>
            <ac:spMk id="129" creationId="{7B436C87-FD07-A7C7-832C-5596A9073C32}"/>
          </ac:spMkLst>
        </pc:spChg>
        <pc:spChg chg="mod">
          <ac:chgData name="Brenda Van Rillaer" userId="70472541-03a7-44cd-9df1-133d0f4a239b" providerId="ADAL" clId="{3B2F4244-CA14-43B7-B7CE-0E4C091B4D8A}" dt="2024-10-02T10:27:26.956" v="122" actId="1076"/>
          <ac:spMkLst>
            <pc:docMk/>
            <pc:sldMk cId="3706567422" sldId="4200"/>
            <ac:spMk id="131" creationId="{3AD9132C-68BB-4798-B548-1663834A1AE9}"/>
          </ac:spMkLst>
        </pc:spChg>
        <pc:spChg chg="mod">
          <ac:chgData name="Brenda Van Rillaer" userId="70472541-03a7-44cd-9df1-133d0f4a239b" providerId="ADAL" clId="{3B2F4244-CA14-43B7-B7CE-0E4C091B4D8A}" dt="2024-10-02T10:27:26.956" v="122" actId="1076"/>
          <ac:spMkLst>
            <pc:docMk/>
            <pc:sldMk cId="3706567422" sldId="4200"/>
            <ac:spMk id="133" creationId="{3491A0BC-F472-3338-ACD5-402781595FA0}"/>
          </ac:spMkLst>
        </pc:spChg>
        <pc:spChg chg="mod">
          <ac:chgData name="Brenda Van Rillaer" userId="70472541-03a7-44cd-9df1-133d0f4a239b" providerId="ADAL" clId="{3B2F4244-CA14-43B7-B7CE-0E4C091B4D8A}" dt="2024-10-02T10:27:26.956" v="122" actId="1076"/>
          <ac:spMkLst>
            <pc:docMk/>
            <pc:sldMk cId="3706567422" sldId="4200"/>
            <ac:spMk id="137" creationId="{F45F214F-644E-229F-152E-0CE4AEBBD359}"/>
          </ac:spMkLst>
        </pc:spChg>
        <pc:picChg chg="mod">
          <ac:chgData name="Brenda Van Rillaer" userId="70472541-03a7-44cd-9df1-133d0f4a239b" providerId="ADAL" clId="{3B2F4244-CA14-43B7-B7CE-0E4C091B4D8A}" dt="2024-10-02T10:28:06.331" v="123" actId="1076"/>
          <ac:picMkLst>
            <pc:docMk/>
            <pc:sldMk cId="3706567422" sldId="4200"/>
            <ac:picMk id="111" creationId="{2B217EC5-FC4D-2C8F-D61E-5CA1209A50AD}"/>
          </ac:picMkLst>
        </pc:picChg>
        <pc:picChg chg="mod">
          <ac:chgData name="Brenda Van Rillaer" userId="70472541-03a7-44cd-9df1-133d0f4a239b" providerId="ADAL" clId="{3B2F4244-CA14-43B7-B7CE-0E4C091B4D8A}" dt="2024-10-02T10:28:06.331" v="123" actId="1076"/>
          <ac:picMkLst>
            <pc:docMk/>
            <pc:sldMk cId="3706567422" sldId="4200"/>
            <ac:picMk id="116" creationId="{345E0A23-F991-F520-88E5-EBA7FF8A9B09}"/>
          </ac:picMkLst>
        </pc:picChg>
        <pc:picChg chg="mod">
          <ac:chgData name="Brenda Van Rillaer" userId="70472541-03a7-44cd-9df1-133d0f4a239b" providerId="ADAL" clId="{3B2F4244-CA14-43B7-B7CE-0E4C091B4D8A}" dt="2024-10-02T10:28:06.331" v="123" actId="1076"/>
          <ac:picMkLst>
            <pc:docMk/>
            <pc:sldMk cId="3706567422" sldId="4200"/>
            <ac:picMk id="117" creationId="{A70A2AB6-E42B-C12C-E0A9-A22BC2CA203D}"/>
          </ac:picMkLst>
        </pc:picChg>
        <pc:picChg chg="mod">
          <ac:chgData name="Brenda Van Rillaer" userId="70472541-03a7-44cd-9df1-133d0f4a239b" providerId="ADAL" clId="{3B2F4244-CA14-43B7-B7CE-0E4C091B4D8A}" dt="2024-10-02T10:28:06.331" v="123" actId="1076"/>
          <ac:picMkLst>
            <pc:docMk/>
            <pc:sldMk cId="3706567422" sldId="4200"/>
            <ac:picMk id="118" creationId="{E63829C6-913B-A4FE-6124-59EEA1A8E29E}"/>
          </ac:picMkLst>
        </pc:picChg>
        <pc:picChg chg="mod">
          <ac:chgData name="Brenda Van Rillaer" userId="70472541-03a7-44cd-9df1-133d0f4a239b" providerId="ADAL" clId="{3B2F4244-CA14-43B7-B7CE-0E4C091B4D8A}" dt="2024-10-02T10:28:06.331" v="123" actId="1076"/>
          <ac:picMkLst>
            <pc:docMk/>
            <pc:sldMk cId="3706567422" sldId="4200"/>
            <ac:picMk id="119" creationId="{2675A6E3-3A1C-017F-E850-041B8A189577}"/>
          </ac:picMkLst>
        </pc:picChg>
        <pc:picChg chg="mod">
          <ac:chgData name="Brenda Van Rillaer" userId="70472541-03a7-44cd-9df1-133d0f4a239b" providerId="ADAL" clId="{3B2F4244-CA14-43B7-B7CE-0E4C091B4D8A}" dt="2024-10-02T10:28:06.331" v="123" actId="1076"/>
          <ac:picMkLst>
            <pc:docMk/>
            <pc:sldMk cId="3706567422" sldId="4200"/>
            <ac:picMk id="120" creationId="{895751A2-D8B3-1F4E-AF8D-3F4F9FE1A8EB}"/>
          </ac:picMkLst>
        </pc:picChg>
        <pc:picChg chg="mod">
          <ac:chgData name="Brenda Van Rillaer" userId="70472541-03a7-44cd-9df1-133d0f4a239b" providerId="ADAL" clId="{3B2F4244-CA14-43B7-B7CE-0E4C091B4D8A}" dt="2024-10-02T10:28:06.331" v="123" actId="1076"/>
          <ac:picMkLst>
            <pc:docMk/>
            <pc:sldMk cId="3706567422" sldId="4200"/>
            <ac:picMk id="121" creationId="{E188DDD8-0222-8335-8DEF-00FD34398C69}"/>
          </ac:picMkLst>
        </pc:picChg>
        <pc:picChg chg="mod">
          <ac:chgData name="Brenda Van Rillaer" userId="70472541-03a7-44cd-9df1-133d0f4a239b" providerId="ADAL" clId="{3B2F4244-CA14-43B7-B7CE-0E4C091B4D8A}" dt="2024-10-02T10:28:06.331" v="123" actId="1076"/>
          <ac:picMkLst>
            <pc:docMk/>
            <pc:sldMk cId="3706567422" sldId="4200"/>
            <ac:picMk id="123" creationId="{2C19FC0E-05DC-3FF2-91FC-8F43196FF14C}"/>
          </ac:picMkLst>
        </pc:picChg>
        <pc:picChg chg="mod">
          <ac:chgData name="Brenda Van Rillaer" userId="70472541-03a7-44cd-9df1-133d0f4a239b" providerId="ADAL" clId="{3B2F4244-CA14-43B7-B7CE-0E4C091B4D8A}" dt="2024-10-02T10:28:06.331" v="123" actId="1076"/>
          <ac:picMkLst>
            <pc:docMk/>
            <pc:sldMk cId="3706567422" sldId="4200"/>
            <ac:picMk id="124" creationId="{7B1082CD-9823-8B53-34DE-C1BB24819FAE}"/>
          </ac:picMkLst>
        </pc:picChg>
        <pc:picChg chg="mod">
          <ac:chgData name="Brenda Van Rillaer" userId="70472541-03a7-44cd-9df1-133d0f4a239b" providerId="ADAL" clId="{3B2F4244-CA14-43B7-B7CE-0E4C091B4D8A}" dt="2024-10-02T10:27:26.956" v="122" actId="1076"/>
          <ac:picMkLst>
            <pc:docMk/>
            <pc:sldMk cId="3706567422" sldId="4200"/>
            <ac:picMk id="127" creationId="{1DD5CDC3-086D-A0FB-4C05-19F2A0BCCFC7}"/>
          </ac:picMkLst>
        </pc:picChg>
        <pc:picChg chg="mod">
          <ac:chgData name="Brenda Van Rillaer" userId="70472541-03a7-44cd-9df1-133d0f4a239b" providerId="ADAL" clId="{3B2F4244-CA14-43B7-B7CE-0E4C091B4D8A}" dt="2024-10-02T10:27:26.956" v="122" actId="1076"/>
          <ac:picMkLst>
            <pc:docMk/>
            <pc:sldMk cId="3706567422" sldId="4200"/>
            <ac:picMk id="132" creationId="{A0FDD16C-F1CF-6167-0CC8-F3034309BFB2}"/>
          </ac:picMkLst>
        </pc:picChg>
        <pc:picChg chg="mod">
          <ac:chgData name="Brenda Van Rillaer" userId="70472541-03a7-44cd-9df1-133d0f4a239b" providerId="ADAL" clId="{3B2F4244-CA14-43B7-B7CE-0E4C091B4D8A}" dt="2024-10-02T10:27:26.956" v="122" actId="1076"/>
          <ac:picMkLst>
            <pc:docMk/>
            <pc:sldMk cId="3706567422" sldId="4200"/>
            <ac:picMk id="134" creationId="{08149B54-5477-76A2-6E67-6D8900EB01C0}"/>
          </ac:picMkLst>
        </pc:picChg>
        <pc:picChg chg="mod">
          <ac:chgData name="Brenda Van Rillaer" userId="70472541-03a7-44cd-9df1-133d0f4a239b" providerId="ADAL" clId="{3B2F4244-CA14-43B7-B7CE-0E4C091B4D8A}" dt="2024-10-02T10:27:26.956" v="122" actId="1076"/>
          <ac:picMkLst>
            <pc:docMk/>
            <pc:sldMk cId="3706567422" sldId="4200"/>
            <ac:picMk id="135" creationId="{414B194F-E925-A910-BDFA-1EA1EE237AB8}"/>
          </ac:picMkLst>
        </pc:picChg>
        <pc:picChg chg="mod">
          <ac:chgData name="Brenda Van Rillaer" userId="70472541-03a7-44cd-9df1-133d0f4a239b" providerId="ADAL" clId="{3B2F4244-CA14-43B7-B7CE-0E4C091B4D8A}" dt="2024-10-02T10:27:26.956" v="122" actId="1076"/>
          <ac:picMkLst>
            <pc:docMk/>
            <pc:sldMk cId="3706567422" sldId="4200"/>
            <ac:picMk id="136" creationId="{E310CD11-EFF9-9293-75B8-83A7EE8ADEA2}"/>
          </ac:picMkLst>
        </pc:picChg>
        <pc:picChg chg="mod">
          <ac:chgData name="Brenda Van Rillaer" userId="70472541-03a7-44cd-9df1-133d0f4a239b" providerId="ADAL" clId="{3B2F4244-CA14-43B7-B7CE-0E4C091B4D8A}" dt="2024-10-02T10:27:26.956" v="122" actId="1076"/>
          <ac:picMkLst>
            <pc:docMk/>
            <pc:sldMk cId="3706567422" sldId="4200"/>
            <ac:picMk id="138" creationId="{1175DEAD-30D3-7657-102C-188027FE0512}"/>
          </ac:picMkLst>
        </pc:picChg>
        <pc:picChg chg="mod">
          <ac:chgData name="Brenda Van Rillaer" userId="70472541-03a7-44cd-9df1-133d0f4a239b" providerId="ADAL" clId="{3B2F4244-CA14-43B7-B7CE-0E4C091B4D8A}" dt="2024-10-02T10:27:26.956" v="122" actId="1076"/>
          <ac:picMkLst>
            <pc:docMk/>
            <pc:sldMk cId="3706567422" sldId="4200"/>
            <ac:picMk id="139" creationId="{8D8A2D3A-0893-D48B-99C8-ED4DC5DD5840}"/>
          </ac:picMkLst>
        </pc:picChg>
        <pc:picChg chg="mod">
          <ac:chgData name="Brenda Van Rillaer" userId="70472541-03a7-44cd-9df1-133d0f4a239b" providerId="ADAL" clId="{3B2F4244-CA14-43B7-B7CE-0E4C091B4D8A}" dt="2024-10-02T10:27:26.956" v="122" actId="1076"/>
          <ac:picMkLst>
            <pc:docMk/>
            <pc:sldMk cId="3706567422" sldId="4200"/>
            <ac:picMk id="140" creationId="{CA2005FD-AFC9-478F-539A-51F5D0739F05}"/>
          </ac:picMkLst>
        </pc:picChg>
        <pc:picChg chg="mod">
          <ac:chgData name="Brenda Van Rillaer" userId="70472541-03a7-44cd-9df1-133d0f4a239b" providerId="ADAL" clId="{3B2F4244-CA14-43B7-B7CE-0E4C091B4D8A}" dt="2024-10-02T10:27:26.956" v="122" actId="1076"/>
          <ac:picMkLst>
            <pc:docMk/>
            <pc:sldMk cId="3706567422" sldId="4200"/>
            <ac:picMk id="141" creationId="{686EDF36-91A2-49FB-DEA6-1BFC553978E6}"/>
          </ac:picMkLst>
        </pc:picChg>
        <pc:cxnChg chg="mod">
          <ac:chgData name="Brenda Van Rillaer" userId="70472541-03a7-44cd-9df1-133d0f4a239b" providerId="ADAL" clId="{3B2F4244-CA14-43B7-B7CE-0E4C091B4D8A}" dt="2024-10-02T10:28:06.331" v="123" actId="1076"/>
          <ac:cxnSpMkLst>
            <pc:docMk/>
            <pc:sldMk cId="3706567422" sldId="4200"/>
            <ac:cxnSpMk id="114" creationId="{88380AA4-CCB7-C467-58B7-511F54E0C07B}"/>
          </ac:cxnSpMkLst>
        </pc:cxnChg>
        <pc:cxnChg chg="mod">
          <ac:chgData name="Brenda Van Rillaer" userId="70472541-03a7-44cd-9df1-133d0f4a239b" providerId="ADAL" clId="{3B2F4244-CA14-43B7-B7CE-0E4C091B4D8A}" dt="2024-10-02T10:27:26.956" v="122" actId="1076"/>
          <ac:cxnSpMkLst>
            <pc:docMk/>
            <pc:sldMk cId="3706567422" sldId="4200"/>
            <ac:cxnSpMk id="130" creationId="{06F983A4-3E16-73A0-BF18-E041118BC6AA}"/>
          </ac:cxnSpMkLst>
        </pc:cxnChg>
      </pc:sldChg>
      <pc:sldChg chg="modSp mod ord">
        <pc:chgData name="Brenda Van Rillaer" userId="70472541-03a7-44cd-9df1-133d0f4a239b" providerId="ADAL" clId="{3B2F4244-CA14-43B7-B7CE-0E4C091B4D8A}" dt="2024-10-02T11:38:22.727" v="1223" actId="20577"/>
        <pc:sldMkLst>
          <pc:docMk/>
          <pc:sldMk cId="1006027834" sldId="4201"/>
        </pc:sldMkLst>
        <pc:spChg chg="mod">
          <ac:chgData name="Brenda Van Rillaer" userId="70472541-03a7-44cd-9df1-133d0f4a239b" providerId="ADAL" clId="{3B2F4244-CA14-43B7-B7CE-0E4C091B4D8A}" dt="2024-10-02T11:38:22.727" v="1223" actId="20577"/>
          <ac:spMkLst>
            <pc:docMk/>
            <pc:sldMk cId="1006027834" sldId="4201"/>
            <ac:spMk id="33" creationId="{605A9CC5-AA73-14F5-5060-6F33CDE83116}"/>
          </ac:spMkLst>
        </pc:spChg>
      </pc:sldChg>
      <pc:sldChg chg="modSp mod">
        <pc:chgData name="Brenda Van Rillaer" userId="70472541-03a7-44cd-9df1-133d0f4a239b" providerId="ADAL" clId="{3B2F4244-CA14-43B7-B7CE-0E4C091B4D8A}" dt="2024-10-02T10:32:45.589" v="271" actId="20577"/>
        <pc:sldMkLst>
          <pc:docMk/>
          <pc:sldMk cId="1967744414" sldId="4218"/>
        </pc:sldMkLst>
        <pc:spChg chg="mod">
          <ac:chgData name="Brenda Van Rillaer" userId="70472541-03a7-44cd-9df1-133d0f4a239b" providerId="ADAL" clId="{3B2F4244-CA14-43B7-B7CE-0E4C091B4D8A}" dt="2024-10-02T10:32:45.589" v="271" actId="20577"/>
          <ac:spMkLst>
            <pc:docMk/>
            <pc:sldMk cId="1967744414" sldId="4218"/>
            <ac:spMk id="20" creationId="{B26ADCFA-FD0E-5E89-180C-492374752A30}"/>
          </ac:spMkLst>
        </pc:spChg>
      </pc:sldChg>
      <pc:sldChg chg="modSp mod modAnim">
        <pc:chgData name="Brenda Van Rillaer" userId="70472541-03a7-44cd-9df1-133d0f4a239b" providerId="ADAL" clId="{3B2F4244-CA14-43B7-B7CE-0E4C091B4D8A}" dt="2024-10-02T11:37:17.984" v="1221" actId="1037"/>
        <pc:sldMkLst>
          <pc:docMk/>
          <pc:sldMk cId="2719468452" sldId="4220"/>
        </pc:sldMkLst>
        <pc:spChg chg="mod">
          <ac:chgData name="Brenda Van Rillaer" userId="70472541-03a7-44cd-9df1-133d0f4a239b" providerId="ADAL" clId="{3B2F4244-CA14-43B7-B7CE-0E4C091B4D8A}" dt="2024-10-02T10:08:16.126" v="1" actId="20577"/>
          <ac:spMkLst>
            <pc:docMk/>
            <pc:sldMk cId="2719468452" sldId="4220"/>
            <ac:spMk id="37" creationId="{CC0BB38B-9C98-1EDB-1303-B33CC0C99574}"/>
          </ac:spMkLst>
        </pc:spChg>
        <pc:spChg chg="mod">
          <ac:chgData name="Brenda Van Rillaer" userId="70472541-03a7-44cd-9df1-133d0f4a239b" providerId="ADAL" clId="{3B2F4244-CA14-43B7-B7CE-0E4C091B4D8A}" dt="2024-10-02T10:08:18.911" v="3" actId="20577"/>
          <ac:spMkLst>
            <pc:docMk/>
            <pc:sldMk cId="2719468452" sldId="4220"/>
            <ac:spMk id="41" creationId="{EA70F926-6C47-6957-E25C-87296530253E}"/>
          </ac:spMkLst>
        </pc:spChg>
        <pc:grpChg chg="mod">
          <ac:chgData name="Brenda Van Rillaer" userId="70472541-03a7-44cd-9df1-133d0f4a239b" providerId="ADAL" clId="{3B2F4244-CA14-43B7-B7CE-0E4C091B4D8A}" dt="2024-10-02T11:37:17.984" v="1221" actId="1037"/>
          <ac:grpSpMkLst>
            <pc:docMk/>
            <pc:sldMk cId="2719468452" sldId="4220"/>
            <ac:grpSpMk id="62" creationId="{6A635D68-1E46-6BE0-6CAE-0D44AF234D45}"/>
          </ac:grpSpMkLst>
        </pc:grpChg>
        <pc:grpChg chg="mod">
          <ac:chgData name="Brenda Van Rillaer" userId="70472541-03a7-44cd-9df1-133d0f4a239b" providerId="ADAL" clId="{3B2F4244-CA14-43B7-B7CE-0E4C091B4D8A}" dt="2024-10-02T10:08:55.110" v="5" actId="1076"/>
          <ac:grpSpMkLst>
            <pc:docMk/>
            <pc:sldMk cId="2719468452" sldId="4220"/>
            <ac:grpSpMk id="63" creationId="{AD1890AA-D60C-785D-639E-7920523A49A6}"/>
          </ac:grpSpMkLst>
        </pc:grpChg>
      </pc:sldChg>
      <pc:sldChg chg="modSp mod modAnim">
        <pc:chgData name="Brenda Van Rillaer" userId="70472541-03a7-44cd-9df1-133d0f4a239b" providerId="ADAL" clId="{3B2F4244-CA14-43B7-B7CE-0E4C091B4D8A}" dt="2024-10-02T11:35:36.996" v="1102" actId="1037"/>
        <pc:sldMkLst>
          <pc:docMk/>
          <pc:sldMk cId="3838000947" sldId="4223"/>
        </pc:sldMkLst>
        <pc:spChg chg="mod">
          <ac:chgData name="Brenda Van Rillaer" userId="70472541-03a7-44cd-9df1-133d0f4a239b" providerId="ADAL" clId="{3B2F4244-CA14-43B7-B7CE-0E4C091B4D8A}" dt="2024-10-02T10:10:43.661" v="16" actId="1076"/>
          <ac:spMkLst>
            <pc:docMk/>
            <pc:sldMk cId="3838000947" sldId="4223"/>
            <ac:spMk id="7" creationId="{720B2690-A56F-AE85-8257-1A8D6456CCC0}"/>
          </ac:spMkLst>
        </pc:spChg>
        <pc:spChg chg="mod">
          <ac:chgData name="Brenda Van Rillaer" userId="70472541-03a7-44cd-9df1-133d0f4a239b" providerId="ADAL" clId="{3B2F4244-CA14-43B7-B7CE-0E4C091B4D8A}" dt="2024-10-02T10:11:23.419" v="26" actId="20577"/>
          <ac:spMkLst>
            <pc:docMk/>
            <pc:sldMk cId="3838000947" sldId="4223"/>
            <ac:spMk id="37" creationId="{CC0BB38B-9C98-1EDB-1303-B33CC0C99574}"/>
          </ac:spMkLst>
        </pc:spChg>
        <pc:spChg chg="mod">
          <ac:chgData name="Brenda Van Rillaer" userId="70472541-03a7-44cd-9df1-133d0f4a239b" providerId="ADAL" clId="{3B2F4244-CA14-43B7-B7CE-0E4C091B4D8A}" dt="2024-10-02T10:10:24.825" v="11" actId="20577"/>
          <ac:spMkLst>
            <pc:docMk/>
            <pc:sldMk cId="3838000947" sldId="4223"/>
            <ac:spMk id="41" creationId="{EA70F926-6C47-6957-E25C-87296530253E}"/>
          </ac:spMkLst>
        </pc:spChg>
        <pc:grpChg chg="mod">
          <ac:chgData name="Brenda Van Rillaer" userId="70472541-03a7-44cd-9df1-133d0f4a239b" providerId="ADAL" clId="{3B2F4244-CA14-43B7-B7CE-0E4C091B4D8A}" dt="2024-10-02T11:35:36.996" v="1102" actId="1037"/>
          <ac:grpSpMkLst>
            <pc:docMk/>
            <pc:sldMk cId="3838000947" sldId="4223"/>
            <ac:grpSpMk id="62" creationId="{6A635D68-1E46-6BE0-6CAE-0D44AF234D45}"/>
          </ac:grpSpMkLst>
        </pc:grpChg>
        <pc:grpChg chg="mod">
          <ac:chgData name="Brenda Van Rillaer" userId="70472541-03a7-44cd-9df1-133d0f4a239b" providerId="ADAL" clId="{3B2F4244-CA14-43B7-B7CE-0E4C091B4D8A}" dt="2024-10-02T11:35:19.981" v="1099" actId="1036"/>
          <ac:grpSpMkLst>
            <pc:docMk/>
            <pc:sldMk cId="3838000947" sldId="4223"/>
            <ac:grpSpMk id="63" creationId="{AD1890AA-D60C-785D-639E-7920523A49A6}"/>
          </ac:grpSpMkLst>
        </pc:grpChg>
      </pc:sldChg>
      <pc:sldChg chg="ord">
        <pc:chgData name="Brenda Van Rillaer" userId="70472541-03a7-44cd-9df1-133d0f4a239b" providerId="ADAL" clId="{3B2F4244-CA14-43B7-B7CE-0E4C091B4D8A}" dt="2024-10-02T10:13:33.476" v="29"/>
        <pc:sldMkLst>
          <pc:docMk/>
          <pc:sldMk cId="2621282830" sldId="4287"/>
        </pc:sldMkLst>
      </pc:sldChg>
      <pc:sldChg chg="del">
        <pc:chgData name="Brenda Van Rillaer" userId="70472541-03a7-44cd-9df1-133d0f4a239b" providerId="ADAL" clId="{3B2F4244-CA14-43B7-B7CE-0E4C091B4D8A}" dt="2024-10-02T10:11:37.350" v="27" actId="2696"/>
        <pc:sldMkLst>
          <pc:docMk/>
          <pc:sldMk cId="24126542" sldId="4298"/>
        </pc:sldMkLst>
      </pc:sldChg>
      <pc:sldChg chg="new del">
        <pc:chgData name="Brenda Van Rillaer" userId="70472541-03a7-44cd-9df1-133d0f4a239b" providerId="ADAL" clId="{3B2F4244-CA14-43B7-B7CE-0E4C091B4D8A}" dt="2024-10-02T11:35:03.279" v="1097" actId="2696"/>
        <pc:sldMkLst>
          <pc:docMk/>
          <pc:sldMk cId="2837348743" sldId="4298"/>
        </pc:sldMkLst>
      </pc:sldChg>
      <pc:sldChg chg="new del">
        <pc:chgData name="Brenda Van Rillaer" userId="70472541-03a7-44cd-9df1-133d0f4a239b" providerId="ADAL" clId="{3B2F4244-CA14-43B7-B7CE-0E4C091B4D8A}" dt="2024-10-02T11:35:03.279" v="1097" actId="2696"/>
        <pc:sldMkLst>
          <pc:docMk/>
          <pc:sldMk cId="3666382440" sldId="4299"/>
        </pc:sldMkLst>
      </pc:sldChg>
      <pc:sldChg chg="new del">
        <pc:chgData name="Brenda Van Rillaer" userId="70472541-03a7-44cd-9df1-133d0f4a239b" providerId="ADAL" clId="{3B2F4244-CA14-43B7-B7CE-0E4C091B4D8A}" dt="2024-10-02T11:35:03.279" v="1097" actId="2696"/>
        <pc:sldMkLst>
          <pc:docMk/>
          <pc:sldMk cId="683325720" sldId="4300"/>
        </pc:sldMkLst>
      </pc:sldChg>
    </pc:docChg>
  </pc:docChgLst>
  <pc:docChgLst>
    <pc:chgData name="Marijke Verdoodt" userId="28586de8-b90b-4dcf-b8f7-b9146b8d7aa8" providerId="ADAL" clId="{00A37986-81F5-4917-8F84-8D2A1CC762F4}"/>
    <pc:docChg chg="custSel modSld">
      <pc:chgData name="Marijke Verdoodt" userId="28586de8-b90b-4dcf-b8f7-b9146b8d7aa8" providerId="ADAL" clId="{00A37986-81F5-4917-8F84-8D2A1CC762F4}" dt="2024-09-11T13:51:39.483" v="1151" actId="113"/>
      <pc:docMkLst>
        <pc:docMk/>
      </pc:docMkLst>
      <pc:sldChg chg="modSp mod modNotesTx">
        <pc:chgData name="Marijke Verdoodt" userId="28586de8-b90b-4dcf-b8f7-b9146b8d7aa8" providerId="ADAL" clId="{00A37986-81F5-4917-8F84-8D2A1CC762F4}" dt="2024-09-11T13:51:39.483" v="1151" actId="113"/>
        <pc:sldMkLst>
          <pc:docMk/>
          <pc:sldMk cId="2985268123" sldId="4286"/>
        </pc:sldMkLst>
        <pc:spChg chg="mod">
          <ac:chgData name="Marijke Verdoodt" userId="28586de8-b90b-4dcf-b8f7-b9146b8d7aa8" providerId="ADAL" clId="{00A37986-81F5-4917-8F84-8D2A1CC762F4}" dt="2024-09-11T13:38:11.694" v="433" actId="1076"/>
          <ac:spMkLst>
            <pc:docMk/>
            <pc:sldMk cId="2985268123" sldId="4286"/>
            <ac:spMk id="13" creationId="{9CE7319E-734E-BD47-209B-314E590A0E6F}"/>
          </ac:spMkLst>
        </pc:spChg>
        <pc:spChg chg="mod">
          <ac:chgData name="Marijke Verdoodt" userId="28586de8-b90b-4dcf-b8f7-b9146b8d7aa8" providerId="ADAL" clId="{00A37986-81F5-4917-8F84-8D2A1CC762F4}" dt="2024-09-11T13:38:03.900" v="432" actId="1076"/>
          <ac:spMkLst>
            <pc:docMk/>
            <pc:sldMk cId="2985268123" sldId="4286"/>
            <ac:spMk id="14" creationId="{3E07823D-C408-57B9-5D69-7B173C1EC5C8}"/>
          </ac:spMkLst>
        </pc:spChg>
      </pc:sldChg>
    </pc:docChg>
  </pc:docChgLst>
  <pc:docChgLst>
    <pc:chgData name="Sarah Tulkens" userId="S::sarah.tulkens@g-o.be::99e306f9-68f3-4c71-ae1e-9fe6f9bd37a4" providerId="AD" clId="Web-{1B594DAC-88E7-52F1-23EC-64C9807CAE2C}"/>
    <pc:docChg chg="modSld">
      <pc:chgData name="Sarah Tulkens" userId="S::sarah.tulkens@g-o.be::99e306f9-68f3-4c71-ae1e-9fe6f9bd37a4" providerId="AD" clId="Web-{1B594DAC-88E7-52F1-23EC-64C9807CAE2C}" dt="2024-10-03T11:39:32.912" v="29"/>
      <pc:docMkLst>
        <pc:docMk/>
      </pc:docMkLst>
      <pc:sldChg chg="modNotes">
        <pc:chgData name="Sarah Tulkens" userId="S::sarah.tulkens@g-o.be::99e306f9-68f3-4c71-ae1e-9fe6f9bd37a4" providerId="AD" clId="Web-{1B594DAC-88E7-52F1-23EC-64C9807CAE2C}" dt="2024-10-03T11:24:00.198" v="1"/>
        <pc:sldMkLst>
          <pc:docMk/>
          <pc:sldMk cId="2790554571" sldId="4246"/>
        </pc:sldMkLst>
      </pc:sldChg>
      <pc:sldChg chg="modNotes">
        <pc:chgData name="Sarah Tulkens" userId="S::sarah.tulkens@g-o.be::99e306f9-68f3-4c71-ae1e-9fe6f9bd37a4" providerId="AD" clId="Web-{1B594DAC-88E7-52F1-23EC-64C9807CAE2C}" dt="2024-10-03T11:31:41.399" v="7"/>
        <pc:sldMkLst>
          <pc:docMk/>
          <pc:sldMk cId="1237934050" sldId="4256"/>
        </pc:sldMkLst>
      </pc:sldChg>
      <pc:sldChg chg="modNotes">
        <pc:chgData name="Sarah Tulkens" userId="S::sarah.tulkens@g-o.be::99e306f9-68f3-4c71-ae1e-9fe6f9bd37a4" providerId="AD" clId="Web-{1B594DAC-88E7-52F1-23EC-64C9807CAE2C}" dt="2024-10-03T11:30:31.647" v="5"/>
        <pc:sldMkLst>
          <pc:docMk/>
          <pc:sldMk cId="2996718832" sldId="4274"/>
        </pc:sldMkLst>
      </pc:sldChg>
      <pc:sldChg chg="modNotes">
        <pc:chgData name="Sarah Tulkens" userId="S::sarah.tulkens@g-o.be::99e306f9-68f3-4c71-ae1e-9fe6f9bd37a4" providerId="AD" clId="Web-{1B594DAC-88E7-52F1-23EC-64C9807CAE2C}" dt="2024-10-03T11:29:22.692" v="3"/>
        <pc:sldMkLst>
          <pc:docMk/>
          <pc:sldMk cId="3319188172" sldId="4284"/>
        </pc:sldMkLst>
      </pc:sldChg>
      <pc:sldChg chg="modNotes">
        <pc:chgData name="Sarah Tulkens" userId="S::sarah.tulkens@g-o.be::99e306f9-68f3-4c71-ae1e-9fe6f9bd37a4" providerId="AD" clId="Web-{1B594DAC-88E7-52F1-23EC-64C9807CAE2C}" dt="2024-10-03T11:39:32.912" v="29"/>
        <pc:sldMkLst>
          <pc:docMk/>
          <pc:sldMk cId="2985268123" sldId="4286"/>
        </pc:sldMkLst>
      </pc:sldChg>
    </pc:docChg>
  </pc:docChgLst>
  <pc:docChgLst>
    <pc:chgData name="Sarah Tulkens" userId="99e306f9-68f3-4c71-ae1e-9fe6f9bd37a4" providerId="ADAL" clId="{1595B5B6-E1A2-4ED7-86E5-C25E9F4CD769}"/>
    <pc:docChg chg="undo custSel modSld">
      <pc:chgData name="Sarah Tulkens" userId="99e306f9-68f3-4c71-ae1e-9fe6f9bd37a4" providerId="ADAL" clId="{1595B5B6-E1A2-4ED7-86E5-C25E9F4CD769}" dt="2024-08-02T08:37:28.521" v="234" actId="20577"/>
      <pc:docMkLst>
        <pc:docMk/>
      </pc:docMkLst>
      <pc:sldChg chg="modNotesTx">
        <pc:chgData name="Sarah Tulkens" userId="99e306f9-68f3-4c71-ae1e-9fe6f9bd37a4" providerId="ADAL" clId="{1595B5B6-E1A2-4ED7-86E5-C25E9F4CD769}" dt="2024-08-02T08:02:44.210" v="154" actId="20577"/>
        <pc:sldMkLst>
          <pc:docMk/>
          <pc:sldMk cId="3468202832" sldId="4224"/>
        </pc:sldMkLst>
      </pc:sldChg>
      <pc:sldChg chg="modSp mod modNotesTx">
        <pc:chgData name="Sarah Tulkens" userId="99e306f9-68f3-4c71-ae1e-9fe6f9bd37a4" providerId="ADAL" clId="{1595B5B6-E1A2-4ED7-86E5-C25E9F4CD769}" dt="2024-08-02T07:47:03.198" v="6" actId="20577"/>
        <pc:sldMkLst>
          <pc:docMk/>
          <pc:sldMk cId="3439751306" sldId="4239"/>
        </pc:sldMkLst>
        <pc:spChg chg="mod">
          <ac:chgData name="Sarah Tulkens" userId="99e306f9-68f3-4c71-ae1e-9fe6f9bd37a4" providerId="ADAL" clId="{1595B5B6-E1A2-4ED7-86E5-C25E9F4CD769}" dt="2024-08-02T07:46:52.966" v="4" actId="20577"/>
          <ac:spMkLst>
            <pc:docMk/>
            <pc:sldMk cId="3439751306" sldId="4239"/>
            <ac:spMk id="21" creationId="{8DD5AA06-9BDC-4943-DEBF-F6F5DED13606}"/>
          </ac:spMkLst>
        </pc:spChg>
      </pc:sldChg>
      <pc:sldChg chg="modNotesTx">
        <pc:chgData name="Sarah Tulkens" userId="99e306f9-68f3-4c71-ae1e-9fe6f9bd37a4" providerId="ADAL" clId="{1595B5B6-E1A2-4ED7-86E5-C25E9F4CD769}" dt="2024-08-02T07:51:53.503" v="25" actId="20577"/>
        <pc:sldMkLst>
          <pc:docMk/>
          <pc:sldMk cId="18718309" sldId="4250"/>
        </pc:sldMkLst>
      </pc:sldChg>
      <pc:sldChg chg="modSp mod modNotesTx">
        <pc:chgData name="Sarah Tulkens" userId="99e306f9-68f3-4c71-ae1e-9fe6f9bd37a4" providerId="ADAL" clId="{1595B5B6-E1A2-4ED7-86E5-C25E9F4CD769}" dt="2024-08-02T08:37:28.521" v="234" actId="20577"/>
        <pc:sldMkLst>
          <pc:docMk/>
          <pc:sldMk cId="1237934050" sldId="4256"/>
        </pc:sldMkLst>
        <pc:spChg chg="mod">
          <ac:chgData name="Sarah Tulkens" userId="99e306f9-68f3-4c71-ae1e-9fe6f9bd37a4" providerId="ADAL" clId="{1595B5B6-E1A2-4ED7-86E5-C25E9F4CD769}" dt="2024-08-02T07:58:54.081" v="131" actId="20577"/>
          <ac:spMkLst>
            <pc:docMk/>
            <pc:sldMk cId="1237934050" sldId="4256"/>
            <ac:spMk id="64" creationId="{BD331592-FDEB-EE19-7B1C-2796BFC145B3}"/>
          </ac:spMkLst>
        </pc:spChg>
      </pc:sldChg>
      <pc:sldChg chg="modNotesTx">
        <pc:chgData name="Sarah Tulkens" userId="99e306f9-68f3-4c71-ae1e-9fe6f9bd37a4" providerId="ADAL" clId="{1595B5B6-E1A2-4ED7-86E5-C25E9F4CD769}" dt="2024-08-02T08:22:42.433" v="166" actId="20577"/>
        <pc:sldMkLst>
          <pc:docMk/>
          <pc:sldMk cId="3510606419" sldId="4263"/>
        </pc:sldMkLst>
      </pc:sldChg>
      <pc:sldChg chg="modSp mod modNotesTx">
        <pc:chgData name="Sarah Tulkens" userId="99e306f9-68f3-4c71-ae1e-9fe6f9bd37a4" providerId="ADAL" clId="{1595B5B6-E1A2-4ED7-86E5-C25E9F4CD769}" dt="2024-08-02T07:58:07.733" v="129" actId="20577"/>
        <pc:sldMkLst>
          <pc:docMk/>
          <pc:sldMk cId="3319188172" sldId="4284"/>
        </pc:sldMkLst>
        <pc:spChg chg="mod">
          <ac:chgData name="Sarah Tulkens" userId="99e306f9-68f3-4c71-ae1e-9fe6f9bd37a4" providerId="ADAL" clId="{1595B5B6-E1A2-4ED7-86E5-C25E9F4CD769}" dt="2024-08-02T07:57:54.243" v="125" actId="14100"/>
          <ac:spMkLst>
            <pc:docMk/>
            <pc:sldMk cId="3319188172" sldId="4284"/>
            <ac:spMk id="3" creationId="{A2714479-312C-5F87-6227-F99EAEB7F76E}"/>
          </ac:spMkLst>
        </pc:spChg>
        <pc:spChg chg="mod">
          <ac:chgData name="Sarah Tulkens" userId="99e306f9-68f3-4c71-ae1e-9fe6f9bd37a4" providerId="ADAL" clId="{1595B5B6-E1A2-4ED7-86E5-C25E9F4CD769}" dt="2024-08-02T07:57:45.459" v="123" actId="20577"/>
          <ac:spMkLst>
            <pc:docMk/>
            <pc:sldMk cId="3319188172" sldId="4284"/>
            <ac:spMk id="64" creationId="{91BA6DD3-458B-9272-73BB-E30E3F7DC579}"/>
          </ac:spMkLst>
        </pc:spChg>
      </pc:sldChg>
      <pc:sldChg chg="modSp modNotesTx">
        <pc:chgData name="Sarah Tulkens" userId="99e306f9-68f3-4c71-ae1e-9fe6f9bd37a4" providerId="ADAL" clId="{1595B5B6-E1A2-4ED7-86E5-C25E9F4CD769}" dt="2024-08-02T08:36:35.968" v="232" actId="20577"/>
        <pc:sldMkLst>
          <pc:docMk/>
          <pc:sldMk cId="2985268123" sldId="4286"/>
        </pc:sldMkLst>
        <pc:spChg chg="mod">
          <ac:chgData name="Sarah Tulkens" userId="99e306f9-68f3-4c71-ae1e-9fe6f9bd37a4" providerId="ADAL" clId="{1595B5B6-E1A2-4ED7-86E5-C25E9F4CD769}" dt="2024-08-02T08:36:20.002" v="182" actId="20577"/>
          <ac:spMkLst>
            <pc:docMk/>
            <pc:sldMk cId="2985268123" sldId="4286"/>
            <ac:spMk id="2" creationId="{C471CCBF-8744-40E6-C77C-8EDCAD71A29E}"/>
          </ac:spMkLst>
        </pc:spChg>
      </pc:sldChg>
      <pc:sldChg chg="modNotesTx">
        <pc:chgData name="Sarah Tulkens" userId="99e306f9-68f3-4c71-ae1e-9fe6f9bd37a4" providerId="ADAL" clId="{1595B5B6-E1A2-4ED7-86E5-C25E9F4CD769}" dt="2024-08-02T08:12:54.750" v="164" actId="20577"/>
        <pc:sldMkLst>
          <pc:docMk/>
          <pc:sldMk cId="2291557280" sldId="429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FA0005-2F1B-CC4C-963C-48DBCF74779C}" type="datetimeFigureOut">
              <a:rPr lang="en-BE" smtClean="0"/>
              <a:t>10/03/2024</a:t>
            </a:fld>
            <a:endParaRPr lang="en-B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153A85-B9B1-594F-B1C0-95399ECCDE3B}" type="slidenum">
              <a:rPr lang="en-BE" smtClean="0"/>
              <a:t>‹nr.›</a:t>
            </a:fld>
            <a:endParaRPr lang="en-BE"/>
          </a:p>
        </p:txBody>
      </p:sp>
    </p:spTree>
    <p:extLst>
      <p:ext uri="{BB962C8B-B14F-4D97-AF65-F5344CB8AC3E}">
        <p14:creationId xmlns:p14="http://schemas.microsoft.com/office/powerpoint/2010/main" val="3130738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Persoonlijke</a:t>
            </a:r>
            <a:r>
              <a:rPr lang="en-GB" dirty="0"/>
              <a:t> </a:t>
            </a:r>
            <a:r>
              <a:rPr lang="en-GB" dirty="0" err="1"/>
              <a:t>verwelkoming</a:t>
            </a:r>
            <a:r>
              <a:rPr lang="en-GB" dirty="0"/>
              <a:t> van de </a:t>
            </a:r>
            <a:r>
              <a:rPr lang="en-GB" dirty="0" err="1"/>
              <a:t>directeur</a:t>
            </a:r>
            <a:endParaRPr lang="en-GB" dirty="0"/>
          </a:p>
          <a:p>
            <a:endParaRPr lang="en-GB" dirty="0"/>
          </a:p>
          <a:p>
            <a:r>
              <a:rPr lang="en-GB" dirty="0"/>
              <a:t>Met het </a:t>
            </a:r>
            <a:r>
              <a:rPr lang="en-GB" dirty="0" err="1"/>
              <a:t>strategisch</a:t>
            </a:r>
            <a:r>
              <a:rPr lang="en-GB" dirty="0"/>
              <a:t> plan GO! 2030 </a:t>
            </a:r>
            <a:r>
              <a:rPr lang="en-GB" dirty="0" err="1"/>
              <a:t>wil</a:t>
            </a:r>
            <a:r>
              <a:rPr lang="en-GB" dirty="0"/>
              <a:t> het GO! </a:t>
            </a:r>
            <a:r>
              <a:rPr lang="en-GB" dirty="0" err="1"/>
              <a:t>tegen</a:t>
            </a:r>
            <a:r>
              <a:rPr lang="en-GB" dirty="0"/>
              <a:t> 2030 </a:t>
            </a:r>
            <a:r>
              <a:rPr lang="en-GB" dirty="0" err="1"/>
              <a:t>zijn</a:t>
            </a:r>
            <a:r>
              <a:rPr lang="en-GB" dirty="0"/>
              <a:t> ‘</a:t>
            </a:r>
            <a:r>
              <a:rPr lang="en-GB" dirty="0" err="1"/>
              <a:t>poolstervisie</a:t>
            </a:r>
            <a:r>
              <a:rPr lang="en-GB" dirty="0"/>
              <a:t>’ </a:t>
            </a:r>
            <a:r>
              <a:rPr lang="en-GB" dirty="0" err="1"/>
              <a:t>realiseren</a:t>
            </a:r>
            <a:r>
              <a:rPr lang="en-GB" dirty="0"/>
              <a:t> in alle </a:t>
            </a:r>
            <a:r>
              <a:rPr lang="en-GB" dirty="0" err="1"/>
              <a:t>scholen</a:t>
            </a:r>
            <a:r>
              <a:rPr lang="en-GB" dirty="0"/>
              <a:t>. Het is </a:t>
            </a:r>
            <a:r>
              <a:rPr lang="en-GB" dirty="0" err="1"/>
              <a:t>een</a:t>
            </a:r>
            <a:r>
              <a:rPr lang="en-GB" dirty="0"/>
              <a:t> </a:t>
            </a:r>
            <a:r>
              <a:rPr lang="en-GB" dirty="0" err="1"/>
              <a:t>toekomstbestendig</a:t>
            </a:r>
            <a:r>
              <a:rPr lang="en-GB" dirty="0"/>
              <a:t> </a:t>
            </a:r>
            <a:r>
              <a:rPr lang="en-GB" dirty="0" err="1"/>
              <a:t>antwoord</a:t>
            </a:r>
            <a:r>
              <a:rPr lang="en-GB" dirty="0"/>
              <a:t> om de </a:t>
            </a:r>
            <a:r>
              <a:rPr lang="en-GB" dirty="0" err="1"/>
              <a:t>onderwijskwaliteit</a:t>
            </a:r>
            <a:r>
              <a:rPr lang="en-GB" dirty="0"/>
              <a:t> </a:t>
            </a:r>
            <a:r>
              <a:rPr lang="en-GB" dirty="0" err="1"/>
              <a:t>te</a:t>
            </a:r>
            <a:r>
              <a:rPr lang="en-GB" dirty="0"/>
              <a:t> </a:t>
            </a:r>
            <a:r>
              <a:rPr lang="en-GB" dirty="0" err="1"/>
              <a:t>verhogen</a:t>
            </a:r>
            <a:r>
              <a:rPr lang="en-GB" dirty="0"/>
              <a:t>, op elk </a:t>
            </a:r>
            <a:r>
              <a:rPr lang="en-GB" dirty="0" err="1"/>
              <a:t>niveau</a:t>
            </a:r>
            <a:r>
              <a:rPr lang="en-GB" dirty="0"/>
              <a:t> </a:t>
            </a:r>
            <a:r>
              <a:rPr lang="en-GB" dirty="0" err="1"/>
              <a:t>en</a:t>
            </a:r>
            <a:r>
              <a:rPr lang="en-GB" dirty="0"/>
              <a:t> tot in </a:t>
            </a:r>
            <a:r>
              <a:rPr lang="en-GB" dirty="0" err="1"/>
              <a:t>elke</a:t>
            </a:r>
            <a:r>
              <a:rPr lang="en-GB" dirty="0"/>
              <a:t> </a:t>
            </a:r>
            <a:r>
              <a:rPr lang="en-GB" dirty="0" err="1"/>
              <a:t>uithoek</a:t>
            </a:r>
            <a:r>
              <a:rPr lang="en-GB" dirty="0"/>
              <a:t> van het </a:t>
            </a:r>
            <a:r>
              <a:rPr lang="en-GB" dirty="0" err="1"/>
              <a:t>onderwijsnet</a:t>
            </a:r>
            <a:r>
              <a:rPr lang="en-GB" dirty="0"/>
              <a:t>. In </a:t>
            </a:r>
            <a:r>
              <a:rPr lang="en-GB" dirty="0" err="1"/>
              <a:t>deze</a:t>
            </a:r>
            <a:r>
              <a:rPr lang="en-GB" dirty="0"/>
              <a:t> </a:t>
            </a:r>
            <a:r>
              <a:rPr lang="en-GB" dirty="0" err="1"/>
              <a:t>presentatie</a:t>
            </a:r>
            <a:r>
              <a:rPr lang="en-GB" dirty="0"/>
              <a:t> </a:t>
            </a:r>
            <a:r>
              <a:rPr lang="en-GB" dirty="0" err="1"/>
              <a:t>lichten</a:t>
            </a:r>
            <a:r>
              <a:rPr lang="en-GB" dirty="0"/>
              <a:t> we toe hoe </a:t>
            </a:r>
            <a:r>
              <a:rPr lang="en-GB" dirty="0" err="1"/>
              <a:t>dit</a:t>
            </a:r>
            <a:r>
              <a:rPr lang="en-GB" dirty="0"/>
              <a:t> </a:t>
            </a:r>
            <a:r>
              <a:rPr lang="en-GB" dirty="0" err="1"/>
              <a:t>strategisch</a:t>
            </a:r>
            <a:r>
              <a:rPr lang="en-GB" dirty="0"/>
              <a:t> plan past </a:t>
            </a:r>
            <a:r>
              <a:rPr lang="en-GB" dirty="0" err="1"/>
              <a:t>binnen</a:t>
            </a:r>
            <a:r>
              <a:rPr lang="en-GB" dirty="0"/>
              <a:t> </a:t>
            </a:r>
            <a:r>
              <a:rPr lang="en-GB" dirty="0" err="1"/>
              <a:t>onze</a:t>
            </a:r>
            <a:r>
              <a:rPr lang="en-GB" dirty="0"/>
              <a:t> </a:t>
            </a:r>
            <a:r>
              <a:rPr lang="en-GB" dirty="0" err="1"/>
              <a:t>missie</a:t>
            </a:r>
            <a:r>
              <a:rPr lang="en-GB" dirty="0"/>
              <a:t> </a:t>
            </a:r>
            <a:r>
              <a:rPr lang="en-GB" dirty="0" err="1"/>
              <a:t>en</a:t>
            </a:r>
            <a:r>
              <a:rPr lang="en-GB" dirty="0"/>
              <a:t> </a:t>
            </a:r>
            <a:r>
              <a:rPr lang="en-GB" dirty="0" err="1"/>
              <a:t>ons</a:t>
            </a:r>
            <a:r>
              <a:rPr lang="en-GB" dirty="0"/>
              <a:t> </a:t>
            </a:r>
            <a:r>
              <a:rPr lang="en-GB" dirty="0" err="1"/>
              <a:t>pedagogisch</a:t>
            </a:r>
            <a:r>
              <a:rPr lang="en-GB" dirty="0"/>
              <a:t> project, </a:t>
            </a:r>
            <a:r>
              <a:rPr lang="en-GB" dirty="0" err="1"/>
              <a:t>en</a:t>
            </a:r>
            <a:r>
              <a:rPr lang="en-GB" dirty="0"/>
              <a:t> wat het </a:t>
            </a:r>
            <a:r>
              <a:rPr lang="en-GB" dirty="0" err="1"/>
              <a:t>concreet</a:t>
            </a:r>
            <a:r>
              <a:rPr lang="en-GB" dirty="0"/>
              <a:t> </a:t>
            </a:r>
            <a:r>
              <a:rPr lang="en-GB" dirty="0" err="1"/>
              <a:t>inhoudt</a:t>
            </a:r>
            <a:r>
              <a:rPr lang="en-GB" dirty="0"/>
              <a:t>. </a:t>
            </a:r>
          </a:p>
        </p:txBody>
      </p:sp>
      <p:sp>
        <p:nvSpPr>
          <p:cNvPr id="4" name="Slide Number Placeholder 3"/>
          <p:cNvSpPr>
            <a:spLocks noGrp="1"/>
          </p:cNvSpPr>
          <p:nvPr>
            <p:ph type="sldNum" sz="quarter" idx="5"/>
          </p:nvPr>
        </p:nvSpPr>
        <p:spPr/>
        <p:txBody>
          <a:bodyPr/>
          <a:lstStyle/>
          <a:p>
            <a:fld id="{F2153A85-B9B1-594F-B1C0-95399ECCDE3B}" type="slidenum">
              <a:rPr lang="en-BE" smtClean="0"/>
              <a:t>1</a:t>
            </a:fld>
            <a:endParaRPr lang="en-BE"/>
          </a:p>
        </p:txBody>
      </p:sp>
    </p:spTree>
    <p:extLst>
      <p:ext uri="{BB962C8B-B14F-4D97-AF65-F5344CB8AC3E}">
        <p14:creationId xmlns:p14="http://schemas.microsoft.com/office/powerpoint/2010/main" val="3834245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a:t>
            </a:fld>
            <a:endParaRPr lang="en-BE"/>
          </a:p>
        </p:txBody>
      </p:sp>
    </p:spTree>
    <p:extLst>
      <p:ext uri="{BB962C8B-B14F-4D97-AF65-F5344CB8AC3E}">
        <p14:creationId xmlns:p14="http://schemas.microsoft.com/office/powerpoint/2010/main" val="1810757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3</a:t>
            </a:fld>
            <a:endParaRPr lang="en-BE"/>
          </a:p>
        </p:txBody>
      </p:sp>
    </p:spTree>
    <p:extLst>
      <p:ext uri="{BB962C8B-B14F-4D97-AF65-F5344CB8AC3E}">
        <p14:creationId xmlns:p14="http://schemas.microsoft.com/office/powerpoint/2010/main" val="3636000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a:t>
            </a:fld>
            <a:endParaRPr lang="en-BE"/>
          </a:p>
        </p:txBody>
      </p:sp>
    </p:spTree>
    <p:extLst>
      <p:ext uri="{BB962C8B-B14F-4D97-AF65-F5344CB8AC3E}">
        <p14:creationId xmlns:p14="http://schemas.microsoft.com/office/powerpoint/2010/main" val="2965424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5</a:t>
            </a:fld>
            <a:endParaRPr lang="en-BE"/>
          </a:p>
        </p:txBody>
      </p:sp>
    </p:spTree>
    <p:extLst>
      <p:ext uri="{BB962C8B-B14F-4D97-AF65-F5344CB8AC3E}">
        <p14:creationId xmlns:p14="http://schemas.microsoft.com/office/powerpoint/2010/main" val="232716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6</a:t>
            </a:fld>
            <a:endParaRPr lang="en-BE"/>
          </a:p>
        </p:txBody>
      </p:sp>
    </p:spTree>
    <p:extLst>
      <p:ext uri="{BB962C8B-B14F-4D97-AF65-F5344CB8AC3E}">
        <p14:creationId xmlns:p14="http://schemas.microsoft.com/office/powerpoint/2010/main" val="2759258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Het is in de </a:t>
            </a:r>
            <a:r>
              <a:rPr lang="en-GB" err="1"/>
              <a:t>eerste</a:t>
            </a:r>
            <a:r>
              <a:rPr lang="en-GB"/>
              <a:t> </a:t>
            </a:r>
            <a:r>
              <a:rPr lang="en-GB" err="1"/>
              <a:t>plaats</a:t>
            </a:r>
            <a:r>
              <a:rPr lang="en-GB"/>
              <a:t> </a:t>
            </a:r>
            <a:r>
              <a:rPr lang="en-GB" err="1"/>
              <a:t>onze</a:t>
            </a:r>
            <a:r>
              <a:rPr lang="en-GB"/>
              <a:t> </a:t>
            </a:r>
            <a:r>
              <a:rPr lang="en-GB" err="1"/>
              <a:t>missie</a:t>
            </a:r>
            <a:r>
              <a:rPr lang="en-GB"/>
              <a:t> om </a:t>
            </a:r>
            <a:r>
              <a:rPr lang="en-GB" err="1"/>
              <a:t>kwaliteitsvol</a:t>
            </a:r>
            <a:r>
              <a:rPr lang="en-GB"/>
              <a:t> </a:t>
            </a:r>
            <a:r>
              <a:rPr lang="en-GB" err="1"/>
              <a:t>onderwijs</a:t>
            </a:r>
            <a:r>
              <a:rPr lang="en-GB"/>
              <a:t> </a:t>
            </a:r>
            <a:r>
              <a:rPr lang="en-GB" err="1"/>
              <a:t>aanbieden</a:t>
            </a:r>
            <a:r>
              <a:rPr lang="en-GB"/>
              <a:t> </a:t>
            </a:r>
            <a:r>
              <a:rPr lang="en-GB" err="1"/>
              <a:t>aan</a:t>
            </a:r>
            <a:r>
              <a:rPr lang="en-GB"/>
              <a:t> </a:t>
            </a:r>
            <a:r>
              <a:rPr lang="en-GB" err="1"/>
              <a:t>élke</a:t>
            </a:r>
            <a:r>
              <a:rPr lang="en-GB"/>
              <a:t> lerende.</a:t>
            </a:r>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7</a:t>
            </a:fld>
            <a:endParaRPr lang="en-BE"/>
          </a:p>
        </p:txBody>
      </p:sp>
    </p:spTree>
    <p:extLst>
      <p:ext uri="{BB962C8B-B14F-4D97-AF65-F5344CB8AC3E}">
        <p14:creationId xmlns:p14="http://schemas.microsoft.com/office/powerpoint/2010/main" val="1252926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Voor</a:t>
            </a:r>
            <a:r>
              <a:rPr lang="en-GB"/>
              <a:t> het GO! </a:t>
            </a:r>
            <a:r>
              <a:rPr lang="en-GB" err="1"/>
              <a:t>moet</a:t>
            </a:r>
            <a:r>
              <a:rPr lang="en-GB"/>
              <a:t> </a:t>
            </a:r>
            <a:r>
              <a:rPr lang="en-GB" err="1"/>
              <a:t>elke</a:t>
            </a:r>
            <a:r>
              <a:rPr lang="en-GB"/>
              <a:t> </a:t>
            </a:r>
            <a:r>
              <a:rPr lang="en-GB" err="1"/>
              <a:t>lerende</a:t>
            </a:r>
            <a:r>
              <a:rPr lang="en-GB"/>
              <a:t>, </a:t>
            </a:r>
            <a:r>
              <a:rPr lang="en-GB" err="1"/>
              <a:t>zonder</a:t>
            </a:r>
            <a:r>
              <a:rPr lang="en-GB"/>
              <a:t> </a:t>
            </a:r>
            <a:r>
              <a:rPr lang="en-GB" err="1"/>
              <a:t>onderscheid</a:t>
            </a:r>
            <a:r>
              <a:rPr lang="en-GB"/>
              <a:t>, excellent </a:t>
            </a:r>
            <a:r>
              <a:rPr lang="en-GB" err="1"/>
              <a:t>onderwijs</a:t>
            </a:r>
            <a:r>
              <a:rPr lang="en-GB"/>
              <a:t> </a:t>
            </a:r>
            <a:r>
              <a:rPr lang="en-GB" err="1"/>
              <a:t>krijgen</a:t>
            </a:r>
            <a:r>
              <a:rPr lang="en-GB"/>
              <a:t>. </a:t>
            </a:r>
            <a:r>
              <a:rPr lang="en-GB" err="1"/>
              <a:t>Onze</a:t>
            </a:r>
            <a:r>
              <a:rPr lang="en-GB"/>
              <a:t> </a:t>
            </a:r>
            <a:r>
              <a:rPr lang="en-GB" err="1"/>
              <a:t>onderwijsprofessionals</a:t>
            </a:r>
            <a:r>
              <a:rPr lang="en-GB"/>
              <a:t> </a:t>
            </a:r>
            <a:r>
              <a:rPr lang="en-GB" err="1"/>
              <a:t>koesteren</a:t>
            </a:r>
            <a:r>
              <a:rPr lang="en-GB"/>
              <a:t> </a:t>
            </a:r>
            <a:r>
              <a:rPr lang="en-GB" err="1"/>
              <a:t>hoge</a:t>
            </a:r>
            <a:r>
              <a:rPr lang="en-GB"/>
              <a:t> </a:t>
            </a:r>
            <a:r>
              <a:rPr lang="en-GB" err="1"/>
              <a:t>verwachtingen</a:t>
            </a:r>
            <a:r>
              <a:rPr lang="en-GB"/>
              <a:t> </a:t>
            </a:r>
            <a:r>
              <a:rPr lang="en-GB" err="1"/>
              <a:t>en</a:t>
            </a:r>
            <a:r>
              <a:rPr lang="en-GB"/>
              <a:t> </a:t>
            </a:r>
            <a:r>
              <a:rPr lang="en-GB" err="1"/>
              <a:t>geloven</a:t>
            </a:r>
            <a:r>
              <a:rPr lang="en-GB"/>
              <a:t> in de </a:t>
            </a:r>
            <a:r>
              <a:rPr lang="en-GB" err="1"/>
              <a:t>groeimogelijkheden</a:t>
            </a:r>
            <a:r>
              <a:rPr lang="en-GB"/>
              <a:t> van </a:t>
            </a:r>
            <a:r>
              <a:rPr lang="en-GB" err="1"/>
              <a:t>elke</a:t>
            </a:r>
            <a:r>
              <a:rPr lang="en-GB"/>
              <a:t> </a:t>
            </a:r>
            <a:r>
              <a:rPr lang="en-GB" err="1"/>
              <a:t>lerende</a:t>
            </a:r>
            <a:r>
              <a:rPr lang="en-GB"/>
              <a:t>. </a:t>
            </a:r>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8</a:t>
            </a:fld>
            <a:endParaRPr lang="en-BE"/>
          </a:p>
        </p:txBody>
      </p:sp>
    </p:spTree>
    <p:extLst>
      <p:ext uri="{BB962C8B-B14F-4D97-AF65-F5344CB8AC3E}">
        <p14:creationId xmlns:p14="http://schemas.microsoft.com/office/powerpoint/2010/main" val="1878900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Wat </a:t>
            </a:r>
            <a:r>
              <a:rPr lang="en-GB" err="1"/>
              <a:t>verstaan</a:t>
            </a:r>
            <a:r>
              <a:rPr lang="en-GB"/>
              <a:t> we dan </a:t>
            </a:r>
            <a:r>
              <a:rPr lang="en-GB" err="1"/>
              <a:t>precies</a:t>
            </a:r>
            <a:r>
              <a:rPr lang="en-GB"/>
              <a:t> </a:t>
            </a:r>
            <a:r>
              <a:rPr lang="en-GB" err="1"/>
              <a:t>onder</a:t>
            </a:r>
            <a:r>
              <a:rPr lang="en-GB"/>
              <a:t> </a:t>
            </a:r>
            <a:r>
              <a:rPr lang="en-GB" u="sng" err="1"/>
              <a:t>kwaliteit</a:t>
            </a:r>
            <a:r>
              <a:rPr lang="en-GB"/>
              <a:t>?</a:t>
            </a:r>
          </a:p>
          <a:p>
            <a:endParaRPr lang="en-GB"/>
          </a:p>
          <a:p>
            <a:r>
              <a:rPr lang="en-GB"/>
              <a:t>Het GO! </a:t>
            </a:r>
            <a:r>
              <a:rPr lang="en-GB" err="1"/>
              <a:t>vindt</a:t>
            </a:r>
            <a:r>
              <a:rPr lang="en-GB"/>
              <a:t> het, net </a:t>
            </a:r>
            <a:r>
              <a:rPr lang="en-GB" err="1"/>
              <a:t>als</a:t>
            </a:r>
            <a:r>
              <a:rPr lang="en-GB"/>
              <a:t> de </a:t>
            </a:r>
            <a:r>
              <a:rPr lang="en-GB" err="1"/>
              <a:t>overheid</a:t>
            </a:r>
            <a:r>
              <a:rPr lang="en-GB"/>
              <a:t>, </a:t>
            </a:r>
            <a:r>
              <a:rPr lang="en-GB" err="1"/>
              <a:t>belangrijk</a:t>
            </a:r>
            <a:r>
              <a:rPr lang="en-GB"/>
              <a:t> </a:t>
            </a:r>
            <a:r>
              <a:rPr lang="en-GB" err="1"/>
              <a:t>dat</a:t>
            </a:r>
            <a:r>
              <a:rPr lang="en-GB"/>
              <a:t> </a:t>
            </a:r>
            <a:r>
              <a:rPr lang="en-GB" err="1"/>
              <a:t>onze</a:t>
            </a:r>
            <a:r>
              <a:rPr lang="en-GB"/>
              <a:t> </a:t>
            </a:r>
            <a:r>
              <a:rPr lang="en-GB" err="1"/>
              <a:t>leerlingen</a:t>
            </a:r>
            <a:r>
              <a:rPr lang="en-GB"/>
              <a:t> </a:t>
            </a:r>
            <a:r>
              <a:rPr lang="en-GB" err="1"/>
              <a:t>en</a:t>
            </a:r>
            <a:r>
              <a:rPr lang="en-GB"/>
              <a:t> </a:t>
            </a:r>
            <a:r>
              <a:rPr lang="en-GB" err="1"/>
              <a:t>cursisten</a:t>
            </a:r>
            <a:r>
              <a:rPr lang="en-GB"/>
              <a:t> </a:t>
            </a:r>
            <a:r>
              <a:rPr lang="en-GB" err="1"/>
              <a:t>voldoende</a:t>
            </a:r>
            <a:r>
              <a:rPr lang="en-GB"/>
              <a:t> </a:t>
            </a:r>
            <a:r>
              <a:rPr lang="en-GB" err="1"/>
              <a:t>basiskennis</a:t>
            </a:r>
            <a:r>
              <a:rPr lang="en-GB"/>
              <a:t> </a:t>
            </a:r>
            <a:r>
              <a:rPr lang="en-GB" err="1"/>
              <a:t>beheersen</a:t>
            </a:r>
            <a:r>
              <a:rPr lang="en-GB"/>
              <a:t> </a:t>
            </a:r>
            <a:r>
              <a:rPr lang="en-GB" err="1"/>
              <a:t>en</a:t>
            </a:r>
            <a:r>
              <a:rPr lang="en-GB"/>
              <a:t> </a:t>
            </a:r>
            <a:r>
              <a:rPr lang="en-GB" err="1"/>
              <a:t>leerwinst</a:t>
            </a:r>
            <a:r>
              <a:rPr lang="en-GB"/>
              <a:t> </a:t>
            </a:r>
            <a:r>
              <a:rPr lang="en-GB" err="1"/>
              <a:t>boeken</a:t>
            </a:r>
            <a:r>
              <a:rPr lang="en-GB"/>
              <a:t> met </a:t>
            </a:r>
            <a:r>
              <a:rPr lang="en-GB" err="1"/>
              <a:t>een</a:t>
            </a:r>
            <a:r>
              <a:rPr lang="en-GB"/>
              <a:t> </a:t>
            </a:r>
            <a:r>
              <a:rPr lang="en-GB" err="1"/>
              <a:t>duurzaam</a:t>
            </a:r>
            <a:r>
              <a:rPr lang="en-GB"/>
              <a:t>, </a:t>
            </a:r>
            <a:r>
              <a:rPr lang="en-GB" err="1"/>
              <a:t>levenslang</a:t>
            </a:r>
            <a:r>
              <a:rPr lang="en-GB"/>
              <a:t> effect.</a:t>
            </a:r>
          </a:p>
          <a:p>
            <a:r>
              <a:rPr lang="en-GB"/>
              <a:t>Maar </a:t>
            </a:r>
            <a:r>
              <a:rPr lang="en-GB" err="1"/>
              <a:t>evengoed</a:t>
            </a:r>
            <a:r>
              <a:rPr lang="en-GB"/>
              <a:t> </a:t>
            </a:r>
            <a:r>
              <a:rPr lang="en-GB" err="1"/>
              <a:t>streven</a:t>
            </a:r>
            <a:r>
              <a:rPr lang="en-GB"/>
              <a:t> we </a:t>
            </a:r>
            <a:r>
              <a:rPr lang="en-GB" err="1"/>
              <a:t>naar</a:t>
            </a:r>
            <a:r>
              <a:rPr lang="en-GB"/>
              <a:t> </a:t>
            </a:r>
            <a:r>
              <a:rPr lang="en-GB" err="1"/>
              <a:t>een</a:t>
            </a:r>
            <a:r>
              <a:rPr lang="en-GB"/>
              <a:t> brede </a:t>
            </a:r>
            <a:r>
              <a:rPr lang="en-GB" err="1"/>
              <a:t>ontwikkeling</a:t>
            </a:r>
            <a:r>
              <a:rPr lang="en-GB"/>
              <a:t> met </a:t>
            </a:r>
            <a:r>
              <a:rPr lang="en-GB" err="1"/>
              <a:t>een</a:t>
            </a:r>
            <a:r>
              <a:rPr lang="en-GB"/>
              <a:t> open </a:t>
            </a:r>
            <a:r>
              <a:rPr lang="en-GB" err="1"/>
              <a:t>geest</a:t>
            </a:r>
            <a:r>
              <a:rPr lang="en-GB"/>
              <a:t> </a:t>
            </a:r>
            <a:r>
              <a:rPr lang="en-GB" err="1"/>
              <a:t>en</a:t>
            </a:r>
            <a:r>
              <a:rPr lang="en-GB"/>
              <a:t> </a:t>
            </a:r>
            <a:r>
              <a:rPr lang="en-GB" err="1"/>
              <a:t>respectvolle</a:t>
            </a:r>
            <a:r>
              <a:rPr lang="en-GB"/>
              <a:t> </a:t>
            </a:r>
            <a:r>
              <a:rPr lang="en-GB" err="1"/>
              <a:t>houding</a:t>
            </a:r>
            <a:r>
              <a:rPr lang="en-GB"/>
              <a:t> </a:t>
            </a:r>
            <a:r>
              <a:rPr lang="en-GB" err="1"/>
              <a:t>tegenover</a:t>
            </a:r>
            <a:r>
              <a:rPr lang="en-GB"/>
              <a:t> </a:t>
            </a:r>
            <a:r>
              <a:rPr lang="en-GB" err="1"/>
              <a:t>mens</a:t>
            </a:r>
            <a:r>
              <a:rPr lang="en-GB"/>
              <a:t>, </a:t>
            </a:r>
            <a:r>
              <a:rPr lang="en-GB" err="1"/>
              <a:t>natuur</a:t>
            </a:r>
            <a:r>
              <a:rPr lang="en-GB"/>
              <a:t> </a:t>
            </a:r>
            <a:r>
              <a:rPr lang="en-GB" err="1"/>
              <a:t>en</a:t>
            </a:r>
            <a:r>
              <a:rPr lang="en-GB"/>
              <a:t> </a:t>
            </a:r>
            <a:r>
              <a:rPr lang="en-GB" err="1"/>
              <a:t>samenleving</a:t>
            </a:r>
            <a:r>
              <a:rPr lang="en-GB"/>
              <a:t>, </a:t>
            </a:r>
            <a:r>
              <a:rPr lang="en-GB" err="1"/>
              <a:t>naar</a:t>
            </a:r>
            <a:r>
              <a:rPr lang="en-GB"/>
              <a:t> </a:t>
            </a:r>
            <a:r>
              <a:rPr lang="en-GB" err="1"/>
              <a:t>actief</a:t>
            </a:r>
            <a:r>
              <a:rPr lang="en-GB"/>
              <a:t> </a:t>
            </a:r>
            <a:r>
              <a:rPr lang="en-GB" err="1"/>
              <a:t>burgerschap</a:t>
            </a:r>
            <a:r>
              <a:rPr lang="en-GB"/>
              <a:t>.</a:t>
            </a:r>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9</a:t>
            </a:fld>
            <a:endParaRPr lang="en-BE"/>
          </a:p>
        </p:txBody>
      </p:sp>
    </p:spTree>
    <p:extLst>
      <p:ext uri="{BB962C8B-B14F-4D97-AF65-F5344CB8AC3E}">
        <p14:creationId xmlns:p14="http://schemas.microsoft.com/office/powerpoint/2010/main" val="2704167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Wat </a:t>
            </a:r>
            <a:r>
              <a:rPr lang="en-GB" err="1"/>
              <a:t>bedoelen</a:t>
            </a:r>
            <a:r>
              <a:rPr lang="en-GB"/>
              <a:t> we met </a:t>
            </a:r>
            <a:r>
              <a:rPr lang="en-GB" u="sng" err="1"/>
              <a:t>elke</a:t>
            </a:r>
            <a:r>
              <a:rPr lang="en-GB" u="sng"/>
              <a:t> </a:t>
            </a:r>
            <a:r>
              <a:rPr lang="en-GB" u="sng" err="1"/>
              <a:t>lerende</a:t>
            </a:r>
            <a:r>
              <a:rPr lang="en-GB"/>
              <a:t>?</a:t>
            </a:r>
          </a:p>
          <a:p>
            <a:endParaRPr lang="en-GB"/>
          </a:p>
          <a:p>
            <a:r>
              <a:rPr lang="en-GB"/>
              <a:t>Het GO! </a:t>
            </a:r>
            <a:r>
              <a:rPr lang="en-GB" err="1"/>
              <a:t>weigert</a:t>
            </a:r>
            <a:r>
              <a:rPr lang="en-GB"/>
              <a:t> </a:t>
            </a:r>
            <a:r>
              <a:rPr lang="en-GB" err="1"/>
              <a:t>niemand</a:t>
            </a:r>
            <a:r>
              <a:rPr lang="en-GB"/>
              <a:t> </a:t>
            </a:r>
            <a:r>
              <a:rPr lang="en-GB" err="1"/>
              <a:t>aan</a:t>
            </a:r>
            <a:r>
              <a:rPr lang="en-GB"/>
              <a:t> de </a:t>
            </a:r>
            <a:r>
              <a:rPr lang="en-GB" err="1"/>
              <a:t>poort</a:t>
            </a:r>
            <a:r>
              <a:rPr lang="en-GB"/>
              <a:t> </a:t>
            </a:r>
            <a:r>
              <a:rPr lang="en-GB" err="1"/>
              <a:t>en</a:t>
            </a:r>
            <a:r>
              <a:rPr lang="en-GB"/>
              <a:t> </a:t>
            </a:r>
            <a:r>
              <a:rPr lang="en-GB" err="1"/>
              <a:t>laat</a:t>
            </a:r>
            <a:r>
              <a:rPr lang="en-GB"/>
              <a:t> </a:t>
            </a:r>
            <a:r>
              <a:rPr lang="en-GB" err="1"/>
              <a:t>ook</a:t>
            </a:r>
            <a:r>
              <a:rPr lang="en-GB"/>
              <a:t> </a:t>
            </a:r>
            <a:r>
              <a:rPr lang="en-GB" err="1"/>
              <a:t>niemand</a:t>
            </a:r>
            <a:r>
              <a:rPr lang="en-GB"/>
              <a:t> achter. </a:t>
            </a:r>
          </a:p>
          <a:p>
            <a:r>
              <a:rPr lang="en-GB"/>
              <a:t>Elk talent </a:t>
            </a:r>
            <a:r>
              <a:rPr lang="en-GB" err="1"/>
              <a:t>krijgt</a:t>
            </a:r>
            <a:r>
              <a:rPr lang="en-GB"/>
              <a:t> </a:t>
            </a:r>
            <a:r>
              <a:rPr lang="en-GB" err="1"/>
              <a:t>bij</a:t>
            </a:r>
            <a:r>
              <a:rPr lang="en-GB"/>
              <a:t> </a:t>
            </a:r>
            <a:r>
              <a:rPr lang="en-GB" err="1"/>
              <a:t>ons</a:t>
            </a:r>
            <a:r>
              <a:rPr lang="en-GB"/>
              <a:t> de </a:t>
            </a:r>
            <a:r>
              <a:rPr lang="en-GB" err="1"/>
              <a:t>kans</a:t>
            </a:r>
            <a:r>
              <a:rPr lang="en-GB"/>
              <a:t> om </a:t>
            </a:r>
            <a:r>
              <a:rPr lang="en-GB" err="1"/>
              <a:t>zich</a:t>
            </a:r>
            <a:r>
              <a:rPr lang="en-GB"/>
              <a:t> </a:t>
            </a:r>
            <a:r>
              <a:rPr lang="en-GB" err="1"/>
              <a:t>te</a:t>
            </a:r>
            <a:r>
              <a:rPr lang="en-GB"/>
              <a:t> </a:t>
            </a:r>
            <a:r>
              <a:rPr lang="en-GB" err="1"/>
              <a:t>ontplooien</a:t>
            </a:r>
            <a:r>
              <a:rPr lang="en-GB"/>
              <a:t>, </a:t>
            </a:r>
            <a:r>
              <a:rPr lang="en-GB" err="1"/>
              <a:t>ongeacht</a:t>
            </a:r>
            <a:r>
              <a:rPr lang="en-GB"/>
              <a:t>:</a:t>
            </a:r>
          </a:p>
          <a:p>
            <a:pPr marL="171450" indent="-171450">
              <a:buFont typeface="Arial" panose="020B0604020202020204" pitchFamily="34" charset="0"/>
              <a:buChar char="•"/>
            </a:pPr>
            <a:r>
              <a:rPr lang="en-GB" err="1"/>
              <a:t>sociale</a:t>
            </a:r>
            <a:r>
              <a:rPr lang="en-GB"/>
              <a:t> </a:t>
            </a:r>
            <a:r>
              <a:rPr lang="en-GB" err="1"/>
              <a:t>achtergrond</a:t>
            </a:r>
            <a:r>
              <a:rPr lang="en-GB"/>
              <a:t>, </a:t>
            </a:r>
          </a:p>
          <a:p>
            <a:pPr marL="171450" indent="-171450">
              <a:buFont typeface="Arial" panose="020B0604020202020204" pitchFamily="34" charset="0"/>
              <a:buChar char="•"/>
            </a:pPr>
            <a:r>
              <a:rPr lang="en-GB" err="1"/>
              <a:t>afkomst</a:t>
            </a:r>
            <a:r>
              <a:rPr lang="en-GB"/>
              <a:t> of</a:t>
            </a:r>
          </a:p>
          <a:p>
            <a:pPr marL="171450" indent="-171450">
              <a:buFont typeface="Arial" panose="020B0604020202020204" pitchFamily="34" charset="0"/>
              <a:buChar char="•"/>
            </a:pPr>
            <a:r>
              <a:rPr lang="en-GB" err="1"/>
              <a:t>levensbeschouwing</a:t>
            </a:r>
            <a:r>
              <a:rPr lang="en-GB"/>
              <a:t>.</a:t>
            </a:r>
          </a:p>
          <a:p>
            <a:endParaRPr lang="en-GB"/>
          </a:p>
          <a:p>
            <a:r>
              <a:rPr lang="en-GB"/>
              <a:t>We </a:t>
            </a:r>
            <a:r>
              <a:rPr lang="en-GB" err="1"/>
              <a:t>bieden</a:t>
            </a:r>
            <a:r>
              <a:rPr lang="en-GB"/>
              <a:t> </a:t>
            </a:r>
            <a:r>
              <a:rPr lang="en-GB" err="1"/>
              <a:t>neutraal</a:t>
            </a:r>
            <a:r>
              <a:rPr lang="en-GB"/>
              <a:t> </a:t>
            </a:r>
            <a:r>
              <a:rPr lang="en-GB" err="1"/>
              <a:t>onderwijs</a:t>
            </a:r>
            <a:r>
              <a:rPr lang="en-GB"/>
              <a:t> </a:t>
            </a:r>
            <a:r>
              <a:rPr lang="en-GB" err="1"/>
              <a:t>aan</a:t>
            </a:r>
            <a:r>
              <a:rPr lang="en-GB"/>
              <a:t>. </a:t>
            </a:r>
            <a:r>
              <a:rPr lang="en-GB" err="1"/>
              <a:t>Neutraliteit</a:t>
            </a:r>
            <a:r>
              <a:rPr lang="en-GB"/>
              <a:t> in het GO! </a:t>
            </a:r>
            <a:r>
              <a:rPr lang="en-GB" err="1"/>
              <a:t>betekent</a:t>
            </a:r>
            <a:r>
              <a:rPr lang="en-GB"/>
              <a:t> </a:t>
            </a:r>
            <a:r>
              <a:rPr lang="en-GB" err="1"/>
              <a:t>dat</a:t>
            </a:r>
            <a:r>
              <a:rPr lang="en-GB"/>
              <a:t> we </a:t>
            </a:r>
            <a:r>
              <a:rPr lang="en-GB" err="1"/>
              <a:t>geen</a:t>
            </a:r>
            <a:r>
              <a:rPr lang="en-GB"/>
              <a:t> </a:t>
            </a:r>
            <a:r>
              <a:rPr lang="en-GB" err="1"/>
              <a:t>voorkeur</a:t>
            </a:r>
            <a:r>
              <a:rPr lang="en-GB"/>
              <a:t> </a:t>
            </a:r>
            <a:r>
              <a:rPr lang="en-GB" err="1"/>
              <a:t>hebben</a:t>
            </a:r>
            <a:r>
              <a:rPr lang="en-GB"/>
              <a:t> </a:t>
            </a:r>
            <a:r>
              <a:rPr lang="en-GB" err="1"/>
              <a:t>voor</a:t>
            </a:r>
            <a:r>
              <a:rPr lang="en-GB"/>
              <a:t> </a:t>
            </a:r>
            <a:r>
              <a:rPr lang="en-GB" err="1"/>
              <a:t>één</a:t>
            </a:r>
            <a:r>
              <a:rPr lang="en-GB"/>
              <a:t> </a:t>
            </a:r>
            <a:r>
              <a:rPr lang="en-GB" err="1"/>
              <a:t>specifieke</a:t>
            </a:r>
            <a:r>
              <a:rPr lang="en-GB"/>
              <a:t> </a:t>
            </a:r>
            <a:r>
              <a:rPr lang="en-GB" err="1"/>
              <a:t>opvatting</a:t>
            </a:r>
            <a:r>
              <a:rPr lang="en-GB"/>
              <a:t>. </a:t>
            </a:r>
            <a:r>
              <a:rPr lang="en-GB" err="1"/>
              <a:t>Geen</a:t>
            </a:r>
            <a:r>
              <a:rPr lang="en-GB"/>
              <a:t> </a:t>
            </a:r>
            <a:r>
              <a:rPr lang="en-GB" err="1"/>
              <a:t>enkele</a:t>
            </a:r>
            <a:r>
              <a:rPr lang="en-GB"/>
              <a:t> </a:t>
            </a:r>
            <a:r>
              <a:rPr lang="en-GB" err="1"/>
              <a:t>filosofische</a:t>
            </a:r>
            <a:r>
              <a:rPr lang="en-GB"/>
              <a:t>, </a:t>
            </a:r>
            <a:r>
              <a:rPr lang="en-GB" err="1"/>
              <a:t>ideologische</a:t>
            </a:r>
            <a:r>
              <a:rPr lang="en-GB"/>
              <a:t> </a:t>
            </a:r>
            <a:r>
              <a:rPr lang="en-GB" err="1"/>
              <a:t>en</a:t>
            </a:r>
            <a:r>
              <a:rPr lang="en-GB"/>
              <a:t> </a:t>
            </a:r>
            <a:r>
              <a:rPr lang="en-GB" err="1"/>
              <a:t>godsdienstige</a:t>
            </a:r>
            <a:r>
              <a:rPr lang="en-GB"/>
              <a:t> </a:t>
            </a:r>
            <a:r>
              <a:rPr lang="en-GB" err="1"/>
              <a:t>overtuiging</a:t>
            </a:r>
            <a:r>
              <a:rPr lang="en-GB"/>
              <a:t> </a:t>
            </a:r>
            <a:r>
              <a:rPr lang="en-GB" err="1"/>
              <a:t>domineert</a:t>
            </a:r>
            <a:r>
              <a:rPr lang="en-GB"/>
              <a:t>, ze </a:t>
            </a:r>
            <a:r>
              <a:rPr lang="en-GB" err="1"/>
              <a:t>zijn</a:t>
            </a:r>
            <a:r>
              <a:rPr lang="en-GB"/>
              <a:t> alle </a:t>
            </a:r>
            <a:r>
              <a:rPr lang="en-GB" err="1"/>
              <a:t>gelijkwaardig</a:t>
            </a:r>
            <a:r>
              <a:rPr lang="en-GB"/>
              <a:t>.</a:t>
            </a:r>
          </a:p>
          <a:p>
            <a:endParaRPr lang="en-GB"/>
          </a:p>
          <a:p>
            <a:r>
              <a:rPr lang="en-GB"/>
              <a:t>Het GO! </a:t>
            </a:r>
            <a:r>
              <a:rPr lang="en-GB" err="1"/>
              <a:t>gelooft</a:t>
            </a:r>
            <a:r>
              <a:rPr lang="en-GB"/>
              <a:t> in de </a:t>
            </a:r>
            <a:r>
              <a:rPr lang="en-GB" err="1"/>
              <a:t>maatschappelijke</a:t>
            </a:r>
            <a:r>
              <a:rPr lang="en-GB"/>
              <a:t> </a:t>
            </a:r>
            <a:r>
              <a:rPr lang="en-GB" err="1"/>
              <a:t>meerwaarde</a:t>
            </a:r>
            <a:r>
              <a:rPr lang="en-GB"/>
              <a:t> van </a:t>
            </a:r>
            <a:r>
              <a:rPr lang="en-GB" err="1"/>
              <a:t>een</a:t>
            </a:r>
            <a:r>
              <a:rPr lang="en-GB"/>
              <a:t> </a:t>
            </a:r>
            <a:r>
              <a:rPr lang="en-GB" err="1"/>
              <a:t>onderwijs</a:t>
            </a:r>
            <a:r>
              <a:rPr lang="en-GB"/>
              <a:t> </a:t>
            </a:r>
            <a:r>
              <a:rPr lang="en-GB" err="1"/>
              <a:t>waarin</a:t>
            </a:r>
            <a:r>
              <a:rPr lang="en-GB"/>
              <a:t> </a:t>
            </a:r>
            <a:r>
              <a:rPr lang="en-GB" err="1"/>
              <a:t>iedereen</a:t>
            </a:r>
            <a:r>
              <a:rPr lang="en-GB"/>
              <a:t> </a:t>
            </a:r>
            <a:r>
              <a:rPr lang="en-GB" err="1"/>
              <a:t>erbij</a:t>
            </a:r>
            <a:r>
              <a:rPr lang="en-GB"/>
              <a:t> </a:t>
            </a:r>
            <a:r>
              <a:rPr lang="en-GB" err="1"/>
              <a:t>hoort</a:t>
            </a:r>
            <a:r>
              <a:rPr lang="en-GB"/>
              <a:t> </a:t>
            </a:r>
            <a:r>
              <a:rPr lang="en-GB" err="1"/>
              <a:t>en</a:t>
            </a:r>
            <a:r>
              <a:rPr lang="en-GB"/>
              <a:t> </a:t>
            </a:r>
            <a:r>
              <a:rPr lang="en-GB" err="1"/>
              <a:t>waarin</a:t>
            </a:r>
            <a:r>
              <a:rPr lang="en-GB"/>
              <a:t> de </a:t>
            </a:r>
            <a:r>
              <a:rPr lang="en-GB" err="1"/>
              <a:t>sterktes</a:t>
            </a:r>
            <a:r>
              <a:rPr lang="en-GB"/>
              <a:t> van het </a:t>
            </a:r>
            <a:r>
              <a:rPr lang="en-GB" err="1"/>
              <a:t>buitengewoon</a:t>
            </a:r>
            <a:r>
              <a:rPr lang="en-GB"/>
              <a:t> </a:t>
            </a:r>
            <a:r>
              <a:rPr lang="en-GB" err="1"/>
              <a:t>onderwijs</a:t>
            </a:r>
            <a:r>
              <a:rPr lang="en-GB"/>
              <a:t> </a:t>
            </a:r>
            <a:r>
              <a:rPr lang="en-GB" err="1"/>
              <a:t>en</a:t>
            </a:r>
            <a:r>
              <a:rPr lang="en-GB"/>
              <a:t> het </a:t>
            </a:r>
            <a:r>
              <a:rPr lang="en-GB" err="1"/>
              <a:t>gewoon</a:t>
            </a:r>
            <a:r>
              <a:rPr lang="en-GB"/>
              <a:t> </a:t>
            </a:r>
            <a:r>
              <a:rPr lang="en-GB" err="1"/>
              <a:t>onderwijs</a:t>
            </a:r>
            <a:r>
              <a:rPr lang="en-GB"/>
              <a:t> ten </a:t>
            </a:r>
            <a:r>
              <a:rPr lang="en-GB" err="1"/>
              <a:t>volle</a:t>
            </a:r>
            <a:r>
              <a:rPr lang="en-GB"/>
              <a:t> </a:t>
            </a:r>
            <a:r>
              <a:rPr lang="en-GB" err="1"/>
              <a:t>worden</a:t>
            </a:r>
            <a:r>
              <a:rPr lang="en-GB"/>
              <a:t> </a:t>
            </a:r>
            <a:r>
              <a:rPr lang="en-GB" err="1"/>
              <a:t>benut</a:t>
            </a:r>
            <a:r>
              <a:rPr lang="en-GB"/>
              <a:t>. We </a:t>
            </a:r>
            <a:r>
              <a:rPr lang="en-GB" err="1"/>
              <a:t>willen</a:t>
            </a:r>
            <a:r>
              <a:rPr lang="en-GB"/>
              <a:t> </a:t>
            </a:r>
            <a:r>
              <a:rPr lang="en-GB" err="1"/>
              <a:t>tegemoetkomen</a:t>
            </a:r>
            <a:r>
              <a:rPr lang="en-GB"/>
              <a:t> </a:t>
            </a:r>
            <a:r>
              <a:rPr lang="en-GB" err="1"/>
              <a:t>aan</a:t>
            </a:r>
            <a:r>
              <a:rPr lang="en-GB"/>
              <a:t> de </a:t>
            </a:r>
            <a:r>
              <a:rPr lang="en-GB" err="1"/>
              <a:t>onderwijs</a:t>
            </a:r>
            <a:r>
              <a:rPr lang="en-GB"/>
              <a:t>- </a:t>
            </a:r>
            <a:r>
              <a:rPr lang="en-GB" err="1"/>
              <a:t>en</a:t>
            </a:r>
            <a:r>
              <a:rPr lang="en-GB"/>
              <a:t> </a:t>
            </a:r>
            <a:r>
              <a:rPr lang="en-GB" err="1"/>
              <a:t>opvoedingsbehoeften</a:t>
            </a:r>
            <a:r>
              <a:rPr lang="en-GB"/>
              <a:t> van </a:t>
            </a:r>
            <a:r>
              <a:rPr lang="en-GB" err="1"/>
              <a:t>álle</a:t>
            </a:r>
            <a:r>
              <a:rPr lang="en-GB"/>
              <a:t> lerenden </a:t>
            </a:r>
            <a:r>
              <a:rPr lang="en-GB" err="1"/>
              <a:t>en</a:t>
            </a:r>
            <a:r>
              <a:rPr lang="en-GB"/>
              <a:t> hen het </a:t>
            </a:r>
            <a:r>
              <a:rPr lang="en-GB" err="1"/>
              <a:t>perspectief</a:t>
            </a:r>
            <a:r>
              <a:rPr lang="en-GB"/>
              <a:t> </a:t>
            </a:r>
            <a:r>
              <a:rPr lang="en-GB" err="1"/>
              <a:t>bieden</a:t>
            </a:r>
            <a:r>
              <a:rPr lang="en-GB"/>
              <a:t> op </a:t>
            </a:r>
            <a:r>
              <a:rPr lang="en-GB" err="1"/>
              <a:t>een</a:t>
            </a:r>
            <a:r>
              <a:rPr lang="en-GB"/>
              <a:t> </a:t>
            </a:r>
            <a:r>
              <a:rPr lang="en-GB" err="1"/>
              <a:t>kwalitatieve</a:t>
            </a:r>
            <a:r>
              <a:rPr lang="en-GB"/>
              <a:t> </a:t>
            </a:r>
            <a:r>
              <a:rPr lang="en-GB" err="1"/>
              <a:t>onderwijsloopbaan</a:t>
            </a:r>
            <a:r>
              <a:rPr lang="en-GB"/>
              <a:t>. </a:t>
            </a:r>
          </a:p>
          <a:p>
            <a:endParaRPr lang="en-GB"/>
          </a:p>
          <a:p>
            <a:r>
              <a:rPr lang="en-GB"/>
              <a:t>Het GO! </a:t>
            </a:r>
            <a:r>
              <a:rPr lang="en-GB" err="1"/>
              <a:t>streeft</a:t>
            </a:r>
            <a:r>
              <a:rPr lang="en-GB"/>
              <a:t> </a:t>
            </a:r>
            <a:r>
              <a:rPr lang="en-GB" err="1"/>
              <a:t>daarom</a:t>
            </a:r>
            <a:r>
              <a:rPr lang="en-GB"/>
              <a:t> </a:t>
            </a:r>
            <a:r>
              <a:rPr lang="en-GB" err="1"/>
              <a:t>naar</a:t>
            </a:r>
            <a:r>
              <a:rPr lang="en-GB"/>
              <a:t> </a:t>
            </a:r>
            <a:r>
              <a:rPr lang="en-GB" err="1"/>
              <a:t>inclusieve</a:t>
            </a:r>
            <a:r>
              <a:rPr lang="en-GB"/>
              <a:t> leer- </a:t>
            </a:r>
            <a:r>
              <a:rPr lang="en-GB" err="1"/>
              <a:t>en</a:t>
            </a:r>
            <a:r>
              <a:rPr lang="en-GB"/>
              <a:t> </a:t>
            </a:r>
            <a:r>
              <a:rPr lang="en-GB" err="1"/>
              <a:t>leefomgevingen</a:t>
            </a:r>
            <a:r>
              <a:rPr lang="en-GB"/>
              <a:t> </a:t>
            </a:r>
            <a:r>
              <a:rPr lang="en-GB" err="1"/>
              <a:t>waar</a:t>
            </a:r>
            <a:r>
              <a:rPr lang="en-GB"/>
              <a:t> </a:t>
            </a:r>
            <a:r>
              <a:rPr lang="en-GB" err="1"/>
              <a:t>onderwijskwaliteit</a:t>
            </a:r>
            <a:r>
              <a:rPr lang="en-GB"/>
              <a:t> </a:t>
            </a:r>
            <a:r>
              <a:rPr lang="en-GB" err="1"/>
              <a:t>primeert</a:t>
            </a:r>
            <a:r>
              <a:rPr lang="en-GB"/>
              <a:t>.</a:t>
            </a:r>
          </a:p>
        </p:txBody>
      </p:sp>
      <p:sp>
        <p:nvSpPr>
          <p:cNvPr id="4" name="Slide Number Placeholder 3"/>
          <p:cNvSpPr>
            <a:spLocks noGrp="1"/>
          </p:cNvSpPr>
          <p:nvPr>
            <p:ph type="sldNum" sz="quarter" idx="5"/>
          </p:nvPr>
        </p:nvSpPr>
        <p:spPr/>
        <p:txBody>
          <a:bodyPr/>
          <a:lstStyle/>
          <a:p>
            <a:fld id="{F2153A85-B9B1-594F-B1C0-95399ECCDE3B}" type="slidenum">
              <a:rPr lang="en-BE" smtClean="0"/>
              <a:t>10</a:t>
            </a:fld>
            <a:endParaRPr lang="en-BE"/>
          </a:p>
        </p:txBody>
      </p:sp>
    </p:spTree>
    <p:extLst>
      <p:ext uri="{BB962C8B-B14F-4D97-AF65-F5344CB8AC3E}">
        <p14:creationId xmlns:p14="http://schemas.microsoft.com/office/powerpoint/2010/main" val="3410677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11</a:t>
            </a:fld>
            <a:endParaRPr lang="en-BE"/>
          </a:p>
        </p:txBody>
      </p:sp>
    </p:spTree>
    <p:extLst>
      <p:ext uri="{BB962C8B-B14F-4D97-AF65-F5344CB8AC3E}">
        <p14:creationId xmlns:p14="http://schemas.microsoft.com/office/powerpoint/2010/main" val="2286110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12</a:t>
            </a:fld>
            <a:endParaRPr lang="en-BE"/>
          </a:p>
        </p:txBody>
      </p:sp>
    </p:spTree>
    <p:extLst>
      <p:ext uri="{BB962C8B-B14F-4D97-AF65-F5344CB8AC3E}">
        <p14:creationId xmlns:p14="http://schemas.microsoft.com/office/powerpoint/2010/main" val="1092161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13</a:t>
            </a:fld>
            <a:endParaRPr lang="en-BE"/>
          </a:p>
        </p:txBody>
      </p:sp>
    </p:spTree>
    <p:extLst>
      <p:ext uri="{BB962C8B-B14F-4D97-AF65-F5344CB8AC3E}">
        <p14:creationId xmlns:p14="http://schemas.microsoft.com/office/powerpoint/2010/main" val="39074399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Door </a:t>
            </a:r>
            <a:r>
              <a:rPr lang="en-GB" err="1"/>
              <a:t>kwaliteitsvol</a:t>
            </a:r>
            <a:r>
              <a:rPr lang="en-GB"/>
              <a:t> </a:t>
            </a:r>
            <a:r>
              <a:rPr lang="en-GB" err="1"/>
              <a:t>onderwijs</a:t>
            </a:r>
            <a:r>
              <a:rPr lang="en-GB"/>
              <a:t> </a:t>
            </a:r>
            <a:r>
              <a:rPr lang="en-GB" err="1"/>
              <a:t>aan</a:t>
            </a:r>
            <a:r>
              <a:rPr lang="en-GB"/>
              <a:t> </a:t>
            </a:r>
            <a:r>
              <a:rPr lang="en-GB" err="1"/>
              <a:t>te</a:t>
            </a:r>
            <a:r>
              <a:rPr lang="en-GB"/>
              <a:t> </a:t>
            </a:r>
            <a:r>
              <a:rPr lang="en-GB" err="1"/>
              <a:t>bieden</a:t>
            </a:r>
            <a:r>
              <a:rPr lang="en-GB"/>
              <a:t> </a:t>
            </a:r>
            <a:r>
              <a:rPr lang="en-GB" err="1"/>
              <a:t>aan</a:t>
            </a:r>
            <a:r>
              <a:rPr lang="en-GB"/>
              <a:t> </a:t>
            </a:r>
            <a:r>
              <a:rPr lang="en-GB" err="1"/>
              <a:t>élke</a:t>
            </a:r>
            <a:r>
              <a:rPr lang="en-GB"/>
              <a:t> </a:t>
            </a:r>
            <a:r>
              <a:rPr lang="en-GB" err="1"/>
              <a:t>leerling</a:t>
            </a:r>
            <a:r>
              <a:rPr lang="en-GB"/>
              <a:t> </a:t>
            </a:r>
            <a:r>
              <a:rPr lang="en-GB" err="1"/>
              <a:t>en</a:t>
            </a:r>
            <a:r>
              <a:rPr lang="en-GB"/>
              <a:t> cursist </a:t>
            </a:r>
            <a:r>
              <a:rPr lang="en-GB" err="1"/>
              <a:t>bereiken</a:t>
            </a:r>
            <a:r>
              <a:rPr lang="en-GB"/>
              <a:t> </a:t>
            </a:r>
            <a:r>
              <a:rPr lang="en-GB" err="1"/>
              <a:t>wij</a:t>
            </a:r>
            <a:r>
              <a:rPr lang="en-GB"/>
              <a:t> </a:t>
            </a:r>
            <a:r>
              <a:rPr lang="en-GB" err="1"/>
              <a:t>meer</a:t>
            </a:r>
            <a:r>
              <a:rPr lang="en-GB"/>
              <a:t>. </a:t>
            </a:r>
          </a:p>
          <a:p>
            <a:r>
              <a:rPr lang="en-GB"/>
              <a:t>Dat is </a:t>
            </a:r>
            <a:r>
              <a:rPr lang="en-GB" err="1"/>
              <a:t>meteen</a:t>
            </a:r>
            <a:r>
              <a:rPr lang="en-GB"/>
              <a:t> </a:t>
            </a:r>
            <a:r>
              <a:rPr lang="en-GB" err="1"/>
              <a:t>ook</a:t>
            </a:r>
            <a:r>
              <a:rPr lang="en-GB"/>
              <a:t> </a:t>
            </a:r>
            <a:r>
              <a:rPr lang="en-GB" err="1"/>
              <a:t>onze</a:t>
            </a:r>
            <a:r>
              <a:rPr lang="en-GB"/>
              <a:t> </a:t>
            </a:r>
            <a:r>
              <a:rPr lang="en-GB" err="1"/>
              <a:t>nieuwe</a:t>
            </a:r>
            <a:r>
              <a:rPr lang="en-GB"/>
              <a:t> baseline.</a:t>
            </a:r>
          </a:p>
          <a:p>
            <a:endParaRPr lang="en-GB"/>
          </a:p>
          <a:p>
            <a:r>
              <a:rPr lang="en-GB"/>
              <a:t>Die </a:t>
            </a:r>
            <a:r>
              <a:rPr lang="en-GB" err="1"/>
              <a:t>ambitie</a:t>
            </a:r>
            <a:r>
              <a:rPr lang="en-GB"/>
              <a:t> </a:t>
            </a:r>
            <a:r>
              <a:rPr lang="en-GB" err="1"/>
              <a:t>uit</a:t>
            </a:r>
            <a:r>
              <a:rPr lang="en-GB"/>
              <a:t> </a:t>
            </a:r>
            <a:r>
              <a:rPr lang="en-GB" err="1"/>
              <a:t>zich</a:t>
            </a:r>
            <a:r>
              <a:rPr lang="en-GB"/>
              <a:t> op </a:t>
            </a:r>
            <a:r>
              <a:rPr lang="en-GB" err="1"/>
              <a:t>uiteenlopende</a:t>
            </a:r>
            <a:r>
              <a:rPr lang="en-GB"/>
              <a:t> </a:t>
            </a:r>
            <a:r>
              <a:rPr lang="en-GB" err="1"/>
              <a:t>wijzen</a:t>
            </a:r>
            <a:r>
              <a:rPr lang="en-GB"/>
              <a:t>. </a:t>
            </a:r>
          </a:p>
          <a:p>
            <a:endParaRPr lang="en-GB"/>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14</a:t>
            </a:fld>
            <a:endParaRPr lang="en-BE"/>
          </a:p>
        </p:txBody>
      </p:sp>
    </p:spTree>
    <p:extLst>
      <p:ext uri="{BB962C8B-B14F-4D97-AF65-F5344CB8AC3E}">
        <p14:creationId xmlns:p14="http://schemas.microsoft.com/office/powerpoint/2010/main" val="476909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15</a:t>
            </a:fld>
            <a:endParaRPr lang="en-BE"/>
          </a:p>
        </p:txBody>
      </p:sp>
    </p:spTree>
    <p:extLst>
      <p:ext uri="{BB962C8B-B14F-4D97-AF65-F5344CB8AC3E}">
        <p14:creationId xmlns:p14="http://schemas.microsoft.com/office/powerpoint/2010/main" val="2173791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Onze</a:t>
            </a:r>
            <a:r>
              <a:rPr lang="en-GB"/>
              <a:t> </a:t>
            </a:r>
            <a:r>
              <a:rPr lang="en-GB" err="1"/>
              <a:t>scholen</a:t>
            </a:r>
            <a:r>
              <a:rPr lang="en-GB"/>
              <a:t> </a:t>
            </a:r>
            <a:r>
              <a:rPr lang="en-GB" err="1"/>
              <a:t>zijn</a:t>
            </a:r>
            <a:r>
              <a:rPr lang="en-GB"/>
              <a:t> </a:t>
            </a:r>
            <a:r>
              <a:rPr lang="en-GB" err="1"/>
              <a:t>een</a:t>
            </a:r>
            <a:r>
              <a:rPr lang="en-GB"/>
              <a:t> </a:t>
            </a:r>
            <a:r>
              <a:rPr lang="en-GB" err="1"/>
              <a:t>afspiegeling</a:t>
            </a:r>
            <a:r>
              <a:rPr lang="en-GB"/>
              <a:t> van de </a:t>
            </a:r>
            <a:r>
              <a:rPr lang="en-GB" err="1"/>
              <a:t>samenleving</a:t>
            </a:r>
            <a:r>
              <a:rPr lang="en-GB"/>
              <a:t>. </a:t>
            </a:r>
            <a:r>
              <a:rPr lang="en-GB" err="1"/>
              <a:t>Bij</a:t>
            </a:r>
            <a:r>
              <a:rPr lang="en-GB"/>
              <a:t> </a:t>
            </a:r>
            <a:r>
              <a:rPr lang="en-GB" err="1"/>
              <a:t>ons</a:t>
            </a:r>
            <a:r>
              <a:rPr lang="en-GB"/>
              <a:t> </a:t>
            </a:r>
            <a:r>
              <a:rPr lang="en-GB" err="1"/>
              <a:t>krijgt</a:t>
            </a:r>
            <a:r>
              <a:rPr lang="en-GB"/>
              <a:t> </a:t>
            </a:r>
            <a:r>
              <a:rPr lang="en-GB" err="1"/>
              <a:t>elke</a:t>
            </a:r>
            <a:r>
              <a:rPr lang="en-GB"/>
              <a:t> </a:t>
            </a:r>
            <a:r>
              <a:rPr lang="en-GB" err="1"/>
              <a:t>lerende</a:t>
            </a:r>
            <a:r>
              <a:rPr lang="en-GB"/>
              <a:t> het best </a:t>
            </a:r>
            <a:r>
              <a:rPr lang="en-GB" err="1"/>
              <a:t>mogelijke</a:t>
            </a:r>
            <a:r>
              <a:rPr lang="en-GB"/>
              <a:t> </a:t>
            </a:r>
            <a:r>
              <a:rPr lang="en-GB" err="1"/>
              <a:t>onderwijs</a:t>
            </a:r>
            <a:r>
              <a:rPr lang="en-GB"/>
              <a:t>.</a:t>
            </a:r>
          </a:p>
          <a:p>
            <a:endParaRPr lang="en-GB"/>
          </a:p>
          <a:p>
            <a:r>
              <a:rPr lang="en-GB" err="1"/>
              <a:t>Dit</a:t>
            </a:r>
            <a:r>
              <a:rPr lang="en-GB"/>
              <a:t> </a:t>
            </a:r>
            <a:r>
              <a:rPr lang="en-GB" err="1"/>
              <a:t>betekent</a:t>
            </a:r>
            <a:r>
              <a:rPr lang="en-GB"/>
              <a:t> </a:t>
            </a:r>
            <a:r>
              <a:rPr lang="en-GB" err="1"/>
              <a:t>dat</a:t>
            </a:r>
            <a:r>
              <a:rPr lang="en-GB"/>
              <a:t> </a:t>
            </a:r>
            <a:r>
              <a:rPr lang="en-GB" err="1"/>
              <a:t>wij</a:t>
            </a:r>
            <a:r>
              <a:rPr lang="en-GB"/>
              <a:t> </a:t>
            </a:r>
            <a:r>
              <a:rPr lang="en-GB" err="1"/>
              <a:t>optimale</a:t>
            </a:r>
            <a:r>
              <a:rPr lang="en-GB"/>
              <a:t> leer- </a:t>
            </a:r>
            <a:r>
              <a:rPr lang="en-GB" err="1"/>
              <a:t>en</a:t>
            </a:r>
            <a:r>
              <a:rPr lang="en-GB"/>
              <a:t> </a:t>
            </a:r>
            <a:r>
              <a:rPr lang="en-GB" err="1"/>
              <a:t>ontwikkelingskansen</a:t>
            </a:r>
            <a:r>
              <a:rPr lang="en-GB"/>
              <a:t> </a:t>
            </a:r>
            <a:r>
              <a:rPr lang="en-GB" err="1"/>
              <a:t>realiseren</a:t>
            </a:r>
            <a:r>
              <a:rPr lang="en-GB"/>
              <a:t> </a:t>
            </a:r>
            <a:r>
              <a:rPr lang="en-GB" err="1"/>
              <a:t>voor</a:t>
            </a:r>
            <a:r>
              <a:rPr lang="en-GB"/>
              <a:t> alle </a:t>
            </a:r>
            <a:r>
              <a:rPr lang="en-GB" err="1"/>
              <a:t>leerlingen</a:t>
            </a:r>
            <a:r>
              <a:rPr lang="en-GB"/>
              <a:t> </a:t>
            </a:r>
            <a:r>
              <a:rPr lang="en-GB" err="1"/>
              <a:t>en</a:t>
            </a:r>
            <a:r>
              <a:rPr lang="en-GB"/>
              <a:t> </a:t>
            </a:r>
            <a:r>
              <a:rPr lang="en-GB" err="1"/>
              <a:t>cursisten</a:t>
            </a:r>
            <a:r>
              <a:rPr lang="en-GB"/>
              <a:t> en </a:t>
            </a:r>
            <a:r>
              <a:rPr lang="en-GB" err="1"/>
              <a:t>uitsluiting</a:t>
            </a:r>
            <a:r>
              <a:rPr lang="en-GB"/>
              <a:t>, </a:t>
            </a:r>
            <a:r>
              <a:rPr lang="en-GB" err="1"/>
              <a:t>segregatie</a:t>
            </a:r>
            <a:r>
              <a:rPr lang="en-GB"/>
              <a:t> </a:t>
            </a:r>
            <a:r>
              <a:rPr lang="en-GB" err="1"/>
              <a:t>en</a:t>
            </a:r>
            <a:r>
              <a:rPr lang="en-GB"/>
              <a:t> </a:t>
            </a:r>
            <a:r>
              <a:rPr lang="en-GB" err="1"/>
              <a:t>discriminatie</a:t>
            </a:r>
            <a:r>
              <a:rPr lang="en-GB"/>
              <a:t> </a:t>
            </a:r>
            <a:r>
              <a:rPr lang="en-GB" err="1"/>
              <a:t>vermijden</a:t>
            </a:r>
            <a:r>
              <a:rPr lang="en-GB"/>
              <a:t>. Elke </a:t>
            </a:r>
            <a:r>
              <a:rPr lang="en-GB" err="1"/>
              <a:t>lerende</a:t>
            </a:r>
            <a:r>
              <a:rPr lang="en-GB"/>
              <a:t> </a:t>
            </a:r>
            <a:r>
              <a:rPr lang="en-GB" err="1"/>
              <a:t>moet</a:t>
            </a:r>
            <a:r>
              <a:rPr lang="en-GB"/>
              <a:t> </a:t>
            </a:r>
            <a:r>
              <a:rPr lang="en-GB" err="1"/>
              <a:t>een</a:t>
            </a:r>
            <a:r>
              <a:rPr lang="en-GB"/>
              <a:t> </a:t>
            </a:r>
            <a:r>
              <a:rPr lang="en-GB" err="1"/>
              <a:t>eerlijke</a:t>
            </a:r>
            <a:r>
              <a:rPr lang="en-GB"/>
              <a:t> </a:t>
            </a:r>
            <a:r>
              <a:rPr lang="en-GB" err="1"/>
              <a:t>kans</a:t>
            </a:r>
            <a:r>
              <a:rPr lang="en-GB"/>
              <a:t> </a:t>
            </a:r>
            <a:r>
              <a:rPr lang="en-GB" err="1"/>
              <a:t>krijgen</a:t>
            </a:r>
            <a:r>
              <a:rPr lang="en-GB"/>
              <a:t> om het maximum </a:t>
            </a:r>
            <a:r>
              <a:rPr lang="en-GB" err="1"/>
              <a:t>te</a:t>
            </a:r>
            <a:r>
              <a:rPr lang="en-GB"/>
              <a:t> </a:t>
            </a:r>
            <a:r>
              <a:rPr lang="en-GB" err="1"/>
              <a:t>halen</a:t>
            </a:r>
            <a:r>
              <a:rPr lang="en-GB"/>
              <a:t> </a:t>
            </a:r>
            <a:r>
              <a:rPr lang="en-GB" err="1"/>
              <a:t>uit</a:t>
            </a:r>
            <a:r>
              <a:rPr lang="en-GB"/>
              <a:t> </a:t>
            </a:r>
            <a:r>
              <a:rPr lang="en-GB" err="1"/>
              <a:t>haar</a:t>
            </a:r>
            <a:r>
              <a:rPr lang="en-GB"/>
              <a:t> of </a:t>
            </a:r>
            <a:r>
              <a:rPr lang="en-GB" err="1"/>
              <a:t>zijn</a:t>
            </a:r>
            <a:r>
              <a:rPr lang="en-GB"/>
              <a:t> </a:t>
            </a:r>
            <a:r>
              <a:rPr lang="en-GB" err="1"/>
              <a:t>schoolloopbaan</a:t>
            </a:r>
            <a:r>
              <a:rPr lang="en-GB"/>
              <a:t>. ‘</a:t>
            </a:r>
            <a:r>
              <a:rPr lang="en-GB" err="1"/>
              <a:t>Eerlijk</a:t>
            </a:r>
            <a:r>
              <a:rPr lang="en-GB"/>
              <a:t>’ </a:t>
            </a:r>
            <a:r>
              <a:rPr lang="en-GB" err="1"/>
              <a:t>betekent</a:t>
            </a:r>
            <a:r>
              <a:rPr lang="en-GB"/>
              <a:t> </a:t>
            </a:r>
            <a:r>
              <a:rPr lang="en-GB" err="1"/>
              <a:t>dat</a:t>
            </a:r>
            <a:r>
              <a:rPr lang="en-GB"/>
              <a:t> </a:t>
            </a:r>
            <a:r>
              <a:rPr lang="en-GB" err="1"/>
              <a:t>sociaaleconomische</a:t>
            </a:r>
            <a:r>
              <a:rPr lang="en-GB"/>
              <a:t> status (SES), </a:t>
            </a:r>
            <a:r>
              <a:rPr lang="en-GB" err="1"/>
              <a:t>migratiestatus</a:t>
            </a:r>
            <a:r>
              <a:rPr lang="en-GB"/>
              <a:t>, </a:t>
            </a:r>
            <a:r>
              <a:rPr lang="en-GB" err="1"/>
              <a:t>thuistaal</a:t>
            </a:r>
            <a:r>
              <a:rPr lang="en-GB"/>
              <a:t>, gender </a:t>
            </a:r>
            <a:r>
              <a:rPr lang="en-GB" err="1"/>
              <a:t>en</a:t>
            </a:r>
            <a:r>
              <a:rPr lang="en-GB"/>
              <a:t> </a:t>
            </a:r>
            <a:r>
              <a:rPr lang="en-GB" err="1"/>
              <a:t>andere</a:t>
            </a:r>
            <a:r>
              <a:rPr lang="en-GB"/>
              <a:t>, zo </a:t>
            </a:r>
            <a:r>
              <a:rPr lang="en-GB" err="1"/>
              <a:t>weinig</a:t>
            </a:r>
            <a:r>
              <a:rPr lang="en-GB"/>
              <a:t> </a:t>
            </a:r>
            <a:r>
              <a:rPr lang="en-GB" err="1"/>
              <a:t>mogelijk</a:t>
            </a:r>
            <a:r>
              <a:rPr lang="en-GB"/>
              <a:t> </a:t>
            </a:r>
            <a:r>
              <a:rPr lang="en-GB" err="1"/>
              <a:t>invloed</a:t>
            </a:r>
            <a:r>
              <a:rPr lang="en-GB"/>
              <a:t> </a:t>
            </a:r>
            <a:r>
              <a:rPr lang="en-GB" err="1"/>
              <a:t>hebben</a:t>
            </a:r>
            <a:r>
              <a:rPr lang="en-GB"/>
              <a:t> op de </a:t>
            </a:r>
            <a:r>
              <a:rPr lang="en-GB" err="1"/>
              <a:t>leerprestaties</a:t>
            </a:r>
            <a:r>
              <a:rPr lang="en-GB"/>
              <a:t>.</a:t>
            </a:r>
          </a:p>
        </p:txBody>
      </p:sp>
      <p:sp>
        <p:nvSpPr>
          <p:cNvPr id="4" name="Slide Number Placeholder 3"/>
          <p:cNvSpPr>
            <a:spLocks noGrp="1"/>
          </p:cNvSpPr>
          <p:nvPr>
            <p:ph type="sldNum" sz="quarter" idx="5"/>
          </p:nvPr>
        </p:nvSpPr>
        <p:spPr/>
        <p:txBody>
          <a:bodyPr/>
          <a:lstStyle/>
          <a:p>
            <a:fld id="{F2153A85-B9B1-594F-B1C0-95399ECCDE3B}" type="slidenum">
              <a:rPr lang="en-BE" smtClean="0"/>
              <a:t>16</a:t>
            </a:fld>
            <a:endParaRPr lang="en-BE"/>
          </a:p>
        </p:txBody>
      </p:sp>
    </p:spTree>
    <p:extLst>
      <p:ext uri="{BB962C8B-B14F-4D97-AF65-F5344CB8AC3E}">
        <p14:creationId xmlns:p14="http://schemas.microsoft.com/office/powerpoint/2010/main" val="926651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17</a:t>
            </a:fld>
            <a:endParaRPr lang="en-BE"/>
          </a:p>
        </p:txBody>
      </p:sp>
    </p:spTree>
    <p:extLst>
      <p:ext uri="{BB962C8B-B14F-4D97-AF65-F5344CB8AC3E}">
        <p14:creationId xmlns:p14="http://schemas.microsoft.com/office/powerpoint/2010/main" val="20721342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t>
            </a:r>
            <a:r>
              <a:rPr lang="en-GB" err="1"/>
              <a:t>bouwen</a:t>
            </a:r>
            <a:r>
              <a:rPr lang="en-GB"/>
              <a:t> </a:t>
            </a:r>
            <a:r>
              <a:rPr lang="en-GB" err="1"/>
              <a:t>verder</a:t>
            </a:r>
            <a:r>
              <a:rPr lang="en-GB"/>
              <a:t> op wat </a:t>
            </a:r>
            <a:r>
              <a:rPr lang="en-GB" err="1"/>
              <a:t>goed</a:t>
            </a:r>
            <a:r>
              <a:rPr lang="en-GB"/>
              <a:t> </a:t>
            </a:r>
            <a:r>
              <a:rPr lang="en-GB" err="1"/>
              <a:t>werkt</a:t>
            </a:r>
            <a:r>
              <a:rPr lang="en-GB"/>
              <a:t>, </a:t>
            </a:r>
            <a:r>
              <a:rPr lang="en-GB" err="1"/>
              <a:t>dat</a:t>
            </a:r>
            <a:r>
              <a:rPr lang="en-GB"/>
              <a:t> </a:t>
            </a:r>
            <a:r>
              <a:rPr lang="en-GB" err="1"/>
              <a:t>behouden</a:t>
            </a:r>
            <a:r>
              <a:rPr lang="en-GB"/>
              <a:t> we. </a:t>
            </a:r>
            <a:r>
              <a:rPr lang="en-GB" err="1"/>
              <a:t>Daarnaast</a:t>
            </a:r>
            <a:r>
              <a:rPr lang="en-GB"/>
              <a:t> </a:t>
            </a:r>
            <a:r>
              <a:rPr lang="en-GB" err="1"/>
              <a:t>slaan</a:t>
            </a:r>
            <a:r>
              <a:rPr lang="en-GB"/>
              <a:t> we de </a:t>
            </a:r>
            <a:r>
              <a:rPr lang="en-GB" err="1"/>
              <a:t>handen</a:t>
            </a:r>
            <a:r>
              <a:rPr lang="en-GB"/>
              <a:t> in </a:t>
            </a:r>
            <a:r>
              <a:rPr lang="en-GB" err="1"/>
              <a:t>elkaar</a:t>
            </a:r>
            <a:r>
              <a:rPr lang="en-GB"/>
              <a:t> om </a:t>
            </a:r>
            <a:r>
              <a:rPr lang="en-GB" err="1"/>
              <a:t>nieuwe</a:t>
            </a:r>
            <a:r>
              <a:rPr lang="en-GB"/>
              <a:t>, </a:t>
            </a:r>
            <a:r>
              <a:rPr lang="en-GB" err="1"/>
              <a:t>onderbouwde</a:t>
            </a:r>
            <a:r>
              <a:rPr lang="en-GB"/>
              <a:t> </a:t>
            </a:r>
            <a:r>
              <a:rPr lang="en-GB" err="1"/>
              <a:t>inzichten</a:t>
            </a:r>
            <a:r>
              <a:rPr lang="en-GB"/>
              <a:t> in de </a:t>
            </a:r>
            <a:r>
              <a:rPr lang="en-GB" err="1"/>
              <a:t>praktijk</a:t>
            </a:r>
            <a:r>
              <a:rPr lang="en-GB"/>
              <a:t> </a:t>
            </a:r>
            <a:r>
              <a:rPr lang="en-GB" err="1"/>
              <a:t>te</a:t>
            </a:r>
            <a:r>
              <a:rPr lang="en-GB"/>
              <a:t> </a:t>
            </a:r>
            <a:r>
              <a:rPr lang="en-GB" err="1"/>
              <a:t>brengen</a:t>
            </a:r>
            <a:r>
              <a:rPr lang="en-GB"/>
              <a:t>. </a:t>
            </a:r>
            <a:r>
              <a:rPr lang="en-GB" err="1"/>
              <a:t>Onderwijskundig</a:t>
            </a:r>
            <a:r>
              <a:rPr lang="en-GB"/>
              <a:t>, </a:t>
            </a:r>
            <a:r>
              <a:rPr lang="en-GB" err="1"/>
              <a:t>psychologisch</a:t>
            </a:r>
            <a:r>
              <a:rPr lang="en-GB"/>
              <a:t>, (ortho)</a:t>
            </a:r>
            <a:r>
              <a:rPr lang="en-GB" err="1"/>
              <a:t>pedagogisch</a:t>
            </a:r>
            <a:r>
              <a:rPr lang="en-GB"/>
              <a:t> </a:t>
            </a:r>
            <a:r>
              <a:rPr lang="en-GB" err="1"/>
              <a:t>en</a:t>
            </a:r>
            <a:r>
              <a:rPr lang="en-GB"/>
              <a:t> </a:t>
            </a:r>
            <a:r>
              <a:rPr lang="en-GB" err="1"/>
              <a:t>sociologisch</a:t>
            </a:r>
            <a:r>
              <a:rPr lang="en-GB"/>
              <a:t> </a:t>
            </a:r>
            <a:r>
              <a:rPr lang="en-GB" err="1"/>
              <a:t>onderzoek</a:t>
            </a:r>
            <a:r>
              <a:rPr lang="en-GB"/>
              <a:t> </a:t>
            </a:r>
            <a:r>
              <a:rPr lang="en-GB" err="1"/>
              <a:t>zijn</a:t>
            </a:r>
            <a:r>
              <a:rPr lang="en-GB"/>
              <a:t> </a:t>
            </a:r>
            <a:r>
              <a:rPr lang="en-GB" err="1"/>
              <a:t>hierbij</a:t>
            </a:r>
            <a:r>
              <a:rPr lang="en-GB"/>
              <a:t> </a:t>
            </a:r>
            <a:r>
              <a:rPr lang="en-GB" err="1"/>
              <a:t>richtinggevend</a:t>
            </a:r>
            <a:r>
              <a:rPr lang="en-GB"/>
              <a:t>. </a:t>
            </a:r>
            <a:r>
              <a:rPr lang="en-GB" err="1"/>
              <a:t>Digitalisering</a:t>
            </a:r>
            <a:r>
              <a:rPr lang="en-GB"/>
              <a:t> </a:t>
            </a:r>
            <a:r>
              <a:rPr lang="en-GB" err="1"/>
              <a:t>en</a:t>
            </a:r>
            <a:r>
              <a:rPr lang="en-GB"/>
              <a:t> </a:t>
            </a:r>
            <a:r>
              <a:rPr lang="en-GB" err="1"/>
              <a:t>een</a:t>
            </a:r>
            <a:r>
              <a:rPr lang="en-GB"/>
              <a:t> </a:t>
            </a:r>
            <a:r>
              <a:rPr lang="en-GB" err="1"/>
              <a:t>groeiende</a:t>
            </a:r>
            <a:r>
              <a:rPr lang="en-GB"/>
              <a:t> </a:t>
            </a:r>
            <a:r>
              <a:rPr lang="en-GB" err="1"/>
              <a:t>hoeveelheid</a:t>
            </a:r>
            <a:r>
              <a:rPr lang="en-GB"/>
              <a:t> data </a:t>
            </a:r>
            <a:r>
              <a:rPr lang="en-GB" err="1"/>
              <a:t>helpen</a:t>
            </a:r>
            <a:r>
              <a:rPr lang="en-GB"/>
              <a:t> om </a:t>
            </a:r>
            <a:r>
              <a:rPr lang="en-GB" err="1"/>
              <a:t>zowel</a:t>
            </a:r>
            <a:r>
              <a:rPr lang="en-GB"/>
              <a:t> de </a:t>
            </a:r>
            <a:r>
              <a:rPr lang="en-GB" err="1"/>
              <a:t>gekende</a:t>
            </a:r>
            <a:r>
              <a:rPr lang="en-GB"/>
              <a:t> </a:t>
            </a:r>
            <a:r>
              <a:rPr lang="en-GB" err="1"/>
              <a:t>recepten</a:t>
            </a:r>
            <a:r>
              <a:rPr lang="en-GB"/>
              <a:t> </a:t>
            </a:r>
            <a:r>
              <a:rPr lang="en-GB" err="1"/>
              <a:t>als</a:t>
            </a:r>
            <a:r>
              <a:rPr lang="en-GB"/>
              <a:t> </a:t>
            </a:r>
            <a:r>
              <a:rPr lang="en-GB" err="1"/>
              <a:t>nieuwe</a:t>
            </a:r>
            <a:r>
              <a:rPr lang="en-GB"/>
              <a:t> </a:t>
            </a:r>
            <a:r>
              <a:rPr lang="en-GB" err="1"/>
              <a:t>inzichten</a:t>
            </a:r>
            <a:r>
              <a:rPr lang="en-GB"/>
              <a:t> op </a:t>
            </a:r>
            <a:r>
              <a:rPr lang="en-GB" err="1"/>
              <a:t>doordachte</a:t>
            </a:r>
            <a:r>
              <a:rPr lang="en-GB"/>
              <a:t> </a:t>
            </a:r>
            <a:r>
              <a:rPr lang="en-GB" err="1"/>
              <a:t>wijze</a:t>
            </a:r>
            <a:r>
              <a:rPr lang="en-GB"/>
              <a:t> in </a:t>
            </a:r>
            <a:r>
              <a:rPr lang="en-GB" err="1"/>
              <a:t>te</a:t>
            </a:r>
            <a:r>
              <a:rPr lang="en-GB"/>
              <a:t> </a:t>
            </a:r>
            <a:r>
              <a:rPr lang="en-GB" err="1"/>
              <a:t>passen</a:t>
            </a:r>
            <a:r>
              <a:rPr lang="en-GB"/>
              <a:t> in </a:t>
            </a:r>
            <a:r>
              <a:rPr lang="en-GB" err="1"/>
              <a:t>onderwijs</a:t>
            </a:r>
            <a:r>
              <a:rPr lang="en-GB"/>
              <a:t> </a:t>
            </a:r>
            <a:r>
              <a:rPr lang="en-GB" err="1"/>
              <a:t>dat</a:t>
            </a:r>
            <a:r>
              <a:rPr lang="en-GB"/>
              <a:t> </a:t>
            </a:r>
            <a:r>
              <a:rPr lang="en-GB" err="1"/>
              <a:t>inzet</a:t>
            </a:r>
            <a:r>
              <a:rPr lang="en-GB"/>
              <a:t> op zo </a:t>
            </a:r>
            <a:r>
              <a:rPr lang="en-GB" err="1"/>
              <a:t>groot</a:t>
            </a:r>
            <a:r>
              <a:rPr lang="en-GB"/>
              <a:t> </a:t>
            </a:r>
            <a:r>
              <a:rPr lang="en-GB" err="1"/>
              <a:t>mogelijke</a:t>
            </a:r>
            <a:r>
              <a:rPr lang="en-GB"/>
              <a:t> </a:t>
            </a:r>
            <a:r>
              <a:rPr lang="en-GB" err="1"/>
              <a:t>leerwinst</a:t>
            </a:r>
            <a:r>
              <a:rPr lang="en-GB"/>
              <a:t>, </a:t>
            </a:r>
            <a:r>
              <a:rPr lang="en-GB" err="1"/>
              <a:t>leervermogen</a:t>
            </a:r>
            <a:r>
              <a:rPr lang="en-GB"/>
              <a:t> </a:t>
            </a:r>
            <a:r>
              <a:rPr lang="en-GB" err="1"/>
              <a:t>en</a:t>
            </a:r>
            <a:r>
              <a:rPr lang="en-GB"/>
              <a:t> </a:t>
            </a:r>
            <a:r>
              <a:rPr lang="en-GB" err="1"/>
              <a:t>leermotivatie</a:t>
            </a:r>
            <a:r>
              <a:rPr lang="en-GB"/>
              <a:t> </a:t>
            </a:r>
            <a:r>
              <a:rPr lang="en-GB" err="1"/>
              <a:t>bij</a:t>
            </a:r>
            <a:r>
              <a:rPr lang="en-GB"/>
              <a:t> </a:t>
            </a:r>
            <a:r>
              <a:rPr lang="en-GB" err="1"/>
              <a:t>leerlingen</a:t>
            </a:r>
            <a:r>
              <a:rPr lang="en-GB"/>
              <a:t> </a:t>
            </a:r>
            <a:r>
              <a:rPr lang="en-GB" err="1"/>
              <a:t>en</a:t>
            </a:r>
            <a:r>
              <a:rPr lang="en-GB"/>
              <a:t> cursisten.</a:t>
            </a:r>
          </a:p>
          <a:p>
            <a:endParaRPr lang="en-GB"/>
          </a:p>
          <a:p>
            <a:r>
              <a:rPr lang="en-GB"/>
              <a:t>Ook de </a:t>
            </a:r>
            <a:r>
              <a:rPr lang="en-GB" err="1"/>
              <a:t>leeromgeving</a:t>
            </a:r>
            <a:r>
              <a:rPr lang="en-GB"/>
              <a:t> </a:t>
            </a:r>
            <a:r>
              <a:rPr lang="en-GB" err="1"/>
              <a:t>waarin</a:t>
            </a:r>
            <a:r>
              <a:rPr lang="en-GB"/>
              <a:t> </a:t>
            </a:r>
            <a:r>
              <a:rPr lang="en-GB" err="1"/>
              <a:t>ons</a:t>
            </a:r>
            <a:r>
              <a:rPr lang="en-GB"/>
              <a:t> </a:t>
            </a:r>
            <a:r>
              <a:rPr lang="en-GB" err="1"/>
              <a:t>onderwijs</a:t>
            </a:r>
            <a:r>
              <a:rPr lang="en-GB"/>
              <a:t> </a:t>
            </a:r>
            <a:r>
              <a:rPr lang="en-GB" err="1"/>
              <a:t>plaatsvindt</a:t>
            </a:r>
            <a:r>
              <a:rPr lang="en-GB"/>
              <a:t>, </a:t>
            </a:r>
            <a:r>
              <a:rPr lang="en-GB" err="1"/>
              <a:t>weerspiegelt</a:t>
            </a:r>
            <a:r>
              <a:rPr lang="en-GB"/>
              <a:t> </a:t>
            </a:r>
            <a:r>
              <a:rPr lang="en-GB" err="1"/>
              <a:t>deze</a:t>
            </a:r>
            <a:r>
              <a:rPr lang="en-GB"/>
              <a:t> </a:t>
            </a:r>
            <a:r>
              <a:rPr lang="en-GB" err="1"/>
              <a:t>toekomstgerichte</a:t>
            </a:r>
            <a:r>
              <a:rPr lang="en-GB"/>
              <a:t> </a:t>
            </a:r>
            <a:r>
              <a:rPr lang="en-GB" err="1"/>
              <a:t>blik</a:t>
            </a:r>
            <a:r>
              <a:rPr lang="en-GB"/>
              <a:t>, </a:t>
            </a:r>
            <a:r>
              <a:rPr lang="en-GB" err="1"/>
              <a:t>inspireert</a:t>
            </a:r>
            <a:r>
              <a:rPr lang="en-GB"/>
              <a:t> </a:t>
            </a:r>
            <a:r>
              <a:rPr lang="en-GB" err="1"/>
              <a:t>en</a:t>
            </a:r>
            <a:r>
              <a:rPr lang="en-GB"/>
              <a:t> </a:t>
            </a:r>
            <a:r>
              <a:rPr lang="en-GB" err="1"/>
              <a:t>nodigt</a:t>
            </a:r>
            <a:r>
              <a:rPr lang="en-GB"/>
              <a:t> </a:t>
            </a:r>
            <a:r>
              <a:rPr lang="en-GB" err="1"/>
              <a:t>uit</a:t>
            </a:r>
            <a:r>
              <a:rPr lang="en-GB"/>
              <a:t> tot </a:t>
            </a:r>
            <a:r>
              <a:rPr lang="en-GB" err="1"/>
              <a:t>samen</a:t>
            </a:r>
            <a:r>
              <a:rPr lang="en-GB"/>
              <a:t> </a:t>
            </a:r>
            <a:r>
              <a:rPr lang="en-GB" err="1"/>
              <a:t>leren</a:t>
            </a:r>
            <a:r>
              <a:rPr lang="en-GB"/>
              <a:t>. </a:t>
            </a:r>
          </a:p>
        </p:txBody>
      </p:sp>
      <p:sp>
        <p:nvSpPr>
          <p:cNvPr id="4" name="Slide Number Placeholder 3"/>
          <p:cNvSpPr>
            <a:spLocks noGrp="1"/>
          </p:cNvSpPr>
          <p:nvPr>
            <p:ph type="sldNum" sz="quarter" idx="5"/>
          </p:nvPr>
        </p:nvSpPr>
        <p:spPr/>
        <p:txBody>
          <a:bodyPr/>
          <a:lstStyle/>
          <a:p>
            <a:fld id="{F2153A85-B9B1-594F-B1C0-95399ECCDE3B}" type="slidenum">
              <a:rPr lang="en-BE" smtClean="0"/>
              <a:t>18</a:t>
            </a:fld>
            <a:endParaRPr lang="en-BE"/>
          </a:p>
        </p:txBody>
      </p:sp>
    </p:spTree>
    <p:extLst>
      <p:ext uri="{BB962C8B-B14F-4D97-AF65-F5344CB8AC3E}">
        <p14:creationId xmlns:p14="http://schemas.microsoft.com/office/powerpoint/2010/main" val="20784789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19</a:t>
            </a:fld>
            <a:endParaRPr lang="en-BE"/>
          </a:p>
        </p:txBody>
      </p:sp>
    </p:spTree>
    <p:extLst>
      <p:ext uri="{BB962C8B-B14F-4D97-AF65-F5344CB8AC3E}">
        <p14:creationId xmlns:p14="http://schemas.microsoft.com/office/powerpoint/2010/main" val="19666521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Wij</a:t>
            </a:r>
            <a:r>
              <a:rPr lang="en-GB"/>
              <a:t> </a:t>
            </a:r>
            <a:r>
              <a:rPr lang="en-GB" err="1"/>
              <a:t>bereiden</a:t>
            </a:r>
            <a:r>
              <a:rPr lang="en-GB"/>
              <a:t> </a:t>
            </a:r>
            <a:r>
              <a:rPr lang="en-GB" err="1"/>
              <a:t>onze</a:t>
            </a:r>
            <a:r>
              <a:rPr lang="en-GB"/>
              <a:t> </a:t>
            </a:r>
            <a:r>
              <a:rPr lang="en-GB" err="1"/>
              <a:t>leerlingen</a:t>
            </a:r>
            <a:r>
              <a:rPr lang="en-GB"/>
              <a:t> </a:t>
            </a:r>
            <a:r>
              <a:rPr lang="en-GB" err="1"/>
              <a:t>en</a:t>
            </a:r>
            <a:r>
              <a:rPr lang="en-GB"/>
              <a:t> </a:t>
            </a:r>
            <a:r>
              <a:rPr lang="en-GB" err="1"/>
              <a:t>cursisten</a:t>
            </a:r>
            <a:r>
              <a:rPr lang="en-GB"/>
              <a:t> niet </a:t>
            </a:r>
            <a:r>
              <a:rPr lang="en-GB" err="1"/>
              <a:t>alleen</a:t>
            </a:r>
            <a:r>
              <a:rPr lang="en-GB"/>
              <a:t> </a:t>
            </a:r>
            <a:r>
              <a:rPr lang="en-GB" err="1"/>
              <a:t>voor</a:t>
            </a:r>
            <a:r>
              <a:rPr lang="en-GB"/>
              <a:t> op de </a:t>
            </a:r>
            <a:r>
              <a:rPr lang="en-GB" err="1"/>
              <a:t>arbeidsmarkt</a:t>
            </a:r>
            <a:r>
              <a:rPr lang="en-GB"/>
              <a:t> of het </a:t>
            </a:r>
            <a:r>
              <a:rPr lang="en-GB" err="1"/>
              <a:t>hoger</a:t>
            </a:r>
            <a:r>
              <a:rPr lang="en-GB"/>
              <a:t> </a:t>
            </a:r>
            <a:r>
              <a:rPr lang="en-GB" err="1"/>
              <a:t>onderwijs</a:t>
            </a:r>
            <a:r>
              <a:rPr lang="en-GB"/>
              <a:t> met </a:t>
            </a:r>
            <a:r>
              <a:rPr lang="en-GB" err="1"/>
              <a:t>competenties</a:t>
            </a:r>
            <a:r>
              <a:rPr lang="en-GB"/>
              <a:t> </a:t>
            </a:r>
            <a:r>
              <a:rPr lang="en-GB" err="1"/>
              <a:t>en</a:t>
            </a:r>
            <a:r>
              <a:rPr lang="en-GB"/>
              <a:t> </a:t>
            </a:r>
            <a:r>
              <a:rPr lang="en-GB" err="1"/>
              <a:t>kennis</a:t>
            </a:r>
            <a:r>
              <a:rPr lang="en-GB"/>
              <a:t>, maar </a:t>
            </a:r>
            <a:r>
              <a:rPr lang="en-GB" err="1"/>
              <a:t>geven</a:t>
            </a:r>
            <a:r>
              <a:rPr lang="en-GB"/>
              <a:t> hen </a:t>
            </a:r>
            <a:r>
              <a:rPr lang="en-GB" err="1"/>
              <a:t>ook</a:t>
            </a:r>
            <a:r>
              <a:rPr lang="en-GB"/>
              <a:t> </a:t>
            </a:r>
            <a:r>
              <a:rPr lang="en-GB" err="1"/>
              <a:t>burgerschap</a:t>
            </a:r>
            <a:r>
              <a:rPr lang="en-GB"/>
              <a:t> mee. </a:t>
            </a:r>
          </a:p>
          <a:p>
            <a:endParaRPr lang="en-GB"/>
          </a:p>
          <a:p>
            <a:r>
              <a:rPr lang="en-GB"/>
              <a:t>We </a:t>
            </a:r>
            <a:r>
              <a:rPr lang="en-GB" err="1"/>
              <a:t>brengen</a:t>
            </a:r>
            <a:r>
              <a:rPr lang="en-GB"/>
              <a:t> </a:t>
            </a:r>
            <a:r>
              <a:rPr lang="en-GB" err="1"/>
              <a:t>waarden</a:t>
            </a:r>
            <a:r>
              <a:rPr lang="en-GB"/>
              <a:t> over </a:t>
            </a:r>
            <a:r>
              <a:rPr lang="en-GB" err="1"/>
              <a:t>en</a:t>
            </a:r>
            <a:r>
              <a:rPr lang="en-GB"/>
              <a:t> </a:t>
            </a:r>
            <a:r>
              <a:rPr lang="en-GB" err="1"/>
              <a:t>leren</a:t>
            </a:r>
            <a:r>
              <a:rPr lang="en-GB"/>
              <a:t> </a:t>
            </a:r>
            <a:r>
              <a:rPr lang="en-GB" err="1"/>
              <a:t>leerlingen</a:t>
            </a:r>
            <a:r>
              <a:rPr lang="en-GB"/>
              <a:t> </a:t>
            </a:r>
            <a:r>
              <a:rPr lang="en-GB" err="1"/>
              <a:t>samenleven</a:t>
            </a:r>
            <a:r>
              <a:rPr lang="en-GB"/>
              <a:t> in </a:t>
            </a:r>
            <a:r>
              <a:rPr lang="en-GB" err="1"/>
              <a:t>een</a:t>
            </a:r>
            <a:r>
              <a:rPr lang="en-GB"/>
              <a:t> heel diverse </a:t>
            </a:r>
            <a:r>
              <a:rPr lang="en-GB" err="1"/>
              <a:t>samenleving</a:t>
            </a:r>
            <a:r>
              <a:rPr lang="en-GB"/>
              <a:t>, die ze </a:t>
            </a:r>
            <a:r>
              <a:rPr lang="en-GB" err="1"/>
              <a:t>ook</a:t>
            </a:r>
            <a:r>
              <a:rPr lang="en-GB"/>
              <a:t> al </a:t>
            </a:r>
            <a:r>
              <a:rPr lang="en-GB" err="1"/>
              <a:t>aantreffen</a:t>
            </a:r>
            <a:r>
              <a:rPr lang="en-GB"/>
              <a:t> in de </a:t>
            </a:r>
            <a:r>
              <a:rPr lang="en-GB" err="1"/>
              <a:t>klas</a:t>
            </a:r>
            <a:r>
              <a:rPr lang="en-GB"/>
              <a:t>.</a:t>
            </a:r>
          </a:p>
          <a:p>
            <a:endParaRPr lang="en-GB"/>
          </a:p>
          <a:p>
            <a:r>
              <a:rPr lang="en-GB" err="1"/>
              <a:t>Bij</a:t>
            </a:r>
            <a:r>
              <a:rPr lang="en-GB"/>
              <a:t> </a:t>
            </a:r>
            <a:r>
              <a:rPr lang="en-GB" err="1"/>
              <a:t>ons</a:t>
            </a:r>
            <a:r>
              <a:rPr lang="en-GB"/>
              <a:t> </a:t>
            </a:r>
            <a:r>
              <a:rPr lang="en-GB" err="1"/>
              <a:t>komen</a:t>
            </a:r>
            <a:r>
              <a:rPr lang="en-GB"/>
              <a:t> alle </a:t>
            </a:r>
            <a:r>
              <a:rPr lang="en-GB" err="1"/>
              <a:t>mogelijke</a:t>
            </a:r>
            <a:r>
              <a:rPr lang="en-GB"/>
              <a:t> </a:t>
            </a:r>
            <a:r>
              <a:rPr lang="en-GB" err="1"/>
              <a:t>talenten</a:t>
            </a:r>
            <a:r>
              <a:rPr lang="en-GB"/>
              <a:t> </a:t>
            </a:r>
            <a:r>
              <a:rPr lang="en-GB" err="1"/>
              <a:t>samen</a:t>
            </a:r>
            <a:r>
              <a:rPr lang="en-GB"/>
              <a:t>, in alle </a:t>
            </a:r>
            <a:r>
              <a:rPr lang="en-GB" err="1"/>
              <a:t>diversiteit</a:t>
            </a:r>
            <a:r>
              <a:rPr lang="en-GB"/>
              <a:t> </a:t>
            </a:r>
            <a:r>
              <a:rPr lang="en-GB" err="1"/>
              <a:t>en</a:t>
            </a:r>
            <a:r>
              <a:rPr lang="en-GB"/>
              <a:t> </a:t>
            </a:r>
            <a:r>
              <a:rPr lang="en-GB" err="1"/>
              <a:t>heterogeniteit</a:t>
            </a:r>
            <a:r>
              <a:rPr lang="en-GB"/>
              <a:t>.</a:t>
            </a:r>
          </a:p>
          <a:p>
            <a:r>
              <a:rPr lang="en-GB"/>
              <a:t>We </a:t>
            </a:r>
            <a:r>
              <a:rPr lang="en-GB" err="1"/>
              <a:t>voeden</a:t>
            </a:r>
            <a:r>
              <a:rPr lang="en-GB"/>
              <a:t> hen op tot </a:t>
            </a:r>
            <a:r>
              <a:rPr lang="en-GB" err="1"/>
              <a:t>respectvolle</a:t>
            </a:r>
            <a:r>
              <a:rPr lang="en-GB"/>
              <a:t>, </a:t>
            </a:r>
            <a:r>
              <a:rPr lang="en-GB" err="1"/>
              <a:t>positief</a:t>
            </a:r>
            <a:r>
              <a:rPr lang="en-GB"/>
              <a:t> </a:t>
            </a:r>
            <a:r>
              <a:rPr lang="en-GB" err="1"/>
              <a:t>kritische</a:t>
            </a:r>
            <a:r>
              <a:rPr lang="en-GB"/>
              <a:t> </a:t>
            </a:r>
            <a:r>
              <a:rPr lang="en-GB" err="1"/>
              <a:t>en</a:t>
            </a:r>
            <a:r>
              <a:rPr lang="en-GB"/>
              <a:t> </a:t>
            </a:r>
            <a:r>
              <a:rPr lang="en-GB" err="1"/>
              <a:t>mondige</a:t>
            </a:r>
            <a:r>
              <a:rPr lang="en-GB"/>
              <a:t> burgers die </a:t>
            </a:r>
            <a:r>
              <a:rPr lang="en-GB" err="1"/>
              <a:t>actief</a:t>
            </a:r>
            <a:r>
              <a:rPr lang="en-GB"/>
              <a:t> </a:t>
            </a:r>
            <a:r>
              <a:rPr lang="en-GB" err="1"/>
              <a:t>deelnemen</a:t>
            </a:r>
            <a:r>
              <a:rPr lang="en-GB"/>
              <a:t> </a:t>
            </a:r>
            <a:r>
              <a:rPr lang="en-GB" err="1"/>
              <a:t>aan</a:t>
            </a:r>
            <a:r>
              <a:rPr lang="en-GB"/>
              <a:t> de </a:t>
            </a:r>
            <a:r>
              <a:rPr lang="en-GB" err="1"/>
              <a:t>samenleving</a:t>
            </a:r>
            <a:r>
              <a:rPr lang="en-GB"/>
              <a:t>. </a:t>
            </a:r>
            <a:r>
              <a:rPr lang="en-GB" err="1"/>
              <a:t>Geëngageerde</a:t>
            </a:r>
            <a:r>
              <a:rPr lang="en-GB"/>
              <a:t> burgers die </a:t>
            </a:r>
            <a:r>
              <a:rPr lang="en-GB" err="1"/>
              <a:t>harmonieus</a:t>
            </a:r>
            <a:r>
              <a:rPr lang="en-GB"/>
              <a:t> </a:t>
            </a:r>
            <a:r>
              <a:rPr lang="en-GB" err="1"/>
              <a:t>kunnen</a:t>
            </a:r>
            <a:r>
              <a:rPr lang="en-GB"/>
              <a:t> </a:t>
            </a:r>
            <a:r>
              <a:rPr lang="en-GB" err="1"/>
              <a:t>samenleven</a:t>
            </a:r>
            <a:r>
              <a:rPr lang="en-GB"/>
              <a:t>.</a:t>
            </a:r>
          </a:p>
          <a:p>
            <a:r>
              <a:rPr lang="en-GB"/>
              <a:t>Zo </a:t>
            </a:r>
            <a:r>
              <a:rPr lang="en-GB" err="1"/>
              <a:t>leggen</a:t>
            </a:r>
            <a:r>
              <a:rPr lang="en-GB"/>
              <a:t> we mee de </a:t>
            </a:r>
            <a:r>
              <a:rPr lang="en-GB" err="1"/>
              <a:t>fundamenten</a:t>
            </a:r>
            <a:r>
              <a:rPr lang="en-GB"/>
              <a:t> </a:t>
            </a:r>
            <a:r>
              <a:rPr lang="en-GB" err="1"/>
              <a:t>voor</a:t>
            </a:r>
            <a:r>
              <a:rPr lang="en-GB"/>
              <a:t> de </a:t>
            </a:r>
            <a:r>
              <a:rPr lang="en-GB" err="1"/>
              <a:t>samenleving</a:t>
            </a:r>
            <a:r>
              <a:rPr lang="en-GB"/>
              <a:t> van morgen. </a:t>
            </a:r>
          </a:p>
        </p:txBody>
      </p:sp>
      <p:sp>
        <p:nvSpPr>
          <p:cNvPr id="4" name="Slide Number Placeholder 3"/>
          <p:cNvSpPr>
            <a:spLocks noGrp="1"/>
          </p:cNvSpPr>
          <p:nvPr>
            <p:ph type="sldNum" sz="quarter" idx="5"/>
          </p:nvPr>
        </p:nvSpPr>
        <p:spPr/>
        <p:txBody>
          <a:bodyPr/>
          <a:lstStyle/>
          <a:p>
            <a:fld id="{F2153A85-B9B1-594F-B1C0-95399ECCDE3B}" type="slidenum">
              <a:rPr lang="en-BE" smtClean="0"/>
              <a:t>20</a:t>
            </a:fld>
            <a:endParaRPr lang="en-BE"/>
          </a:p>
        </p:txBody>
      </p:sp>
    </p:spTree>
    <p:extLst>
      <p:ext uri="{BB962C8B-B14F-4D97-AF65-F5344CB8AC3E}">
        <p14:creationId xmlns:p14="http://schemas.microsoft.com/office/powerpoint/2010/main" val="1010033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21</a:t>
            </a:fld>
            <a:endParaRPr lang="en-BE"/>
          </a:p>
        </p:txBody>
      </p:sp>
    </p:spTree>
    <p:extLst>
      <p:ext uri="{BB962C8B-B14F-4D97-AF65-F5344CB8AC3E}">
        <p14:creationId xmlns:p14="http://schemas.microsoft.com/office/powerpoint/2010/main" val="3745562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t>
            </a:r>
            <a:r>
              <a:rPr lang="en-GB" err="1"/>
              <a:t>geloven</a:t>
            </a:r>
            <a:r>
              <a:rPr lang="en-GB"/>
              <a:t> </a:t>
            </a:r>
            <a:r>
              <a:rPr lang="en-GB" err="1"/>
              <a:t>dat</a:t>
            </a:r>
            <a:r>
              <a:rPr lang="en-GB"/>
              <a:t> het </a:t>
            </a:r>
            <a:r>
              <a:rPr lang="en-GB" err="1"/>
              <a:t>onderwijs</a:t>
            </a:r>
            <a:r>
              <a:rPr lang="en-GB"/>
              <a:t> die </a:t>
            </a:r>
            <a:r>
              <a:rPr lang="en-GB" err="1"/>
              <a:t>veelbelovende</a:t>
            </a:r>
            <a:r>
              <a:rPr lang="en-GB"/>
              <a:t> </a:t>
            </a:r>
            <a:r>
              <a:rPr lang="en-GB" err="1"/>
              <a:t>individuen</a:t>
            </a:r>
            <a:r>
              <a:rPr lang="en-GB"/>
              <a:t> mee </a:t>
            </a:r>
            <a:r>
              <a:rPr lang="en-GB" err="1"/>
              <a:t>kan</a:t>
            </a:r>
            <a:r>
              <a:rPr lang="en-GB"/>
              <a:t> </a:t>
            </a:r>
            <a:r>
              <a:rPr lang="en-GB" err="1"/>
              <a:t>ontwikkelen</a:t>
            </a:r>
            <a:r>
              <a:rPr lang="en-GB"/>
              <a:t> </a:t>
            </a:r>
            <a:r>
              <a:rPr lang="en-GB" err="1"/>
              <a:t>en</a:t>
            </a:r>
            <a:r>
              <a:rPr lang="en-GB"/>
              <a:t> </a:t>
            </a:r>
            <a:r>
              <a:rPr lang="en-GB" err="1"/>
              <a:t>bekijken</a:t>
            </a:r>
            <a:r>
              <a:rPr lang="en-GB"/>
              <a:t> hen </a:t>
            </a:r>
            <a:r>
              <a:rPr lang="en-GB" err="1"/>
              <a:t>niet</a:t>
            </a:r>
            <a:r>
              <a:rPr lang="en-GB"/>
              <a:t> </a:t>
            </a:r>
            <a:r>
              <a:rPr lang="en-GB" err="1"/>
              <a:t>als</a:t>
            </a:r>
            <a:r>
              <a:rPr lang="en-GB"/>
              <a:t> “</a:t>
            </a:r>
            <a:r>
              <a:rPr lang="en-GB" err="1"/>
              <a:t>problemen</a:t>
            </a:r>
            <a:r>
              <a:rPr lang="en-GB"/>
              <a:t>” die het </a:t>
            </a:r>
            <a:r>
              <a:rPr lang="en-GB" err="1"/>
              <a:t>onderwijs</a:t>
            </a:r>
            <a:r>
              <a:rPr lang="en-GB"/>
              <a:t> </a:t>
            </a:r>
            <a:r>
              <a:rPr lang="en-GB" err="1"/>
              <a:t>moet</a:t>
            </a:r>
            <a:r>
              <a:rPr lang="en-GB"/>
              <a:t> </a:t>
            </a:r>
            <a:r>
              <a:rPr lang="en-GB" err="1"/>
              <a:t>oplossen</a:t>
            </a:r>
            <a:r>
              <a:rPr lang="en-GB"/>
              <a:t>. </a:t>
            </a:r>
          </a:p>
          <a:p>
            <a:endParaRPr lang="en-GB"/>
          </a:p>
          <a:p>
            <a:r>
              <a:rPr lang="en-GB" err="1"/>
              <a:t>Integendeel</a:t>
            </a:r>
            <a:r>
              <a:rPr lang="en-GB"/>
              <a:t>, we </a:t>
            </a:r>
            <a:r>
              <a:rPr lang="en-GB" err="1"/>
              <a:t>geven</a:t>
            </a:r>
            <a:r>
              <a:rPr lang="en-GB"/>
              <a:t> hen alle </a:t>
            </a:r>
            <a:r>
              <a:rPr lang="en-GB" err="1"/>
              <a:t>kansen</a:t>
            </a:r>
            <a:r>
              <a:rPr lang="en-GB"/>
              <a:t> om de </a:t>
            </a:r>
            <a:r>
              <a:rPr lang="en-GB" err="1"/>
              <a:t>beste</a:t>
            </a:r>
            <a:r>
              <a:rPr lang="en-GB"/>
              <a:t> </a:t>
            </a:r>
            <a:r>
              <a:rPr lang="en-GB" err="1"/>
              <a:t>versie</a:t>
            </a:r>
            <a:r>
              <a:rPr lang="en-GB"/>
              <a:t> van </a:t>
            </a:r>
            <a:r>
              <a:rPr lang="en-GB" err="1"/>
              <a:t>zichzelf</a:t>
            </a:r>
            <a:r>
              <a:rPr lang="en-GB"/>
              <a:t> </a:t>
            </a:r>
            <a:r>
              <a:rPr lang="en-GB" err="1"/>
              <a:t>te</a:t>
            </a:r>
            <a:r>
              <a:rPr lang="en-GB"/>
              <a:t> </a:t>
            </a:r>
            <a:r>
              <a:rPr lang="en-GB" err="1"/>
              <a:t>worden</a:t>
            </a:r>
            <a:r>
              <a:rPr lang="en-GB"/>
              <a:t>, </a:t>
            </a:r>
            <a:r>
              <a:rPr lang="en-GB" err="1"/>
              <a:t>reiken</a:t>
            </a:r>
            <a:r>
              <a:rPr lang="en-GB"/>
              <a:t> </a:t>
            </a:r>
            <a:r>
              <a:rPr lang="en-GB" err="1"/>
              <a:t>hun</a:t>
            </a:r>
            <a:r>
              <a:rPr lang="en-GB"/>
              <a:t> alle tools </a:t>
            </a:r>
            <a:r>
              <a:rPr lang="en-GB" err="1"/>
              <a:t>aan</a:t>
            </a:r>
            <a:r>
              <a:rPr lang="en-GB"/>
              <a:t> om </a:t>
            </a:r>
            <a:r>
              <a:rPr lang="en-GB" err="1"/>
              <a:t>levenslang</a:t>
            </a:r>
            <a:r>
              <a:rPr lang="en-GB"/>
              <a:t> </a:t>
            </a:r>
            <a:r>
              <a:rPr lang="en-GB" err="1"/>
              <a:t>te</a:t>
            </a:r>
            <a:r>
              <a:rPr lang="en-GB"/>
              <a:t> </a:t>
            </a:r>
            <a:r>
              <a:rPr lang="en-GB" err="1"/>
              <a:t>leren</a:t>
            </a:r>
            <a:r>
              <a:rPr lang="en-GB"/>
              <a:t> </a:t>
            </a:r>
            <a:r>
              <a:rPr lang="en-GB" err="1"/>
              <a:t>en</a:t>
            </a:r>
            <a:r>
              <a:rPr lang="en-GB"/>
              <a:t> </a:t>
            </a:r>
            <a:r>
              <a:rPr lang="en-GB" err="1"/>
              <a:t>geven</a:t>
            </a:r>
            <a:r>
              <a:rPr lang="en-GB"/>
              <a:t> </a:t>
            </a:r>
            <a:r>
              <a:rPr lang="en-GB" err="1"/>
              <a:t>hun</a:t>
            </a:r>
            <a:r>
              <a:rPr lang="en-GB"/>
              <a:t> alle </a:t>
            </a:r>
            <a:r>
              <a:rPr lang="en-GB" err="1"/>
              <a:t>waarden</a:t>
            </a:r>
            <a:r>
              <a:rPr lang="en-GB"/>
              <a:t> mee om die </a:t>
            </a:r>
            <a:r>
              <a:rPr lang="en-GB" err="1"/>
              <a:t>betere</a:t>
            </a:r>
            <a:r>
              <a:rPr lang="en-GB"/>
              <a:t> </a:t>
            </a:r>
            <a:r>
              <a:rPr lang="en-GB" err="1"/>
              <a:t>toekomst</a:t>
            </a:r>
            <a:r>
              <a:rPr lang="en-GB"/>
              <a:t> </a:t>
            </a:r>
            <a:r>
              <a:rPr lang="en-GB" err="1"/>
              <a:t>vorm</a:t>
            </a:r>
            <a:r>
              <a:rPr lang="en-GB"/>
              <a:t> </a:t>
            </a:r>
            <a:r>
              <a:rPr lang="en-GB" err="1"/>
              <a:t>te</a:t>
            </a:r>
            <a:r>
              <a:rPr lang="en-GB"/>
              <a:t> </a:t>
            </a:r>
            <a:r>
              <a:rPr lang="en-GB" err="1"/>
              <a:t>geven</a:t>
            </a:r>
            <a:r>
              <a:rPr lang="en-GB"/>
              <a:t>. </a:t>
            </a:r>
          </a:p>
        </p:txBody>
      </p:sp>
      <p:sp>
        <p:nvSpPr>
          <p:cNvPr id="4" name="Slide Number Placeholder 3"/>
          <p:cNvSpPr>
            <a:spLocks noGrp="1"/>
          </p:cNvSpPr>
          <p:nvPr>
            <p:ph type="sldNum" sz="quarter" idx="5"/>
          </p:nvPr>
        </p:nvSpPr>
        <p:spPr/>
        <p:txBody>
          <a:bodyPr/>
          <a:lstStyle/>
          <a:p>
            <a:fld id="{F2153A85-B9B1-594F-B1C0-95399ECCDE3B}" type="slidenum">
              <a:rPr lang="en-BE" smtClean="0"/>
              <a:t>22</a:t>
            </a:fld>
            <a:endParaRPr lang="en-BE"/>
          </a:p>
        </p:txBody>
      </p:sp>
    </p:spTree>
    <p:extLst>
      <p:ext uri="{BB962C8B-B14F-4D97-AF65-F5344CB8AC3E}">
        <p14:creationId xmlns:p14="http://schemas.microsoft.com/office/powerpoint/2010/main" val="3325458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23</a:t>
            </a:fld>
            <a:endParaRPr lang="en-BE"/>
          </a:p>
        </p:txBody>
      </p:sp>
    </p:spTree>
    <p:extLst>
      <p:ext uri="{BB962C8B-B14F-4D97-AF65-F5344CB8AC3E}">
        <p14:creationId xmlns:p14="http://schemas.microsoft.com/office/powerpoint/2010/main" val="4979499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24</a:t>
            </a:fld>
            <a:endParaRPr lang="en-BE"/>
          </a:p>
        </p:txBody>
      </p:sp>
    </p:spTree>
    <p:extLst>
      <p:ext uri="{BB962C8B-B14F-4D97-AF65-F5344CB8AC3E}">
        <p14:creationId xmlns:p14="http://schemas.microsoft.com/office/powerpoint/2010/main" val="42000933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25</a:t>
            </a:fld>
            <a:endParaRPr lang="en-BE"/>
          </a:p>
        </p:txBody>
      </p:sp>
    </p:spTree>
    <p:extLst>
      <p:ext uri="{BB962C8B-B14F-4D97-AF65-F5344CB8AC3E}">
        <p14:creationId xmlns:p14="http://schemas.microsoft.com/office/powerpoint/2010/main" val="16308601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err="1"/>
              <a:t>Onze</a:t>
            </a:r>
            <a:r>
              <a:rPr lang="en-GB"/>
              <a:t> </a:t>
            </a:r>
            <a:r>
              <a:rPr lang="en-GB" err="1"/>
              <a:t>maatschappij</a:t>
            </a:r>
            <a:r>
              <a:rPr lang="en-GB"/>
              <a:t> </a:t>
            </a:r>
            <a:r>
              <a:rPr lang="en-GB" err="1"/>
              <a:t>wordt</a:t>
            </a:r>
            <a:r>
              <a:rPr lang="en-GB"/>
              <a:t> steeds </a:t>
            </a:r>
            <a:r>
              <a:rPr lang="en-GB" err="1"/>
              <a:t>diverser</a:t>
            </a:r>
            <a:r>
              <a:rPr lang="en-GB"/>
              <a:t> </a:t>
            </a:r>
            <a:r>
              <a:rPr lang="en-GB" err="1"/>
              <a:t>en</a:t>
            </a:r>
            <a:r>
              <a:rPr lang="en-GB"/>
              <a:t> </a:t>
            </a:r>
            <a:r>
              <a:rPr lang="en-GB" err="1"/>
              <a:t>onze</a:t>
            </a:r>
            <a:r>
              <a:rPr lang="en-GB"/>
              <a:t> </a:t>
            </a:r>
            <a:r>
              <a:rPr lang="en-GB" err="1"/>
              <a:t>scholen</a:t>
            </a:r>
            <a:r>
              <a:rPr lang="en-GB"/>
              <a:t> </a:t>
            </a:r>
            <a:r>
              <a:rPr lang="en-GB" err="1"/>
              <a:t>weerspiegelen</a:t>
            </a:r>
            <a:r>
              <a:rPr lang="en-GB"/>
              <a:t> dat. </a:t>
            </a:r>
            <a:r>
              <a:rPr lang="en-GB" err="1"/>
              <a:t>Denk</a:t>
            </a:r>
            <a:r>
              <a:rPr lang="en-GB"/>
              <a:t> </a:t>
            </a:r>
            <a:r>
              <a:rPr lang="en-GB" err="1"/>
              <a:t>zeker</a:t>
            </a:r>
            <a:r>
              <a:rPr lang="en-GB"/>
              <a:t> </a:t>
            </a:r>
            <a:r>
              <a:rPr lang="en-GB" err="1"/>
              <a:t>niet</a:t>
            </a:r>
            <a:r>
              <a:rPr lang="en-GB"/>
              <a:t> </a:t>
            </a:r>
            <a:r>
              <a:rPr lang="en-GB" err="1"/>
              <a:t>alleen</a:t>
            </a:r>
            <a:r>
              <a:rPr lang="en-GB"/>
              <a:t> </a:t>
            </a:r>
            <a:r>
              <a:rPr lang="en-GB" err="1"/>
              <a:t>aan</a:t>
            </a:r>
            <a:r>
              <a:rPr lang="en-GB"/>
              <a:t> </a:t>
            </a:r>
            <a:r>
              <a:rPr lang="en-GB" err="1"/>
              <a:t>verschillen</a:t>
            </a:r>
            <a:r>
              <a:rPr lang="en-GB"/>
              <a:t> in </a:t>
            </a:r>
            <a:r>
              <a:rPr lang="en-GB" err="1"/>
              <a:t>taalvaardigheid</a:t>
            </a:r>
            <a:r>
              <a:rPr lang="en-GB"/>
              <a:t> </a:t>
            </a:r>
            <a:r>
              <a:rPr lang="en-GB" err="1"/>
              <a:t>en</a:t>
            </a:r>
            <a:r>
              <a:rPr lang="en-GB"/>
              <a:t> </a:t>
            </a:r>
            <a:r>
              <a:rPr lang="en-GB" err="1"/>
              <a:t>cultuur</a:t>
            </a:r>
            <a:r>
              <a:rPr lang="en-GB"/>
              <a:t>. </a:t>
            </a:r>
            <a:br>
              <a:rPr lang="en-GB"/>
            </a:b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Elke </a:t>
            </a:r>
            <a:r>
              <a:rPr lang="en-GB" err="1"/>
              <a:t>leraar</a:t>
            </a:r>
            <a:r>
              <a:rPr lang="en-GB"/>
              <a:t> </a:t>
            </a:r>
            <a:r>
              <a:rPr lang="en-GB" err="1"/>
              <a:t>probeert</a:t>
            </a:r>
            <a:r>
              <a:rPr lang="en-GB"/>
              <a:t> de </a:t>
            </a:r>
            <a:r>
              <a:rPr lang="en-GB" err="1"/>
              <a:t>motivatie</a:t>
            </a:r>
            <a:r>
              <a:rPr lang="en-GB"/>
              <a:t> </a:t>
            </a:r>
            <a:r>
              <a:rPr lang="en-GB" err="1"/>
              <a:t>hoog</a:t>
            </a:r>
            <a:r>
              <a:rPr lang="en-GB"/>
              <a:t> </a:t>
            </a:r>
            <a:r>
              <a:rPr lang="en-GB" err="1"/>
              <a:t>te</a:t>
            </a:r>
            <a:r>
              <a:rPr lang="en-GB"/>
              <a:t> </a:t>
            </a:r>
            <a:r>
              <a:rPr lang="en-GB" err="1"/>
              <a:t>houden</a:t>
            </a:r>
            <a:r>
              <a:rPr lang="en-GB"/>
              <a:t> door in </a:t>
            </a:r>
            <a:r>
              <a:rPr lang="en-GB" err="1"/>
              <a:t>te</a:t>
            </a:r>
            <a:r>
              <a:rPr lang="en-GB"/>
              <a:t> </a:t>
            </a:r>
            <a:r>
              <a:rPr lang="en-GB" err="1"/>
              <a:t>spelen</a:t>
            </a:r>
            <a:r>
              <a:rPr lang="en-GB"/>
              <a:t> op </a:t>
            </a:r>
            <a:r>
              <a:rPr lang="en-GB" err="1"/>
              <a:t>verschillen</a:t>
            </a:r>
            <a:r>
              <a:rPr lang="en-GB"/>
              <a:t> in </a:t>
            </a:r>
            <a:r>
              <a:rPr lang="en-GB" err="1"/>
              <a:t>leerstatus</a:t>
            </a:r>
            <a:r>
              <a:rPr lang="en-GB"/>
              <a:t> </a:t>
            </a:r>
            <a:r>
              <a:rPr lang="en-GB" err="1"/>
              <a:t>leerprofiel</a:t>
            </a:r>
            <a:r>
              <a:rPr lang="en-GB"/>
              <a:t> </a:t>
            </a:r>
            <a:r>
              <a:rPr lang="en-GB" err="1"/>
              <a:t>en</a:t>
            </a:r>
            <a:r>
              <a:rPr lang="en-GB"/>
              <a:t> interesses in de </a:t>
            </a:r>
            <a:r>
              <a:rPr lang="en-GB" err="1"/>
              <a:t>klas</a:t>
            </a:r>
            <a:r>
              <a:rPr lang="en-GB"/>
              <a:t>. </a:t>
            </a:r>
            <a:r>
              <a:rPr lang="en-GB" err="1"/>
              <a:t>Een</a:t>
            </a:r>
            <a:r>
              <a:rPr lang="en-GB"/>
              <a:t> hele </a:t>
            </a:r>
            <a:r>
              <a:rPr lang="en-GB" err="1"/>
              <a:t>opgave</a:t>
            </a:r>
            <a:r>
              <a:rPr lang="en-GB"/>
              <a:t> </a:t>
            </a:r>
            <a:r>
              <a:rPr lang="en-GB" err="1"/>
              <a:t>als</a:t>
            </a:r>
            <a:r>
              <a:rPr lang="en-GB"/>
              <a:t> je </a:t>
            </a:r>
            <a:r>
              <a:rPr lang="en-GB" err="1"/>
              <a:t>dat</a:t>
            </a:r>
            <a:r>
              <a:rPr lang="en-GB"/>
              <a:t> </a:t>
            </a:r>
            <a:r>
              <a:rPr lang="en-GB" err="1"/>
              <a:t>wil</a:t>
            </a:r>
            <a:r>
              <a:rPr lang="en-GB"/>
              <a:t> </a:t>
            </a:r>
            <a:r>
              <a:rPr lang="en-GB" err="1"/>
              <a:t>doen</a:t>
            </a:r>
            <a:r>
              <a:rPr lang="en-GB"/>
              <a:t> met </a:t>
            </a:r>
            <a:r>
              <a:rPr lang="en-GB" err="1"/>
              <a:t>aandacht</a:t>
            </a:r>
            <a:r>
              <a:rPr lang="en-GB"/>
              <a:t> </a:t>
            </a:r>
            <a:r>
              <a:rPr lang="en-GB" err="1"/>
              <a:t>voor</a:t>
            </a:r>
            <a:r>
              <a:rPr lang="en-GB"/>
              <a:t> </a:t>
            </a:r>
            <a:r>
              <a:rPr lang="en-GB" err="1"/>
              <a:t>élke</a:t>
            </a:r>
            <a:r>
              <a:rPr lang="en-GB"/>
              <a:t> lerende!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We </a:t>
            </a:r>
            <a:r>
              <a:rPr lang="en-GB" err="1"/>
              <a:t>worden</a:t>
            </a:r>
            <a:r>
              <a:rPr lang="en-GB"/>
              <a:t> </a:t>
            </a:r>
            <a:r>
              <a:rPr lang="en-GB" err="1"/>
              <a:t>ons</a:t>
            </a:r>
            <a:r>
              <a:rPr lang="en-GB"/>
              <a:t> </a:t>
            </a:r>
            <a:r>
              <a:rPr lang="en-GB" err="1"/>
              <a:t>ook</a:t>
            </a:r>
            <a:r>
              <a:rPr lang="en-GB"/>
              <a:t> steeds </a:t>
            </a:r>
            <a:r>
              <a:rPr lang="en-GB" err="1"/>
              <a:t>bewuster</a:t>
            </a:r>
            <a:r>
              <a:rPr lang="en-GB"/>
              <a:t> van </a:t>
            </a:r>
            <a:r>
              <a:rPr lang="en-GB" err="1"/>
              <a:t>allerlei</a:t>
            </a:r>
            <a:r>
              <a:rPr lang="en-GB"/>
              <a:t> </a:t>
            </a:r>
            <a:r>
              <a:rPr lang="en-GB" err="1"/>
              <a:t>leermoeilijkheden</a:t>
            </a:r>
            <a:r>
              <a:rPr lang="en-GB"/>
              <a:t> of </a:t>
            </a:r>
            <a:r>
              <a:rPr lang="en-GB" err="1"/>
              <a:t>psychosociale</a:t>
            </a:r>
            <a:r>
              <a:rPr lang="en-GB"/>
              <a:t> </a:t>
            </a:r>
            <a:r>
              <a:rPr lang="en-GB" err="1"/>
              <a:t>factoren</a:t>
            </a:r>
            <a:r>
              <a:rPr lang="en-GB"/>
              <a:t> </a:t>
            </a:r>
            <a:r>
              <a:rPr lang="en-GB" err="1"/>
              <a:t>en</a:t>
            </a:r>
            <a:r>
              <a:rPr lang="en-GB"/>
              <a:t> </a:t>
            </a:r>
            <a:r>
              <a:rPr lang="en-GB" err="1"/>
              <a:t>hun</a:t>
            </a:r>
            <a:r>
              <a:rPr lang="en-GB"/>
              <a:t> </a:t>
            </a:r>
            <a:r>
              <a:rPr lang="en-GB" err="1"/>
              <a:t>invloed</a:t>
            </a:r>
            <a:r>
              <a:rPr lang="en-GB"/>
              <a:t> op het </a:t>
            </a:r>
            <a:r>
              <a:rPr lang="en-GB" err="1"/>
              <a:t>leren</a:t>
            </a:r>
            <a:r>
              <a:rPr lang="en-GB"/>
              <a:t>. </a:t>
            </a:r>
            <a:br>
              <a:rPr lang="en-GB"/>
            </a:br>
            <a:endParaRPr lang="en-GB"/>
          </a:p>
          <a:p>
            <a:pPr marL="171450" indent="-171450">
              <a:buFont typeface="Arial" panose="020B0604020202020204" pitchFamily="34" charset="0"/>
              <a:buChar char="•"/>
            </a:pPr>
            <a:r>
              <a:rPr lang="en-GB" err="1"/>
              <a:t>Ondanks</a:t>
            </a:r>
            <a:r>
              <a:rPr lang="en-GB"/>
              <a:t> al </a:t>
            </a:r>
            <a:r>
              <a:rPr lang="en-GB" err="1"/>
              <a:t>deze</a:t>
            </a:r>
            <a:r>
              <a:rPr lang="en-GB"/>
              <a:t> </a:t>
            </a:r>
            <a:r>
              <a:rPr lang="en-GB" err="1"/>
              <a:t>inspanningen</a:t>
            </a:r>
            <a:r>
              <a:rPr lang="en-GB"/>
              <a:t>, </a:t>
            </a:r>
            <a:r>
              <a:rPr lang="en-GB" err="1"/>
              <a:t>blijkt</a:t>
            </a:r>
            <a:r>
              <a:rPr lang="en-GB"/>
              <a:t> </a:t>
            </a:r>
            <a:r>
              <a:rPr lang="en-GB" err="1"/>
              <a:t>uit</a:t>
            </a:r>
            <a:r>
              <a:rPr lang="en-GB"/>
              <a:t> </a:t>
            </a:r>
            <a:r>
              <a:rPr lang="en-GB" err="1"/>
              <a:t>vergelijkend</a:t>
            </a:r>
            <a:r>
              <a:rPr lang="en-GB"/>
              <a:t> </a:t>
            </a:r>
            <a:r>
              <a:rPr lang="en-GB" err="1"/>
              <a:t>onderzoek</a:t>
            </a:r>
            <a:r>
              <a:rPr lang="en-GB"/>
              <a:t> </a:t>
            </a:r>
            <a:r>
              <a:rPr lang="en-GB" err="1"/>
              <a:t>dat</a:t>
            </a:r>
            <a:r>
              <a:rPr lang="en-GB"/>
              <a:t> de kloof </a:t>
            </a:r>
            <a:r>
              <a:rPr lang="en-GB" err="1"/>
              <a:t>tussen</a:t>
            </a:r>
            <a:r>
              <a:rPr lang="en-GB"/>
              <a:t> de </a:t>
            </a:r>
            <a:r>
              <a:rPr lang="en-GB" err="1"/>
              <a:t>hoog</a:t>
            </a:r>
            <a:r>
              <a:rPr lang="en-GB"/>
              <a:t>- </a:t>
            </a:r>
            <a:r>
              <a:rPr lang="en-GB" err="1"/>
              <a:t>en</a:t>
            </a:r>
            <a:r>
              <a:rPr lang="en-GB"/>
              <a:t> </a:t>
            </a:r>
            <a:r>
              <a:rPr lang="en-GB" err="1"/>
              <a:t>laagpresteerders</a:t>
            </a:r>
            <a:r>
              <a:rPr lang="en-GB"/>
              <a:t> </a:t>
            </a:r>
            <a:r>
              <a:rPr lang="en-GB" err="1"/>
              <a:t>eerder</a:t>
            </a:r>
            <a:r>
              <a:rPr lang="en-GB"/>
              <a:t> </a:t>
            </a:r>
            <a:r>
              <a:rPr lang="en-GB" err="1"/>
              <a:t>toeneemt</a:t>
            </a:r>
            <a:r>
              <a:rPr lang="en-GB"/>
              <a:t>. </a:t>
            </a:r>
            <a:r>
              <a:rPr lang="en-GB" err="1"/>
              <a:t>Opvallend</a:t>
            </a:r>
            <a:r>
              <a:rPr lang="en-GB"/>
              <a:t> is </a:t>
            </a:r>
            <a:r>
              <a:rPr lang="en-GB" err="1"/>
              <a:t>ook</a:t>
            </a:r>
            <a:r>
              <a:rPr lang="en-GB"/>
              <a:t> </a:t>
            </a:r>
            <a:r>
              <a:rPr lang="en-GB" err="1"/>
              <a:t>dat</a:t>
            </a:r>
            <a:r>
              <a:rPr lang="en-GB"/>
              <a:t> het </a:t>
            </a:r>
            <a:r>
              <a:rPr lang="en-GB" err="1"/>
              <a:t>aantal</a:t>
            </a:r>
            <a:r>
              <a:rPr lang="en-GB"/>
              <a:t> </a:t>
            </a:r>
            <a:r>
              <a:rPr lang="en-GB" err="1"/>
              <a:t>hoogpresteerders</a:t>
            </a:r>
            <a:r>
              <a:rPr lang="en-GB"/>
              <a:t> in </a:t>
            </a:r>
            <a:r>
              <a:rPr lang="en-GB" err="1"/>
              <a:t>dalende</a:t>
            </a:r>
            <a:r>
              <a:rPr lang="en-GB"/>
              <a:t> </a:t>
            </a:r>
            <a:r>
              <a:rPr lang="en-GB" err="1"/>
              <a:t>lijn</a:t>
            </a:r>
            <a:r>
              <a:rPr lang="en-GB"/>
              <a:t> zit.</a:t>
            </a:r>
            <a:br>
              <a:rPr lang="en-GB"/>
            </a:br>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26</a:t>
            </a:fld>
            <a:endParaRPr lang="en-BE"/>
          </a:p>
        </p:txBody>
      </p:sp>
    </p:spTree>
    <p:extLst>
      <p:ext uri="{BB962C8B-B14F-4D97-AF65-F5344CB8AC3E}">
        <p14:creationId xmlns:p14="http://schemas.microsoft.com/office/powerpoint/2010/main" val="28963699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27</a:t>
            </a:fld>
            <a:endParaRPr lang="en-BE"/>
          </a:p>
        </p:txBody>
      </p:sp>
    </p:spTree>
    <p:extLst>
      <p:ext uri="{BB962C8B-B14F-4D97-AF65-F5344CB8AC3E}">
        <p14:creationId xmlns:p14="http://schemas.microsoft.com/office/powerpoint/2010/main" val="4029824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De </a:t>
            </a:r>
            <a:r>
              <a:rPr lang="en-GB" err="1"/>
              <a:t>wereld</a:t>
            </a:r>
            <a:r>
              <a:rPr lang="en-GB"/>
              <a:t> </a:t>
            </a:r>
            <a:r>
              <a:rPr lang="en-GB" err="1"/>
              <a:t>verandert</a:t>
            </a:r>
            <a:r>
              <a:rPr lang="en-GB"/>
              <a:t> </a:t>
            </a:r>
            <a:r>
              <a:rPr lang="en-GB" err="1"/>
              <a:t>razendsnel</a:t>
            </a:r>
            <a:r>
              <a:rPr lang="en-GB"/>
              <a:t> </a:t>
            </a:r>
            <a:r>
              <a:rPr lang="en-GB" err="1"/>
              <a:t>en</a:t>
            </a:r>
            <a:r>
              <a:rPr lang="en-GB"/>
              <a:t> </a:t>
            </a:r>
            <a:r>
              <a:rPr lang="en-GB" err="1"/>
              <a:t>wordt</a:t>
            </a:r>
            <a:r>
              <a:rPr lang="en-GB"/>
              <a:t> steeds </a:t>
            </a:r>
            <a:r>
              <a:rPr lang="en-GB" err="1"/>
              <a:t>digitaler</a:t>
            </a:r>
            <a:r>
              <a:rPr lang="en-GB"/>
              <a:t>. Dat </a:t>
            </a:r>
            <a:r>
              <a:rPr lang="en-GB" err="1"/>
              <a:t>biedt</a:t>
            </a:r>
            <a:r>
              <a:rPr lang="en-GB"/>
              <a:t> </a:t>
            </a:r>
            <a:r>
              <a:rPr lang="en-GB" err="1"/>
              <a:t>enorme</a:t>
            </a:r>
            <a:r>
              <a:rPr lang="en-GB"/>
              <a:t> </a:t>
            </a:r>
            <a:r>
              <a:rPr lang="en-GB" err="1"/>
              <a:t>kansen</a:t>
            </a:r>
            <a:r>
              <a:rPr lang="en-GB"/>
              <a:t>. We </a:t>
            </a:r>
            <a:r>
              <a:rPr lang="en-GB" err="1"/>
              <a:t>kunnen</a:t>
            </a:r>
            <a:r>
              <a:rPr lang="en-GB"/>
              <a:t> </a:t>
            </a:r>
            <a:r>
              <a:rPr lang="en-GB" err="1"/>
              <a:t>bijvoorbeeld</a:t>
            </a:r>
            <a:r>
              <a:rPr lang="en-GB"/>
              <a:t> </a:t>
            </a:r>
            <a:r>
              <a:rPr lang="en-GB" err="1"/>
              <a:t>sneller</a:t>
            </a:r>
            <a:r>
              <a:rPr lang="en-GB"/>
              <a:t> </a:t>
            </a:r>
            <a:r>
              <a:rPr lang="en-GB" err="1"/>
              <a:t>differentiatieoefeningen</a:t>
            </a:r>
            <a:r>
              <a:rPr lang="en-GB"/>
              <a:t> </a:t>
            </a:r>
            <a:r>
              <a:rPr lang="en-GB" err="1"/>
              <a:t>aanreiken</a:t>
            </a:r>
            <a:r>
              <a:rPr lang="en-GB"/>
              <a:t> </a:t>
            </a:r>
            <a:r>
              <a:rPr lang="en-GB" err="1"/>
              <a:t>en</a:t>
            </a:r>
            <a:r>
              <a:rPr lang="en-GB"/>
              <a:t> ze </a:t>
            </a:r>
            <a:r>
              <a:rPr lang="en-GB" err="1"/>
              <a:t>ook</a:t>
            </a:r>
            <a:r>
              <a:rPr lang="en-GB"/>
              <a:t> </a:t>
            </a:r>
            <a:r>
              <a:rPr lang="en-GB" err="1"/>
              <a:t>sneller</a:t>
            </a:r>
            <a:r>
              <a:rPr lang="en-GB"/>
              <a:t> (laten) </a:t>
            </a:r>
            <a:r>
              <a:rPr lang="en-GB" err="1"/>
              <a:t>corrigeren</a:t>
            </a:r>
            <a:r>
              <a:rPr lang="en-GB"/>
              <a:t>. Zo </a:t>
            </a:r>
            <a:r>
              <a:rPr lang="en-GB" err="1"/>
              <a:t>spelen</a:t>
            </a:r>
            <a:r>
              <a:rPr lang="en-GB"/>
              <a:t> we </a:t>
            </a:r>
            <a:r>
              <a:rPr lang="en-GB" err="1"/>
              <a:t>gericht</a:t>
            </a:r>
            <a:r>
              <a:rPr lang="en-GB"/>
              <a:t> in op </a:t>
            </a:r>
            <a:r>
              <a:rPr lang="en-GB" err="1"/>
              <a:t>uitdagingen</a:t>
            </a:r>
            <a:r>
              <a:rPr lang="en-GB"/>
              <a:t> </a:t>
            </a:r>
            <a:r>
              <a:rPr lang="en-GB" err="1"/>
              <a:t>waar</a:t>
            </a:r>
            <a:r>
              <a:rPr lang="en-GB"/>
              <a:t> we </a:t>
            </a:r>
            <a:r>
              <a:rPr lang="en-GB" err="1"/>
              <a:t>vroeger</a:t>
            </a:r>
            <a:r>
              <a:rPr lang="en-GB"/>
              <a:t> </a:t>
            </a:r>
            <a:r>
              <a:rPr lang="en-GB" err="1"/>
              <a:t>geen</a:t>
            </a:r>
            <a:r>
              <a:rPr lang="en-GB"/>
              <a:t> </a:t>
            </a:r>
            <a:r>
              <a:rPr lang="en-GB" err="1"/>
              <a:t>antwoord</a:t>
            </a:r>
            <a:r>
              <a:rPr lang="en-GB"/>
              <a:t> op </a:t>
            </a:r>
            <a:r>
              <a:rPr lang="en-GB" err="1"/>
              <a:t>hadden</a:t>
            </a:r>
            <a:r>
              <a:rPr lang="en-GB"/>
              <a:t>.</a:t>
            </a:r>
          </a:p>
          <a:p>
            <a:pPr marL="0" indent="0">
              <a:buFont typeface="Arial" panose="020B0604020202020204" pitchFamily="34" charset="0"/>
              <a:buNone/>
            </a:pPr>
            <a:endParaRPr lang="en-GB"/>
          </a:p>
          <a:p>
            <a:pPr marL="171450" indent="-171450">
              <a:buFont typeface="Arial" panose="020B0604020202020204" pitchFamily="34" charset="0"/>
              <a:buChar char="•"/>
            </a:pPr>
            <a:r>
              <a:rPr lang="en-GB"/>
              <a:t>Maar er </a:t>
            </a:r>
            <a:r>
              <a:rPr lang="en-GB" err="1"/>
              <a:t>rijzen</a:t>
            </a:r>
            <a:r>
              <a:rPr lang="en-GB"/>
              <a:t> </a:t>
            </a:r>
            <a:r>
              <a:rPr lang="en-GB" err="1"/>
              <a:t>ook</a:t>
            </a:r>
            <a:r>
              <a:rPr lang="en-GB"/>
              <a:t> </a:t>
            </a:r>
            <a:r>
              <a:rPr lang="en-GB" err="1"/>
              <a:t>bezorgdheden</a:t>
            </a:r>
            <a:r>
              <a:rPr lang="en-GB"/>
              <a:t>. Hoe </a:t>
            </a:r>
            <a:r>
              <a:rPr lang="en-GB" err="1"/>
              <a:t>nemen</a:t>
            </a:r>
            <a:r>
              <a:rPr lang="en-GB"/>
              <a:t> we </a:t>
            </a:r>
            <a:r>
              <a:rPr lang="en-GB" err="1"/>
              <a:t>iedereen</a:t>
            </a:r>
            <a:r>
              <a:rPr lang="en-GB"/>
              <a:t> mee in de </a:t>
            </a:r>
            <a:r>
              <a:rPr lang="en-GB" err="1"/>
              <a:t>huidige</a:t>
            </a:r>
            <a:r>
              <a:rPr lang="en-GB"/>
              <a:t> </a:t>
            </a:r>
            <a:r>
              <a:rPr lang="en-GB" err="1"/>
              <a:t>digitale</a:t>
            </a:r>
            <a:r>
              <a:rPr lang="en-GB"/>
              <a:t> </a:t>
            </a:r>
            <a:r>
              <a:rPr lang="en-GB" err="1"/>
              <a:t>evolutie</a:t>
            </a:r>
            <a:r>
              <a:rPr lang="en-GB"/>
              <a:t>? Of hoe </a:t>
            </a:r>
            <a:r>
              <a:rPr lang="en-GB" err="1"/>
              <a:t>integreren</a:t>
            </a:r>
            <a:r>
              <a:rPr lang="en-GB"/>
              <a:t> we </a:t>
            </a:r>
            <a:r>
              <a:rPr lang="en-GB" err="1"/>
              <a:t>bijvoorbeeld</a:t>
            </a:r>
            <a:r>
              <a:rPr lang="en-GB"/>
              <a:t> </a:t>
            </a:r>
            <a:r>
              <a:rPr lang="en-GB" err="1"/>
              <a:t>Artificiële</a:t>
            </a:r>
            <a:r>
              <a:rPr lang="en-GB"/>
              <a:t> </a:t>
            </a:r>
            <a:r>
              <a:rPr lang="en-GB" err="1"/>
              <a:t>Intelligentie</a:t>
            </a:r>
            <a:r>
              <a:rPr lang="en-GB"/>
              <a:t> in het </a:t>
            </a:r>
            <a:r>
              <a:rPr lang="en-GB" err="1"/>
              <a:t>onderwijs</a:t>
            </a:r>
            <a:r>
              <a:rPr lang="en-GB"/>
              <a:t>? </a:t>
            </a:r>
            <a:r>
              <a:rPr lang="en-GB" err="1"/>
              <a:t>Onze</a:t>
            </a:r>
            <a:r>
              <a:rPr lang="en-GB"/>
              <a:t> </a:t>
            </a:r>
            <a:r>
              <a:rPr lang="en-GB" err="1"/>
              <a:t>kinderen</a:t>
            </a:r>
            <a:r>
              <a:rPr lang="en-GB"/>
              <a:t> </a:t>
            </a:r>
            <a:r>
              <a:rPr lang="en-GB" err="1"/>
              <a:t>zullen</a:t>
            </a:r>
            <a:r>
              <a:rPr lang="en-GB"/>
              <a:t> later jobs </a:t>
            </a:r>
            <a:r>
              <a:rPr lang="en-GB" err="1"/>
              <a:t>hebben</a:t>
            </a:r>
            <a:r>
              <a:rPr lang="en-GB"/>
              <a:t> die </a:t>
            </a:r>
            <a:r>
              <a:rPr lang="en-GB" err="1"/>
              <a:t>vandaag</a:t>
            </a:r>
            <a:r>
              <a:rPr lang="en-GB"/>
              <a:t> </a:t>
            </a:r>
            <a:r>
              <a:rPr lang="en-GB" err="1"/>
              <a:t>misschien</a:t>
            </a:r>
            <a:r>
              <a:rPr lang="en-GB"/>
              <a:t> </a:t>
            </a:r>
            <a:r>
              <a:rPr lang="en-GB" err="1"/>
              <a:t>nog</a:t>
            </a:r>
            <a:r>
              <a:rPr lang="en-GB"/>
              <a:t> </a:t>
            </a:r>
            <a:r>
              <a:rPr lang="en-GB" err="1"/>
              <a:t>niet</a:t>
            </a:r>
            <a:r>
              <a:rPr lang="en-GB"/>
              <a:t> </a:t>
            </a:r>
            <a:r>
              <a:rPr lang="en-GB" err="1"/>
              <a:t>bestaan</a:t>
            </a:r>
            <a:r>
              <a:rPr lang="en-GB"/>
              <a:t>. Ze </a:t>
            </a:r>
            <a:r>
              <a:rPr lang="en-GB" err="1"/>
              <a:t>moeten</a:t>
            </a:r>
            <a:r>
              <a:rPr lang="en-GB"/>
              <a:t> </a:t>
            </a:r>
            <a:r>
              <a:rPr lang="en-GB" err="1"/>
              <a:t>dus</a:t>
            </a:r>
            <a:r>
              <a:rPr lang="en-GB"/>
              <a:t> </a:t>
            </a:r>
            <a:r>
              <a:rPr lang="en-GB" err="1"/>
              <a:t>levenslang</a:t>
            </a:r>
            <a:r>
              <a:rPr lang="en-GB"/>
              <a:t> </a:t>
            </a:r>
            <a:r>
              <a:rPr lang="en-GB" err="1"/>
              <a:t>kunnen</a:t>
            </a:r>
            <a:r>
              <a:rPr lang="en-GB"/>
              <a:t> </a:t>
            </a:r>
            <a:r>
              <a:rPr lang="en-GB" err="1"/>
              <a:t>leren</a:t>
            </a:r>
            <a:r>
              <a:rPr lang="en-GB"/>
              <a:t>. Wie had er 20 </a:t>
            </a:r>
            <a:r>
              <a:rPr lang="en-GB" err="1"/>
              <a:t>jaar</a:t>
            </a:r>
            <a:r>
              <a:rPr lang="en-GB"/>
              <a:t> </a:t>
            </a:r>
            <a:r>
              <a:rPr lang="en-GB" err="1"/>
              <a:t>geleden</a:t>
            </a:r>
            <a:r>
              <a:rPr lang="en-GB"/>
              <a:t> </a:t>
            </a:r>
            <a:r>
              <a:rPr lang="en-GB" err="1"/>
              <a:t>kunnen</a:t>
            </a:r>
            <a:r>
              <a:rPr lang="en-GB"/>
              <a:t> </a:t>
            </a:r>
            <a:r>
              <a:rPr lang="en-GB" err="1"/>
              <a:t>bedenken</a:t>
            </a:r>
            <a:r>
              <a:rPr lang="en-GB"/>
              <a:t> </a:t>
            </a:r>
            <a:r>
              <a:rPr lang="en-GB" err="1"/>
              <a:t>dat</a:t>
            </a:r>
            <a:r>
              <a:rPr lang="en-GB"/>
              <a:t> de job van </a:t>
            </a:r>
            <a:r>
              <a:rPr lang="en-GB" err="1"/>
              <a:t>socialmediamanager</a:t>
            </a:r>
            <a:r>
              <a:rPr lang="en-GB"/>
              <a:t> </a:t>
            </a:r>
            <a:r>
              <a:rPr lang="en-GB" err="1"/>
              <a:t>belangrijk</a:t>
            </a:r>
            <a:r>
              <a:rPr lang="en-GB"/>
              <a:t> </a:t>
            </a:r>
            <a:r>
              <a:rPr lang="en-GB" err="1"/>
              <a:t>zou</a:t>
            </a:r>
            <a:r>
              <a:rPr lang="en-GB"/>
              <a:t> </a:t>
            </a:r>
            <a:r>
              <a:rPr lang="en-GB" err="1"/>
              <a:t>worden</a:t>
            </a:r>
            <a:r>
              <a:rPr lang="en-GB"/>
              <a:t>? </a:t>
            </a:r>
          </a:p>
          <a:p>
            <a:pPr marL="171450" indent="-171450">
              <a:buFont typeface="Arial" panose="020B0604020202020204" pitchFamily="34" charset="0"/>
              <a:buChar char="•"/>
            </a:pP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err="1"/>
              <a:t>Daarnaast</a:t>
            </a:r>
            <a:r>
              <a:rPr lang="en-GB"/>
              <a:t> </a:t>
            </a:r>
            <a:r>
              <a:rPr lang="en-GB" err="1"/>
              <a:t>moeten</a:t>
            </a:r>
            <a:r>
              <a:rPr lang="en-GB"/>
              <a:t> we het </a:t>
            </a:r>
            <a:r>
              <a:rPr lang="en-GB" err="1"/>
              <a:t>beroep</a:t>
            </a:r>
            <a:r>
              <a:rPr lang="en-GB"/>
              <a:t> van </a:t>
            </a:r>
            <a:r>
              <a:rPr lang="en-GB" err="1"/>
              <a:t>leraar</a:t>
            </a:r>
            <a:r>
              <a:rPr lang="en-GB"/>
              <a:t> </a:t>
            </a:r>
            <a:r>
              <a:rPr lang="en-GB" err="1"/>
              <a:t>aantrekkelijker</a:t>
            </a:r>
            <a:r>
              <a:rPr lang="en-GB"/>
              <a:t> </a:t>
            </a:r>
            <a:r>
              <a:rPr lang="en-GB" err="1"/>
              <a:t>maken</a:t>
            </a:r>
            <a:r>
              <a:rPr lang="en-GB"/>
              <a:t>. </a:t>
            </a:r>
            <a:r>
              <a:rPr lang="en-GB" err="1"/>
              <a:t>Dat</a:t>
            </a:r>
            <a:r>
              <a:rPr lang="en-GB"/>
              <a:t> </a:t>
            </a:r>
            <a:r>
              <a:rPr lang="en-GB" err="1"/>
              <a:t>hebben</a:t>
            </a:r>
            <a:r>
              <a:rPr lang="en-GB"/>
              <a:t> we </a:t>
            </a:r>
            <a:r>
              <a:rPr lang="en-GB" err="1"/>
              <a:t>voor</a:t>
            </a:r>
            <a:r>
              <a:rPr lang="en-GB"/>
              <a:t> </a:t>
            </a:r>
            <a:r>
              <a:rPr lang="en-GB" err="1"/>
              <a:t>een</a:t>
            </a:r>
            <a:r>
              <a:rPr lang="en-GB"/>
              <a:t> </a:t>
            </a:r>
            <a:r>
              <a:rPr lang="en-GB" err="1"/>
              <a:t>stuk</a:t>
            </a:r>
            <a:r>
              <a:rPr lang="en-GB"/>
              <a:t> in eigen </a:t>
            </a:r>
            <a:r>
              <a:rPr lang="en-GB" err="1"/>
              <a:t>handen</a:t>
            </a:r>
            <a:r>
              <a:rPr lang="en-GB"/>
              <a:t>, </a:t>
            </a:r>
            <a:r>
              <a:rPr lang="en-GB" err="1"/>
              <a:t>toch</a:t>
            </a:r>
            <a:r>
              <a:rPr lang="en-GB"/>
              <a:t> </a:t>
            </a:r>
            <a:r>
              <a:rPr lang="en-GB" err="1"/>
              <a:t>als</a:t>
            </a:r>
            <a:r>
              <a:rPr lang="en-GB"/>
              <a:t> het </a:t>
            </a:r>
            <a:r>
              <a:rPr lang="en-GB" err="1"/>
              <a:t>gaat</a:t>
            </a:r>
            <a:r>
              <a:rPr lang="en-GB"/>
              <a:t> over de </a:t>
            </a:r>
            <a:r>
              <a:rPr lang="en-GB" err="1"/>
              <a:t>manier</a:t>
            </a:r>
            <a:r>
              <a:rPr lang="en-GB"/>
              <a:t> </a:t>
            </a:r>
            <a:r>
              <a:rPr lang="en-GB" err="1"/>
              <a:t>waarop</a:t>
            </a:r>
            <a:r>
              <a:rPr lang="en-GB"/>
              <a:t> het </a:t>
            </a:r>
            <a:r>
              <a:rPr lang="en-GB" err="1"/>
              <a:t>werk</a:t>
            </a:r>
            <a:r>
              <a:rPr lang="en-GB"/>
              <a:t> in </a:t>
            </a:r>
            <a:r>
              <a:rPr lang="en-GB" err="1"/>
              <a:t>scholen</a:t>
            </a:r>
            <a:r>
              <a:rPr lang="en-GB"/>
              <a:t> </a:t>
            </a:r>
            <a:r>
              <a:rPr lang="en-GB" err="1"/>
              <a:t>wordt</a:t>
            </a:r>
            <a:r>
              <a:rPr lang="en-GB"/>
              <a:t> </a:t>
            </a:r>
            <a:r>
              <a:rPr lang="en-GB" err="1"/>
              <a:t>georganiseerd</a:t>
            </a:r>
            <a:r>
              <a:rPr lang="en-GB"/>
              <a:t>, </a:t>
            </a:r>
            <a:r>
              <a:rPr lang="en-GB" err="1"/>
              <a:t>verdeeld</a:t>
            </a:r>
            <a:r>
              <a:rPr lang="en-GB"/>
              <a:t> </a:t>
            </a:r>
            <a:r>
              <a:rPr lang="en-GB" err="1"/>
              <a:t>en</a:t>
            </a:r>
            <a:r>
              <a:rPr lang="en-GB"/>
              <a:t> </a:t>
            </a:r>
            <a:r>
              <a:rPr lang="en-GB" err="1"/>
              <a:t>aangestuurd</a:t>
            </a:r>
            <a:r>
              <a:rPr lang="en-GB"/>
              <a:t>. </a:t>
            </a:r>
            <a:r>
              <a:rPr lang="en-GB" err="1"/>
              <a:t>Daarin</a:t>
            </a:r>
            <a:r>
              <a:rPr lang="en-GB"/>
              <a:t> zit </a:t>
            </a:r>
            <a:r>
              <a:rPr lang="en-GB" err="1"/>
              <a:t>volgens</a:t>
            </a:r>
            <a:r>
              <a:rPr lang="en-GB"/>
              <a:t> </a:t>
            </a:r>
            <a:r>
              <a:rPr lang="en-GB" err="1"/>
              <a:t>ons</a:t>
            </a:r>
            <a:r>
              <a:rPr lang="en-GB"/>
              <a:t> (</a:t>
            </a:r>
            <a:r>
              <a:rPr lang="en-GB" err="1"/>
              <a:t>een</a:t>
            </a:r>
            <a:r>
              <a:rPr lang="en-GB"/>
              <a:t> </a:t>
            </a:r>
            <a:r>
              <a:rPr lang="en-GB" err="1"/>
              <a:t>deel</a:t>
            </a:r>
            <a:r>
              <a:rPr lang="en-GB"/>
              <a:t> van) de </a:t>
            </a:r>
            <a:r>
              <a:rPr lang="en-GB" err="1"/>
              <a:t>oplossing</a:t>
            </a:r>
            <a:r>
              <a:rPr lang="en-GB"/>
              <a:t>.</a:t>
            </a:r>
            <a:br>
              <a:rPr lang="en-GB"/>
            </a:br>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28</a:t>
            </a:fld>
            <a:endParaRPr lang="en-BE"/>
          </a:p>
        </p:txBody>
      </p:sp>
    </p:spTree>
    <p:extLst>
      <p:ext uri="{BB962C8B-B14F-4D97-AF65-F5344CB8AC3E}">
        <p14:creationId xmlns:p14="http://schemas.microsoft.com/office/powerpoint/2010/main" val="2040325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t>
            </a:r>
            <a:r>
              <a:rPr lang="en-GB" dirty="0" err="1"/>
              <a:t>staan</a:t>
            </a:r>
            <a:r>
              <a:rPr lang="en-GB" dirty="0"/>
              <a:t> </a:t>
            </a:r>
            <a:r>
              <a:rPr lang="en-GB" dirty="0" err="1"/>
              <a:t>voor</a:t>
            </a:r>
            <a:r>
              <a:rPr lang="en-GB" dirty="0"/>
              <a:t> de </a:t>
            </a:r>
            <a:r>
              <a:rPr lang="en-GB" dirty="0" err="1"/>
              <a:t>opdracht</a:t>
            </a:r>
            <a:r>
              <a:rPr lang="en-GB" dirty="0"/>
              <a:t> om </a:t>
            </a:r>
            <a:r>
              <a:rPr lang="en-GB" dirty="0" err="1"/>
              <a:t>onze</a:t>
            </a:r>
            <a:r>
              <a:rPr lang="en-GB" dirty="0"/>
              <a:t> </a:t>
            </a:r>
            <a:r>
              <a:rPr lang="en-GB" dirty="0" err="1"/>
              <a:t>missie</a:t>
            </a:r>
            <a:r>
              <a:rPr lang="en-GB" dirty="0"/>
              <a:t> </a:t>
            </a:r>
            <a:r>
              <a:rPr lang="en-GB" dirty="0" err="1"/>
              <a:t>te</a:t>
            </a:r>
            <a:r>
              <a:rPr lang="en-GB" dirty="0"/>
              <a:t> </a:t>
            </a:r>
            <a:r>
              <a:rPr lang="en-GB" dirty="0" err="1"/>
              <a:t>realiseren</a:t>
            </a:r>
            <a:r>
              <a:rPr lang="en-GB" dirty="0"/>
              <a:t> </a:t>
            </a:r>
            <a:r>
              <a:rPr lang="en-GB" dirty="0" err="1"/>
              <a:t>en</a:t>
            </a:r>
            <a:r>
              <a:rPr lang="en-GB" dirty="0"/>
              <a:t> </a:t>
            </a:r>
            <a:r>
              <a:rPr lang="en-GB" dirty="0" err="1"/>
              <a:t>onderwijskwaliteit</a:t>
            </a:r>
            <a:r>
              <a:rPr lang="en-GB" dirty="0"/>
              <a:t> </a:t>
            </a:r>
            <a:r>
              <a:rPr lang="en-GB" dirty="0" err="1"/>
              <a:t>te</a:t>
            </a:r>
            <a:r>
              <a:rPr lang="en-GB" dirty="0"/>
              <a:t> </a:t>
            </a:r>
            <a:r>
              <a:rPr lang="en-GB" dirty="0" err="1"/>
              <a:t>waarborgen</a:t>
            </a:r>
            <a:r>
              <a:rPr lang="en-GB" dirty="0"/>
              <a:t> </a:t>
            </a:r>
            <a:r>
              <a:rPr lang="en-GB" dirty="0" err="1"/>
              <a:t>voor</a:t>
            </a:r>
            <a:r>
              <a:rPr lang="en-GB" dirty="0"/>
              <a:t> </a:t>
            </a:r>
            <a:r>
              <a:rPr lang="en-GB" dirty="0" err="1"/>
              <a:t>iedereen</a:t>
            </a:r>
            <a:r>
              <a:rPr lang="en-GB" dirty="0"/>
              <a:t>, </a:t>
            </a:r>
            <a:r>
              <a:rPr lang="en-GB" dirty="0" err="1"/>
              <a:t>rekening</a:t>
            </a:r>
            <a:r>
              <a:rPr lang="en-GB" dirty="0"/>
              <a:t> </a:t>
            </a:r>
            <a:r>
              <a:rPr lang="en-GB" dirty="0" err="1"/>
              <a:t>houdend</a:t>
            </a:r>
            <a:r>
              <a:rPr lang="en-GB" dirty="0"/>
              <a:t> met de </a:t>
            </a:r>
            <a:r>
              <a:rPr lang="en-GB" dirty="0" err="1"/>
              <a:t>uitdagingen</a:t>
            </a:r>
            <a:r>
              <a:rPr lang="en-GB" dirty="0"/>
              <a:t> die </a:t>
            </a:r>
            <a:r>
              <a:rPr lang="en-GB" dirty="0" err="1"/>
              <a:t>ons</a:t>
            </a:r>
            <a:r>
              <a:rPr lang="en-GB" dirty="0"/>
              <a:t> pad </a:t>
            </a:r>
            <a:r>
              <a:rPr lang="en-GB" dirty="0" err="1"/>
              <a:t>kruisen</a:t>
            </a:r>
            <a:r>
              <a:rPr lang="en-GB" dirty="0"/>
              <a:t>. </a:t>
            </a:r>
          </a:p>
          <a:p>
            <a:endParaRPr lang="en-GB"/>
          </a:p>
          <a:p>
            <a:r>
              <a:rPr lang="en-GB" dirty="0"/>
              <a:t>Een </a:t>
            </a:r>
            <a:r>
              <a:rPr lang="en-GB" dirty="0" err="1"/>
              <a:t>terugkeer</a:t>
            </a:r>
            <a:r>
              <a:rPr lang="en-GB" dirty="0"/>
              <a:t> </a:t>
            </a:r>
            <a:r>
              <a:rPr lang="en-GB" dirty="0" err="1"/>
              <a:t>naar</a:t>
            </a:r>
            <a:r>
              <a:rPr lang="en-GB" dirty="0"/>
              <a:t> het </a:t>
            </a:r>
            <a:r>
              <a:rPr lang="en-GB" dirty="0" err="1"/>
              <a:t>onderwijs</a:t>
            </a:r>
            <a:r>
              <a:rPr lang="en-GB" dirty="0"/>
              <a:t> van de </a:t>
            </a:r>
            <a:r>
              <a:rPr lang="en-GB" dirty="0" err="1"/>
              <a:t>vorige</a:t>
            </a:r>
            <a:r>
              <a:rPr lang="en-GB" dirty="0"/>
              <a:t> </a:t>
            </a:r>
            <a:r>
              <a:rPr lang="en-GB" dirty="0" err="1"/>
              <a:t>eeuw</a:t>
            </a:r>
            <a:r>
              <a:rPr lang="en-GB" dirty="0"/>
              <a:t> is </a:t>
            </a:r>
            <a:r>
              <a:rPr lang="en-GB" dirty="0" err="1"/>
              <a:t>geen</a:t>
            </a:r>
            <a:r>
              <a:rPr lang="en-GB" dirty="0"/>
              <a:t> </a:t>
            </a:r>
            <a:r>
              <a:rPr lang="en-GB" dirty="0" err="1"/>
              <a:t>optie</a:t>
            </a:r>
            <a:r>
              <a:rPr lang="en-GB" dirty="0"/>
              <a:t>, want de </a:t>
            </a:r>
            <a:r>
              <a:rPr lang="en-GB" dirty="0" err="1"/>
              <a:t>omstandigheden</a:t>
            </a:r>
            <a:r>
              <a:rPr lang="en-GB" dirty="0"/>
              <a:t> </a:t>
            </a:r>
            <a:r>
              <a:rPr lang="en-GB" dirty="0" err="1"/>
              <a:t>zijn</a:t>
            </a:r>
            <a:r>
              <a:rPr lang="en-GB" dirty="0"/>
              <a:t> </a:t>
            </a:r>
            <a:r>
              <a:rPr lang="en-GB" dirty="0" err="1"/>
              <a:t>grondig</a:t>
            </a:r>
            <a:r>
              <a:rPr lang="en-GB" dirty="0"/>
              <a:t> </a:t>
            </a:r>
            <a:r>
              <a:rPr lang="en-GB" dirty="0" err="1"/>
              <a:t>veranderd</a:t>
            </a:r>
            <a:r>
              <a:rPr lang="en-GB" dirty="0"/>
              <a:t>. </a:t>
            </a:r>
            <a:r>
              <a:rPr lang="en-GB" dirty="0" err="1"/>
              <a:t>Focussen</a:t>
            </a:r>
            <a:r>
              <a:rPr lang="en-GB" dirty="0"/>
              <a:t> op het </a:t>
            </a:r>
            <a:r>
              <a:rPr lang="en-GB" dirty="0" err="1"/>
              <a:t>bieden</a:t>
            </a:r>
            <a:r>
              <a:rPr lang="en-GB" dirty="0"/>
              <a:t> van </a:t>
            </a:r>
            <a:r>
              <a:rPr lang="en-GB" dirty="0" err="1"/>
              <a:t>gelijke</a:t>
            </a:r>
            <a:r>
              <a:rPr lang="en-GB" dirty="0"/>
              <a:t> </a:t>
            </a:r>
            <a:r>
              <a:rPr lang="en-GB" dirty="0" err="1"/>
              <a:t>onderwijskansen</a:t>
            </a:r>
            <a:r>
              <a:rPr lang="en-GB" dirty="0"/>
              <a:t> </a:t>
            </a:r>
            <a:r>
              <a:rPr lang="en-GB" dirty="0" err="1"/>
              <a:t>voor</a:t>
            </a:r>
            <a:r>
              <a:rPr lang="en-GB" dirty="0"/>
              <a:t> </a:t>
            </a:r>
            <a:r>
              <a:rPr lang="en-GB" dirty="0" err="1"/>
              <a:t>élke</a:t>
            </a:r>
            <a:r>
              <a:rPr lang="en-GB" dirty="0"/>
              <a:t> </a:t>
            </a:r>
            <a:r>
              <a:rPr lang="en-GB" dirty="0" err="1"/>
              <a:t>lerende</a:t>
            </a:r>
            <a:r>
              <a:rPr lang="en-GB" dirty="0"/>
              <a:t> is </a:t>
            </a:r>
            <a:r>
              <a:rPr lang="en-GB" dirty="0" err="1"/>
              <a:t>belangrijker</a:t>
            </a:r>
            <a:r>
              <a:rPr lang="en-GB" dirty="0"/>
              <a:t> dan </a:t>
            </a:r>
            <a:r>
              <a:rPr lang="en-GB" dirty="0" err="1"/>
              <a:t>ooit</a:t>
            </a:r>
            <a:r>
              <a:rPr lang="en-GB" dirty="0"/>
              <a:t>. </a:t>
            </a:r>
          </a:p>
          <a:p>
            <a:endParaRPr lang="en-GB"/>
          </a:p>
          <a:p>
            <a:r>
              <a:rPr lang="en-GB" dirty="0"/>
              <a:t>We </a:t>
            </a:r>
            <a:r>
              <a:rPr lang="en-GB" dirty="0" err="1"/>
              <a:t>moeten</a:t>
            </a:r>
            <a:r>
              <a:rPr lang="en-GB" dirty="0"/>
              <a:t> </a:t>
            </a:r>
            <a:r>
              <a:rPr lang="en-GB" dirty="0" err="1"/>
              <a:t>onze</a:t>
            </a:r>
            <a:r>
              <a:rPr lang="en-GB" dirty="0"/>
              <a:t> </a:t>
            </a:r>
            <a:r>
              <a:rPr lang="en-GB" dirty="0" err="1"/>
              <a:t>leerlingen</a:t>
            </a:r>
            <a:r>
              <a:rPr lang="en-GB" dirty="0"/>
              <a:t> </a:t>
            </a:r>
            <a:r>
              <a:rPr lang="en-GB" dirty="0" err="1"/>
              <a:t>en</a:t>
            </a:r>
            <a:r>
              <a:rPr lang="en-GB" dirty="0"/>
              <a:t> </a:t>
            </a:r>
            <a:r>
              <a:rPr lang="en-GB" dirty="0" err="1"/>
              <a:t>cursisten</a:t>
            </a:r>
            <a:r>
              <a:rPr lang="en-GB" dirty="0"/>
              <a:t> </a:t>
            </a:r>
            <a:r>
              <a:rPr lang="en-GB" dirty="0" err="1"/>
              <a:t>helpen</a:t>
            </a:r>
            <a:r>
              <a:rPr lang="en-GB" dirty="0"/>
              <a:t> om mee </a:t>
            </a:r>
            <a:r>
              <a:rPr lang="en-GB" dirty="0" err="1"/>
              <a:t>te</a:t>
            </a:r>
            <a:r>
              <a:rPr lang="en-GB" dirty="0"/>
              <a:t> </a:t>
            </a:r>
            <a:r>
              <a:rPr lang="en-GB" dirty="0" err="1"/>
              <a:t>kunnen</a:t>
            </a:r>
            <a:r>
              <a:rPr lang="en-GB" dirty="0"/>
              <a:t> in de </a:t>
            </a:r>
            <a:r>
              <a:rPr lang="en-GB" dirty="0" err="1"/>
              <a:t>snel</a:t>
            </a:r>
            <a:r>
              <a:rPr lang="en-GB" dirty="0"/>
              <a:t> </a:t>
            </a:r>
            <a:r>
              <a:rPr lang="en-GB" dirty="0" err="1"/>
              <a:t>veranderende</a:t>
            </a:r>
            <a:r>
              <a:rPr lang="en-GB" dirty="0"/>
              <a:t> </a:t>
            </a:r>
            <a:r>
              <a:rPr lang="en-GB" dirty="0" err="1"/>
              <a:t>wereld</a:t>
            </a:r>
            <a:r>
              <a:rPr lang="en-GB" dirty="0"/>
              <a:t>. We </a:t>
            </a:r>
            <a:r>
              <a:rPr lang="en-GB" dirty="0" err="1"/>
              <a:t>moeten</a:t>
            </a:r>
            <a:r>
              <a:rPr lang="en-GB" dirty="0"/>
              <a:t> hen de </a:t>
            </a:r>
            <a:r>
              <a:rPr lang="en-GB" dirty="0" err="1"/>
              <a:t>juiste</a:t>
            </a:r>
            <a:r>
              <a:rPr lang="en-GB" dirty="0"/>
              <a:t> skills </a:t>
            </a:r>
            <a:r>
              <a:rPr lang="en-GB" dirty="0" err="1"/>
              <a:t>en</a:t>
            </a:r>
            <a:r>
              <a:rPr lang="en-GB" dirty="0"/>
              <a:t> tools </a:t>
            </a:r>
            <a:r>
              <a:rPr lang="en-GB" dirty="0" err="1"/>
              <a:t>aanreiken</a:t>
            </a:r>
            <a:r>
              <a:rPr lang="en-GB" dirty="0"/>
              <a:t> om in die </a:t>
            </a:r>
            <a:r>
              <a:rPr lang="en-GB" dirty="0" err="1"/>
              <a:t>zeer</a:t>
            </a:r>
            <a:r>
              <a:rPr lang="en-GB" dirty="0"/>
              <a:t> diverse </a:t>
            </a:r>
            <a:r>
              <a:rPr lang="en-GB" dirty="0" err="1"/>
              <a:t>samenleving</a:t>
            </a:r>
            <a:r>
              <a:rPr lang="en-GB" dirty="0"/>
              <a:t> </a:t>
            </a:r>
            <a:r>
              <a:rPr lang="en-GB" dirty="0" err="1"/>
              <a:t>te</a:t>
            </a:r>
            <a:r>
              <a:rPr lang="en-GB" dirty="0"/>
              <a:t> </a:t>
            </a:r>
            <a:r>
              <a:rPr lang="en-GB" dirty="0" err="1"/>
              <a:t>kunnen</a:t>
            </a:r>
            <a:r>
              <a:rPr lang="en-GB" dirty="0"/>
              <a:t> </a:t>
            </a:r>
            <a:r>
              <a:rPr lang="en-GB" dirty="0" err="1"/>
              <a:t>samenwerken</a:t>
            </a:r>
            <a:r>
              <a:rPr lang="en-GB" dirty="0"/>
              <a:t> </a:t>
            </a:r>
            <a:r>
              <a:rPr lang="en-GB" dirty="0" err="1"/>
              <a:t>en</a:t>
            </a:r>
            <a:r>
              <a:rPr lang="en-GB" dirty="0"/>
              <a:t> </a:t>
            </a:r>
            <a:r>
              <a:rPr lang="en-GB" dirty="0" err="1"/>
              <a:t>samenleven</a:t>
            </a:r>
            <a:r>
              <a:rPr lang="en-GB" dirty="0"/>
              <a:t>. </a:t>
            </a:r>
          </a:p>
          <a:p>
            <a:endParaRPr lang="en-GB"/>
          </a:p>
          <a:p>
            <a:r>
              <a:rPr lang="en-GB" dirty="0"/>
              <a:t>We </a:t>
            </a:r>
            <a:r>
              <a:rPr lang="en-GB" dirty="0" err="1"/>
              <a:t>streven</a:t>
            </a:r>
            <a:r>
              <a:rPr lang="en-GB" dirty="0"/>
              <a:t> </a:t>
            </a:r>
            <a:r>
              <a:rPr lang="en-GB" dirty="0" err="1"/>
              <a:t>voor</a:t>
            </a:r>
            <a:r>
              <a:rPr lang="en-GB" dirty="0"/>
              <a:t> elk van </a:t>
            </a:r>
            <a:r>
              <a:rPr lang="en-GB" dirty="0" err="1"/>
              <a:t>onze</a:t>
            </a:r>
            <a:r>
              <a:rPr lang="en-GB" dirty="0"/>
              <a:t> </a:t>
            </a:r>
            <a:r>
              <a:rPr lang="en-GB" dirty="0" err="1"/>
              <a:t>lerenden</a:t>
            </a:r>
            <a:r>
              <a:rPr lang="en-GB" dirty="0"/>
              <a:t> </a:t>
            </a:r>
            <a:r>
              <a:rPr lang="en-GB" dirty="0" err="1"/>
              <a:t>naar</a:t>
            </a:r>
            <a:r>
              <a:rPr lang="en-GB" dirty="0"/>
              <a:t> </a:t>
            </a:r>
            <a:r>
              <a:rPr lang="en-GB" dirty="0" err="1"/>
              <a:t>leerwinst</a:t>
            </a:r>
            <a:r>
              <a:rPr lang="en-GB" dirty="0"/>
              <a:t>, </a:t>
            </a:r>
            <a:r>
              <a:rPr lang="en-GB" dirty="0" err="1"/>
              <a:t>leermotivatie</a:t>
            </a:r>
            <a:r>
              <a:rPr lang="en-GB" dirty="0"/>
              <a:t> </a:t>
            </a:r>
            <a:r>
              <a:rPr lang="en-GB" dirty="0" err="1"/>
              <a:t>en</a:t>
            </a:r>
            <a:r>
              <a:rPr lang="en-GB" dirty="0"/>
              <a:t> </a:t>
            </a:r>
            <a:r>
              <a:rPr lang="en-GB" dirty="0" err="1"/>
              <a:t>leervermogen</a:t>
            </a:r>
            <a:r>
              <a:rPr lang="en-GB" dirty="0"/>
              <a:t>, </a:t>
            </a:r>
            <a:r>
              <a:rPr lang="en-GB" dirty="0" err="1"/>
              <a:t>zodat</a:t>
            </a:r>
            <a:r>
              <a:rPr lang="en-GB" dirty="0"/>
              <a:t> ze de </a:t>
            </a:r>
            <a:r>
              <a:rPr lang="en-GB" dirty="0" err="1"/>
              <a:t>ambitieuze</a:t>
            </a:r>
            <a:r>
              <a:rPr lang="en-GB" dirty="0"/>
              <a:t> </a:t>
            </a:r>
            <a:r>
              <a:rPr lang="en-GB" dirty="0" err="1"/>
              <a:t>onderwijsdoelen</a:t>
            </a:r>
            <a:r>
              <a:rPr lang="en-GB" dirty="0"/>
              <a:t> </a:t>
            </a:r>
            <a:r>
              <a:rPr lang="en-GB" dirty="0" err="1"/>
              <a:t>behalen</a:t>
            </a:r>
            <a:r>
              <a:rPr lang="en-GB" dirty="0"/>
              <a:t>, </a:t>
            </a:r>
            <a:r>
              <a:rPr lang="en-GB" dirty="0" err="1"/>
              <a:t>en</a:t>
            </a:r>
            <a:r>
              <a:rPr lang="en-GB" dirty="0"/>
              <a:t> </a:t>
            </a:r>
            <a:r>
              <a:rPr lang="en-GB" dirty="0" err="1"/>
              <a:t>klaar</a:t>
            </a:r>
            <a:r>
              <a:rPr lang="en-GB" dirty="0"/>
              <a:t> </a:t>
            </a:r>
            <a:r>
              <a:rPr lang="en-GB" dirty="0" err="1"/>
              <a:t>zijn</a:t>
            </a:r>
            <a:r>
              <a:rPr lang="en-GB" dirty="0"/>
              <a:t> </a:t>
            </a:r>
            <a:r>
              <a:rPr lang="en-GB" dirty="0" err="1"/>
              <a:t>voor</a:t>
            </a:r>
            <a:r>
              <a:rPr lang="en-GB" dirty="0"/>
              <a:t> ‘</a:t>
            </a:r>
            <a:r>
              <a:rPr lang="en-GB" dirty="0" err="1"/>
              <a:t>een</a:t>
            </a:r>
            <a:r>
              <a:rPr lang="en-GB" dirty="0"/>
              <a:t> </a:t>
            </a:r>
            <a:r>
              <a:rPr lang="en-GB" dirty="0" err="1"/>
              <a:t>leven</a:t>
            </a:r>
            <a:r>
              <a:rPr lang="en-GB" dirty="0"/>
              <a:t> lang </a:t>
            </a:r>
            <a:r>
              <a:rPr lang="en-GB" dirty="0" err="1"/>
              <a:t>leren</a:t>
            </a:r>
            <a:r>
              <a:rPr lang="en-GB" dirty="0"/>
              <a:t>’. </a:t>
            </a:r>
          </a:p>
          <a:p>
            <a:endParaRPr lang="en-GB"/>
          </a:p>
          <a:p>
            <a:r>
              <a:rPr lang="en-GB" dirty="0"/>
              <a:t>Om </a:t>
            </a:r>
            <a:r>
              <a:rPr lang="en-GB" dirty="0" err="1"/>
              <a:t>dit</a:t>
            </a:r>
            <a:r>
              <a:rPr lang="en-GB" dirty="0"/>
              <a:t> </a:t>
            </a:r>
            <a:r>
              <a:rPr lang="en-GB" dirty="0" err="1"/>
              <a:t>te</a:t>
            </a:r>
            <a:r>
              <a:rPr lang="en-GB" dirty="0"/>
              <a:t> </a:t>
            </a:r>
            <a:r>
              <a:rPr lang="en-GB" dirty="0" err="1"/>
              <a:t>realiseren</a:t>
            </a:r>
            <a:r>
              <a:rPr lang="en-GB" dirty="0"/>
              <a:t>, </a:t>
            </a:r>
            <a:r>
              <a:rPr lang="en-GB" dirty="0" err="1"/>
              <a:t>moeten</a:t>
            </a:r>
            <a:r>
              <a:rPr lang="en-GB" dirty="0"/>
              <a:t> we </a:t>
            </a:r>
            <a:r>
              <a:rPr lang="en-GB" dirty="0" err="1"/>
              <a:t>ons</a:t>
            </a:r>
            <a:r>
              <a:rPr lang="en-GB" dirty="0"/>
              <a:t> </a:t>
            </a:r>
            <a:r>
              <a:rPr lang="en-GB" dirty="0" err="1"/>
              <a:t>onderwijs</a:t>
            </a:r>
            <a:r>
              <a:rPr lang="en-GB" dirty="0"/>
              <a:t> future-proof </a:t>
            </a:r>
            <a:r>
              <a:rPr lang="en-GB" dirty="0" err="1"/>
              <a:t>maken</a:t>
            </a:r>
            <a:r>
              <a:rPr lang="en-GB" dirty="0"/>
              <a:t> </a:t>
            </a:r>
            <a:r>
              <a:rPr lang="en-GB" dirty="0" err="1"/>
              <a:t>en</a:t>
            </a:r>
            <a:r>
              <a:rPr lang="en-GB" dirty="0"/>
              <a:t> alle </a:t>
            </a:r>
            <a:r>
              <a:rPr lang="en-GB" dirty="0" err="1"/>
              <a:t>uitdagingen</a:t>
            </a:r>
            <a:r>
              <a:rPr lang="en-GB" dirty="0"/>
              <a:t> </a:t>
            </a:r>
            <a:r>
              <a:rPr lang="en-GB" dirty="0" err="1"/>
              <a:t>omzetten</a:t>
            </a:r>
            <a:r>
              <a:rPr lang="en-GB" dirty="0"/>
              <a:t> in </a:t>
            </a:r>
            <a:r>
              <a:rPr lang="en-GB" dirty="0" err="1"/>
              <a:t>kansen</a:t>
            </a:r>
            <a:r>
              <a:rPr lang="en-GB" dirty="0"/>
              <a:t>. HOE </a:t>
            </a:r>
            <a:r>
              <a:rPr lang="en-GB" dirty="0" err="1"/>
              <a:t>kunnen</a:t>
            </a:r>
            <a:r>
              <a:rPr lang="en-GB" dirty="0"/>
              <a:t> we </a:t>
            </a:r>
            <a:r>
              <a:rPr lang="en-GB" dirty="0" err="1"/>
              <a:t>daartoe</a:t>
            </a:r>
            <a:r>
              <a:rPr lang="en-GB" dirty="0"/>
              <a:t> </a:t>
            </a:r>
            <a:r>
              <a:rPr lang="en-GB" dirty="0" err="1"/>
              <a:t>komen</a:t>
            </a:r>
            <a:r>
              <a:rPr lang="en-GB" dirty="0"/>
              <a:t>?</a:t>
            </a:r>
          </a:p>
          <a:p>
            <a:endParaRPr lang="en-GB"/>
          </a:p>
          <a:p>
            <a:r>
              <a:rPr lang="en-GB" dirty="0" err="1"/>
              <a:t>Hiervoor</a:t>
            </a:r>
            <a:r>
              <a:rPr lang="en-GB" dirty="0"/>
              <a:t> </a:t>
            </a:r>
            <a:r>
              <a:rPr lang="en-GB" dirty="0" err="1"/>
              <a:t>hebben</a:t>
            </a:r>
            <a:r>
              <a:rPr lang="en-GB" dirty="0"/>
              <a:t> we met </a:t>
            </a:r>
            <a:r>
              <a:rPr lang="en-GB" dirty="0" err="1"/>
              <a:t>onze</a:t>
            </a:r>
            <a:r>
              <a:rPr lang="en-GB" dirty="0"/>
              <a:t> </a:t>
            </a:r>
            <a:r>
              <a:rPr lang="en-GB" dirty="0" err="1"/>
              <a:t>scholen</a:t>
            </a:r>
            <a:r>
              <a:rPr lang="en-GB" dirty="0"/>
              <a:t> </a:t>
            </a:r>
            <a:r>
              <a:rPr lang="en-GB" dirty="0" err="1"/>
              <a:t>en</a:t>
            </a:r>
            <a:r>
              <a:rPr lang="en-GB" dirty="0"/>
              <a:t> </a:t>
            </a:r>
            <a:r>
              <a:rPr lang="en-GB" dirty="0" err="1"/>
              <a:t>schoolgroepen</a:t>
            </a:r>
            <a:r>
              <a:rPr lang="en-GB" dirty="0"/>
              <a:t> </a:t>
            </a:r>
            <a:r>
              <a:rPr lang="en-GB" dirty="0" err="1"/>
              <a:t>een</a:t>
            </a:r>
            <a:r>
              <a:rPr lang="en-GB" dirty="0"/>
              <a:t> </a:t>
            </a:r>
            <a:r>
              <a:rPr lang="en-GB" dirty="0" err="1"/>
              <a:t>grote</a:t>
            </a:r>
            <a:r>
              <a:rPr lang="en-GB" dirty="0"/>
              <a:t> </a:t>
            </a:r>
            <a:r>
              <a:rPr lang="en-GB" dirty="0" err="1"/>
              <a:t>denkoefening</a:t>
            </a:r>
            <a:r>
              <a:rPr lang="en-GB" dirty="0"/>
              <a:t> </a:t>
            </a:r>
            <a:r>
              <a:rPr lang="en-GB" dirty="0" err="1"/>
              <a:t>gedaan</a:t>
            </a:r>
            <a:r>
              <a:rPr lang="en-GB" dirty="0"/>
              <a:t>. </a:t>
            </a:r>
            <a:r>
              <a:rPr lang="en-GB" dirty="0" err="1"/>
              <a:t>Daaruit</a:t>
            </a:r>
            <a:r>
              <a:rPr lang="en-GB" dirty="0"/>
              <a:t> is het </a:t>
            </a:r>
            <a:r>
              <a:rPr lang="en-GB" dirty="0" err="1"/>
              <a:t>strategisch</a:t>
            </a:r>
            <a:r>
              <a:rPr lang="en-GB" dirty="0"/>
              <a:t> plan GO! 2030 </a:t>
            </a:r>
            <a:r>
              <a:rPr lang="en-GB" dirty="0" err="1"/>
              <a:t>ontstaan</a:t>
            </a:r>
            <a:r>
              <a:rPr lang="en-GB" dirty="0"/>
              <a:t>.</a:t>
            </a:r>
          </a:p>
        </p:txBody>
      </p:sp>
      <p:sp>
        <p:nvSpPr>
          <p:cNvPr id="4" name="Slide Number Placeholder 3"/>
          <p:cNvSpPr>
            <a:spLocks noGrp="1"/>
          </p:cNvSpPr>
          <p:nvPr>
            <p:ph type="sldNum" sz="quarter" idx="5"/>
          </p:nvPr>
        </p:nvSpPr>
        <p:spPr/>
        <p:txBody>
          <a:bodyPr/>
          <a:lstStyle/>
          <a:p>
            <a:fld id="{F2153A85-B9B1-594F-B1C0-95399ECCDE3B}" type="slidenum">
              <a:rPr lang="en-BE" smtClean="0"/>
              <a:t>29</a:t>
            </a:fld>
            <a:endParaRPr lang="en-BE"/>
          </a:p>
        </p:txBody>
      </p:sp>
    </p:spTree>
    <p:extLst>
      <p:ext uri="{BB962C8B-B14F-4D97-AF65-F5344CB8AC3E}">
        <p14:creationId xmlns:p14="http://schemas.microsoft.com/office/powerpoint/2010/main" val="21055842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30</a:t>
            </a:fld>
            <a:endParaRPr lang="en-BE"/>
          </a:p>
        </p:txBody>
      </p:sp>
    </p:spTree>
    <p:extLst>
      <p:ext uri="{BB962C8B-B14F-4D97-AF65-F5344CB8AC3E}">
        <p14:creationId xmlns:p14="http://schemas.microsoft.com/office/powerpoint/2010/main" val="975212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31</a:t>
            </a:fld>
            <a:endParaRPr lang="en-BE"/>
          </a:p>
        </p:txBody>
      </p:sp>
    </p:spTree>
    <p:extLst>
      <p:ext uri="{BB962C8B-B14F-4D97-AF65-F5344CB8AC3E}">
        <p14:creationId xmlns:p14="http://schemas.microsoft.com/office/powerpoint/2010/main" val="25706092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Het </a:t>
            </a:r>
            <a:r>
              <a:rPr lang="en-GB" err="1"/>
              <a:t>strategisch</a:t>
            </a:r>
            <a:r>
              <a:rPr lang="en-GB"/>
              <a:t> plan GO! 2030 is </a:t>
            </a:r>
            <a:r>
              <a:rPr lang="en-GB" err="1"/>
              <a:t>een</a:t>
            </a:r>
            <a:r>
              <a:rPr lang="en-GB"/>
              <a:t> </a:t>
            </a:r>
            <a:r>
              <a:rPr lang="en-GB" err="1"/>
              <a:t>manier</a:t>
            </a:r>
            <a:r>
              <a:rPr lang="en-GB"/>
              <a:t> van </a:t>
            </a:r>
            <a:r>
              <a:rPr lang="en-GB" err="1"/>
              <a:t>kijken</a:t>
            </a:r>
            <a:r>
              <a:rPr lang="en-GB"/>
              <a:t> </a:t>
            </a:r>
            <a:r>
              <a:rPr lang="en-GB" err="1"/>
              <a:t>naar</a:t>
            </a:r>
            <a:r>
              <a:rPr lang="en-GB"/>
              <a:t> hoe </a:t>
            </a:r>
            <a:r>
              <a:rPr lang="en-GB" err="1"/>
              <a:t>leren</a:t>
            </a:r>
            <a:r>
              <a:rPr lang="en-GB"/>
              <a:t> </a:t>
            </a:r>
            <a:r>
              <a:rPr lang="en-GB" err="1"/>
              <a:t>vorm</a:t>
            </a:r>
            <a:r>
              <a:rPr lang="en-GB"/>
              <a:t> </a:t>
            </a:r>
            <a:r>
              <a:rPr lang="en-GB" err="1"/>
              <a:t>kan</a:t>
            </a:r>
            <a:r>
              <a:rPr lang="en-GB"/>
              <a:t> </a:t>
            </a:r>
            <a:r>
              <a:rPr lang="en-GB" err="1"/>
              <a:t>krijgen</a:t>
            </a:r>
            <a:r>
              <a:rPr lang="en-GB"/>
              <a:t> </a:t>
            </a:r>
            <a:r>
              <a:rPr lang="en-GB" err="1"/>
              <a:t>binnen</a:t>
            </a:r>
            <a:r>
              <a:rPr lang="en-GB"/>
              <a:t> </a:t>
            </a:r>
            <a:r>
              <a:rPr lang="en-GB" err="1"/>
              <a:t>onze</a:t>
            </a:r>
            <a:r>
              <a:rPr lang="en-GB"/>
              <a:t> GO! </a:t>
            </a:r>
            <a:r>
              <a:rPr lang="en-GB" err="1"/>
              <a:t>onderwijsinstellingen</a:t>
            </a:r>
            <a:r>
              <a:rPr lang="en-GB"/>
              <a:t>. </a:t>
            </a:r>
            <a:r>
              <a:rPr lang="en-GB" err="1"/>
              <a:t>En</a:t>
            </a:r>
            <a:r>
              <a:rPr lang="en-GB"/>
              <a:t> </a:t>
            </a:r>
            <a:r>
              <a:rPr lang="en-GB" err="1"/>
              <a:t>naar</a:t>
            </a:r>
            <a:r>
              <a:rPr lang="en-GB"/>
              <a:t> wat </a:t>
            </a:r>
            <a:r>
              <a:rPr lang="en-GB" err="1"/>
              <a:t>daarvoor</a:t>
            </a:r>
            <a:r>
              <a:rPr lang="en-GB"/>
              <a:t> </a:t>
            </a:r>
            <a:r>
              <a:rPr lang="en-GB" err="1"/>
              <a:t>nodig</a:t>
            </a:r>
            <a:r>
              <a:rPr lang="en-GB"/>
              <a:t> is. </a:t>
            </a:r>
          </a:p>
          <a:p>
            <a:endParaRPr lang="en-GB"/>
          </a:p>
          <a:p>
            <a:r>
              <a:rPr lang="en-GB"/>
              <a:t>Het </a:t>
            </a:r>
            <a:r>
              <a:rPr lang="en-GB" err="1"/>
              <a:t>omvat</a:t>
            </a:r>
            <a:r>
              <a:rPr lang="en-GB"/>
              <a:t> </a:t>
            </a:r>
            <a:r>
              <a:rPr lang="en-GB" err="1"/>
              <a:t>een</a:t>
            </a:r>
            <a:r>
              <a:rPr lang="en-GB"/>
              <a:t> </a:t>
            </a:r>
            <a:r>
              <a:rPr lang="en-GB" err="1"/>
              <a:t>visie</a:t>
            </a:r>
            <a:r>
              <a:rPr lang="en-GB"/>
              <a:t>, maar </a:t>
            </a:r>
            <a:r>
              <a:rPr lang="en-GB" err="1"/>
              <a:t>ook</a:t>
            </a:r>
            <a:r>
              <a:rPr lang="en-GB"/>
              <a:t> </a:t>
            </a:r>
            <a:r>
              <a:rPr lang="en-GB" err="1"/>
              <a:t>handvatten</a:t>
            </a:r>
            <a:r>
              <a:rPr lang="en-GB"/>
              <a:t> om die </a:t>
            </a:r>
            <a:r>
              <a:rPr lang="en-GB" err="1"/>
              <a:t>visie</a:t>
            </a:r>
            <a:r>
              <a:rPr lang="en-GB"/>
              <a:t> in de </a:t>
            </a:r>
            <a:r>
              <a:rPr lang="en-GB" err="1"/>
              <a:t>praktijk</a:t>
            </a:r>
            <a:r>
              <a:rPr lang="en-GB"/>
              <a:t> </a:t>
            </a:r>
            <a:r>
              <a:rPr lang="en-GB" err="1"/>
              <a:t>te</a:t>
            </a:r>
            <a:r>
              <a:rPr lang="en-GB"/>
              <a:t> </a:t>
            </a:r>
            <a:r>
              <a:rPr lang="en-GB" err="1"/>
              <a:t>brengen</a:t>
            </a:r>
            <a:r>
              <a:rPr lang="en-GB"/>
              <a:t>. </a:t>
            </a:r>
            <a:r>
              <a:rPr lang="en-GB" err="1"/>
              <a:t>Iedereen</a:t>
            </a:r>
            <a:r>
              <a:rPr lang="en-GB"/>
              <a:t> in </a:t>
            </a:r>
            <a:r>
              <a:rPr lang="en-GB" err="1"/>
              <a:t>ons</a:t>
            </a:r>
            <a:r>
              <a:rPr lang="en-GB"/>
              <a:t> net </a:t>
            </a:r>
            <a:r>
              <a:rPr lang="en-GB" err="1"/>
              <a:t>slaat</a:t>
            </a:r>
            <a:r>
              <a:rPr lang="en-GB"/>
              <a:t> de </a:t>
            </a:r>
            <a:r>
              <a:rPr lang="en-GB" err="1"/>
              <a:t>handen</a:t>
            </a:r>
            <a:r>
              <a:rPr lang="en-GB"/>
              <a:t> in </a:t>
            </a:r>
            <a:r>
              <a:rPr lang="en-GB" err="1"/>
              <a:t>mekaar</a:t>
            </a:r>
            <a:r>
              <a:rPr lang="en-GB"/>
              <a:t> om </a:t>
            </a:r>
            <a:r>
              <a:rPr lang="en-GB" err="1"/>
              <a:t>dit</a:t>
            </a:r>
            <a:r>
              <a:rPr lang="en-GB"/>
              <a:t> </a:t>
            </a:r>
            <a:r>
              <a:rPr lang="en-GB" err="1"/>
              <a:t>strategisch</a:t>
            </a:r>
            <a:r>
              <a:rPr lang="en-GB"/>
              <a:t> plan </a:t>
            </a:r>
            <a:r>
              <a:rPr lang="en-GB" err="1"/>
              <a:t>te</a:t>
            </a:r>
            <a:r>
              <a:rPr lang="en-GB"/>
              <a:t> </a:t>
            </a:r>
            <a:r>
              <a:rPr lang="en-GB" err="1"/>
              <a:t>realiseren</a:t>
            </a:r>
            <a:r>
              <a:rPr lang="en-GB"/>
              <a:t>. Van </a:t>
            </a:r>
            <a:r>
              <a:rPr lang="en-GB" err="1"/>
              <a:t>onze</a:t>
            </a:r>
            <a:r>
              <a:rPr lang="en-GB"/>
              <a:t> centrale </a:t>
            </a:r>
            <a:r>
              <a:rPr lang="en-GB" err="1"/>
              <a:t>diensten</a:t>
            </a:r>
            <a:r>
              <a:rPr lang="en-GB"/>
              <a:t>, </a:t>
            </a:r>
            <a:r>
              <a:rPr lang="en-GB" err="1"/>
              <a:t>scholengroepen</a:t>
            </a:r>
            <a:r>
              <a:rPr lang="en-GB"/>
              <a:t> tot </a:t>
            </a:r>
            <a:r>
              <a:rPr lang="en-GB" err="1"/>
              <a:t>onze</a:t>
            </a:r>
            <a:r>
              <a:rPr lang="en-GB"/>
              <a:t> </a:t>
            </a:r>
            <a:r>
              <a:rPr lang="en-GB" err="1"/>
              <a:t>onderwijsinstellingen</a:t>
            </a:r>
            <a:r>
              <a:rPr lang="en-GB"/>
              <a:t>.</a:t>
            </a:r>
          </a:p>
          <a:p>
            <a:endParaRPr lang="en-GB"/>
          </a:p>
          <a:p>
            <a:r>
              <a:rPr lang="en-GB" err="1"/>
              <a:t>Ons</a:t>
            </a:r>
            <a:r>
              <a:rPr lang="en-GB"/>
              <a:t> </a:t>
            </a:r>
            <a:r>
              <a:rPr lang="en-GB" err="1"/>
              <a:t>strategisch</a:t>
            </a:r>
            <a:r>
              <a:rPr lang="en-GB"/>
              <a:t> plan is </a:t>
            </a:r>
            <a:r>
              <a:rPr lang="en-GB" err="1"/>
              <a:t>zeker</a:t>
            </a:r>
            <a:r>
              <a:rPr lang="en-GB"/>
              <a:t> </a:t>
            </a:r>
            <a:r>
              <a:rPr lang="en-GB" err="1"/>
              <a:t>geen</a:t>
            </a:r>
            <a:r>
              <a:rPr lang="en-GB"/>
              <a:t> </a:t>
            </a:r>
            <a:r>
              <a:rPr lang="en-GB" err="1"/>
              <a:t>keurslijf</a:t>
            </a:r>
            <a:r>
              <a:rPr lang="en-GB"/>
              <a:t>, maar </a:t>
            </a:r>
            <a:r>
              <a:rPr lang="en-GB" err="1"/>
              <a:t>wel</a:t>
            </a:r>
            <a:r>
              <a:rPr lang="en-GB"/>
              <a:t> </a:t>
            </a:r>
            <a:r>
              <a:rPr lang="en-GB" err="1"/>
              <a:t>een</a:t>
            </a:r>
            <a:r>
              <a:rPr lang="en-GB"/>
              <a:t> </a:t>
            </a:r>
            <a:r>
              <a:rPr lang="en-GB" err="1"/>
              <a:t>leidraad</a:t>
            </a:r>
            <a:r>
              <a:rPr lang="en-GB"/>
              <a:t>. Het mag </a:t>
            </a:r>
            <a:r>
              <a:rPr lang="en-GB" err="1"/>
              <a:t>zelf</a:t>
            </a:r>
            <a:r>
              <a:rPr lang="en-GB"/>
              <a:t> </a:t>
            </a:r>
            <a:r>
              <a:rPr lang="en-GB" err="1"/>
              <a:t>ingevuld</a:t>
            </a:r>
            <a:r>
              <a:rPr lang="en-GB"/>
              <a:t> </a:t>
            </a:r>
            <a:r>
              <a:rPr lang="en-GB" err="1"/>
              <a:t>worden</a:t>
            </a:r>
            <a:r>
              <a:rPr lang="en-GB"/>
              <a:t> door </a:t>
            </a:r>
            <a:r>
              <a:rPr lang="en-GB" err="1"/>
              <a:t>onze</a:t>
            </a:r>
            <a:r>
              <a:rPr lang="en-GB"/>
              <a:t> </a:t>
            </a:r>
            <a:r>
              <a:rPr lang="en-GB" err="1"/>
              <a:t>scholen</a:t>
            </a:r>
            <a:r>
              <a:rPr lang="en-GB"/>
              <a:t> </a:t>
            </a:r>
            <a:r>
              <a:rPr lang="en-GB" err="1"/>
              <a:t>en</a:t>
            </a:r>
            <a:r>
              <a:rPr lang="en-GB"/>
              <a:t> </a:t>
            </a:r>
            <a:r>
              <a:rPr lang="en-GB" err="1"/>
              <a:t>onze</a:t>
            </a:r>
            <a:r>
              <a:rPr lang="en-GB"/>
              <a:t> centra.</a:t>
            </a:r>
          </a:p>
        </p:txBody>
      </p:sp>
      <p:sp>
        <p:nvSpPr>
          <p:cNvPr id="4" name="Slide Number Placeholder 3"/>
          <p:cNvSpPr>
            <a:spLocks noGrp="1"/>
          </p:cNvSpPr>
          <p:nvPr>
            <p:ph type="sldNum" sz="quarter" idx="5"/>
          </p:nvPr>
        </p:nvSpPr>
        <p:spPr/>
        <p:txBody>
          <a:bodyPr/>
          <a:lstStyle/>
          <a:p>
            <a:fld id="{F2153A85-B9B1-594F-B1C0-95399ECCDE3B}" type="slidenum">
              <a:rPr lang="en-BE" smtClean="0"/>
              <a:t>32</a:t>
            </a:fld>
            <a:endParaRPr lang="en-BE"/>
          </a:p>
        </p:txBody>
      </p:sp>
    </p:spTree>
    <p:extLst>
      <p:ext uri="{BB962C8B-B14F-4D97-AF65-F5344CB8AC3E}">
        <p14:creationId xmlns:p14="http://schemas.microsoft.com/office/powerpoint/2010/main" val="18944451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nl-BE" sz="1800" i="0" kern="100">
                <a:effectLst/>
                <a:latin typeface="Calibri" panose="020F0502020204030204" pitchFamily="34" charset="0"/>
                <a:ea typeface="Aptos" panose="020B0004020202020204" pitchFamily="34" charset="0"/>
                <a:cs typeface="Arial" panose="020B0604020202020204" pitchFamily="34" charset="0"/>
              </a:rPr>
              <a:t>Wat houdt die visie dan precies in?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pPr>
            <a:r>
              <a:rPr lang="nl-BE" sz="1800" b="1" i="0" kern="100">
                <a:effectLst/>
                <a:latin typeface="Calibri" panose="020F0502020204030204" pitchFamily="34" charset="0"/>
                <a:ea typeface="Aptos" panose="020B0004020202020204" pitchFamily="34" charset="0"/>
                <a:cs typeface="Arial" panose="020B0604020202020204" pitchFamily="34" charset="0"/>
              </a:rPr>
              <a:t>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marL="285750" indent="-285750">
              <a:lnSpc>
                <a:spcPct val="115000"/>
              </a:lnSpc>
              <a:spcAft>
                <a:spcPts val="800"/>
              </a:spcAft>
              <a:buFont typeface="Arial" panose="020B0604020202020204" pitchFamily="34" charset="0"/>
              <a:buChar char="•"/>
            </a:pPr>
            <a:r>
              <a:rPr lang="nl-BE" sz="1800" b="1" i="0" kern="100">
                <a:effectLst/>
                <a:latin typeface="Calibri" panose="020F0502020204030204" pitchFamily="34" charset="0"/>
                <a:ea typeface="Aptos" panose="020B0004020202020204" pitchFamily="34" charset="0"/>
                <a:cs typeface="Arial" panose="020B0604020202020204" pitchFamily="34" charset="0"/>
              </a:rPr>
              <a:t>Favoriete</a:t>
            </a:r>
            <a:br>
              <a:rPr lang="en-BE" sz="1800" b="1"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We moeten goesting geven om te leren en dat levenslang te blijven doen.</a:t>
            </a:r>
            <a:br>
              <a:rPr lang="en-BE" sz="1800"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We moeten ook goesting geven om te komen lesgeven, om leerlingen en cursisten te begeleiden of om andere rollen in te vullen.</a:t>
            </a:r>
            <a:br>
              <a:rPr lang="en-BE" sz="1800"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Goesting krijg je alleen als je je talenten optimaal kan inzetten en kan doen waarin je goed bent</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pPr>
            <a:r>
              <a:rPr lang="nl-BE" sz="1800" i="0" kern="100">
                <a:effectLst/>
                <a:latin typeface="Calibri" panose="020F0502020204030204" pitchFamily="34" charset="0"/>
                <a:ea typeface="Aptos" panose="020B0004020202020204" pitchFamily="34" charset="0"/>
                <a:cs typeface="Arial" panose="020B0604020202020204" pitchFamily="34" charset="0"/>
              </a:rPr>
              <a:t>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marL="285750" indent="-285750">
              <a:lnSpc>
                <a:spcPct val="115000"/>
              </a:lnSpc>
              <a:spcAft>
                <a:spcPts val="800"/>
              </a:spcAft>
              <a:buFont typeface="Arial" panose="020B0604020202020204" pitchFamily="34" charset="0"/>
              <a:buChar char="•"/>
            </a:pPr>
            <a:r>
              <a:rPr lang="nl-BE" sz="1800" b="1" i="0" kern="100">
                <a:effectLst/>
                <a:latin typeface="Calibri" panose="020F0502020204030204" pitchFamily="34" charset="0"/>
                <a:ea typeface="Aptos" panose="020B0004020202020204" pitchFamily="34" charset="0"/>
                <a:cs typeface="Arial" panose="020B0604020202020204" pitchFamily="34" charset="0"/>
              </a:rPr>
              <a:t>Leergemeenschap</a:t>
            </a:r>
            <a:br>
              <a:rPr lang="en-BE" sz="1800" b="1"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We leren van en met elkaar. Dat geldt niet alleen voor onze </a:t>
            </a:r>
            <a:r>
              <a:rPr lang="nl-BE" sz="1800" i="0" kern="100" err="1">
                <a:effectLst/>
                <a:latin typeface="Calibri" panose="020F0502020204030204" pitchFamily="34" charset="0"/>
                <a:ea typeface="Aptos" panose="020B0004020202020204" pitchFamily="34" charset="0"/>
                <a:cs typeface="Arial" panose="020B0604020202020204" pitchFamily="34" charset="0"/>
              </a:rPr>
              <a:t>lerenden</a:t>
            </a:r>
            <a:r>
              <a:rPr lang="nl-BE" sz="1800" i="0" kern="100">
                <a:effectLst/>
                <a:latin typeface="Calibri" panose="020F0502020204030204" pitchFamily="34" charset="0"/>
                <a:ea typeface="Aptos" panose="020B0004020202020204" pitchFamily="34" charset="0"/>
                <a:cs typeface="Arial" panose="020B0604020202020204" pitchFamily="34" charset="0"/>
              </a:rPr>
              <a:t>. Ook onze leraren en andere onderwijsprofessionals, zoals CLB- en leersteuncentra-medewerkers, pedagogisch begeleiders …  vormen een heel groot netwerk.</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pPr>
            <a:r>
              <a:rPr lang="nl-BE" sz="1800" i="0" kern="100">
                <a:effectLst/>
                <a:latin typeface="Calibri" panose="020F0502020204030204" pitchFamily="34" charset="0"/>
                <a:ea typeface="Aptos" panose="020B0004020202020204" pitchFamily="34" charset="0"/>
                <a:cs typeface="Arial" panose="020B0604020202020204" pitchFamily="34" charset="0"/>
              </a:rPr>
              <a:t>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marL="285750" indent="-285750">
              <a:lnSpc>
                <a:spcPct val="115000"/>
              </a:lnSpc>
              <a:spcAft>
                <a:spcPts val="800"/>
              </a:spcAft>
              <a:buFont typeface="Arial" panose="020B0604020202020204" pitchFamily="34" charset="0"/>
              <a:buChar char="•"/>
            </a:pPr>
            <a:r>
              <a:rPr lang="nl-BE" sz="1800" b="1" i="0" kern="100">
                <a:effectLst/>
                <a:latin typeface="Calibri" panose="020F0502020204030204" pitchFamily="34" charset="0"/>
                <a:ea typeface="Aptos" panose="020B0004020202020204" pitchFamily="34" charset="0"/>
                <a:cs typeface="Arial" panose="020B0604020202020204" pitchFamily="34" charset="0"/>
              </a:rPr>
              <a:t>Gepersonaliseerd</a:t>
            </a:r>
            <a:br>
              <a:rPr lang="en-BE" sz="1800" b="1"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We vertrekken vanuit de lerende en passen ons aan zijn persoonlijke leerbehoeften aan. Dit betekent niet dat we elk individu per definitie een apart traject voorschotelen. Het kan net zo goed gaan om groepjes leerlingen of cursisten die eenzelfde profiel, leerstatus of interesse delen.</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pPr>
            <a:r>
              <a:rPr lang="nl-BE" sz="1800" i="0" kern="100">
                <a:effectLst/>
                <a:latin typeface="Calibri" panose="020F0502020204030204" pitchFamily="34" charset="0"/>
                <a:ea typeface="Aptos" panose="020B0004020202020204" pitchFamily="34" charset="0"/>
                <a:cs typeface="Arial" panose="020B0604020202020204" pitchFamily="34" charset="0"/>
              </a:rPr>
              <a:t>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marL="285750" indent="-285750">
              <a:lnSpc>
                <a:spcPct val="115000"/>
              </a:lnSpc>
              <a:spcAft>
                <a:spcPts val="800"/>
              </a:spcAft>
              <a:buFont typeface="Arial" panose="020B0604020202020204" pitchFamily="34" charset="0"/>
              <a:buChar char="•"/>
            </a:pPr>
            <a:r>
              <a:rPr lang="nl-BE" sz="1800" b="1" i="0" kern="100">
                <a:effectLst/>
                <a:latin typeface="Calibri" panose="020F0502020204030204" pitchFamily="34" charset="0"/>
                <a:ea typeface="Aptos" panose="020B0004020202020204" pitchFamily="34" charset="0"/>
                <a:cs typeface="Arial" panose="020B0604020202020204" pitchFamily="34" charset="0"/>
              </a:rPr>
              <a:t>Spiegel en bouwsteen</a:t>
            </a:r>
            <a:br>
              <a:rPr lang="en-BE" sz="1800" b="1" i="0" kern="100">
                <a:effectLst/>
                <a:latin typeface="Aptos" panose="020B0004020202020204" pitchFamily="34" charset="0"/>
                <a:ea typeface="Aptos" panose="020B0004020202020204" pitchFamily="34" charset="0"/>
                <a:cs typeface="Arial" panose="020B0604020202020204" pitchFamily="34" charset="0"/>
              </a:rPr>
            </a:br>
            <a:r>
              <a:rPr lang="nl-BE" sz="1800" i="0" kern="100">
                <a:effectLst/>
                <a:latin typeface="Calibri" panose="020F0502020204030204" pitchFamily="34" charset="0"/>
                <a:ea typeface="Aptos" panose="020B0004020202020204" pitchFamily="34" charset="0"/>
                <a:cs typeface="Arial" panose="020B0604020202020204" pitchFamily="34" charset="0"/>
              </a:rPr>
              <a:t>Ons onderwijs moet een afspiegeling zijn van de samenleving, erin geïntegreerd zijn en er ook een actieve rol in opnemen. Het is geen eiland op zich, maar het is sterk verbonden met wat er reilt en zeilt. Door die wisselwerking geeft ons onderwijs mee vorm aan de samenleving van de toekomst.</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33</a:t>
            </a:fld>
            <a:endParaRPr lang="en-BE"/>
          </a:p>
        </p:txBody>
      </p:sp>
    </p:spTree>
    <p:extLst>
      <p:ext uri="{BB962C8B-B14F-4D97-AF65-F5344CB8AC3E}">
        <p14:creationId xmlns:p14="http://schemas.microsoft.com/office/powerpoint/2010/main" val="24459623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nl-NL" sz="1800" i="0" kern="100">
                <a:effectLst/>
                <a:latin typeface="Calibri" panose="020F0502020204030204" pitchFamily="34" charset="0"/>
                <a:ea typeface="Aptos" panose="020B0004020202020204" pitchFamily="34" charset="0"/>
                <a:cs typeface="Arial" panose="020B0604020202020204" pitchFamily="34" charset="0"/>
              </a:rPr>
              <a:t>Gepersonaliseerd samen leren </a:t>
            </a:r>
            <a:r>
              <a:rPr lang="nl-BE" sz="1800" i="0" kern="100">
                <a:effectLst/>
                <a:latin typeface="Calibri" panose="020F0502020204030204" pitchFamily="34" charset="0"/>
                <a:ea typeface="Aptos" panose="020B0004020202020204" pitchFamily="34" charset="0"/>
                <a:cs typeface="Arial" panose="020B0604020202020204" pitchFamily="34" charset="0"/>
              </a:rPr>
              <a:t>is een combinatie van leren op maat van elke lerende én leren in groep.</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pPr>
            <a:endParaRPr lang="nl-BE" sz="1800" i="0" kern="100">
              <a:effectLst/>
              <a:latin typeface="Calibri" panose="020F0502020204030204" pitchFamily="34" charset="0"/>
              <a:ea typeface="Aptos" panose="020B0004020202020204" pitchFamily="34" charset="0"/>
              <a:cs typeface="Arial" panose="020B0604020202020204" pitchFamily="34" charset="0"/>
            </a:endParaRPr>
          </a:p>
          <a:p>
            <a:pPr>
              <a:lnSpc>
                <a:spcPct val="115000"/>
              </a:lnSpc>
              <a:spcAft>
                <a:spcPts val="800"/>
              </a:spcAft>
            </a:pPr>
            <a:r>
              <a:rPr lang="nl-BE" sz="1800" i="0" kern="100">
                <a:effectLst/>
                <a:latin typeface="Calibri" panose="020F0502020204030204" pitchFamily="34" charset="0"/>
                <a:ea typeface="Aptos" panose="020B0004020202020204" pitchFamily="34" charset="0"/>
                <a:cs typeface="Arial" panose="020B0604020202020204" pitchFamily="34" charset="0"/>
              </a:rPr>
              <a:t>Het GO! kiest resoluut voor gepersonaliseerd leren in groep. Dus niet geïndividualiseerd leren. Want dat vertrekt vanuit het individu, terwijl gepersonaliseerd leren plaatsvindt binnen een groep. Samen dus. </a:t>
            </a:r>
            <a:endParaRPr lang="en-BE" sz="1800" i="0" kern="100">
              <a:effectLst/>
              <a:latin typeface="Aptos" panose="020B0004020202020204" pitchFamily="34" charset="0"/>
              <a:ea typeface="Aptos" panose="020B0004020202020204" pitchFamily="34" charset="0"/>
              <a:cs typeface="Arial" panose="020B0604020202020204" pitchFamily="34" charset="0"/>
            </a:endParaRPr>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34</a:t>
            </a:fld>
            <a:endParaRPr lang="en-BE"/>
          </a:p>
        </p:txBody>
      </p:sp>
    </p:spTree>
    <p:extLst>
      <p:ext uri="{BB962C8B-B14F-4D97-AF65-F5344CB8AC3E}">
        <p14:creationId xmlns:p14="http://schemas.microsoft.com/office/powerpoint/2010/main" val="31444099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35</a:t>
            </a:fld>
            <a:endParaRPr lang="en-BE"/>
          </a:p>
        </p:txBody>
      </p:sp>
    </p:spTree>
    <p:extLst>
      <p:ext uri="{BB962C8B-B14F-4D97-AF65-F5344CB8AC3E}">
        <p14:creationId xmlns:p14="http://schemas.microsoft.com/office/powerpoint/2010/main" val="15298893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36</a:t>
            </a:fld>
            <a:endParaRPr lang="en-BE"/>
          </a:p>
        </p:txBody>
      </p:sp>
    </p:spTree>
    <p:extLst>
      <p:ext uri="{BB962C8B-B14F-4D97-AF65-F5344CB8AC3E}">
        <p14:creationId xmlns:p14="http://schemas.microsoft.com/office/powerpoint/2010/main" val="264428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Met </a:t>
            </a:r>
            <a:r>
              <a:rPr lang="en-GB" err="1"/>
              <a:t>onze</a:t>
            </a:r>
            <a:r>
              <a:rPr lang="en-GB"/>
              <a:t> </a:t>
            </a:r>
            <a:r>
              <a:rPr lang="en-GB" err="1"/>
              <a:t>visie</a:t>
            </a:r>
            <a:r>
              <a:rPr lang="en-GB"/>
              <a:t> op </a:t>
            </a:r>
            <a:r>
              <a:rPr lang="en-GB" err="1"/>
              <a:t>leren</a:t>
            </a:r>
            <a:r>
              <a:rPr lang="en-GB"/>
              <a:t>, </a:t>
            </a:r>
            <a:r>
              <a:rPr lang="en-GB" err="1"/>
              <a:t>leggen</a:t>
            </a:r>
            <a:r>
              <a:rPr lang="en-GB"/>
              <a:t> we de </a:t>
            </a:r>
            <a:r>
              <a:rPr lang="en-GB" err="1"/>
              <a:t>nadruk</a:t>
            </a:r>
            <a:r>
              <a:rPr lang="en-GB"/>
              <a:t> op </a:t>
            </a:r>
            <a:r>
              <a:rPr lang="en-GB" err="1"/>
              <a:t>effectieve</a:t>
            </a:r>
            <a:r>
              <a:rPr lang="en-GB"/>
              <a:t> </a:t>
            </a:r>
            <a:r>
              <a:rPr lang="en-GB" err="1"/>
              <a:t>didactiek</a:t>
            </a:r>
            <a:r>
              <a:rPr lang="en-GB"/>
              <a:t>. Die </a:t>
            </a:r>
            <a:r>
              <a:rPr lang="en-GB" err="1"/>
              <a:t>omvat</a:t>
            </a:r>
            <a:r>
              <a:rPr lang="en-GB"/>
              <a:t> </a:t>
            </a:r>
            <a:r>
              <a:rPr lang="en-GB" err="1"/>
              <a:t>eerst</a:t>
            </a:r>
            <a:r>
              <a:rPr lang="en-GB"/>
              <a:t> </a:t>
            </a:r>
            <a:r>
              <a:rPr lang="en-GB" err="1"/>
              <a:t>en</a:t>
            </a:r>
            <a:r>
              <a:rPr lang="en-GB"/>
              <a:t> </a:t>
            </a:r>
            <a:r>
              <a:rPr lang="en-GB" err="1"/>
              <a:t>vooral</a:t>
            </a:r>
            <a:r>
              <a:rPr lang="en-GB"/>
              <a:t> </a:t>
            </a:r>
            <a:r>
              <a:rPr lang="en-GB" err="1"/>
              <a:t>basisdidactiek</a:t>
            </a:r>
            <a:r>
              <a:rPr lang="en-GB"/>
              <a:t>. Dat </a:t>
            </a:r>
            <a:r>
              <a:rPr lang="en-GB" err="1"/>
              <a:t>betekent</a:t>
            </a:r>
            <a:r>
              <a:rPr lang="en-GB"/>
              <a:t> </a:t>
            </a:r>
            <a:r>
              <a:rPr lang="en-GB" err="1"/>
              <a:t>dat</a:t>
            </a:r>
            <a:r>
              <a:rPr lang="en-GB"/>
              <a:t> we </a:t>
            </a:r>
            <a:r>
              <a:rPr lang="en-GB" err="1"/>
              <a:t>inzetten</a:t>
            </a:r>
            <a:r>
              <a:rPr lang="en-GB"/>
              <a:t> op die </a:t>
            </a:r>
            <a:r>
              <a:rPr lang="en-GB" err="1"/>
              <a:t>interventies</a:t>
            </a:r>
            <a:r>
              <a:rPr lang="en-GB"/>
              <a:t> </a:t>
            </a:r>
            <a:r>
              <a:rPr lang="en-GB" err="1"/>
              <a:t>waarvan</a:t>
            </a:r>
            <a:r>
              <a:rPr lang="en-GB"/>
              <a:t> we </a:t>
            </a:r>
            <a:r>
              <a:rPr lang="en-GB" err="1"/>
              <a:t>weten</a:t>
            </a:r>
            <a:r>
              <a:rPr lang="en-GB"/>
              <a:t> </a:t>
            </a:r>
            <a:r>
              <a:rPr lang="en-GB" err="1"/>
              <a:t>dat</a:t>
            </a:r>
            <a:r>
              <a:rPr lang="en-GB"/>
              <a:t> ze </a:t>
            </a:r>
            <a:r>
              <a:rPr lang="en-GB" err="1"/>
              <a:t>werken</a:t>
            </a:r>
            <a:r>
              <a:rPr lang="en-GB"/>
              <a:t>, </a:t>
            </a:r>
            <a:r>
              <a:rPr lang="en-GB" err="1"/>
              <a:t>zoals</a:t>
            </a:r>
            <a:r>
              <a:rPr lang="en-GB"/>
              <a:t> </a:t>
            </a:r>
            <a:r>
              <a:rPr lang="en-GB" err="1"/>
              <a:t>onder</a:t>
            </a:r>
            <a:r>
              <a:rPr lang="en-GB"/>
              <a:t> </a:t>
            </a:r>
            <a:r>
              <a:rPr lang="en-GB" err="1"/>
              <a:t>andere</a:t>
            </a:r>
            <a:r>
              <a:rPr lang="en-GB"/>
              <a:t> </a:t>
            </a:r>
            <a:r>
              <a:rPr lang="en-GB" err="1"/>
              <a:t>voldoende</a:t>
            </a:r>
            <a:r>
              <a:rPr lang="en-GB"/>
              <a:t> </a:t>
            </a:r>
            <a:r>
              <a:rPr lang="en-GB" err="1"/>
              <a:t>herhaling</a:t>
            </a:r>
            <a:r>
              <a:rPr lang="en-GB"/>
              <a:t>, </a:t>
            </a:r>
            <a:r>
              <a:rPr lang="en-GB" err="1"/>
              <a:t>woord</a:t>
            </a:r>
            <a:r>
              <a:rPr lang="en-GB"/>
              <a:t> </a:t>
            </a:r>
            <a:r>
              <a:rPr lang="en-GB" err="1"/>
              <a:t>en</a:t>
            </a:r>
            <a:r>
              <a:rPr lang="en-GB"/>
              <a:t> </a:t>
            </a:r>
            <a:r>
              <a:rPr lang="en-GB" err="1"/>
              <a:t>beeld</a:t>
            </a:r>
            <a:r>
              <a:rPr lang="en-GB"/>
              <a:t> </a:t>
            </a:r>
            <a:r>
              <a:rPr lang="en-GB" err="1"/>
              <a:t>combineren</a:t>
            </a:r>
            <a:r>
              <a:rPr lang="en-GB"/>
              <a:t> </a:t>
            </a:r>
            <a:r>
              <a:rPr lang="en-GB" err="1"/>
              <a:t>en</a:t>
            </a:r>
            <a:r>
              <a:rPr lang="en-GB"/>
              <a:t> </a:t>
            </a:r>
            <a:r>
              <a:rPr lang="en-GB" err="1"/>
              <a:t>directe</a:t>
            </a:r>
            <a:r>
              <a:rPr lang="en-GB"/>
              <a:t> </a:t>
            </a:r>
            <a:r>
              <a:rPr lang="en-GB" err="1"/>
              <a:t>instructie</a:t>
            </a:r>
            <a:r>
              <a:rPr lang="en-GB"/>
              <a:t>.</a:t>
            </a:r>
          </a:p>
          <a:p>
            <a:endParaRPr lang="en-GB"/>
          </a:p>
          <a:p>
            <a:r>
              <a:rPr lang="en-GB"/>
              <a:t>De </a:t>
            </a:r>
            <a:r>
              <a:rPr lang="en-GB" err="1"/>
              <a:t>rol</a:t>
            </a:r>
            <a:r>
              <a:rPr lang="en-GB"/>
              <a:t> van de </a:t>
            </a:r>
            <a:r>
              <a:rPr lang="en-GB" err="1"/>
              <a:t>leraar</a:t>
            </a:r>
            <a:r>
              <a:rPr lang="en-GB"/>
              <a:t> is </a:t>
            </a:r>
            <a:r>
              <a:rPr lang="en-GB" err="1"/>
              <a:t>en</a:t>
            </a:r>
            <a:r>
              <a:rPr lang="en-GB"/>
              <a:t> </a:t>
            </a:r>
            <a:r>
              <a:rPr lang="en-GB" err="1"/>
              <a:t>blijft</a:t>
            </a:r>
            <a:r>
              <a:rPr lang="en-GB"/>
              <a:t> </a:t>
            </a:r>
            <a:r>
              <a:rPr lang="en-GB" err="1"/>
              <a:t>cruciaal</a:t>
            </a:r>
            <a:r>
              <a:rPr lang="en-GB"/>
              <a:t>. </a:t>
            </a:r>
            <a:r>
              <a:rPr lang="en-GB" err="1"/>
              <a:t>Wij</a:t>
            </a:r>
            <a:r>
              <a:rPr lang="en-GB"/>
              <a:t> </a:t>
            </a:r>
            <a:r>
              <a:rPr lang="en-GB" err="1"/>
              <a:t>geloven</a:t>
            </a:r>
            <a:r>
              <a:rPr lang="en-GB"/>
              <a:t> </a:t>
            </a:r>
            <a:r>
              <a:rPr lang="en-GB" err="1"/>
              <a:t>sterk</a:t>
            </a:r>
            <a:r>
              <a:rPr lang="en-GB"/>
              <a:t> in de </a:t>
            </a:r>
            <a:r>
              <a:rPr lang="en-GB" err="1"/>
              <a:t>leraar</a:t>
            </a:r>
            <a:r>
              <a:rPr lang="en-GB"/>
              <a:t> </a:t>
            </a:r>
            <a:r>
              <a:rPr lang="en-GB" err="1"/>
              <a:t>als</a:t>
            </a:r>
            <a:r>
              <a:rPr lang="en-GB"/>
              <a:t> expert. Het is </a:t>
            </a:r>
            <a:r>
              <a:rPr lang="en-GB" err="1"/>
              <a:t>aan</a:t>
            </a:r>
            <a:r>
              <a:rPr lang="en-GB"/>
              <a:t> de </a:t>
            </a:r>
            <a:r>
              <a:rPr lang="en-GB" err="1"/>
              <a:t>leraar</a:t>
            </a:r>
            <a:r>
              <a:rPr lang="en-GB"/>
              <a:t> om die principes </a:t>
            </a:r>
            <a:r>
              <a:rPr lang="en-GB" err="1"/>
              <a:t>te</a:t>
            </a:r>
            <a:r>
              <a:rPr lang="en-GB"/>
              <a:t> </a:t>
            </a:r>
            <a:r>
              <a:rPr lang="en-GB" err="1"/>
              <a:t>vertalen</a:t>
            </a:r>
            <a:r>
              <a:rPr lang="en-GB"/>
              <a:t> </a:t>
            </a:r>
            <a:r>
              <a:rPr lang="en-GB" err="1"/>
              <a:t>naar</a:t>
            </a:r>
            <a:r>
              <a:rPr lang="en-GB"/>
              <a:t> </a:t>
            </a:r>
            <a:r>
              <a:rPr lang="en-GB" err="1"/>
              <a:t>leergebieddidactiek</a:t>
            </a:r>
            <a:r>
              <a:rPr lang="en-GB"/>
              <a:t> in het </a:t>
            </a:r>
            <a:r>
              <a:rPr lang="en-GB" err="1"/>
              <a:t>basisonderwijs</a:t>
            </a:r>
            <a:r>
              <a:rPr lang="en-GB"/>
              <a:t> of </a:t>
            </a:r>
            <a:r>
              <a:rPr lang="en-GB" err="1"/>
              <a:t>vakdidactiek</a:t>
            </a:r>
            <a:r>
              <a:rPr lang="en-GB"/>
              <a:t> in het </a:t>
            </a:r>
            <a:r>
              <a:rPr lang="en-GB" err="1"/>
              <a:t>secundair</a:t>
            </a:r>
            <a:r>
              <a:rPr lang="en-GB"/>
              <a:t> </a:t>
            </a:r>
            <a:r>
              <a:rPr lang="en-GB" err="1"/>
              <a:t>onderwijs</a:t>
            </a:r>
            <a:r>
              <a:rPr lang="en-GB"/>
              <a:t>.</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De </a:t>
            </a:r>
            <a:r>
              <a:rPr lang="en-GB" err="1"/>
              <a:t>leraar</a:t>
            </a:r>
            <a:r>
              <a:rPr lang="en-GB"/>
              <a:t> </a:t>
            </a:r>
            <a:r>
              <a:rPr lang="en-GB" err="1"/>
              <a:t>zet</a:t>
            </a:r>
            <a:r>
              <a:rPr lang="en-GB"/>
              <a:t> het </a:t>
            </a:r>
            <a:r>
              <a:rPr lang="en-GB" err="1"/>
              <a:t>leren</a:t>
            </a:r>
            <a:r>
              <a:rPr lang="en-GB"/>
              <a:t> in gang door </a:t>
            </a:r>
            <a:r>
              <a:rPr lang="en-GB" err="1"/>
              <a:t>kennis</a:t>
            </a:r>
            <a:r>
              <a:rPr lang="en-GB"/>
              <a:t> over </a:t>
            </a:r>
            <a:r>
              <a:rPr lang="en-GB" err="1"/>
              <a:t>te</a:t>
            </a:r>
            <a:r>
              <a:rPr lang="en-GB"/>
              <a:t> </a:t>
            </a:r>
            <a:r>
              <a:rPr lang="en-GB" err="1"/>
              <a:t>dragen</a:t>
            </a:r>
            <a:r>
              <a:rPr lang="en-GB"/>
              <a:t> </a:t>
            </a:r>
            <a:r>
              <a:rPr lang="en-GB" err="1"/>
              <a:t>en</a:t>
            </a:r>
            <a:r>
              <a:rPr lang="en-GB"/>
              <a:t> </a:t>
            </a:r>
            <a:r>
              <a:rPr lang="en-GB" err="1"/>
              <a:t>uitleg</a:t>
            </a:r>
            <a:r>
              <a:rPr lang="en-GB"/>
              <a:t> </a:t>
            </a:r>
            <a:r>
              <a:rPr lang="en-GB" err="1"/>
              <a:t>te</a:t>
            </a:r>
            <a:r>
              <a:rPr lang="en-GB"/>
              <a:t> </a:t>
            </a:r>
            <a:r>
              <a:rPr lang="en-GB" err="1"/>
              <a:t>geven</a:t>
            </a:r>
            <a:r>
              <a:rPr lang="en-GB"/>
              <a:t>. Dat </a:t>
            </a:r>
            <a:r>
              <a:rPr lang="en-GB" err="1"/>
              <a:t>blijft</a:t>
            </a:r>
            <a:r>
              <a:rPr lang="en-GB"/>
              <a:t> de basis </a:t>
            </a:r>
            <a:r>
              <a:rPr lang="en-GB" err="1"/>
              <a:t>en</a:t>
            </a:r>
            <a:r>
              <a:rPr lang="en-GB"/>
              <a:t> </a:t>
            </a:r>
            <a:r>
              <a:rPr lang="en-GB" err="1"/>
              <a:t>verandert</a:t>
            </a:r>
            <a:r>
              <a:rPr lang="en-GB"/>
              <a:t> </a:t>
            </a:r>
            <a:r>
              <a:rPr lang="en-GB" err="1"/>
              <a:t>niet</a:t>
            </a:r>
            <a:r>
              <a:rPr lang="en-GB"/>
              <a:t>. De </a:t>
            </a:r>
            <a:r>
              <a:rPr lang="en-GB" err="1"/>
              <a:t>leraar</a:t>
            </a:r>
            <a:r>
              <a:rPr lang="en-GB"/>
              <a:t> </a:t>
            </a:r>
            <a:r>
              <a:rPr lang="en-GB" err="1"/>
              <a:t>blijft</a:t>
            </a:r>
            <a:r>
              <a:rPr lang="en-GB"/>
              <a:t> </a:t>
            </a:r>
            <a:r>
              <a:rPr lang="en-GB" err="1"/>
              <a:t>dus</a:t>
            </a:r>
            <a:r>
              <a:rPr lang="en-GB"/>
              <a:t> de regisseur van het </a:t>
            </a:r>
            <a:r>
              <a:rPr lang="en-GB" err="1"/>
              <a:t>leerproces</a:t>
            </a:r>
            <a:r>
              <a:rPr lang="en-GB"/>
              <a:t>, maar de </a:t>
            </a:r>
            <a:r>
              <a:rPr lang="en-GB" err="1"/>
              <a:t>lerende</a:t>
            </a:r>
            <a:r>
              <a:rPr lang="en-GB"/>
              <a:t> </a:t>
            </a:r>
            <a:r>
              <a:rPr lang="en-GB" err="1"/>
              <a:t>krijgt</a:t>
            </a:r>
            <a:r>
              <a:rPr lang="en-GB"/>
              <a:t> stap </a:t>
            </a:r>
            <a:r>
              <a:rPr lang="en-GB" err="1"/>
              <a:t>voor</a:t>
            </a:r>
            <a:r>
              <a:rPr lang="en-GB"/>
              <a:t> stap alle tools </a:t>
            </a:r>
            <a:r>
              <a:rPr lang="en-GB" err="1"/>
              <a:t>en</a:t>
            </a:r>
            <a:r>
              <a:rPr lang="en-GB"/>
              <a:t> </a:t>
            </a:r>
            <a:r>
              <a:rPr lang="en-GB" err="1"/>
              <a:t>vaardigheden</a:t>
            </a:r>
            <a:r>
              <a:rPr lang="en-GB"/>
              <a:t> om het </a:t>
            </a:r>
            <a:r>
              <a:rPr lang="en-GB" err="1"/>
              <a:t>leren</a:t>
            </a:r>
            <a:r>
              <a:rPr lang="en-GB"/>
              <a:t> </a:t>
            </a:r>
            <a:r>
              <a:rPr lang="en-GB" err="1"/>
              <a:t>zelf</a:t>
            </a:r>
            <a:r>
              <a:rPr lang="en-GB"/>
              <a:t> in </a:t>
            </a:r>
            <a:r>
              <a:rPr lang="en-GB" err="1"/>
              <a:t>handen</a:t>
            </a:r>
            <a:r>
              <a:rPr lang="en-GB"/>
              <a:t> </a:t>
            </a:r>
            <a:r>
              <a:rPr lang="en-GB" err="1"/>
              <a:t>te</a:t>
            </a:r>
            <a:r>
              <a:rPr lang="en-GB"/>
              <a:t> </a:t>
            </a:r>
            <a:r>
              <a:rPr lang="en-GB" err="1"/>
              <a:t>nemen</a:t>
            </a:r>
            <a:r>
              <a:rPr lang="en-GB"/>
              <a:t>. </a:t>
            </a:r>
          </a:p>
          <a:p>
            <a:endParaRPr lang="en-GB"/>
          </a:p>
          <a:p>
            <a:r>
              <a:rPr lang="en-GB" err="1"/>
              <a:t>Gepersonaliseerd</a:t>
            </a:r>
            <a:r>
              <a:rPr lang="en-GB"/>
              <a:t> </a:t>
            </a:r>
            <a:r>
              <a:rPr lang="en-GB" err="1"/>
              <a:t>leren</a:t>
            </a:r>
            <a:r>
              <a:rPr lang="en-GB"/>
              <a:t> is dan </a:t>
            </a:r>
            <a:r>
              <a:rPr lang="en-GB" err="1"/>
              <a:t>ook</a:t>
            </a:r>
            <a:r>
              <a:rPr lang="en-GB"/>
              <a:t> </a:t>
            </a:r>
            <a:r>
              <a:rPr lang="en-GB" err="1"/>
              <a:t>niet</a:t>
            </a:r>
            <a:r>
              <a:rPr lang="en-GB"/>
              <a:t> </a:t>
            </a:r>
            <a:r>
              <a:rPr lang="en-GB" err="1"/>
              <a:t>alleen</a:t>
            </a:r>
            <a:r>
              <a:rPr lang="en-GB"/>
              <a:t> </a:t>
            </a:r>
            <a:r>
              <a:rPr lang="en-GB" err="1"/>
              <a:t>leraar-gestuurd</a:t>
            </a:r>
            <a:r>
              <a:rPr lang="en-GB"/>
              <a:t>. Het is </a:t>
            </a:r>
            <a:r>
              <a:rPr lang="en-GB" err="1"/>
              <a:t>ook</a:t>
            </a:r>
            <a:r>
              <a:rPr lang="en-GB"/>
              <a:t> </a:t>
            </a:r>
            <a:r>
              <a:rPr lang="en-GB" err="1"/>
              <a:t>leerling-gecentreerd</a:t>
            </a:r>
            <a:r>
              <a:rPr lang="en-GB"/>
              <a:t> </a:t>
            </a:r>
            <a:r>
              <a:rPr lang="en-GB" err="1"/>
              <a:t>én</a:t>
            </a:r>
            <a:r>
              <a:rPr lang="en-GB"/>
              <a:t> </a:t>
            </a:r>
            <a:r>
              <a:rPr lang="en-GB" err="1"/>
              <a:t>leerling-gestuurd</a:t>
            </a:r>
            <a:r>
              <a:rPr lang="en-GB"/>
              <a:t>. De lerende </a:t>
            </a:r>
            <a:r>
              <a:rPr lang="en-GB" err="1"/>
              <a:t>heeft</a:t>
            </a:r>
            <a:r>
              <a:rPr lang="en-GB"/>
              <a:t> </a:t>
            </a:r>
            <a:r>
              <a:rPr lang="en-GB" err="1"/>
              <a:t>een</a:t>
            </a:r>
            <a:r>
              <a:rPr lang="en-GB"/>
              <a:t> </a:t>
            </a:r>
            <a:r>
              <a:rPr lang="en-GB" err="1"/>
              <a:t>actieve</a:t>
            </a:r>
            <a:r>
              <a:rPr lang="en-GB"/>
              <a:t> </a:t>
            </a:r>
            <a:r>
              <a:rPr lang="en-GB" err="1"/>
              <a:t>rol</a:t>
            </a:r>
            <a:r>
              <a:rPr lang="en-GB"/>
              <a:t>, want </a:t>
            </a:r>
            <a:r>
              <a:rPr lang="en-GB" err="1"/>
              <a:t>hij</a:t>
            </a:r>
            <a:r>
              <a:rPr lang="en-GB"/>
              <a:t> </a:t>
            </a:r>
            <a:r>
              <a:rPr lang="en-GB" err="1"/>
              <a:t>draagt</a:t>
            </a:r>
            <a:r>
              <a:rPr lang="en-GB"/>
              <a:t> de </a:t>
            </a:r>
            <a:r>
              <a:rPr lang="en-GB" err="1"/>
              <a:t>verantwoordelijkheid</a:t>
            </a:r>
            <a:r>
              <a:rPr lang="en-GB"/>
              <a:t> om </a:t>
            </a:r>
            <a:r>
              <a:rPr lang="en-GB" err="1"/>
              <a:t>actief</a:t>
            </a:r>
            <a:r>
              <a:rPr lang="en-GB"/>
              <a:t> </a:t>
            </a:r>
            <a:r>
              <a:rPr lang="en-GB" err="1"/>
              <a:t>deel</a:t>
            </a:r>
            <a:r>
              <a:rPr lang="en-GB"/>
              <a:t> </a:t>
            </a:r>
            <a:r>
              <a:rPr lang="en-GB" err="1"/>
              <a:t>te</a:t>
            </a:r>
            <a:r>
              <a:rPr lang="en-GB"/>
              <a:t> </a:t>
            </a:r>
            <a:r>
              <a:rPr lang="en-GB" err="1"/>
              <a:t>nemen</a:t>
            </a:r>
            <a:r>
              <a:rPr lang="en-GB"/>
              <a:t> </a:t>
            </a:r>
            <a:r>
              <a:rPr lang="en-GB" err="1"/>
              <a:t>aan</a:t>
            </a:r>
            <a:r>
              <a:rPr lang="en-GB"/>
              <a:t> de lessen, </a:t>
            </a:r>
            <a:r>
              <a:rPr lang="en-GB" err="1"/>
              <a:t>zelf</a:t>
            </a:r>
            <a:r>
              <a:rPr lang="en-GB"/>
              <a:t> </a:t>
            </a:r>
            <a:r>
              <a:rPr lang="en-GB" err="1"/>
              <a:t>zijn</a:t>
            </a:r>
            <a:r>
              <a:rPr lang="en-GB"/>
              <a:t> </a:t>
            </a:r>
            <a:r>
              <a:rPr lang="en-GB" err="1"/>
              <a:t>leren</a:t>
            </a:r>
            <a:r>
              <a:rPr lang="en-GB"/>
              <a:t> </a:t>
            </a:r>
            <a:r>
              <a:rPr lang="en-GB" err="1"/>
              <a:t>vorm</a:t>
            </a:r>
            <a:r>
              <a:rPr lang="en-GB"/>
              <a:t> </a:t>
            </a:r>
            <a:r>
              <a:rPr lang="en-GB" err="1"/>
              <a:t>te</a:t>
            </a:r>
            <a:r>
              <a:rPr lang="en-GB"/>
              <a:t> </a:t>
            </a:r>
            <a:r>
              <a:rPr lang="en-GB" err="1"/>
              <a:t>geven</a:t>
            </a:r>
            <a:r>
              <a:rPr lang="en-GB"/>
              <a:t>, </a:t>
            </a:r>
            <a:r>
              <a:rPr lang="en-GB" err="1"/>
              <a:t>te</a:t>
            </a:r>
            <a:r>
              <a:rPr lang="en-GB"/>
              <a:t> </a:t>
            </a:r>
            <a:r>
              <a:rPr lang="en-GB" err="1"/>
              <a:t>leren</a:t>
            </a:r>
            <a:r>
              <a:rPr lang="en-GB"/>
              <a:t> van </a:t>
            </a:r>
            <a:r>
              <a:rPr lang="en-GB" err="1"/>
              <a:t>ervaringen</a:t>
            </a:r>
            <a:r>
              <a:rPr lang="en-GB"/>
              <a:t> </a:t>
            </a:r>
            <a:r>
              <a:rPr lang="en-GB" err="1"/>
              <a:t>en</a:t>
            </a:r>
            <a:r>
              <a:rPr lang="en-GB"/>
              <a:t> </a:t>
            </a:r>
            <a:r>
              <a:rPr lang="en-GB" err="1"/>
              <a:t>opportuniteiten</a:t>
            </a:r>
            <a:r>
              <a:rPr lang="en-GB"/>
              <a:t> op </a:t>
            </a:r>
            <a:r>
              <a:rPr lang="en-GB" err="1"/>
              <a:t>te</a:t>
            </a:r>
            <a:r>
              <a:rPr lang="en-GB"/>
              <a:t> </a:t>
            </a:r>
            <a:r>
              <a:rPr lang="en-GB" err="1"/>
              <a:t>nemen</a:t>
            </a:r>
            <a:r>
              <a:rPr lang="en-GB"/>
              <a:t>. </a:t>
            </a:r>
          </a:p>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37</a:t>
            </a:fld>
            <a:endParaRPr lang="en-BE"/>
          </a:p>
        </p:txBody>
      </p:sp>
    </p:spTree>
    <p:extLst>
      <p:ext uri="{BB962C8B-B14F-4D97-AF65-F5344CB8AC3E}">
        <p14:creationId xmlns:p14="http://schemas.microsoft.com/office/powerpoint/2010/main" val="22440502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a:t>
            </a:r>
            <a:r>
              <a:rPr lang="en-GB" err="1"/>
              <a:t>hebben</a:t>
            </a:r>
            <a:r>
              <a:rPr lang="en-GB"/>
              <a:t> </a:t>
            </a:r>
            <a:r>
              <a:rPr lang="en-GB" err="1"/>
              <a:t>intussen</a:t>
            </a:r>
            <a:r>
              <a:rPr lang="en-GB"/>
              <a:t> </a:t>
            </a:r>
            <a:r>
              <a:rPr lang="en-GB" err="1"/>
              <a:t>gemerkt</a:t>
            </a:r>
            <a:r>
              <a:rPr lang="en-GB"/>
              <a:t> </a:t>
            </a:r>
            <a:r>
              <a:rPr lang="en-GB" err="1"/>
              <a:t>dat</a:t>
            </a:r>
            <a:r>
              <a:rPr lang="en-GB"/>
              <a:t> de </a:t>
            </a:r>
            <a:r>
              <a:rPr lang="en-GB" err="1"/>
              <a:t>basisprincipes</a:t>
            </a:r>
            <a:r>
              <a:rPr lang="en-GB"/>
              <a:t> </a:t>
            </a:r>
            <a:r>
              <a:rPr lang="en-GB" err="1"/>
              <a:t>alleen</a:t>
            </a:r>
            <a:r>
              <a:rPr lang="en-GB"/>
              <a:t> </a:t>
            </a:r>
            <a:r>
              <a:rPr lang="en-GB" err="1"/>
              <a:t>niet</a:t>
            </a:r>
            <a:r>
              <a:rPr lang="en-GB"/>
              <a:t> </a:t>
            </a:r>
            <a:r>
              <a:rPr lang="en-GB" err="1"/>
              <a:t>meer</a:t>
            </a:r>
            <a:r>
              <a:rPr lang="en-GB"/>
              <a:t> </a:t>
            </a:r>
            <a:r>
              <a:rPr lang="en-GB" err="1"/>
              <a:t>voldoende</a:t>
            </a:r>
            <a:r>
              <a:rPr lang="en-GB"/>
              <a:t> </a:t>
            </a:r>
            <a:r>
              <a:rPr lang="en-GB" err="1"/>
              <a:t>zijn</a:t>
            </a:r>
            <a:r>
              <a:rPr lang="en-GB"/>
              <a:t> om in </a:t>
            </a:r>
            <a:r>
              <a:rPr lang="en-GB" err="1"/>
              <a:t>te</a:t>
            </a:r>
            <a:r>
              <a:rPr lang="en-GB"/>
              <a:t> </a:t>
            </a:r>
            <a:r>
              <a:rPr lang="en-GB" err="1"/>
              <a:t>spelen</a:t>
            </a:r>
            <a:r>
              <a:rPr lang="en-GB"/>
              <a:t> op de </a:t>
            </a:r>
            <a:r>
              <a:rPr lang="en-GB" err="1"/>
              <a:t>groeiende</a:t>
            </a:r>
            <a:r>
              <a:rPr lang="en-GB"/>
              <a:t> </a:t>
            </a:r>
            <a:r>
              <a:rPr lang="en-GB" err="1"/>
              <a:t>diversiteit</a:t>
            </a:r>
            <a:r>
              <a:rPr lang="en-GB"/>
              <a:t> in </a:t>
            </a:r>
            <a:r>
              <a:rPr lang="en-GB" err="1"/>
              <a:t>onze</a:t>
            </a:r>
            <a:r>
              <a:rPr lang="en-GB"/>
              <a:t> </a:t>
            </a:r>
            <a:r>
              <a:rPr lang="en-GB" err="1"/>
              <a:t>scholen</a:t>
            </a:r>
            <a:r>
              <a:rPr lang="en-GB"/>
              <a:t>. </a:t>
            </a:r>
            <a:r>
              <a:rPr lang="en-GB" err="1"/>
              <a:t>Daarom</a:t>
            </a:r>
            <a:r>
              <a:rPr lang="en-GB"/>
              <a:t> </a:t>
            </a:r>
            <a:r>
              <a:rPr lang="en-GB" err="1"/>
              <a:t>leggen</a:t>
            </a:r>
            <a:r>
              <a:rPr lang="en-GB"/>
              <a:t> we </a:t>
            </a:r>
            <a:r>
              <a:rPr lang="en-GB" err="1"/>
              <a:t>onder</a:t>
            </a:r>
            <a:r>
              <a:rPr lang="en-GB"/>
              <a:t> de term “</a:t>
            </a:r>
            <a:r>
              <a:rPr lang="en-GB" err="1"/>
              <a:t>gepersonaliseerd</a:t>
            </a:r>
            <a:r>
              <a:rPr lang="en-GB"/>
              <a:t> </a:t>
            </a:r>
            <a:r>
              <a:rPr lang="en-GB" err="1"/>
              <a:t>samen</a:t>
            </a:r>
            <a:r>
              <a:rPr lang="en-GB"/>
              <a:t> </a:t>
            </a:r>
            <a:r>
              <a:rPr lang="en-GB" err="1"/>
              <a:t>leren</a:t>
            </a:r>
            <a:r>
              <a:rPr lang="en-GB"/>
              <a:t>” de </a:t>
            </a:r>
            <a:r>
              <a:rPr lang="en-GB" err="1"/>
              <a:t>nadruk</a:t>
            </a:r>
            <a:r>
              <a:rPr lang="en-GB"/>
              <a:t> op </a:t>
            </a:r>
            <a:r>
              <a:rPr lang="en-GB" err="1"/>
              <a:t>drie</a:t>
            </a:r>
            <a:r>
              <a:rPr lang="en-GB"/>
              <a:t> </a:t>
            </a:r>
            <a:r>
              <a:rPr lang="en-GB" err="1"/>
              <a:t>specifieke</a:t>
            </a:r>
            <a:r>
              <a:rPr lang="en-GB"/>
              <a:t>, </a:t>
            </a:r>
            <a:r>
              <a:rPr lang="en-GB" err="1"/>
              <a:t>wetenschappelijk</a:t>
            </a:r>
            <a:r>
              <a:rPr lang="en-GB"/>
              <a:t> </a:t>
            </a:r>
            <a:r>
              <a:rPr lang="en-GB" err="1"/>
              <a:t>onderbouwde</a:t>
            </a:r>
            <a:r>
              <a:rPr lang="en-GB"/>
              <a:t> </a:t>
            </a:r>
            <a:r>
              <a:rPr lang="en-GB" err="1"/>
              <a:t>onderwijsinterventies</a:t>
            </a:r>
            <a:r>
              <a:rPr lang="en-GB"/>
              <a:t>. </a:t>
            </a:r>
          </a:p>
          <a:p>
            <a:endParaRPr lang="en-GB"/>
          </a:p>
          <a:p>
            <a:r>
              <a:rPr lang="en-GB"/>
              <a:t>Studies </a:t>
            </a:r>
            <a:r>
              <a:rPr lang="en-GB" err="1"/>
              <a:t>tonen</a:t>
            </a:r>
            <a:r>
              <a:rPr lang="en-GB"/>
              <a:t> </a:t>
            </a:r>
            <a:r>
              <a:rPr lang="en-GB" err="1"/>
              <a:t>aan</a:t>
            </a:r>
            <a:r>
              <a:rPr lang="en-GB"/>
              <a:t> </a:t>
            </a:r>
            <a:r>
              <a:rPr lang="en-GB" err="1"/>
              <a:t>dat</a:t>
            </a:r>
            <a:r>
              <a:rPr lang="en-GB"/>
              <a:t> </a:t>
            </a:r>
            <a:r>
              <a:rPr lang="en-GB" err="1"/>
              <a:t>deze</a:t>
            </a:r>
            <a:r>
              <a:rPr lang="en-GB"/>
              <a:t> </a:t>
            </a:r>
            <a:r>
              <a:rPr lang="en-GB" err="1"/>
              <a:t>didactische</a:t>
            </a:r>
            <a:r>
              <a:rPr lang="en-GB"/>
              <a:t> </a:t>
            </a:r>
            <a:r>
              <a:rPr lang="en-GB" err="1"/>
              <a:t>interventies</a:t>
            </a:r>
            <a:r>
              <a:rPr lang="en-GB"/>
              <a:t> tot extra </a:t>
            </a:r>
            <a:r>
              <a:rPr lang="en-GB" err="1"/>
              <a:t>leerwinst</a:t>
            </a:r>
            <a:r>
              <a:rPr lang="en-GB"/>
              <a:t> </a:t>
            </a:r>
            <a:r>
              <a:rPr lang="en-GB" err="1"/>
              <a:t>leiden</a:t>
            </a:r>
            <a:r>
              <a:rPr lang="en-GB"/>
              <a:t> </a:t>
            </a:r>
            <a:r>
              <a:rPr lang="en-GB" err="1"/>
              <a:t>als</a:t>
            </a:r>
            <a:r>
              <a:rPr lang="en-GB"/>
              <a:t> ze </a:t>
            </a:r>
            <a:r>
              <a:rPr lang="en-GB" err="1"/>
              <a:t>juist</a:t>
            </a:r>
            <a:r>
              <a:rPr lang="en-GB"/>
              <a:t> </a:t>
            </a:r>
            <a:r>
              <a:rPr lang="en-GB" err="1"/>
              <a:t>worden</a:t>
            </a:r>
            <a:r>
              <a:rPr lang="en-GB"/>
              <a:t> </a:t>
            </a:r>
            <a:r>
              <a:rPr lang="en-GB" err="1"/>
              <a:t>ingezet</a:t>
            </a:r>
            <a:r>
              <a:rPr lang="en-GB"/>
              <a:t>. We </a:t>
            </a:r>
            <a:r>
              <a:rPr lang="en-GB" err="1"/>
              <a:t>zijn</a:t>
            </a:r>
            <a:r>
              <a:rPr lang="en-GB"/>
              <a:t> </a:t>
            </a:r>
            <a:r>
              <a:rPr lang="en-GB" err="1"/>
              <a:t>ervan</a:t>
            </a:r>
            <a:r>
              <a:rPr lang="en-GB"/>
              <a:t> </a:t>
            </a:r>
            <a:r>
              <a:rPr lang="en-GB" err="1"/>
              <a:t>overtuigd</a:t>
            </a:r>
            <a:r>
              <a:rPr lang="en-GB"/>
              <a:t> </a:t>
            </a:r>
            <a:r>
              <a:rPr lang="en-GB" err="1"/>
              <a:t>dat</a:t>
            </a:r>
            <a:r>
              <a:rPr lang="en-GB"/>
              <a:t> </a:t>
            </a:r>
            <a:r>
              <a:rPr lang="en-GB" err="1"/>
              <a:t>deze</a:t>
            </a:r>
            <a:r>
              <a:rPr lang="en-GB"/>
              <a:t> </a:t>
            </a:r>
            <a:r>
              <a:rPr lang="en-GB" err="1"/>
              <a:t>drie</a:t>
            </a:r>
            <a:r>
              <a:rPr lang="en-GB"/>
              <a:t> </a:t>
            </a:r>
            <a:r>
              <a:rPr lang="en-GB" err="1"/>
              <a:t>interventies</a:t>
            </a:r>
            <a:r>
              <a:rPr lang="en-GB"/>
              <a:t> </a:t>
            </a:r>
            <a:r>
              <a:rPr lang="en-GB" err="1"/>
              <a:t>een</a:t>
            </a:r>
            <a:r>
              <a:rPr lang="en-GB"/>
              <a:t> </a:t>
            </a:r>
            <a:r>
              <a:rPr lang="en-GB" err="1"/>
              <a:t>antwoord</a:t>
            </a:r>
            <a:r>
              <a:rPr lang="en-GB"/>
              <a:t> </a:t>
            </a:r>
            <a:r>
              <a:rPr lang="en-GB" err="1"/>
              <a:t>bieden</a:t>
            </a:r>
            <a:r>
              <a:rPr lang="en-GB"/>
              <a:t> op de </a:t>
            </a:r>
            <a:r>
              <a:rPr lang="en-GB" err="1"/>
              <a:t>grote</a:t>
            </a:r>
            <a:r>
              <a:rPr lang="en-GB"/>
              <a:t> </a:t>
            </a:r>
            <a:r>
              <a:rPr lang="en-GB" err="1"/>
              <a:t>diversiteit</a:t>
            </a:r>
            <a:r>
              <a:rPr lang="en-GB"/>
              <a:t> </a:t>
            </a:r>
            <a:r>
              <a:rPr lang="en-GB" err="1"/>
              <a:t>aan</a:t>
            </a:r>
            <a:r>
              <a:rPr lang="en-GB"/>
              <a:t> </a:t>
            </a:r>
            <a:r>
              <a:rPr lang="en-GB" err="1"/>
              <a:t>onderwijs</a:t>
            </a:r>
            <a:r>
              <a:rPr lang="en-GB"/>
              <a:t>- </a:t>
            </a:r>
            <a:r>
              <a:rPr lang="en-GB" err="1"/>
              <a:t>en</a:t>
            </a:r>
            <a:r>
              <a:rPr lang="en-GB"/>
              <a:t> </a:t>
            </a:r>
            <a:r>
              <a:rPr lang="en-GB" err="1"/>
              <a:t>zorgnoden</a:t>
            </a:r>
            <a:r>
              <a:rPr lang="en-GB"/>
              <a:t> </a:t>
            </a:r>
            <a:r>
              <a:rPr lang="en-GB" err="1"/>
              <a:t>bij</a:t>
            </a:r>
            <a:r>
              <a:rPr lang="en-GB"/>
              <a:t> </a:t>
            </a:r>
            <a:r>
              <a:rPr lang="en-GB" err="1"/>
              <a:t>onze</a:t>
            </a:r>
            <a:r>
              <a:rPr lang="en-GB"/>
              <a:t> </a:t>
            </a:r>
            <a:r>
              <a:rPr lang="en-GB" err="1"/>
              <a:t>lerenden</a:t>
            </a:r>
            <a:r>
              <a:rPr lang="en-GB"/>
              <a:t>. </a:t>
            </a:r>
          </a:p>
          <a:p>
            <a:endParaRPr lang="en-GB"/>
          </a:p>
          <a:p>
            <a:r>
              <a:rPr lang="en-GB"/>
              <a:t>Door extra in </a:t>
            </a:r>
            <a:r>
              <a:rPr lang="en-GB" err="1"/>
              <a:t>te</a:t>
            </a:r>
            <a:r>
              <a:rPr lang="en-GB"/>
              <a:t> </a:t>
            </a:r>
            <a:r>
              <a:rPr lang="en-GB" err="1"/>
              <a:t>zetten</a:t>
            </a:r>
            <a:r>
              <a:rPr lang="en-GB"/>
              <a:t> op </a:t>
            </a:r>
            <a:r>
              <a:rPr lang="en-GB" err="1"/>
              <a:t>doelgerichte</a:t>
            </a:r>
            <a:r>
              <a:rPr lang="en-GB"/>
              <a:t> </a:t>
            </a:r>
            <a:r>
              <a:rPr lang="en-GB" err="1"/>
              <a:t>differentiatie</a:t>
            </a:r>
            <a:r>
              <a:rPr lang="en-GB"/>
              <a:t>, het </a:t>
            </a:r>
            <a:r>
              <a:rPr lang="en-GB" err="1"/>
              <a:t>aanleren</a:t>
            </a:r>
            <a:r>
              <a:rPr lang="en-GB"/>
              <a:t> van </a:t>
            </a:r>
            <a:r>
              <a:rPr lang="en-GB" err="1"/>
              <a:t>zelfregulerende</a:t>
            </a:r>
            <a:r>
              <a:rPr lang="en-GB"/>
              <a:t> </a:t>
            </a:r>
            <a:r>
              <a:rPr lang="en-GB" err="1"/>
              <a:t>vaardigheden</a:t>
            </a:r>
            <a:r>
              <a:rPr lang="en-GB"/>
              <a:t> </a:t>
            </a:r>
            <a:r>
              <a:rPr lang="en-GB" err="1"/>
              <a:t>en</a:t>
            </a:r>
            <a:r>
              <a:rPr lang="en-GB"/>
              <a:t> </a:t>
            </a:r>
            <a:r>
              <a:rPr lang="en-GB" err="1"/>
              <a:t>samen</a:t>
            </a:r>
            <a:r>
              <a:rPr lang="en-GB"/>
              <a:t> </a:t>
            </a:r>
            <a:r>
              <a:rPr lang="en-GB" err="1"/>
              <a:t>leren</a:t>
            </a:r>
            <a:r>
              <a:rPr lang="en-GB"/>
              <a:t>, </a:t>
            </a:r>
            <a:r>
              <a:rPr lang="en-GB" err="1"/>
              <a:t>willen</a:t>
            </a:r>
            <a:r>
              <a:rPr lang="en-GB"/>
              <a:t> we </a:t>
            </a:r>
            <a:r>
              <a:rPr lang="en-GB" err="1"/>
              <a:t>gelijke</a:t>
            </a:r>
            <a:r>
              <a:rPr lang="en-GB"/>
              <a:t> </a:t>
            </a:r>
            <a:r>
              <a:rPr lang="en-GB" err="1"/>
              <a:t>onderwijskansen</a:t>
            </a:r>
            <a:r>
              <a:rPr lang="en-GB"/>
              <a:t> </a:t>
            </a:r>
            <a:r>
              <a:rPr lang="en-GB" err="1"/>
              <a:t>voor</a:t>
            </a:r>
            <a:r>
              <a:rPr lang="en-GB"/>
              <a:t> </a:t>
            </a:r>
            <a:r>
              <a:rPr lang="en-GB" err="1"/>
              <a:t>elke</a:t>
            </a:r>
            <a:r>
              <a:rPr lang="en-GB"/>
              <a:t> </a:t>
            </a:r>
            <a:r>
              <a:rPr lang="en-GB" err="1"/>
              <a:t>lerende</a:t>
            </a:r>
            <a:r>
              <a:rPr lang="en-GB"/>
              <a:t> </a:t>
            </a:r>
            <a:r>
              <a:rPr lang="en-GB" err="1"/>
              <a:t>realiseren</a:t>
            </a:r>
            <a:r>
              <a:rPr lang="en-GB"/>
              <a:t>.</a:t>
            </a:r>
          </a:p>
          <a:p>
            <a:r>
              <a:rPr lang="en-GB"/>
              <a:t>Wat </a:t>
            </a:r>
            <a:r>
              <a:rPr lang="en-GB" err="1"/>
              <a:t>houden</a:t>
            </a:r>
            <a:r>
              <a:rPr lang="en-GB"/>
              <a:t> de 3 </a:t>
            </a:r>
            <a:r>
              <a:rPr lang="en-GB" err="1"/>
              <a:t>interventies</a:t>
            </a:r>
            <a:r>
              <a:rPr lang="en-GB"/>
              <a:t> </a:t>
            </a:r>
            <a:r>
              <a:rPr lang="en-GB" err="1"/>
              <a:t>juist</a:t>
            </a:r>
            <a:r>
              <a:rPr lang="en-GB"/>
              <a:t> in?</a:t>
            </a:r>
          </a:p>
          <a:p>
            <a:endParaRPr lang="en-GB" b="1"/>
          </a:p>
          <a:p>
            <a:pPr marL="171450" indent="-171450">
              <a:buFont typeface="Arial" panose="020B0604020202020204" pitchFamily="34" charset="0"/>
              <a:buChar char="•"/>
            </a:pPr>
            <a:r>
              <a:rPr lang="en-GB" b="1" err="1"/>
              <a:t>Doelgerichte</a:t>
            </a:r>
            <a:r>
              <a:rPr lang="en-GB" b="1"/>
              <a:t> </a:t>
            </a:r>
            <a:r>
              <a:rPr lang="en-GB" b="1" err="1"/>
              <a:t>differentiatie</a:t>
            </a:r>
            <a:br>
              <a:rPr lang="en-GB"/>
            </a:br>
            <a:br>
              <a:rPr lang="en-GB"/>
            </a:br>
            <a:r>
              <a:rPr lang="en-GB"/>
              <a:t>Om het </a:t>
            </a:r>
            <a:r>
              <a:rPr lang="en-GB" err="1"/>
              <a:t>grootst</a:t>
            </a:r>
            <a:r>
              <a:rPr lang="en-GB"/>
              <a:t> </a:t>
            </a:r>
            <a:r>
              <a:rPr lang="en-GB" err="1"/>
              <a:t>mogelijke</a:t>
            </a:r>
            <a:r>
              <a:rPr lang="en-GB"/>
              <a:t> </a:t>
            </a:r>
            <a:r>
              <a:rPr lang="en-GB" err="1"/>
              <a:t>leerrendement</a:t>
            </a:r>
            <a:r>
              <a:rPr lang="en-GB"/>
              <a:t> van </a:t>
            </a:r>
            <a:r>
              <a:rPr lang="en-GB" err="1"/>
              <a:t>elke</a:t>
            </a:r>
            <a:r>
              <a:rPr lang="en-GB"/>
              <a:t> </a:t>
            </a:r>
            <a:r>
              <a:rPr lang="en-GB" err="1"/>
              <a:t>lerende</a:t>
            </a:r>
            <a:r>
              <a:rPr lang="en-GB"/>
              <a:t> </a:t>
            </a:r>
            <a:r>
              <a:rPr lang="en-GB" err="1"/>
              <a:t>te</a:t>
            </a:r>
            <a:r>
              <a:rPr lang="en-GB"/>
              <a:t> </a:t>
            </a:r>
            <a:r>
              <a:rPr lang="en-GB" err="1"/>
              <a:t>bekomen</a:t>
            </a:r>
            <a:r>
              <a:rPr lang="en-GB"/>
              <a:t>, </a:t>
            </a:r>
            <a:r>
              <a:rPr lang="en-GB" err="1"/>
              <a:t>gaan</a:t>
            </a:r>
            <a:r>
              <a:rPr lang="en-GB"/>
              <a:t> we </a:t>
            </a:r>
            <a:r>
              <a:rPr lang="en-GB" err="1"/>
              <a:t>proactief</a:t>
            </a:r>
            <a:r>
              <a:rPr lang="en-GB"/>
              <a:t>, </a:t>
            </a:r>
            <a:r>
              <a:rPr lang="en-GB" err="1"/>
              <a:t>positief</a:t>
            </a:r>
            <a:r>
              <a:rPr lang="en-GB"/>
              <a:t> </a:t>
            </a:r>
            <a:r>
              <a:rPr lang="en-GB" err="1"/>
              <a:t>en</a:t>
            </a:r>
            <a:r>
              <a:rPr lang="en-GB"/>
              <a:t> </a:t>
            </a:r>
            <a:r>
              <a:rPr lang="en-GB" err="1"/>
              <a:t>planmatig</a:t>
            </a:r>
            <a:r>
              <a:rPr lang="en-GB"/>
              <a:t> </a:t>
            </a:r>
            <a:r>
              <a:rPr lang="en-GB" err="1"/>
              <a:t>differentiëren</a:t>
            </a:r>
            <a:r>
              <a:rPr lang="en-GB"/>
              <a:t> </a:t>
            </a:r>
            <a:r>
              <a:rPr lang="en-GB" err="1"/>
              <a:t>binnen</a:t>
            </a:r>
            <a:r>
              <a:rPr lang="en-GB"/>
              <a:t> </a:t>
            </a:r>
            <a:r>
              <a:rPr lang="en-GB" err="1"/>
              <a:t>en</a:t>
            </a:r>
            <a:r>
              <a:rPr lang="en-GB"/>
              <a:t> </a:t>
            </a:r>
            <a:r>
              <a:rPr lang="en-GB" err="1"/>
              <a:t>buiten</a:t>
            </a:r>
            <a:r>
              <a:rPr lang="en-GB"/>
              <a:t> de </a:t>
            </a:r>
            <a:r>
              <a:rPr lang="en-GB" err="1"/>
              <a:t>klas</a:t>
            </a:r>
            <a:r>
              <a:rPr lang="en-GB"/>
              <a:t>. Elke </a:t>
            </a:r>
            <a:r>
              <a:rPr lang="en-GB" err="1"/>
              <a:t>lerende</a:t>
            </a:r>
            <a:r>
              <a:rPr lang="en-GB"/>
              <a:t> is </a:t>
            </a:r>
            <a:r>
              <a:rPr lang="en-GB" err="1"/>
              <a:t>verschillend</a:t>
            </a:r>
            <a:r>
              <a:rPr lang="en-GB"/>
              <a:t> </a:t>
            </a:r>
            <a:r>
              <a:rPr lang="en-GB" err="1"/>
              <a:t>en</a:t>
            </a:r>
            <a:r>
              <a:rPr lang="en-GB"/>
              <a:t> </a:t>
            </a:r>
            <a:r>
              <a:rPr lang="en-GB" err="1"/>
              <a:t>uniek</a:t>
            </a:r>
            <a:r>
              <a:rPr lang="en-GB"/>
              <a:t>. We </a:t>
            </a:r>
            <a:r>
              <a:rPr lang="en-GB" err="1"/>
              <a:t>spreken</a:t>
            </a:r>
            <a:r>
              <a:rPr lang="en-GB"/>
              <a:t> hem </a:t>
            </a:r>
            <a:r>
              <a:rPr lang="en-GB" err="1"/>
              <a:t>aan</a:t>
            </a:r>
            <a:r>
              <a:rPr lang="en-GB"/>
              <a:t> op </a:t>
            </a:r>
            <a:r>
              <a:rPr lang="en-GB" err="1"/>
              <a:t>zijn</a:t>
            </a:r>
            <a:r>
              <a:rPr lang="en-GB"/>
              <a:t> </a:t>
            </a:r>
            <a:r>
              <a:rPr lang="en-GB" err="1"/>
              <a:t>leervermogen</a:t>
            </a:r>
            <a:r>
              <a:rPr lang="en-GB"/>
              <a:t> in </a:t>
            </a:r>
            <a:r>
              <a:rPr lang="en-GB" err="1"/>
              <a:t>plaats</a:t>
            </a:r>
            <a:r>
              <a:rPr lang="en-GB"/>
              <a:t> van op </a:t>
            </a:r>
            <a:r>
              <a:rPr lang="en-GB" err="1"/>
              <a:t>eventuele</a:t>
            </a:r>
            <a:r>
              <a:rPr lang="en-GB"/>
              <a:t> </a:t>
            </a:r>
            <a:r>
              <a:rPr lang="en-GB" err="1"/>
              <a:t>verschillen</a:t>
            </a:r>
            <a:r>
              <a:rPr lang="en-GB"/>
              <a:t>. Via </a:t>
            </a:r>
            <a:r>
              <a:rPr lang="en-GB" err="1"/>
              <a:t>differentiatie</a:t>
            </a:r>
            <a:r>
              <a:rPr lang="en-GB"/>
              <a:t> </a:t>
            </a:r>
            <a:r>
              <a:rPr lang="en-GB" err="1"/>
              <a:t>spelen</a:t>
            </a:r>
            <a:r>
              <a:rPr lang="en-GB"/>
              <a:t> we in op </a:t>
            </a:r>
            <a:r>
              <a:rPr lang="en-GB" err="1"/>
              <a:t>verschillende</a:t>
            </a:r>
            <a:r>
              <a:rPr lang="en-GB"/>
              <a:t> </a:t>
            </a:r>
            <a:r>
              <a:rPr lang="en-GB" err="1"/>
              <a:t>leernoden</a:t>
            </a:r>
            <a:r>
              <a:rPr lang="en-GB"/>
              <a:t>.</a:t>
            </a:r>
            <a:br>
              <a:rPr lang="en-GB"/>
            </a:br>
            <a:br>
              <a:rPr lang="en-GB"/>
            </a:br>
            <a:r>
              <a:rPr lang="en-GB"/>
              <a:t>Maar </a:t>
            </a:r>
            <a:r>
              <a:rPr lang="en-GB" err="1"/>
              <a:t>niet</a:t>
            </a:r>
            <a:r>
              <a:rPr lang="en-GB"/>
              <a:t> </a:t>
            </a:r>
            <a:r>
              <a:rPr lang="en-GB" err="1"/>
              <a:t>alleen</a:t>
            </a:r>
            <a:r>
              <a:rPr lang="en-GB"/>
              <a:t> </a:t>
            </a:r>
            <a:r>
              <a:rPr lang="en-GB" err="1"/>
              <a:t>leerlingen</a:t>
            </a:r>
            <a:r>
              <a:rPr lang="en-GB"/>
              <a:t> </a:t>
            </a:r>
            <a:r>
              <a:rPr lang="en-GB" err="1"/>
              <a:t>en</a:t>
            </a:r>
            <a:r>
              <a:rPr lang="en-GB"/>
              <a:t> </a:t>
            </a:r>
            <a:r>
              <a:rPr lang="en-GB" err="1"/>
              <a:t>cursisten</a:t>
            </a:r>
            <a:r>
              <a:rPr lang="en-GB"/>
              <a:t> </a:t>
            </a:r>
            <a:r>
              <a:rPr lang="en-GB" err="1"/>
              <a:t>kunnen</a:t>
            </a:r>
            <a:r>
              <a:rPr lang="en-GB"/>
              <a:t> </a:t>
            </a:r>
            <a:r>
              <a:rPr lang="en-GB" err="1"/>
              <a:t>opdrachten</a:t>
            </a:r>
            <a:r>
              <a:rPr lang="en-GB"/>
              <a:t> </a:t>
            </a:r>
            <a:r>
              <a:rPr lang="en-GB" err="1"/>
              <a:t>uitvoeren</a:t>
            </a:r>
            <a:r>
              <a:rPr lang="en-GB"/>
              <a:t> die </a:t>
            </a:r>
            <a:r>
              <a:rPr lang="en-GB" err="1"/>
              <a:t>bij</a:t>
            </a:r>
            <a:r>
              <a:rPr lang="en-GB"/>
              <a:t> </a:t>
            </a:r>
            <a:r>
              <a:rPr lang="en-GB" err="1"/>
              <a:t>hun</a:t>
            </a:r>
            <a:r>
              <a:rPr lang="en-GB"/>
              <a:t> </a:t>
            </a:r>
            <a:r>
              <a:rPr lang="en-GB" err="1"/>
              <a:t>persoonlijk</a:t>
            </a:r>
            <a:r>
              <a:rPr lang="en-GB"/>
              <a:t> </a:t>
            </a:r>
            <a:r>
              <a:rPr lang="en-GB" err="1"/>
              <a:t>leerproces</a:t>
            </a:r>
            <a:r>
              <a:rPr lang="en-GB"/>
              <a:t> </a:t>
            </a:r>
            <a:r>
              <a:rPr lang="en-GB" err="1"/>
              <a:t>passen</a:t>
            </a:r>
            <a:r>
              <a:rPr lang="en-GB"/>
              <a:t>. We </a:t>
            </a:r>
            <a:r>
              <a:rPr lang="en-GB" err="1"/>
              <a:t>doen</a:t>
            </a:r>
            <a:r>
              <a:rPr lang="en-GB"/>
              <a:t> </a:t>
            </a:r>
            <a:r>
              <a:rPr lang="en-GB" err="1"/>
              <a:t>ook</a:t>
            </a:r>
            <a:r>
              <a:rPr lang="en-GB"/>
              <a:t> </a:t>
            </a:r>
            <a:r>
              <a:rPr lang="en-GB" err="1"/>
              <a:t>aan</a:t>
            </a:r>
            <a:r>
              <a:rPr lang="en-GB"/>
              <a:t> </a:t>
            </a:r>
            <a:r>
              <a:rPr lang="en-GB" err="1"/>
              <a:t>functiedifferentiatie</a:t>
            </a:r>
            <a:r>
              <a:rPr lang="en-GB"/>
              <a:t>. </a:t>
            </a:r>
            <a:r>
              <a:rPr lang="en-GB" err="1"/>
              <a:t>Leraren</a:t>
            </a:r>
            <a:r>
              <a:rPr lang="en-GB"/>
              <a:t> </a:t>
            </a:r>
            <a:r>
              <a:rPr lang="en-GB" err="1"/>
              <a:t>moeten</a:t>
            </a:r>
            <a:r>
              <a:rPr lang="en-GB"/>
              <a:t> </a:t>
            </a:r>
            <a:r>
              <a:rPr lang="en-GB" err="1"/>
              <a:t>niet</a:t>
            </a:r>
            <a:r>
              <a:rPr lang="en-GB"/>
              <a:t> </a:t>
            </a:r>
            <a:r>
              <a:rPr lang="en-GB" err="1"/>
              <a:t>allemaal</a:t>
            </a:r>
            <a:r>
              <a:rPr lang="en-GB"/>
              <a:t> </a:t>
            </a:r>
            <a:r>
              <a:rPr lang="en-GB" err="1"/>
              <a:t>dezelfde</a:t>
            </a:r>
            <a:r>
              <a:rPr lang="en-GB"/>
              <a:t> taken </a:t>
            </a:r>
            <a:r>
              <a:rPr lang="en-GB" err="1"/>
              <a:t>uitoefenen</a:t>
            </a:r>
            <a:r>
              <a:rPr lang="en-GB"/>
              <a:t>. De </a:t>
            </a:r>
            <a:r>
              <a:rPr lang="en-GB" err="1"/>
              <a:t>ene</a:t>
            </a:r>
            <a:r>
              <a:rPr lang="en-GB"/>
              <a:t> is </a:t>
            </a:r>
            <a:r>
              <a:rPr lang="en-GB" err="1"/>
              <a:t>bijvoorbeeld</a:t>
            </a:r>
            <a:r>
              <a:rPr lang="en-GB"/>
              <a:t> heel </a:t>
            </a:r>
            <a:r>
              <a:rPr lang="en-GB" err="1"/>
              <a:t>goed</a:t>
            </a:r>
            <a:r>
              <a:rPr lang="en-GB"/>
              <a:t> in </a:t>
            </a:r>
            <a:r>
              <a:rPr lang="en-GB" err="1"/>
              <a:t>kennis</a:t>
            </a:r>
            <a:r>
              <a:rPr lang="en-GB"/>
              <a:t> </a:t>
            </a:r>
            <a:r>
              <a:rPr lang="en-GB" err="1"/>
              <a:t>overdragen</a:t>
            </a:r>
            <a:r>
              <a:rPr lang="en-GB"/>
              <a:t>, de </a:t>
            </a:r>
            <a:r>
              <a:rPr lang="en-GB" err="1"/>
              <a:t>andere</a:t>
            </a:r>
            <a:r>
              <a:rPr lang="en-GB"/>
              <a:t> </a:t>
            </a:r>
            <a:r>
              <a:rPr lang="en-GB" err="1"/>
              <a:t>coacht</a:t>
            </a:r>
            <a:r>
              <a:rPr lang="en-GB"/>
              <a:t> </a:t>
            </a:r>
            <a:r>
              <a:rPr lang="en-GB" err="1"/>
              <a:t>liever</a:t>
            </a:r>
            <a:r>
              <a:rPr lang="en-GB"/>
              <a:t> de </a:t>
            </a:r>
            <a:r>
              <a:rPr lang="en-GB" err="1"/>
              <a:t>lerenden</a:t>
            </a:r>
            <a:r>
              <a:rPr lang="en-GB"/>
              <a:t>. We </a:t>
            </a:r>
            <a:r>
              <a:rPr lang="en-GB" err="1"/>
              <a:t>willen</a:t>
            </a:r>
            <a:r>
              <a:rPr lang="en-GB"/>
              <a:t> </a:t>
            </a:r>
            <a:r>
              <a:rPr lang="en-GB" err="1"/>
              <a:t>binnen</a:t>
            </a:r>
            <a:r>
              <a:rPr lang="en-GB"/>
              <a:t> </a:t>
            </a:r>
            <a:r>
              <a:rPr lang="en-GB" err="1"/>
              <a:t>een</a:t>
            </a:r>
            <a:r>
              <a:rPr lang="en-GB"/>
              <a:t> school </a:t>
            </a:r>
            <a:r>
              <a:rPr lang="en-GB" err="1"/>
              <a:t>meer</a:t>
            </a:r>
            <a:r>
              <a:rPr lang="en-GB"/>
              <a:t> </a:t>
            </a:r>
            <a:r>
              <a:rPr lang="en-GB" err="1"/>
              <a:t>als</a:t>
            </a:r>
            <a:r>
              <a:rPr lang="en-GB"/>
              <a:t> </a:t>
            </a:r>
            <a:r>
              <a:rPr lang="en-GB" err="1"/>
              <a:t>complementair</a:t>
            </a:r>
            <a:r>
              <a:rPr lang="en-GB"/>
              <a:t> team </a:t>
            </a:r>
            <a:r>
              <a:rPr lang="en-GB" err="1"/>
              <a:t>functioneren</a:t>
            </a:r>
            <a:r>
              <a:rPr lang="en-GB"/>
              <a:t> </a:t>
            </a:r>
            <a:r>
              <a:rPr lang="en-GB" err="1"/>
              <a:t>en</a:t>
            </a:r>
            <a:r>
              <a:rPr lang="en-GB"/>
              <a:t> de taken </a:t>
            </a:r>
            <a:r>
              <a:rPr lang="en-GB" err="1"/>
              <a:t>onderling</a:t>
            </a:r>
            <a:r>
              <a:rPr lang="en-GB"/>
              <a:t> </a:t>
            </a:r>
            <a:r>
              <a:rPr lang="en-GB" err="1"/>
              <a:t>verdelen</a:t>
            </a:r>
            <a:r>
              <a:rPr lang="en-GB"/>
              <a:t>. Zo </a:t>
            </a:r>
            <a:r>
              <a:rPr lang="en-GB" err="1"/>
              <a:t>kunnen</a:t>
            </a:r>
            <a:r>
              <a:rPr lang="en-GB"/>
              <a:t> we de </a:t>
            </a:r>
            <a:r>
              <a:rPr lang="en-GB" err="1"/>
              <a:t>leerlingen</a:t>
            </a:r>
            <a:r>
              <a:rPr lang="en-GB"/>
              <a:t> </a:t>
            </a:r>
            <a:r>
              <a:rPr lang="en-GB" err="1"/>
              <a:t>en</a:t>
            </a:r>
            <a:r>
              <a:rPr lang="en-GB"/>
              <a:t> </a:t>
            </a:r>
            <a:r>
              <a:rPr lang="en-GB" err="1"/>
              <a:t>cursisten</a:t>
            </a:r>
            <a:r>
              <a:rPr lang="en-GB"/>
              <a:t> op de </a:t>
            </a:r>
            <a:r>
              <a:rPr lang="en-GB" err="1"/>
              <a:t>beste</a:t>
            </a:r>
            <a:r>
              <a:rPr lang="en-GB"/>
              <a:t> </a:t>
            </a:r>
            <a:r>
              <a:rPr lang="en-GB" err="1"/>
              <a:t>manier</a:t>
            </a:r>
            <a:r>
              <a:rPr lang="en-GB"/>
              <a:t> </a:t>
            </a:r>
            <a:r>
              <a:rPr lang="en-GB" err="1"/>
              <a:t>opvolgen</a:t>
            </a:r>
            <a:r>
              <a:rPr lang="en-GB"/>
              <a:t> </a:t>
            </a:r>
            <a:r>
              <a:rPr lang="en-GB" err="1"/>
              <a:t>en</a:t>
            </a:r>
            <a:r>
              <a:rPr lang="en-GB"/>
              <a:t> de skills van de </a:t>
            </a:r>
            <a:r>
              <a:rPr lang="en-GB" err="1"/>
              <a:t>leraren</a:t>
            </a:r>
            <a:r>
              <a:rPr lang="en-GB"/>
              <a:t> zo </a:t>
            </a:r>
            <a:r>
              <a:rPr lang="en-GB" err="1"/>
              <a:t>goed</a:t>
            </a:r>
            <a:r>
              <a:rPr lang="en-GB"/>
              <a:t> </a:t>
            </a:r>
            <a:r>
              <a:rPr lang="en-GB" err="1"/>
              <a:t>mogelijk</a:t>
            </a:r>
            <a:r>
              <a:rPr lang="en-GB"/>
              <a:t> </a:t>
            </a:r>
            <a:r>
              <a:rPr lang="en-GB" err="1"/>
              <a:t>inzetten</a:t>
            </a:r>
            <a:r>
              <a:rPr lang="en-GB"/>
              <a:t>. Dat </a:t>
            </a:r>
            <a:r>
              <a:rPr lang="en-GB" err="1"/>
              <a:t>geeft</a:t>
            </a:r>
            <a:r>
              <a:rPr lang="en-GB"/>
              <a:t> </a:t>
            </a:r>
            <a:r>
              <a:rPr lang="en-GB" err="1"/>
              <a:t>iedereen</a:t>
            </a:r>
            <a:r>
              <a:rPr lang="en-GB"/>
              <a:t> </a:t>
            </a:r>
            <a:r>
              <a:rPr lang="en-GB" err="1"/>
              <a:t>meer</a:t>
            </a:r>
            <a:r>
              <a:rPr lang="en-GB"/>
              <a:t> </a:t>
            </a:r>
            <a:r>
              <a:rPr lang="en-GB" err="1"/>
              <a:t>voldoening</a:t>
            </a:r>
            <a:r>
              <a:rPr lang="en-GB"/>
              <a:t>.</a:t>
            </a:r>
            <a:br>
              <a:rPr lang="en-GB"/>
            </a:br>
            <a:endParaRPr lang="en-GB"/>
          </a:p>
          <a:p>
            <a:pPr marL="171450" indent="-171450">
              <a:buFont typeface="Arial" panose="020B0604020202020204" pitchFamily="34" charset="0"/>
              <a:buChar char="•"/>
            </a:pPr>
            <a:r>
              <a:rPr lang="en-GB" b="1" err="1"/>
              <a:t>Zelfregulerende</a:t>
            </a:r>
            <a:r>
              <a:rPr lang="en-GB" b="1"/>
              <a:t> </a:t>
            </a:r>
            <a:r>
              <a:rPr lang="en-GB" b="1" err="1"/>
              <a:t>vaardigheden</a:t>
            </a:r>
            <a:br>
              <a:rPr lang="en-GB"/>
            </a:br>
            <a:br>
              <a:rPr lang="en-GB"/>
            </a:br>
            <a:r>
              <a:rPr lang="en-GB"/>
              <a:t>We </a:t>
            </a:r>
            <a:r>
              <a:rPr lang="en-GB" err="1"/>
              <a:t>leren</a:t>
            </a:r>
            <a:r>
              <a:rPr lang="en-GB"/>
              <a:t> </a:t>
            </a:r>
            <a:r>
              <a:rPr lang="en-GB" err="1"/>
              <a:t>leerlingen</a:t>
            </a:r>
            <a:r>
              <a:rPr lang="en-GB"/>
              <a:t> </a:t>
            </a:r>
            <a:r>
              <a:rPr lang="en-GB" err="1"/>
              <a:t>en</a:t>
            </a:r>
            <a:r>
              <a:rPr lang="en-GB"/>
              <a:t> </a:t>
            </a:r>
            <a:r>
              <a:rPr lang="en-GB" err="1"/>
              <a:t>cursisten</a:t>
            </a:r>
            <a:r>
              <a:rPr lang="en-GB"/>
              <a:t> hoe ze </a:t>
            </a:r>
            <a:r>
              <a:rPr lang="en-GB" err="1"/>
              <a:t>succesvol</a:t>
            </a:r>
            <a:r>
              <a:rPr lang="en-GB"/>
              <a:t> </a:t>
            </a:r>
            <a:r>
              <a:rPr lang="en-GB" err="1"/>
              <a:t>kunnen</a:t>
            </a:r>
            <a:r>
              <a:rPr lang="en-GB"/>
              <a:t> </a:t>
            </a:r>
            <a:r>
              <a:rPr lang="en-GB" err="1"/>
              <a:t>omgaan</a:t>
            </a:r>
            <a:r>
              <a:rPr lang="en-GB"/>
              <a:t> met </a:t>
            </a:r>
            <a:r>
              <a:rPr lang="en-GB" err="1"/>
              <a:t>zelfstandiger</a:t>
            </a:r>
            <a:r>
              <a:rPr lang="en-GB"/>
              <a:t> </a:t>
            </a:r>
            <a:r>
              <a:rPr lang="en-GB" err="1"/>
              <a:t>leren</a:t>
            </a:r>
            <a:r>
              <a:rPr lang="en-GB"/>
              <a:t>. Met de </a:t>
            </a:r>
            <a:r>
              <a:rPr lang="en-GB" err="1"/>
              <a:t>juiste</a:t>
            </a:r>
            <a:r>
              <a:rPr lang="en-GB"/>
              <a:t> </a:t>
            </a:r>
            <a:r>
              <a:rPr lang="en-GB" err="1"/>
              <a:t>vaardigheden</a:t>
            </a:r>
            <a:r>
              <a:rPr lang="en-GB"/>
              <a:t> </a:t>
            </a:r>
            <a:r>
              <a:rPr lang="en-GB" err="1"/>
              <a:t>kunnen</a:t>
            </a:r>
            <a:r>
              <a:rPr lang="en-GB"/>
              <a:t> ze </a:t>
            </a:r>
            <a:r>
              <a:rPr lang="en-GB" err="1"/>
              <a:t>levenslang</a:t>
            </a:r>
            <a:r>
              <a:rPr lang="en-GB"/>
              <a:t> </a:t>
            </a:r>
            <a:r>
              <a:rPr lang="en-GB" err="1"/>
              <a:t>blijven</a:t>
            </a:r>
            <a:r>
              <a:rPr lang="en-GB"/>
              <a:t> </a:t>
            </a:r>
            <a:r>
              <a:rPr lang="en-GB" err="1"/>
              <a:t>leren</a:t>
            </a:r>
            <a:r>
              <a:rPr lang="en-GB"/>
              <a:t> </a:t>
            </a:r>
            <a:r>
              <a:rPr lang="en-GB" err="1"/>
              <a:t>en</a:t>
            </a:r>
            <a:r>
              <a:rPr lang="en-GB"/>
              <a:t> </a:t>
            </a:r>
            <a:r>
              <a:rPr lang="en-GB" err="1"/>
              <a:t>zichzelf</a:t>
            </a:r>
            <a:r>
              <a:rPr lang="en-GB"/>
              <a:t> </a:t>
            </a:r>
            <a:r>
              <a:rPr lang="en-GB" err="1"/>
              <a:t>verder</a:t>
            </a:r>
            <a:r>
              <a:rPr lang="en-GB"/>
              <a:t> </a:t>
            </a:r>
            <a:r>
              <a:rPr lang="en-GB" err="1"/>
              <a:t>ontwikkelen</a:t>
            </a:r>
            <a:r>
              <a:rPr lang="en-GB"/>
              <a:t> in </a:t>
            </a:r>
            <a:r>
              <a:rPr lang="en-GB" err="1"/>
              <a:t>hun</a:t>
            </a:r>
            <a:r>
              <a:rPr lang="en-GB"/>
              <a:t> </a:t>
            </a:r>
            <a:r>
              <a:rPr lang="en-GB" err="1"/>
              <a:t>professionele</a:t>
            </a:r>
            <a:r>
              <a:rPr lang="en-GB"/>
              <a:t> </a:t>
            </a:r>
            <a:r>
              <a:rPr lang="en-GB" err="1"/>
              <a:t>leven</a:t>
            </a:r>
            <a:r>
              <a:rPr lang="en-GB"/>
              <a:t>. </a:t>
            </a:r>
            <a:r>
              <a:rPr lang="en-GB" err="1"/>
              <a:t>Zoals</a:t>
            </a:r>
            <a:r>
              <a:rPr lang="en-GB"/>
              <a:t> </a:t>
            </a:r>
            <a:r>
              <a:rPr lang="en-GB" err="1"/>
              <a:t>eerder</a:t>
            </a:r>
            <a:r>
              <a:rPr lang="en-GB"/>
              <a:t> al </a:t>
            </a:r>
            <a:r>
              <a:rPr lang="en-GB" err="1"/>
              <a:t>gezegd</a:t>
            </a:r>
            <a:r>
              <a:rPr lang="en-GB"/>
              <a:t>, </a:t>
            </a:r>
            <a:r>
              <a:rPr lang="en-GB" err="1"/>
              <a:t>zullen</a:t>
            </a:r>
            <a:r>
              <a:rPr lang="en-GB"/>
              <a:t> </a:t>
            </a:r>
            <a:r>
              <a:rPr lang="en-GB" err="1"/>
              <a:t>sommige</a:t>
            </a:r>
            <a:r>
              <a:rPr lang="en-GB"/>
              <a:t> jobs die van </a:t>
            </a:r>
            <a:r>
              <a:rPr lang="en-GB" err="1"/>
              <a:t>vandaag</a:t>
            </a:r>
            <a:r>
              <a:rPr lang="en-GB"/>
              <a:t> </a:t>
            </a:r>
            <a:r>
              <a:rPr lang="en-GB" err="1"/>
              <a:t>bestaan</a:t>
            </a:r>
            <a:r>
              <a:rPr lang="en-GB"/>
              <a:t> in de </a:t>
            </a:r>
            <a:r>
              <a:rPr lang="en-GB" err="1"/>
              <a:t>toekomst</a:t>
            </a:r>
            <a:r>
              <a:rPr lang="en-GB"/>
              <a:t> </a:t>
            </a:r>
            <a:r>
              <a:rPr lang="en-GB" err="1"/>
              <a:t>verdwijnen</a:t>
            </a:r>
            <a:r>
              <a:rPr lang="en-GB"/>
              <a:t>. Er </a:t>
            </a:r>
            <a:r>
              <a:rPr lang="en-GB" err="1"/>
              <a:t>zullen</a:t>
            </a:r>
            <a:r>
              <a:rPr lang="en-GB"/>
              <a:t> </a:t>
            </a:r>
            <a:r>
              <a:rPr lang="en-GB" err="1"/>
              <a:t>ongetwijfeld</a:t>
            </a:r>
            <a:r>
              <a:rPr lang="en-GB"/>
              <a:t> </a:t>
            </a:r>
            <a:r>
              <a:rPr lang="en-GB" err="1"/>
              <a:t>nieuwe</a:t>
            </a:r>
            <a:r>
              <a:rPr lang="en-GB"/>
              <a:t> jobs </a:t>
            </a:r>
            <a:r>
              <a:rPr lang="en-GB" err="1"/>
              <a:t>bijkomen</a:t>
            </a:r>
            <a:r>
              <a:rPr lang="en-GB"/>
              <a:t>, </a:t>
            </a:r>
            <a:r>
              <a:rPr lang="en-GB" err="1"/>
              <a:t>waarvoor</a:t>
            </a:r>
            <a:r>
              <a:rPr lang="en-GB"/>
              <a:t> je </a:t>
            </a:r>
            <a:r>
              <a:rPr lang="en-GB" err="1"/>
              <a:t>weer</a:t>
            </a:r>
            <a:r>
              <a:rPr lang="en-GB"/>
              <a:t> </a:t>
            </a:r>
            <a:r>
              <a:rPr lang="en-GB" err="1"/>
              <a:t>andere</a:t>
            </a:r>
            <a:r>
              <a:rPr lang="en-GB"/>
              <a:t> </a:t>
            </a:r>
            <a:r>
              <a:rPr lang="en-GB" err="1"/>
              <a:t>dingen</a:t>
            </a:r>
            <a:r>
              <a:rPr lang="en-GB"/>
              <a:t> </a:t>
            </a:r>
            <a:r>
              <a:rPr lang="en-GB" err="1"/>
              <a:t>moet</a:t>
            </a:r>
            <a:r>
              <a:rPr lang="en-GB"/>
              <a:t> </a:t>
            </a:r>
            <a:r>
              <a:rPr lang="en-GB" err="1"/>
              <a:t>leren</a:t>
            </a:r>
            <a:r>
              <a:rPr lang="en-GB"/>
              <a:t>.</a:t>
            </a:r>
            <a:br>
              <a:rPr lang="en-GB"/>
            </a:br>
            <a:br>
              <a:rPr lang="en-GB"/>
            </a:br>
            <a:r>
              <a:rPr lang="en-GB" err="1"/>
              <a:t>Zelfregulerende</a:t>
            </a:r>
            <a:r>
              <a:rPr lang="en-GB"/>
              <a:t> </a:t>
            </a:r>
            <a:r>
              <a:rPr lang="en-GB" err="1"/>
              <a:t>vaardigheden</a:t>
            </a:r>
            <a:r>
              <a:rPr lang="en-GB"/>
              <a:t> </a:t>
            </a:r>
            <a:r>
              <a:rPr lang="en-GB" err="1"/>
              <a:t>zijn</a:t>
            </a:r>
            <a:r>
              <a:rPr lang="en-GB"/>
              <a:t> </a:t>
            </a:r>
            <a:r>
              <a:rPr lang="en-GB" err="1"/>
              <a:t>vaardigheden</a:t>
            </a:r>
            <a:r>
              <a:rPr lang="en-GB"/>
              <a:t> om tot </a:t>
            </a:r>
            <a:r>
              <a:rPr lang="en-GB" err="1"/>
              <a:t>leren</a:t>
            </a:r>
            <a:r>
              <a:rPr lang="en-GB"/>
              <a:t> </a:t>
            </a:r>
            <a:r>
              <a:rPr lang="en-GB" err="1"/>
              <a:t>te</a:t>
            </a:r>
            <a:r>
              <a:rPr lang="en-GB"/>
              <a:t> </a:t>
            </a:r>
            <a:r>
              <a:rPr lang="en-GB" err="1"/>
              <a:t>komen</a:t>
            </a:r>
            <a:r>
              <a:rPr lang="en-GB"/>
              <a:t>: </a:t>
            </a:r>
            <a:r>
              <a:rPr lang="en-GB" err="1"/>
              <a:t>hulp</a:t>
            </a:r>
            <a:r>
              <a:rPr lang="en-GB"/>
              <a:t> </a:t>
            </a:r>
            <a:r>
              <a:rPr lang="en-GB" err="1"/>
              <a:t>vragen</a:t>
            </a:r>
            <a:r>
              <a:rPr lang="en-GB"/>
              <a:t>, </a:t>
            </a:r>
            <a:r>
              <a:rPr lang="en-GB" err="1"/>
              <a:t>reflecteren</a:t>
            </a:r>
            <a:r>
              <a:rPr lang="en-GB"/>
              <a:t>, </a:t>
            </a:r>
            <a:r>
              <a:rPr lang="en-GB" err="1"/>
              <a:t>plannen</a:t>
            </a:r>
            <a:r>
              <a:rPr lang="en-GB"/>
              <a:t>, </a:t>
            </a:r>
            <a:r>
              <a:rPr lang="en-GB" err="1"/>
              <a:t>checken</a:t>
            </a:r>
            <a:r>
              <a:rPr lang="en-GB"/>
              <a:t> of je </a:t>
            </a:r>
            <a:r>
              <a:rPr lang="en-GB" err="1"/>
              <a:t>werk</a:t>
            </a:r>
            <a:r>
              <a:rPr lang="en-GB"/>
              <a:t> </a:t>
            </a:r>
            <a:r>
              <a:rPr lang="en-GB" err="1"/>
              <a:t>wel</a:t>
            </a:r>
            <a:r>
              <a:rPr lang="en-GB"/>
              <a:t> </a:t>
            </a:r>
            <a:r>
              <a:rPr lang="en-GB" err="1"/>
              <a:t>voldoet</a:t>
            </a:r>
            <a:r>
              <a:rPr lang="en-GB"/>
              <a:t> </a:t>
            </a:r>
            <a:r>
              <a:rPr lang="en-GB" err="1"/>
              <a:t>aan</a:t>
            </a:r>
            <a:r>
              <a:rPr lang="en-GB"/>
              <a:t> de </a:t>
            </a:r>
            <a:r>
              <a:rPr lang="en-GB" err="1"/>
              <a:t>doelstellingen</a:t>
            </a:r>
            <a:r>
              <a:rPr lang="en-GB"/>
              <a:t>, ...</a:t>
            </a:r>
            <a:br>
              <a:rPr lang="en-GB"/>
            </a:br>
            <a:br>
              <a:rPr lang="en-GB"/>
            </a:br>
            <a:r>
              <a:rPr lang="en-GB"/>
              <a:t>De </a:t>
            </a:r>
            <a:r>
              <a:rPr lang="en-GB" err="1"/>
              <a:t>autonomie</a:t>
            </a:r>
            <a:r>
              <a:rPr lang="en-GB"/>
              <a:t> </a:t>
            </a:r>
            <a:r>
              <a:rPr lang="en-GB" err="1"/>
              <a:t>vergroot</a:t>
            </a:r>
            <a:r>
              <a:rPr lang="en-GB"/>
              <a:t> </a:t>
            </a:r>
            <a:r>
              <a:rPr lang="en-GB" err="1"/>
              <a:t>naarmate</a:t>
            </a:r>
            <a:r>
              <a:rPr lang="en-GB"/>
              <a:t> de </a:t>
            </a:r>
            <a:r>
              <a:rPr lang="en-GB" err="1"/>
              <a:t>lerende</a:t>
            </a:r>
            <a:r>
              <a:rPr lang="en-GB"/>
              <a:t> </a:t>
            </a:r>
            <a:r>
              <a:rPr lang="en-GB" err="1"/>
              <a:t>ouder</a:t>
            </a:r>
            <a:r>
              <a:rPr lang="en-GB"/>
              <a:t> </a:t>
            </a:r>
            <a:r>
              <a:rPr lang="en-GB" err="1"/>
              <a:t>wordt</a:t>
            </a:r>
            <a:r>
              <a:rPr lang="en-GB"/>
              <a:t>. De </a:t>
            </a:r>
            <a:r>
              <a:rPr lang="en-GB" err="1"/>
              <a:t>zelfregulerende</a:t>
            </a:r>
            <a:r>
              <a:rPr lang="en-GB"/>
              <a:t> </a:t>
            </a:r>
            <a:r>
              <a:rPr lang="en-GB" err="1"/>
              <a:t>vaardigheden</a:t>
            </a:r>
            <a:r>
              <a:rPr lang="en-GB"/>
              <a:t> </a:t>
            </a:r>
            <a:r>
              <a:rPr lang="en-GB" err="1"/>
              <a:t>groeien</a:t>
            </a:r>
            <a:r>
              <a:rPr lang="en-GB"/>
              <a:t> mee, </a:t>
            </a:r>
            <a:r>
              <a:rPr lang="en-GB" err="1"/>
              <a:t>doordat</a:t>
            </a:r>
            <a:r>
              <a:rPr lang="en-GB"/>
              <a:t> de </a:t>
            </a:r>
            <a:r>
              <a:rPr lang="en-GB" err="1"/>
              <a:t>lerende</a:t>
            </a:r>
            <a:r>
              <a:rPr lang="en-GB"/>
              <a:t> </a:t>
            </a:r>
            <a:r>
              <a:rPr lang="en-GB" err="1"/>
              <a:t>een</a:t>
            </a:r>
            <a:r>
              <a:rPr lang="en-GB"/>
              <a:t> </a:t>
            </a:r>
            <a:r>
              <a:rPr lang="en-GB" err="1"/>
              <a:t>actieve</a:t>
            </a:r>
            <a:r>
              <a:rPr lang="en-GB"/>
              <a:t> </a:t>
            </a:r>
            <a:r>
              <a:rPr lang="en-GB" err="1"/>
              <a:t>rol</a:t>
            </a:r>
            <a:r>
              <a:rPr lang="en-GB"/>
              <a:t> </a:t>
            </a:r>
            <a:r>
              <a:rPr lang="en-GB" err="1"/>
              <a:t>speelt</a:t>
            </a:r>
            <a:r>
              <a:rPr lang="en-GB"/>
              <a:t>.</a:t>
            </a:r>
            <a:br>
              <a:rPr lang="en-GB"/>
            </a:br>
            <a:br>
              <a:rPr lang="en-GB"/>
            </a:br>
            <a:r>
              <a:rPr lang="en-GB"/>
              <a:t>Ook </a:t>
            </a:r>
            <a:r>
              <a:rPr lang="en-GB" err="1"/>
              <a:t>leraren</a:t>
            </a:r>
            <a:r>
              <a:rPr lang="en-GB"/>
              <a:t> </a:t>
            </a:r>
            <a:r>
              <a:rPr lang="en-GB" err="1"/>
              <a:t>hebben</a:t>
            </a:r>
            <a:r>
              <a:rPr lang="en-GB"/>
              <a:t> er alle </a:t>
            </a:r>
            <a:r>
              <a:rPr lang="en-GB" err="1"/>
              <a:t>belang</a:t>
            </a:r>
            <a:r>
              <a:rPr lang="en-GB"/>
              <a:t> </a:t>
            </a:r>
            <a:r>
              <a:rPr lang="en-GB" err="1"/>
              <a:t>bij</a:t>
            </a:r>
            <a:r>
              <a:rPr lang="en-GB"/>
              <a:t> om </a:t>
            </a:r>
            <a:r>
              <a:rPr lang="en-GB" err="1"/>
              <a:t>hun</a:t>
            </a:r>
            <a:r>
              <a:rPr lang="en-GB"/>
              <a:t> eigen </a:t>
            </a:r>
            <a:r>
              <a:rPr lang="en-GB" err="1"/>
              <a:t>zelfsturende</a:t>
            </a:r>
            <a:r>
              <a:rPr lang="en-GB"/>
              <a:t> </a:t>
            </a:r>
            <a:r>
              <a:rPr lang="en-GB" err="1"/>
              <a:t>vaardigheden</a:t>
            </a:r>
            <a:r>
              <a:rPr lang="en-GB"/>
              <a:t> in </a:t>
            </a:r>
            <a:r>
              <a:rPr lang="en-GB" err="1"/>
              <a:t>te</a:t>
            </a:r>
            <a:r>
              <a:rPr lang="en-GB"/>
              <a:t> </a:t>
            </a:r>
            <a:r>
              <a:rPr lang="en-GB" err="1"/>
              <a:t>zetten</a:t>
            </a:r>
            <a:r>
              <a:rPr lang="en-GB"/>
              <a:t>. Door </a:t>
            </a:r>
            <a:r>
              <a:rPr lang="en-GB" err="1"/>
              <a:t>een</a:t>
            </a:r>
            <a:r>
              <a:rPr lang="en-GB"/>
              <a:t> </a:t>
            </a:r>
            <a:r>
              <a:rPr lang="en-GB" err="1"/>
              <a:t>onderzoekende</a:t>
            </a:r>
            <a:r>
              <a:rPr lang="en-GB"/>
              <a:t> </a:t>
            </a:r>
            <a:r>
              <a:rPr lang="en-GB" err="1"/>
              <a:t>houding</a:t>
            </a:r>
            <a:r>
              <a:rPr lang="en-GB"/>
              <a:t> </a:t>
            </a:r>
            <a:r>
              <a:rPr lang="en-GB" err="1"/>
              <a:t>aan</a:t>
            </a:r>
            <a:r>
              <a:rPr lang="en-GB"/>
              <a:t> </a:t>
            </a:r>
            <a:r>
              <a:rPr lang="en-GB" err="1"/>
              <a:t>te</a:t>
            </a:r>
            <a:r>
              <a:rPr lang="en-GB"/>
              <a:t> </a:t>
            </a:r>
            <a:r>
              <a:rPr lang="en-GB" err="1"/>
              <a:t>nemen</a:t>
            </a:r>
            <a:r>
              <a:rPr lang="en-GB"/>
              <a:t>, </a:t>
            </a:r>
            <a:r>
              <a:rPr lang="en-GB" err="1"/>
              <a:t>kunnen</a:t>
            </a:r>
            <a:r>
              <a:rPr lang="en-GB"/>
              <a:t> ze </a:t>
            </a:r>
            <a:r>
              <a:rPr lang="en-GB" err="1"/>
              <a:t>nagaan</a:t>
            </a:r>
            <a:r>
              <a:rPr lang="en-GB"/>
              <a:t> welk effect </a:t>
            </a:r>
            <a:r>
              <a:rPr lang="en-GB" err="1"/>
              <a:t>hun</a:t>
            </a:r>
            <a:r>
              <a:rPr lang="en-GB"/>
              <a:t> </a:t>
            </a:r>
            <a:r>
              <a:rPr lang="en-GB" err="1"/>
              <a:t>handelingen</a:t>
            </a:r>
            <a:r>
              <a:rPr lang="en-GB"/>
              <a:t> </a:t>
            </a:r>
            <a:r>
              <a:rPr lang="en-GB" err="1"/>
              <a:t>hebben</a:t>
            </a:r>
            <a:r>
              <a:rPr lang="en-GB"/>
              <a:t> </a:t>
            </a:r>
            <a:r>
              <a:rPr lang="en-GB" err="1"/>
              <a:t>en</a:t>
            </a:r>
            <a:r>
              <a:rPr lang="en-GB"/>
              <a:t> </a:t>
            </a:r>
            <a:r>
              <a:rPr lang="en-GB" err="1"/>
              <a:t>hun</a:t>
            </a:r>
            <a:r>
              <a:rPr lang="en-GB"/>
              <a:t> </a:t>
            </a:r>
            <a:r>
              <a:rPr lang="en-GB" err="1"/>
              <a:t>aanpak</a:t>
            </a:r>
            <a:r>
              <a:rPr lang="en-GB"/>
              <a:t> </a:t>
            </a:r>
            <a:r>
              <a:rPr lang="en-GB" err="1"/>
              <a:t>eventueel</a:t>
            </a:r>
            <a:r>
              <a:rPr lang="en-GB"/>
              <a:t> </a:t>
            </a:r>
            <a:r>
              <a:rPr lang="en-GB" err="1"/>
              <a:t>bijstellen</a:t>
            </a:r>
            <a:r>
              <a:rPr lang="en-GB"/>
              <a:t>. Dat </a:t>
            </a:r>
            <a:r>
              <a:rPr lang="en-GB" err="1"/>
              <a:t>helpt</a:t>
            </a:r>
            <a:r>
              <a:rPr lang="en-GB"/>
              <a:t> om </a:t>
            </a:r>
            <a:r>
              <a:rPr lang="en-GB" err="1"/>
              <a:t>zowel</a:t>
            </a:r>
            <a:r>
              <a:rPr lang="en-GB"/>
              <a:t> </a:t>
            </a:r>
            <a:r>
              <a:rPr lang="en-GB" err="1"/>
              <a:t>didactische</a:t>
            </a:r>
            <a:r>
              <a:rPr lang="en-GB"/>
              <a:t> </a:t>
            </a:r>
            <a:r>
              <a:rPr lang="en-GB" err="1"/>
              <a:t>als</a:t>
            </a:r>
            <a:r>
              <a:rPr lang="en-GB"/>
              <a:t> </a:t>
            </a:r>
            <a:r>
              <a:rPr lang="en-GB" err="1"/>
              <a:t>persoonlijke</a:t>
            </a:r>
            <a:r>
              <a:rPr lang="en-GB"/>
              <a:t> </a:t>
            </a:r>
            <a:r>
              <a:rPr lang="en-GB" err="1"/>
              <a:t>doelstellingen</a:t>
            </a:r>
            <a:r>
              <a:rPr lang="en-GB"/>
              <a:t> </a:t>
            </a:r>
            <a:r>
              <a:rPr lang="en-GB" err="1"/>
              <a:t>te</a:t>
            </a:r>
            <a:r>
              <a:rPr lang="en-GB"/>
              <a:t> </a:t>
            </a:r>
            <a:r>
              <a:rPr lang="en-GB" err="1"/>
              <a:t>behalen</a:t>
            </a:r>
            <a:r>
              <a:rPr lang="en-GB"/>
              <a:t>, </a:t>
            </a:r>
            <a:r>
              <a:rPr lang="en-GB" err="1"/>
              <a:t>een</a:t>
            </a:r>
            <a:r>
              <a:rPr lang="en-GB"/>
              <a:t> </a:t>
            </a:r>
            <a:r>
              <a:rPr lang="en-GB" err="1"/>
              <a:t>rolmodel</a:t>
            </a:r>
            <a:r>
              <a:rPr lang="en-GB"/>
              <a:t> </a:t>
            </a:r>
            <a:r>
              <a:rPr lang="en-GB" err="1"/>
              <a:t>te</a:t>
            </a:r>
            <a:r>
              <a:rPr lang="en-GB"/>
              <a:t> </a:t>
            </a:r>
            <a:r>
              <a:rPr lang="en-GB" err="1"/>
              <a:t>zijn</a:t>
            </a:r>
            <a:r>
              <a:rPr lang="en-GB"/>
              <a:t> </a:t>
            </a:r>
            <a:r>
              <a:rPr lang="en-GB" err="1"/>
              <a:t>voor</a:t>
            </a:r>
            <a:r>
              <a:rPr lang="en-GB"/>
              <a:t> </a:t>
            </a:r>
            <a:r>
              <a:rPr lang="en-GB" err="1"/>
              <a:t>anderen</a:t>
            </a:r>
            <a:r>
              <a:rPr lang="en-GB"/>
              <a:t> </a:t>
            </a:r>
            <a:r>
              <a:rPr lang="en-GB" err="1"/>
              <a:t>en</a:t>
            </a:r>
            <a:r>
              <a:rPr lang="en-GB"/>
              <a:t> </a:t>
            </a:r>
            <a:r>
              <a:rPr lang="en-GB" err="1"/>
              <a:t>hun</a:t>
            </a:r>
            <a:r>
              <a:rPr lang="en-GB"/>
              <a:t> </a:t>
            </a:r>
            <a:r>
              <a:rPr lang="en-GB" err="1"/>
              <a:t>intrinsieke</a:t>
            </a:r>
            <a:r>
              <a:rPr lang="en-GB"/>
              <a:t> </a:t>
            </a:r>
            <a:r>
              <a:rPr lang="en-GB" err="1"/>
              <a:t>motivatie</a:t>
            </a:r>
            <a:r>
              <a:rPr lang="en-GB"/>
              <a:t> </a:t>
            </a:r>
            <a:r>
              <a:rPr lang="en-GB" err="1"/>
              <a:t>te</a:t>
            </a:r>
            <a:r>
              <a:rPr lang="en-GB"/>
              <a:t> </a:t>
            </a:r>
            <a:r>
              <a:rPr lang="en-GB" err="1"/>
              <a:t>behouden</a:t>
            </a:r>
            <a:r>
              <a:rPr lang="en-GB"/>
              <a:t>.</a:t>
            </a:r>
            <a:br>
              <a:rPr lang="en-GB"/>
            </a:br>
            <a:endParaRPr lang="en-GB"/>
          </a:p>
          <a:p>
            <a:pPr marL="171450" indent="-171450">
              <a:buFont typeface="Arial" panose="020B0604020202020204" pitchFamily="34" charset="0"/>
              <a:buChar char="•"/>
            </a:pPr>
            <a:r>
              <a:rPr lang="en-GB" b="1" err="1"/>
              <a:t>Samen</a:t>
            </a:r>
            <a:r>
              <a:rPr lang="en-GB" b="1"/>
              <a:t> </a:t>
            </a:r>
            <a:r>
              <a:rPr lang="en-GB" b="1" err="1"/>
              <a:t>leren</a:t>
            </a:r>
            <a:br>
              <a:rPr lang="en-GB"/>
            </a:br>
            <a:br>
              <a:rPr lang="en-GB"/>
            </a:br>
            <a:r>
              <a:rPr lang="en-GB"/>
              <a:t>In </a:t>
            </a:r>
            <a:r>
              <a:rPr lang="en-GB" err="1"/>
              <a:t>een</a:t>
            </a:r>
            <a:r>
              <a:rPr lang="en-GB"/>
              <a:t> </a:t>
            </a:r>
            <a:r>
              <a:rPr lang="en-GB" err="1"/>
              <a:t>gepersonaliseerde</a:t>
            </a:r>
            <a:r>
              <a:rPr lang="en-GB"/>
              <a:t> </a:t>
            </a:r>
            <a:r>
              <a:rPr lang="en-GB" err="1"/>
              <a:t>leeromgeving</a:t>
            </a:r>
            <a:r>
              <a:rPr lang="en-GB"/>
              <a:t> </a:t>
            </a:r>
            <a:r>
              <a:rPr lang="en-GB" err="1"/>
              <a:t>blijft</a:t>
            </a:r>
            <a:r>
              <a:rPr lang="en-GB"/>
              <a:t> het </a:t>
            </a:r>
            <a:r>
              <a:rPr lang="en-GB" err="1"/>
              <a:t>leren</a:t>
            </a:r>
            <a:r>
              <a:rPr lang="en-GB"/>
              <a:t> </a:t>
            </a:r>
            <a:r>
              <a:rPr lang="en-GB" err="1"/>
              <a:t>een</a:t>
            </a:r>
            <a:r>
              <a:rPr lang="en-GB"/>
              <a:t> </a:t>
            </a:r>
            <a:r>
              <a:rPr lang="en-GB" err="1"/>
              <a:t>sociaal</a:t>
            </a:r>
            <a:r>
              <a:rPr lang="en-GB"/>
              <a:t> </a:t>
            </a:r>
            <a:r>
              <a:rPr lang="en-GB" err="1"/>
              <a:t>gebeuren</a:t>
            </a:r>
            <a:r>
              <a:rPr lang="en-GB"/>
              <a:t>. </a:t>
            </a:r>
            <a:r>
              <a:rPr lang="en-GB" err="1"/>
              <a:t>Leerlingen</a:t>
            </a:r>
            <a:r>
              <a:rPr lang="en-GB"/>
              <a:t> </a:t>
            </a:r>
            <a:r>
              <a:rPr lang="en-GB" err="1"/>
              <a:t>en</a:t>
            </a:r>
            <a:r>
              <a:rPr lang="en-GB"/>
              <a:t> </a:t>
            </a:r>
            <a:r>
              <a:rPr lang="en-GB" err="1"/>
              <a:t>cursisten</a:t>
            </a:r>
            <a:r>
              <a:rPr lang="en-GB"/>
              <a:t> </a:t>
            </a:r>
            <a:r>
              <a:rPr lang="en-GB" err="1"/>
              <a:t>leren</a:t>
            </a:r>
            <a:r>
              <a:rPr lang="en-GB"/>
              <a:t> </a:t>
            </a:r>
            <a:r>
              <a:rPr lang="en-GB" err="1"/>
              <a:t>niet</a:t>
            </a:r>
            <a:r>
              <a:rPr lang="en-GB"/>
              <a:t> op </a:t>
            </a:r>
            <a:r>
              <a:rPr lang="en-GB" err="1"/>
              <a:t>een</a:t>
            </a:r>
            <a:r>
              <a:rPr lang="en-GB"/>
              <a:t> </a:t>
            </a:r>
            <a:r>
              <a:rPr lang="en-GB" err="1"/>
              <a:t>eiland</a:t>
            </a:r>
            <a:r>
              <a:rPr lang="en-GB"/>
              <a:t>, maar ze </a:t>
            </a:r>
            <a:r>
              <a:rPr lang="en-GB" err="1"/>
              <a:t>delen</a:t>
            </a:r>
            <a:r>
              <a:rPr lang="en-GB"/>
              <a:t> </a:t>
            </a:r>
            <a:r>
              <a:rPr lang="en-GB" err="1"/>
              <a:t>bevindingen</a:t>
            </a:r>
            <a:r>
              <a:rPr lang="en-GB"/>
              <a:t> met </a:t>
            </a:r>
            <a:r>
              <a:rPr lang="en-GB" err="1"/>
              <a:t>elkaar</a:t>
            </a:r>
            <a:r>
              <a:rPr lang="en-GB"/>
              <a:t>, </a:t>
            </a:r>
            <a:r>
              <a:rPr lang="en-GB" err="1"/>
              <a:t>geven</a:t>
            </a:r>
            <a:r>
              <a:rPr lang="en-GB"/>
              <a:t> feedback </a:t>
            </a:r>
            <a:r>
              <a:rPr lang="en-GB" err="1"/>
              <a:t>aan</a:t>
            </a:r>
            <a:r>
              <a:rPr lang="en-GB"/>
              <a:t> </a:t>
            </a:r>
            <a:r>
              <a:rPr lang="en-GB" err="1"/>
              <a:t>elkaar</a:t>
            </a:r>
            <a:r>
              <a:rPr lang="en-GB"/>
              <a:t> </a:t>
            </a:r>
            <a:r>
              <a:rPr lang="en-GB" err="1"/>
              <a:t>en</a:t>
            </a:r>
            <a:r>
              <a:rPr lang="en-GB"/>
              <a:t> </a:t>
            </a:r>
            <a:r>
              <a:rPr lang="en-GB" err="1"/>
              <a:t>gaan</a:t>
            </a:r>
            <a:r>
              <a:rPr lang="en-GB"/>
              <a:t> </a:t>
            </a:r>
            <a:r>
              <a:rPr lang="en-GB" err="1"/>
              <a:t>samen</a:t>
            </a:r>
            <a:r>
              <a:rPr lang="en-GB"/>
              <a:t> op </a:t>
            </a:r>
            <a:r>
              <a:rPr lang="en-GB" err="1"/>
              <a:t>zoek</a:t>
            </a:r>
            <a:r>
              <a:rPr lang="en-GB"/>
              <a:t> </a:t>
            </a:r>
            <a:r>
              <a:rPr lang="en-GB" err="1"/>
              <a:t>naar</a:t>
            </a:r>
            <a:r>
              <a:rPr lang="en-GB"/>
              <a:t> </a:t>
            </a:r>
            <a:r>
              <a:rPr lang="en-GB" err="1"/>
              <a:t>antwoorden</a:t>
            </a:r>
            <a:r>
              <a:rPr lang="en-GB"/>
              <a:t>. De </a:t>
            </a:r>
            <a:r>
              <a:rPr lang="en-GB" err="1"/>
              <a:t>lerenden</a:t>
            </a:r>
            <a:r>
              <a:rPr lang="en-GB"/>
              <a:t> </a:t>
            </a:r>
            <a:r>
              <a:rPr lang="en-GB" err="1"/>
              <a:t>kunnen</a:t>
            </a:r>
            <a:r>
              <a:rPr lang="en-GB"/>
              <a:t> het </a:t>
            </a:r>
            <a:r>
              <a:rPr lang="en-GB" err="1"/>
              <a:t>samen</a:t>
            </a:r>
            <a:r>
              <a:rPr lang="en-GB"/>
              <a:t> </a:t>
            </a:r>
            <a:r>
              <a:rPr lang="en-GB" err="1"/>
              <a:t>leren</a:t>
            </a:r>
            <a:r>
              <a:rPr lang="en-GB"/>
              <a:t> </a:t>
            </a:r>
            <a:r>
              <a:rPr lang="en-GB" err="1"/>
              <a:t>succesvoller</a:t>
            </a:r>
            <a:r>
              <a:rPr lang="en-GB"/>
              <a:t> laten </a:t>
            </a:r>
            <a:r>
              <a:rPr lang="en-GB" err="1"/>
              <a:t>verlopen</a:t>
            </a:r>
            <a:r>
              <a:rPr lang="en-GB"/>
              <a:t>, </a:t>
            </a:r>
            <a:r>
              <a:rPr lang="en-GB" err="1"/>
              <a:t>dankzij</a:t>
            </a:r>
            <a:r>
              <a:rPr lang="en-GB"/>
              <a:t> </a:t>
            </a:r>
            <a:r>
              <a:rPr lang="en-GB" err="1"/>
              <a:t>hun</a:t>
            </a:r>
            <a:r>
              <a:rPr lang="en-GB"/>
              <a:t> </a:t>
            </a:r>
            <a:r>
              <a:rPr lang="en-GB" err="1"/>
              <a:t>zelfsturingsvaardigheden</a:t>
            </a:r>
            <a:r>
              <a:rPr lang="en-GB"/>
              <a:t>. Zo </a:t>
            </a:r>
            <a:r>
              <a:rPr lang="en-GB" err="1"/>
              <a:t>zetten</a:t>
            </a:r>
            <a:r>
              <a:rPr lang="en-GB"/>
              <a:t> ze </a:t>
            </a:r>
            <a:r>
              <a:rPr lang="en-GB" err="1"/>
              <a:t>hun</a:t>
            </a:r>
            <a:r>
              <a:rPr lang="en-GB"/>
              <a:t> </a:t>
            </a:r>
            <a:r>
              <a:rPr lang="en-GB" err="1"/>
              <a:t>planvaardigheden</a:t>
            </a:r>
            <a:r>
              <a:rPr lang="en-GB"/>
              <a:t> in, </a:t>
            </a:r>
            <a:r>
              <a:rPr lang="en-GB" err="1"/>
              <a:t>formuleren</a:t>
            </a:r>
            <a:r>
              <a:rPr lang="en-GB"/>
              <a:t> ze </a:t>
            </a:r>
            <a:r>
              <a:rPr lang="en-GB" err="1"/>
              <a:t>haalbare</a:t>
            </a:r>
            <a:r>
              <a:rPr lang="en-GB"/>
              <a:t> </a:t>
            </a:r>
            <a:r>
              <a:rPr lang="en-GB" err="1"/>
              <a:t>doelen</a:t>
            </a:r>
            <a:r>
              <a:rPr lang="en-GB"/>
              <a:t>, </a:t>
            </a:r>
            <a:r>
              <a:rPr lang="en-GB" err="1"/>
              <a:t>monitoren</a:t>
            </a:r>
            <a:r>
              <a:rPr lang="en-GB"/>
              <a:t> ze </a:t>
            </a:r>
            <a:r>
              <a:rPr lang="en-GB" err="1"/>
              <a:t>hun</a:t>
            </a:r>
            <a:r>
              <a:rPr lang="en-GB"/>
              <a:t> </a:t>
            </a:r>
            <a:r>
              <a:rPr lang="en-GB" err="1"/>
              <a:t>gezamenlijke</a:t>
            </a:r>
            <a:r>
              <a:rPr lang="en-GB"/>
              <a:t> </a:t>
            </a:r>
            <a:r>
              <a:rPr lang="en-GB" err="1"/>
              <a:t>en</a:t>
            </a:r>
            <a:r>
              <a:rPr lang="en-GB"/>
              <a:t> </a:t>
            </a:r>
            <a:r>
              <a:rPr lang="en-GB" err="1"/>
              <a:t>persoonlijke</a:t>
            </a:r>
            <a:r>
              <a:rPr lang="en-GB"/>
              <a:t> </a:t>
            </a:r>
            <a:r>
              <a:rPr lang="en-GB" err="1"/>
              <a:t>leerproces</a:t>
            </a:r>
            <a:r>
              <a:rPr lang="en-GB"/>
              <a:t>, </a:t>
            </a:r>
            <a:r>
              <a:rPr lang="en-GB" err="1"/>
              <a:t>stellen</a:t>
            </a:r>
            <a:r>
              <a:rPr lang="en-GB"/>
              <a:t> ze </a:t>
            </a:r>
            <a:r>
              <a:rPr lang="en-GB" err="1"/>
              <a:t>evaluatiecriteria</a:t>
            </a:r>
            <a:r>
              <a:rPr lang="en-GB"/>
              <a:t> op, </a:t>
            </a:r>
            <a:r>
              <a:rPr lang="en-GB" err="1"/>
              <a:t>sturen</a:t>
            </a:r>
            <a:r>
              <a:rPr lang="en-GB"/>
              <a:t> ze </a:t>
            </a:r>
            <a:r>
              <a:rPr lang="en-GB" err="1"/>
              <a:t>bewust</a:t>
            </a:r>
            <a:r>
              <a:rPr lang="en-GB"/>
              <a:t> </a:t>
            </a:r>
            <a:r>
              <a:rPr lang="en-GB" err="1"/>
              <a:t>hun</a:t>
            </a:r>
            <a:r>
              <a:rPr lang="en-GB"/>
              <a:t> </a:t>
            </a:r>
            <a:r>
              <a:rPr lang="en-GB" err="1"/>
              <a:t>motivatie</a:t>
            </a:r>
            <a:r>
              <a:rPr lang="en-GB"/>
              <a:t> </a:t>
            </a:r>
            <a:r>
              <a:rPr lang="en-GB" err="1"/>
              <a:t>bij</a:t>
            </a:r>
            <a:r>
              <a:rPr lang="en-GB"/>
              <a:t>, </a:t>
            </a:r>
            <a:r>
              <a:rPr lang="en-GB" err="1"/>
              <a:t>enzovoort</a:t>
            </a:r>
            <a:r>
              <a:rPr lang="en-GB"/>
              <a:t>. Net </a:t>
            </a:r>
            <a:r>
              <a:rPr lang="en-GB" err="1"/>
              <a:t>zoals</a:t>
            </a:r>
            <a:r>
              <a:rPr lang="en-GB"/>
              <a:t> de </a:t>
            </a:r>
            <a:r>
              <a:rPr lang="en-GB" err="1"/>
              <a:t>leraar</a:t>
            </a:r>
            <a:r>
              <a:rPr lang="en-GB"/>
              <a:t> </a:t>
            </a:r>
            <a:r>
              <a:rPr lang="en-GB" err="1"/>
              <a:t>leerlingen</a:t>
            </a:r>
            <a:r>
              <a:rPr lang="en-GB"/>
              <a:t> </a:t>
            </a:r>
            <a:r>
              <a:rPr lang="en-GB" err="1"/>
              <a:t>en</a:t>
            </a:r>
            <a:r>
              <a:rPr lang="en-GB"/>
              <a:t> </a:t>
            </a:r>
            <a:r>
              <a:rPr lang="en-GB" err="1"/>
              <a:t>cursisten</a:t>
            </a:r>
            <a:r>
              <a:rPr lang="en-GB"/>
              <a:t> </a:t>
            </a:r>
            <a:r>
              <a:rPr lang="en-GB" err="1"/>
              <a:t>zelfregulerende</a:t>
            </a:r>
            <a:r>
              <a:rPr lang="en-GB"/>
              <a:t> </a:t>
            </a:r>
            <a:r>
              <a:rPr lang="en-GB" err="1"/>
              <a:t>vaardigheden</a:t>
            </a:r>
            <a:r>
              <a:rPr lang="en-GB"/>
              <a:t> </a:t>
            </a:r>
            <a:r>
              <a:rPr lang="en-GB" err="1"/>
              <a:t>aanleert</a:t>
            </a:r>
            <a:r>
              <a:rPr lang="en-GB"/>
              <a:t>, </a:t>
            </a:r>
            <a:r>
              <a:rPr lang="en-GB" err="1"/>
              <a:t>leert</a:t>
            </a:r>
            <a:r>
              <a:rPr lang="en-GB"/>
              <a:t> </a:t>
            </a:r>
            <a:r>
              <a:rPr lang="en-GB" err="1"/>
              <a:t>hij</a:t>
            </a:r>
            <a:r>
              <a:rPr lang="en-GB"/>
              <a:t> hen </a:t>
            </a:r>
            <a:r>
              <a:rPr lang="en-GB" err="1"/>
              <a:t>ook</a:t>
            </a:r>
            <a:r>
              <a:rPr lang="en-GB"/>
              <a:t> </a:t>
            </a:r>
            <a:r>
              <a:rPr lang="en-GB" err="1"/>
              <a:t>aan</a:t>
            </a:r>
            <a:r>
              <a:rPr lang="en-GB"/>
              <a:t> hoe ze </a:t>
            </a:r>
            <a:r>
              <a:rPr lang="en-GB" err="1"/>
              <a:t>samen</a:t>
            </a:r>
            <a:r>
              <a:rPr lang="en-GB"/>
              <a:t> tot </a:t>
            </a:r>
            <a:r>
              <a:rPr lang="en-GB" err="1"/>
              <a:t>een</a:t>
            </a:r>
            <a:r>
              <a:rPr lang="en-GB"/>
              <a:t> </a:t>
            </a:r>
            <a:r>
              <a:rPr lang="en-GB" err="1"/>
              <a:t>resultaat</a:t>
            </a:r>
            <a:r>
              <a:rPr lang="en-GB"/>
              <a:t> </a:t>
            </a:r>
            <a:r>
              <a:rPr lang="en-GB" err="1"/>
              <a:t>kunnen</a:t>
            </a:r>
            <a:r>
              <a:rPr lang="en-GB"/>
              <a:t> </a:t>
            </a:r>
            <a:r>
              <a:rPr lang="en-GB" err="1"/>
              <a:t>komen</a:t>
            </a:r>
            <a:r>
              <a:rPr lang="en-GB"/>
              <a:t>. </a:t>
            </a:r>
            <a:r>
              <a:rPr lang="en-GB" err="1"/>
              <a:t>Vanuit</a:t>
            </a:r>
            <a:r>
              <a:rPr lang="en-GB"/>
              <a:t> </a:t>
            </a:r>
            <a:r>
              <a:rPr lang="en-GB" err="1"/>
              <a:t>zijn</a:t>
            </a:r>
            <a:r>
              <a:rPr lang="en-GB"/>
              <a:t> </a:t>
            </a:r>
            <a:r>
              <a:rPr lang="en-GB" err="1"/>
              <a:t>expertrol</a:t>
            </a:r>
            <a:r>
              <a:rPr lang="en-GB"/>
              <a:t> </a:t>
            </a:r>
            <a:r>
              <a:rPr lang="en-GB" err="1"/>
              <a:t>laat</a:t>
            </a:r>
            <a:r>
              <a:rPr lang="en-GB"/>
              <a:t> </a:t>
            </a:r>
            <a:r>
              <a:rPr lang="en-GB" err="1"/>
              <a:t>hij</a:t>
            </a:r>
            <a:r>
              <a:rPr lang="en-GB"/>
              <a:t> hen </a:t>
            </a:r>
            <a:r>
              <a:rPr lang="en-GB" err="1"/>
              <a:t>ook</a:t>
            </a:r>
            <a:r>
              <a:rPr lang="en-GB"/>
              <a:t> </a:t>
            </a:r>
            <a:r>
              <a:rPr lang="en-GB" err="1"/>
              <a:t>hier</a:t>
            </a:r>
            <a:r>
              <a:rPr lang="en-GB"/>
              <a:t> stap </a:t>
            </a:r>
            <a:r>
              <a:rPr lang="en-GB" err="1"/>
              <a:t>voor</a:t>
            </a:r>
            <a:r>
              <a:rPr lang="en-GB"/>
              <a:t> stap </a:t>
            </a:r>
            <a:r>
              <a:rPr lang="en-GB" err="1"/>
              <a:t>meer</a:t>
            </a:r>
            <a:r>
              <a:rPr lang="en-GB"/>
              <a:t> </a:t>
            </a:r>
            <a:r>
              <a:rPr lang="en-GB" err="1"/>
              <a:t>hun</a:t>
            </a:r>
            <a:r>
              <a:rPr lang="en-GB"/>
              <a:t> eigen </a:t>
            </a:r>
            <a:r>
              <a:rPr lang="en-GB" err="1"/>
              <a:t>gezamenlijke</a:t>
            </a:r>
            <a:r>
              <a:rPr lang="en-GB"/>
              <a:t> </a:t>
            </a:r>
            <a:r>
              <a:rPr lang="en-GB" err="1"/>
              <a:t>leerproces</a:t>
            </a:r>
            <a:r>
              <a:rPr lang="en-GB"/>
              <a:t> in </a:t>
            </a:r>
            <a:r>
              <a:rPr lang="en-GB" err="1"/>
              <a:t>handen</a:t>
            </a:r>
            <a:r>
              <a:rPr lang="en-GB"/>
              <a:t> </a:t>
            </a:r>
            <a:r>
              <a:rPr lang="en-GB" err="1"/>
              <a:t>nemen</a:t>
            </a:r>
            <a:r>
              <a:rPr lang="en-GB"/>
              <a:t>.</a:t>
            </a:r>
            <a:br>
              <a:rPr lang="en-GB"/>
            </a:br>
            <a:br>
              <a:rPr lang="en-GB"/>
            </a:br>
            <a:r>
              <a:rPr lang="en-GB" err="1"/>
              <a:t>Doelgerichte</a:t>
            </a:r>
            <a:r>
              <a:rPr lang="en-GB"/>
              <a:t> </a:t>
            </a:r>
            <a:r>
              <a:rPr lang="en-GB" err="1"/>
              <a:t>differentiatie</a:t>
            </a:r>
            <a:r>
              <a:rPr lang="en-GB"/>
              <a:t>, </a:t>
            </a:r>
            <a:r>
              <a:rPr lang="en-GB" err="1"/>
              <a:t>zelfregulerende</a:t>
            </a:r>
            <a:r>
              <a:rPr lang="en-GB"/>
              <a:t> </a:t>
            </a:r>
            <a:r>
              <a:rPr lang="en-GB" err="1"/>
              <a:t>vaardigheden</a:t>
            </a:r>
            <a:r>
              <a:rPr lang="en-GB"/>
              <a:t> </a:t>
            </a:r>
            <a:r>
              <a:rPr lang="en-GB" err="1"/>
              <a:t>en</a:t>
            </a:r>
            <a:r>
              <a:rPr lang="en-GB"/>
              <a:t> </a:t>
            </a:r>
            <a:r>
              <a:rPr lang="en-GB" err="1"/>
              <a:t>samen</a:t>
            </a:r>
            <a:r>
              <a:rPr lang="en-GB"/>
              <a:t> </a:t>
            </a:r>
            <a:r>
              <a:rPr lang="en-GB" err="1"/>
              <a:t>leren</a:t>
            </a:r>
            <a:r>
              <a:rPr lang="en-GB"/>
              <a:t> </a:t>
            </a:r>
            <a:r>
              <a:rPr lang="en-GB" err="1"/>
              <a:t>zijn</a:t>
            </a:r>
            <a:r>
              <a:rPr lang="en-GB"/>
              <a:t> </a:t>
            </a:r>
            <a:r>
              <a:rPr lang="en-GB" err="1"/>
              <a:t>interventies</a:t>
            </a:r>
            <a:r>
              <a:rPr lang="en-GB"/>
              <a:t> die we </a:t>
            </a:r>
            <a:r>
              <a:rPr lang="en-GB" err="1"/>
              <a:t>samenvatten</a:t>
            </a:r>
            <a:r>
              <a:rPr lang="en-GB"/>
              <a:t> </a:t>
            </a:r>
            <a:r>
              <a:rPr lang="en-GB" err="1"/>
              <a:t>onder</a:t>
            </a:r>
            <a:r>
              <a:rPr lang="en-GB"/>
              <a:t> de </a:t>
            </a:r>
            <a:r>
              <a:rPr lang="en-GB" err="1"/>
              <a:t>noemer</a:t>
            </a:r>
            <a:r>
              <a:rPr lang="en-GB"/>
              <a:t> ‘</a:t>
            </a:r>
            <a:r>
              <a:rPr lang="en-GB" err="1"/>
              <a:t>Gepersonaliseerd</a:t>
            </a:r>
            <a:r>
              <a:rPr lang="en-GB"/>
              <a:t> </a:t>
            </a:r>
            <a:r>
              <a:rPr lang="en-GB" err="1"/>
              <a:t>samen</a:t>
            </a:r>
            <a:r>
              <a:rPr lang="en-GB"/>
              <a:t> </a:t>
            </a:r>
            <a:r>
              <a:rPr lang="en-GB" err="1"/>
              <a:t>leren</a:t>
            </a:r>
            <a:r>
              <a:rPr lang="en-GB"/>
              <a:t>’. Hiermee </a:t>
            </a:r>
            <a:r>
              <a:rPr lang="en-GB" err="1"/>
              <a:t>willen</a:t>
            </a:r>
            <a:r>
              <a:rPr lang="en-GB"/>
              <a:t> we </a:t>
            </a:r>
            <a:r>
              <a:rPr lang="en-GB" err="1"/>
              <a:t>elke</a:t>
            </a:r>
            <a:r>
              <a:rPr lang="en-GB"/>
              <a:t> </a:t>
            </a:r>
            <a:r>
              <a:rPr lang="en-GB" err="1"/>
              <a:t>lerende</a:t>
            </a:r>
            <a:r>
              <a:rPr lang="en-GB"/>
              <a:t> </a:t>
            </a:r>
            <a:r>
              <a:rPr lang="en-GB" err="1"/>
              <a:t>aanzetten</a:t>
            </a:r>
            <a:r>
              <a:rPr lang="en-GB"/>
              <a:t> tot breed </a:t>
            </a:r>
            <a:r>
              <a:rPr lang="en-GB" err="1"/>
              <a:t>en</a:t>
            </a:r>
            <a:r>
              <a:rPr lang="en-GB"/>
              <a:t> </a:t>
            </a:r>
            <a:r>
              <a:rPr lang="en-GB" err="1"/>
              <a:t>diep</a:t>
            </a:r>
            <a:r>
              <a:rPr lang="en-GB"/>
              <a:t> </a:t>
            </a:r>
            <a:r>
              <a:rPr lang="en-GB" err="1"/>
              <a:t>leren</a:t>
            </a:r>
            <a:r>
              <a:rPr lang="en-GB"/>
              <a:t>. </a:t>
            </a:r>
            <a:r>
              <a:rPr lang="en-GB" err="1"/>
              <a:t>Deze</a:t>
            </a:r>
            <a:r>
              <a:rPr lang="en-GB"/>
              <a:t> drie </a:t>
            </a:r>
            <a:r>
              <a:rPr lang="en-GB" err="1"/>
              <a:t>didactische</a:t>
            </a:r>
            <a:r>
              <a:rPr lang="en-GB"/>
              <a:t> </a:t>
            </a:r>
            <a:r>
              <a:rPr lang="en-GB" err="1"/>
              <a:t>ingrepen</a:t>
            </a:r>
            <a:r>
              <a:rPr lang="en-GB"/>
              <a:t> </a:t>
            </a:r>
            <a:r>
              <a:rPr lang="en-GB" err="1"/>
              <a:t>kunnen</a:t>
            </a:r>
            <a:r>
              <a:rPr lang="en-GB"/>
              <a:t> </a:t>
            </a:r>
            <a:r>
              <a:rPr lang="en-GB" err="1"/>
              <a:t>een</a:t>
            </a:r>
            <a:r>
              <a:rPr lang="en-GB"/>
              <a:t> </a:t>
            </a:r>
            <a:r>
              <a:rPr lang="en-GB" err="1"/>
              <a:t>antwoord</a:t>
            </a:r>
            <a:r>
              <a:rPr lang="en-GB"/>
              <a:t> </a:t>
            </a:r>
            <a:r>
              <a:rPr lang="en-GB" err="1"/>
              <a:t>bieden</a:t>
            </a:r>
            <a:r>
              <a:rPr lang="en-GB"/>
              <a:t> op de </a:t>
            </a:r>
            <a:r>
              <a:rPr lang="en-GB" err="1"/>
              <a:t>grote</a:t>
            </a:r>
            <a:r>
              <a:rPr lang="en-GB"/>
              <a:t> </a:t>
            </a:r>
            <a:r>
              <a:rPr lang="en-GB" err="1"/>
              <a:t>onderwijs</a:t>
            </a:r>
            <a:r>
              <a:rPr lang="en-GB"/>
              <a:t>- </a:t>
            </a:r>
            <a:r>
              <a:rPr lang="en-GB" err="1"/>
              <a:t>en</a:t>
            </a:r>
            <a:r>
              <a:rPr lang="en-GB"/>
              <a:t> </a:t>
            </a:r>
            <a:r>
              <a:rPr lang="en-GB" err="1"/>
              <a:t>zorgnoden</a:t>
            </a:r>
            <a:r>
              <a:rPr lang="en-GB"/>
              <a:t>.</a:t>
            </a:r>
          </a:p>
        </p:txBody>
      </p:sp>
      <p:sp>
        <p:nvSpPr>
          <p:cNvPr id="4" name="Slide Number Placeholder 3"/>
          <p:cNvSpPr>
            <a:spLocks noGrp="1"/>
          </p:cNvSpPr>
          <p:nvPr>
            <p:ph type="sldNum" sz="quarter" idx="5"/>
          </p:nvPr>
        </p:nvSpPr>
        <p:spPr/>
        <p:txBody>
          <a:bodyPr/>
          <a:lstStyle/>
          <a:p>
            <a:fld id="{F2153A85-B9B1-594F-B1C0-95399ECCDE3B}" type="slidenum">
              <a:rPr lang="en-BE" smtClean="0"/>
              <a:t>38</a:t>
            </a:fld>
            <a:endParaRPr lang="en-BE"/>
          </a:p>
        </p:txBody>
      </p:sp>
    </p:spTree>
    <p:extLst>
      <p:ext uri="{BB962C8B-B14F-4D97-AF65-F5344CB8AC3E}">
        <p14:creationId xmlns:p14="http://schemas.microsoft.com/office/powerpoint/2010/main" val="16404445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39</a:t>
            </a:fld>
            <a:endParaRPr lang="en-BE"/>
          </a:p>
        </p:txBody>
      </p:sp>
    </p:spTree>
    <p:extLst>
      <p:ext uri="{BB962C8B-B14F-4D97-AF65-F5344CB8AC3E}">
        <p14:creationId xmlns:p14="http://schemas.microsoft.com/office/powerpoint/2010/main" val="36473465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t>
            </a:r>
            <a:r>
              <a:rPr lang="en-GB" dirty="0" err="1"/>
              <a:t>zullen</a:t>
            </a:r>
            <a:r>
              <a:rPr lang="en-GB" dirty="0"/>
              <a:t> </a:t>
            </a:r>
            <a:r>
              <a:rPr lang="en-GB" dirty="0" err="1"/>
              <a:t>moeten</a:t>
            </a:r>
            <a:r>
              <a:rPr lang="en-GB" dirty="0"/>
              <a:t> '</a:t>
            </a:r>
            <a:r>
              <a:rPr lang="en-GB" dirty="0" err="1"/>
              <a:t>omdenken</a:t>
            </a:r>
            <a:r>
              <a:rPr lang="en-GB" dirty="0"/>
              <a:t>' wat de </a:t>
            </a:r>
            <a:r>
              <a:rPr lang="en-GB" dirty="0" err="1"/>
              <a:t>leeromgeving</a:t>
            </a:r>
            <a:r>
              <a:rPr lang="en-GB" dirty="0"/>
              <a:t> </a:t>
            </a:r>
            <a:r>
              <a:rPr lang="en-GB" dirty="0" err="1"/>
              <a:t>betreft</a:t>
            </a:r>
            <a:r>
              <a:rPr lang="en-GB" dirty="0"/>
              <a:t>, de </a:t>
            </a:r>
            <a:r>
              <a:rPr lang="en-GB" dirty="0" err="1"/>
              <a:t>rol</a:t>
            </a:r>
            <a:r>
              <a:rPr lang="en-GB" dirty="0"/>
              <a:t> van de </a:t>
            </a:r>
            <a:r>
              <a:rPr lang="en-GB" dirty="0" err="1"/>
              <a:t>onderwijsprofessionals</a:t>
            </a:r>
            <a:r>
              <a:rPr lang="en-GB" dirty="0"/>
              <a:t> </a:t>
            </a:r>
            <a:r>
              <a:rPr lang="en-GB" dirty="0" err="1"/>
              <a:t>en</a:t>
            </a:r>
            <a:r>
              <a:rPr lang="en-GB" dirty="0"/>
              <a:t> de </a:t>
            </a:r>
            <a:r>
              <a:rPr lang="en-GB" dirty="0" err="1"/>
              <a:t>manier</a:t>
            </a:r>
            <a:r>
              <a:rPr lang="en-GB" dirty="0"/>
              <a:t> </a:t>
            </a:r>
            <a:r>
              <a:rPr lang="en-GB" dirty="0" err="1"/>
              <a:t>waarop</a:t>
            </a:r>
            <a:r>
              <a:rPr lang="en-GB" dirty="0"/>
              <a:t> we </a:t>
            </a:r>
            <a:r>
              <a:rPr lang="en-GB" dirty="0" err="1"/>
              <a:t>samenwerken</a:t>
            </a:r>
            <a:r>
              <a:rPr lang="en-GB" dirty="0"/>
              <a:t>.</a:t>
            </a:r>
          </a:p>
          <a:p>
            <a:endParaRPr lang="en-GB"/>
          </a:p>
          <a:p>
            <a:pPr marL="171450" indent="-171450">
              <a:buFont typeface="Arial" panose="020B0604020202020204" pitchFamily="34" charset="0"/>
              <a:buChar char="•"/>
            </a:pPr>
            <a:r>
              <a:rPr lang="en-GB" b="1" dirty="0" err="1"/>
              <a:t>Flexibele</a:t>
            </a:r>
            <a:r>
              <a:rPr lang="en-GB" b="1" dirty="0"/>
              <a:t> </a:t>
            </a:r>
            <a:r>
              <a:rPr lang="en-GB" b="1" dirty="0" err="1"/>
              <a:t>curriculumorganisatie</a:t>
            </a:r>
            <a:br>
              <a:rPr lang="en-GB" dirty="0">
                <a:cs typeface="+mn-lt"/>
              </a:rPr>
            </a:br>
            <a:br>
              <a:rPr lang="en-GB" dirty="0">
                <a:cs typeface="+mn-lt"/>
              </a:rPr>
            </a:br>
            <a:r>
              <a:rPr lang="en-GB" dirty="0"/>
              <a:t>De </a:t>
            </a:r>
            <a:r>
              <a:rPr lang="en-GB" dirty="0" err="1"/>
              <a:t>klassieke</a:t>
            </a:r>
            <a:r>
              <a:rPr lang="en-GB" dirty="0"/>
              <a:t> </a:t>
            </a:r>
            <a:r>
              <a:rPr lang="en-GB" dirty="0" err="1"/>
              <a:t>curriculumorganisatie</a:t>
            </a:r>
            <a:r>
              <a:rPr lang="en-GB" dirty="0"/>
              <a:t> </a:t>
            </a:r>
            <a:r>
              <a:rPr lang="en-GB" dirty="0" err="1"/>
              <a:t>biedt</a:t>
            </a:r>
            <a:r>
              <a:rPr lang="en-GB" dirty="0"/>
              <a:t> </a:t>
            </a:r>
            <a:r>
              <a:rPr lang="en-GB" dirty="0" err="1"/>
              <a:t>niet</a:t>
            </a:r>
            <a:r>
              <a:rPr lang="en-GB" dirty="0"/>
              <a:t> </a:t>
            </a:r>
            <a:r>
              <a:rPr lang="en-GB" dirty="0" err="1"/>
              <a:t>altijd</a:t>
            </a:r>
            <a:r>
              <a:rPr lang="en-GB" dirty="0"/>
              <a:t> </a:t>
            </a:r>
            <a:r>
              <a:rPr lang="en-GB" dirty="0" err="1"/>
              <a:t>meer</a:t>
            </a:r>
            <a:r>
              <a:rPr lang="en-GB" dirty="0"/>
              <a:t> de </a:t>
            </a:r>
            <a:r>
              <a:rPr lang="en-GB" dirty="0" err="1"/>
              <a:t>oplossing</a:t>
            </a:r>
            <a:r>
              <a:rPr lang="en-GB" dirty="0"/>
              <a:t> die we </a:t>
            </a:r>
            <a:r>
              <a:rPr lang="en-GB" dirty="0" err="1"/>
              <a:t>nodig</a:t>
            </a:r>
            <a:r>
              <a:rPr lang="en-GB" dirty="0"/>
              <a:t> </a:t>
            </a:r>
            <a:r>
              <a:rPr lang="en-GB" dirty="0" err="1"/>
              <a:t>hebben</a:t>
            </a:r>
            <a:r>
              <a:rPr lang="en-GB" dirty="0"/>
              <a:t>. </a:t>
            </a:r>
            <a:r>
              <a:rPr lang="en-GB" dirty="0" err="1"/>
              <a:t>Inhoudelijk</a:t>
            </a:r>
            <a:r>
              <a:rPr lang="en-GB" dirty="0"/>
              <a:t> </a:t>
            </a:r>
            <a:r>
              <a:rPr lang="en-GB" dirty="0" err="1"/>
              <a:t>zijn</a:t>
            </a:r>
            <a:r>
              <a:rPr lang="en-GB" dirty="0"/>
              <a:t> er </a:t>
            </a:r>
            <a:r>
              <a:rPr lang="en-GB" dirty="0" err="1"/>
              <a:t>nieuwe</a:t>
            </a:r>
            <a:r>
              <a:rPr lang="en-GB" dirty="0"/>
              <a:t> </a:t>
            </a:r>
            <a:r>
              <a:rPr lang="en-GB" dirty="0" err="1"/>
              <a:t>doelen</a:t>
            </a:r>
            <a:r>
              <a:rPr lang="en-GB" dirty="0"/>
              <a:t> die </a:t>
            </a:r>
            <a:r>
              <a:rPr lang="en-GB" dirty="0" err="1"/>
              <a:t>niet</a:t>
            </a:r>
            <a:r>
              <a:rPr lang="en-GB" dirty="0"/>
              <a:t> </a:t>
            </a:r>
            <a:r>
              <a:rPr lang="en-GB" dirty="0" err="1"/>
              <a:t>meer</a:t>
            </a:r>
            <a:r>
              <a:rPr lang="en-GB" dirty="0"/>
              <a:t> (</a:t>
            </a:r>
            <a:r>
              <a:rPr lang="en-GB" dirty="0" err="1"/>
              <a:t>enkel</a:t>
            </a:r>
            <a:r>
              <a:rPr lang="en-GB" dirty="0"/>
              <a:t>) </a:t>
            </a:r>
            <a:r>
              <a:rPr lang="en-GB" dirty="0" err="1"/>
              <a:t>binnen</a:t>
            </a:r>
            <a:r>
              <a:rPr lang="en-GB" dirty="0"/>
              <a:t> de </a:t>
            </a:r>
            <a:r>
              <a:rPr lang="en-GB" dirty="0" err="1"/>
              <a:t>huidige</a:t>
            </a:r>
            <a:r>
              <a:rPr lang="en-GB" dirty="0"/>
              <a:t> </a:t>
            </a:r>
            <a:r>
              <a:rPr lang="en-GB" dirty="0" err="1"/>
              <a:t>vakken</a:t>
            </a:r>
            <a:r>
              <a:rPr lang="en-GB" dirty="0"/>
              <a:t> </a:t>
            </a:r>
            <a:r>
              <a:rPr lang="en-GB" dirty="0" err="1"/>
              <a:t>te</a:t>
            </a:r>
            <a:r>
              <a:rPr lang="en-GB" dirty="0"/>
              <a:t> </a:t>
            </a:r>
            <a:r>
              <a:rPr lang="en-GB" dirty="0" err="1"/>
              <a:t>vatten</a:t>
            </a:r>
            <a:r>
              <a:rPr lang="en-GB" dirty="0"/>
              <a:t> </a:t>
            </a:r>
            <a:r>
              <a:rPr lang="en-GB" dirty="0" err="1"/>
              <a:t>zijn</a:t>
            </a:r>
            <a:r>
              <a:rPr lang="en-GB" dirty="0"/>
              <a:t>. We </a:t>
            </a:r>
            <a:r>
              <a:rPr lang="en-GB" dirty="0" err="1"/>
              <a:t>moeten</a:t>
            </a:r>
            <a:r>
              <a:rPr lang="en-GB" dirty="0"/>
              <a:t> </a:t>
            </a:r>
            <a:r>
              <a:rPr lang="en-GB" dirty="0" err="1"/>
              <a:t>daarom</a:t>
            </a:r>
            <a:r>
              <a:rPr lang="en-GB" dirty="0"/>
              <a:t> </a:t>
            </a:r>
            <a:r>
              <a:rPr lang="en-GB" dirty="0" err="1"/>
              <a:t>nadenken</a:t>
            </a:r>
            <a:r>
              <a:rPr lang="en-GB" dirty="0"/>
              <a:t> over de </a:t>
            </a:r>
            <a:r>
              <a:rPr lang="en-GB" dirty="0" err="1"/>
              <a:t>manieren</a:t>
            </a:r>
            <a:r>
              <a:rPr lang="en-GB" dirty="0"/>
              <a:t> </a:t>
            </a:r>
            <a:r>
              <a:rPr lang="en-GB" dirty="0" err="1"/>
              <a:t>waarop</a:t>
            </a:r>
            <a:r>
              <a:rPr lang="en-GB" dirty="0"/>
              <a:t> </a:t>
            </a:r>
            <a:r>
              <a:rPr lang="en-GB" dirty="0" err="1"/>
              <a:t>lerenden</a:t>
            </a:r>
            <a:r>
              <a:rPr lang="en-GB" dirty="0"/>
              <a:t> de </a:t>
            </a:r>
            <a:r>
              <a:rPr lang="en-GB" dirty="0" err="1"/>
              <a:t>leerstof</a:t>
            </a:r>
            <a:r>
              <a:rPr lang="en-GB" dirty="0"/>
              <a:t> </a:t>
            </a:r>
            <a:r>
              <a:rPr lang="en-GB" dirty="0" err="1"/>
              <a:t>krijgen</a:t>
            </a:r>
            <a:r>
              <a:rPr lang="en-GB" dirty="0"/>
              <a:t> </a:t>
            </a:r>
            <a:r>
              <a:rPr lang="en-GB" dirty="0" err="1"/>
              <a:t>aangeboden</a:t>
            </a:r>
            <a:r>
              <a:rPr lang="en-GB" dirty="0"/>
              <a:t>, maar </a:t>
            </a:r>
            <a:r>
              <a:rPr lang="en-GB" dirty="0" err="1"/>
              <a:t>ook</a:t>
            </a:r>
            <a:r>
              <a:rPr lang="en-GB" dirty="0"/>
              <a:t> hoe het </a:t>
            </a:r>
            <a:r>
              <a:rPr lang="en-GB" dirty="0" err="1"/>
              <a:t>leren</a:t>
            </a:r>
            <a:r>
              <a:rPr lang="en-GB" dirty="0"/>
              <a:t> </a:t>
            </a:r>
            <a:r>
              <a:rPr lang="en-GB" dirty="0" err="1"/>
              <a:t>zelf</a:t>
            </a:r>
            <a:r>
              <a:rPr lang="en-GB" dirty="0"/>
              <a:t> </a:t>
            </a:r>
            <a:r>
              <a:rPr lang="en-GB" dirty="0" err="1"/>
              <a:t>makkelijker</a:t>
            </a:r>
            <a:r>
              <a:rPr lang="en-GB" dirty="0"/>
              <a:t> </a:t>
            </a:r>
            <a:r>
              <a:rPr lang="en-GB" dirty="0" err="1"/>
              <a:t>kan.</a:t>
            </a:r>
            <a:r>
              <a:rPr lang="en-GB" dirty="0"/>
              <a:t> Het </a:t>
            </a:r>
            <a:r>
              <a:rPr lang="en-GB" dirty="0" err="1"/>
              <a:t>gaat</a:t>
            </a:r>
            <a:r>
              <a:rPr lang="en-GB" dirty="0"/>
              <a:t> dan </a:t>
            </a:r>
            <a:r>
              <a:rPr lang="en-GB" dirty="0" err="1"/>
              <a:t>onder</a:t>
            </a:r>
            <a:r>
              <a:rPr lang="en-GB" dirty="0"/>
              <a:t> </a:t>
            </a:r>
            <a:r>
              <a:rPr lang="en-GB" dirty="0" err="1"/>
              <a:t>andere</a:t>
            </a:r>
            <a:r>
              <a:rPr lang="en-GB" dirty="0"/>
              <a:t> over het </a:t>
            </a:r>
            <a:r>
              <a:rPr lang="en-GB" dirty="0" err="1"/>
              <a:t>aanbieden</a:t>
            </a:r>
            <a:r>
              <a:rPr lang="en-GB" dirty="0"/>
              <a:t> van </a:t>
            </a:r>
            <a:r>
              <a:rPr lang="en-GB" dirty="0" err="1"/>
              <a:t>gemeenschappelijke</a:t>
            </a:r>
            <a:r>
              <a:rPr lang="en-GB" dirty="0"/>
              <a:t> </a:t>
            </a:r>
            <a:r>
              <a:rPr lang="en-GB" dirty="0" err="1"/>
              <a:t>onderdelen</a:t>
            </a:r>
            <a:r>
              <a:rPr lang="en-GB" dirty="0"/>
              <a:t> van het curriculum, het </a:t>
            </a:r>
            <a:r>
              <a:rPr lang="en-GB" dirty="0" err="1"/>
              <a:t>afwegen</a:t>
            </a:r>
            <a:r>
              <a:rPr lang="en-GB" dirty="0"/>
              <a:t> wat je via </a:t>
            </a:r>
            <a:r>
              <a:rPr lang="en-GB" dirty="0" err="1"/>
              <a:t>geïsoleerde</a:t>
            </a:r>
            <a:r>
              <a:rPr lang="en-GB" dirty="0"/>
              <a:t> </a:t>
            </a:r>
            <a:r>
              <a:rPr lang="en-GB" dirty="0" err="1"/>
              <a:t>vakken</a:t>
            </a:r>
            <a:r>
              <a:rPr lang="en-GB" dirty="0"/>
              <a:t> </a:t>
            </a:r>
            <a:r>
              <a:rPr lang="en-GB" dirty="0" err="1"/>
              <a:t>aanreikt</a:t>
            </a:r>
            <a:r>
              <a:rPr lang="en-GB" dirty="0"/>
              <a:t> </a:t>
            </a:r>
            <a:r>
              <a:rPr lang="en-GB" dirty="0" err="1"/>
              <a:t>en</a:t>
            </a:r>
            <a:r>
              <a:rPr lang="en-GB" dirty="0"/>
              <a:t> wat via </a:t>
            </a:r>
            <a:r>
              <a:rPr lang="en-GB" dirty="0" err="1"/>
              <a:t>geïntegreerde</a:t>
            </a:r>
            <a:r>
              <a:rPr lang="en-GB" dirty="0"/>
              <a:t> </a:t>
            </a:r>
            <a:r>
              <a:rPr lang="en-GB" dirty="0" err="1"/>
              <a:t>projectwerking</a:t>
            </a:r>
            <a:r>
              <a:rPr lang="en-GB" dirty="0"/>
              <a:t>, ‘</a:t>
            </a:r>
            <a:r>
              <a:rPr lang="en-GB" dirty="0" err="1"/>
              <a:t>flexuren</a:t>
            </a:r>
            <a:r>
              <a:rPr lang="en-GB" dirty="0"/>
              <a:t>’ </a:t>
            </a:r>
            <a:r>
              <a:rPr lang="en-GB" dirty="0" err="1"/>
              <a:t>enzovoort</a:t>
            </a:r>
            <a:r>
              <a:rPr lang="en-GB" dirty="0"/>
              <a:t>. </a:t>
            </a:r>
            <a:br>
              <a:rPr lang="en-GB" dirty="0">
                <a:cs typeface="+mn-lt"/>
              </a:rPr>
            </a:br>
            <a:endParaRPr lang="en-GB"/>
          </a:p>
          <a:p>
            <a:pPr marL="171450" indent="-171450">
              <a:buFont typeface="Arial" panose="020B0604020202020204" pitchFamily="34" charset="0"/>
              <a:buChar char="•"/>
            </a:pPr>
            <a:r>
              <a:rPr lang="en-GB" b="1" dirty="0" err="1"/>
              <a:t>Flexibele</a:t>
            </a:r>
            <a:r>
              <a:rPr lang="en-GB" b="1" dirty="0"/>
              <a:t> </a:t>
            </a:r>
            <a:r>
              <a:rPr lang="en-GB" b="1" dirty="0" err="1"/>
              <a:t>schoolorganisatie</a:t>
            </a:r>
            <a:br>
              <a:rPr lang="en-GB" dirty="0">
                <a:cs typeface="+mn-lt"/>
              </a:rPr>
            </a:br>
            <a:br>
              <a:rPr lang="en-GB" dirty="0">
                <a:cs typeface="+mn-lt"/>
              </a:rPr>
            </a:br>
            <a:r>
              <a:rPr lang="en-GB" dirty="0"/>
              <a:t>Ook de </a:t>
            </a:r>
            <a:r>
              <a:rPr lang="en-GB" dirty="0" err="1"/>
              <a:t>schoolorganisatie</a:t>
            </a:r>
            <a:r>
              <a:rPr lang="en-GB" dirty="0"/>
              <a:t> </a:t>
            </a:r>
            <a:r>
              <a:rPr lang="en-GB" dirty="0" err="1"/>
              <a:t>moet</a:t>
            </a:r>
            <a:r>
              <a:rPr lang="en-GB" dirty="0"/>
              <a:t> </a:t>
            </a:r>
            <a:r>
              <a:rPr lang="en-GB" dirty="0" err="1"/>
              <a:t>daarop</a:t>
            </a:r>
            <a:r>
              <a:rPr lang="en-GB" dirty="0"/>
              <a:t> </a:t>
            </a:r>
            <a:r>
              <a:rPr lang="en-GB" dirty="0" err="1"/>
              <a:t>aangepast</a:t>
            </a:r>
            <a:r>
              <a:rPr lang="en-GB" dirty="0"/>
              <a:t> </a:t>
            </a:r>
            <a:r>
              <a:rPr lang="en-GB" dirty="0" err="1"/>
              <a:t>zijn</a:t>
            </a:r>
            <a:r>
              <a:rPr lang="en-GB" dirty="0"/>
              <a:t>. Het </a:t>
            </a:r>
            <a:r>
              <a:rPr lang="en-GB" dirty="0" err="1"/>
              <a:t>gaat</a:t>
            </a:r>
            <a:r>
              <a:rPr lang="en-GB" dirty="0"/>
              <a:t> dan over de </a:t>
            </a:r>
            <a:r>
              <a:rPr lang="en-GB" dirty="0" err="1"/>
              <a:t>indeling</a:t>
            </a:r>
            <a:r>
              <a:rPr lang="en-GB" dirty="0"/>
              <a:t> van de </a:t>
            </a:r>
            <a:r>
              <a:rPr lang="en-GB" dirty="0" err="1"/>
              <a:t>schooldag</a:t>
            </a:r>
            <a:r>
              <a:rPr lang="en-GB" dirty="0"/>
              <a:t>, de </a:t>
            </a:r>
            <a:r>
              <a:rPr lang="en-GB" dirty="0" err="1"/>
              <a:t>schoolweek</a:t>
            </a:r>
            <a:r>
              <a:rPr lang="en-GB" dirty="0"/>
              <a:t> </a:t>
            </a:r>
            <a:r>
              <a:rPr lang="en-GB" dirty="0" err="1"/>
              <a:t>en</a:t>
            </a:r>
            <a:r>
              <a:rPr lang="en-GB" dirty="0"/>
              <a:t> het </a:t>
            </a:r>
            <a:r>
              <a:rPr lang="en-GB" dirty="0" err="1"/>
              <a:t>schooljaar</a:t>
            </a:r>
            <a:r>
              <a:rPr lang="en-GB" dirty="0"/>
              <a:t>, of de </a:t>
            </a:r>
            <a:r>
              <a:rPr lang="en-GB" dirty="0" err="1"/>
              <a:t>leercontext</a:t>
            </a:r>
            <a:r>
              <a:rPr lang="en-GB" dirty="0"/>
              <a:t> (contact- of </a:t>
            </a:r>
            <a:r>
              <a:rPr lang="en-GB" dirty="0" err="1"/>
              <a:t>afstandsonderwijs</a:t>
            </a:r>
            <a:r>
              <a:rPr lang="en-GB" dirty="0"/>
              <a:t>, </a:t>
            </a:r>
            <a:r>
              <a:rPr lang="en-GB" dirty="0" err="1"/>
              <a:t>synchroon</a:t>
            </a:r>
            <a:r>
              <a:rPr lang="en-GB" dirty="0"/>
              <a:t> of </a:t>
            </a:r>
            <a:r>
              <a:rPr lang="en-GB" dirty="0" err="1"/>
              <a:t>asynchroon</a:t>
            </a:r>
            <a:r>
              <a:rPr lang="en-GB" dirty="0"/>
              <a:t>, live of </a:t>
            </a:r>
            <a:r>
              <a:rPr lang="en-GB" dirty="0" err="1"/>
              <a:t>digitaal</a:t>
            </a:r>
            <a:r>
              <a:rPr lang="en-GB" dirty="0"/>
              <a:t>, …) Zo </a:t>
            </a:r>
            <a:r>
              <a:rPr lang="en-GB" dirty="0" err="1"/>
              <a:t>zijn</a:t>
            </a:r>
            <a:r>
              <a:rPr lang="en-GB" dirty="0"/>
              <a:t> er </a:t>
            </a:r>
            <a:r>
              <a:rPr lang="en-GB" dirty="0" err="1"/>
              <a:t>scholen</a:t>
            </a:r>
            <a:r>
              <a:rPr lang="en-GB" dirty="0"/>
              <a:t> </a:t>
            </a:r>
            <a:r>
              <a:rPr lang="en-GB" dirty="0" err="1"/>
              <a:t>waar</a:t>
            </a:r>
            <a:r>
              <a:rPr lang="en-GB" dirty="0"/>
              <a:t> op </a:t>
            </a:r>
            <a:r>
              <a:rPr lang="en-GB" dirty="0" err="1"/>
              <a:t>woensdag</a:t>
            </a:r>
            <a:r>
              <a:rPr lang="en-GB" dirty="0"/>
              <a:t> of op </a:t>
            </a:r>
            <a:r>
              <a:rPr lang="en-GB" dirty="0" err="1"/>
              <a:t>vrijdagnamiddag</a:t>
            </a:r>
            <a:r>
              <a:rPr lang="en-GB" dirty="0"/>
              <a:t> </a:t>
            </a:r>
            <a:r>
              <a:rPr lang="en-GB" dirty="0" err="1"/>
              <a:t>geen</a:t>
            </a:r>
            <a:r>
              <a:rPr lang="en-GB" dirty="0"/>
              <a:t> les </a:t>
            </a:r>
            <a:r>
              <a:rPr lang="en-GB" dirty="0" err="1"/>
              <a:t>wordt</a:t>
            </a:r>
            <a:r>
              <a:rPr lang="en-GB" dirty="0"/>
              <a:t> </a:t>
            </a:r>
            <a:r>
              <a:rPr lang="en-GB" dirty="0" err="1"/>
              <a:t>gegeven</a:t>
            </a:r>
            <a:r>
              <a:rPr lang="en-GB" dirty="0"/>
              <a:t> of die 's </a:t>
            </a:r>
            <a:r>
              <a:rPr lang="en-GB" dirty="0" err="1"/>
              <a:t>ochtends</a:t>
            </a:r>
            <a:r>
              <a:rPr lang="en-GB" dirty="0"/>
              <a:t> later </a:t>
            </a:r>
            <a:r>
              <a:rPr lang="en-GB" dirty="0" err="1"/>
              <a:t>starten</a:t>
            </a:r>
            <a:r>
              <a:rPr lang="en-GB" dirty="0"/>
              <a:t>. Er </a:t>
            </a:r>
            <a:r>
              <a:rPr lang="en-GB" dirty="0" err="1"/>
              <a:t>wordt</a:t>
            </a:r>
            <a:r>
              <a:rPr lang="en-GB" dirty="0"/>
              <a:t> </a:t>
            </a:r>
            <a:r>
              <a:rPr lang="en-GB" dirty="0" err="1"/>
              <a:t>ook</a:t>
            </a:r>
            <a:r>
              <a:rPr lang="en-GB" dirty="0"/>
              <a:t> </a:t>
            </a:r>
            <a:r>
              <a:rPr lang="en-GB" dirty="0" err="1"/>
              <a:t>klas</a:t>
            </a:r>
            <a:r>
              <a:rPr lang="en-GB" dirty="0"/>
              <a:t>- </a:t>
            </a:r>
            <a:r>
              <a:rPr lang="en-GB" dirty="0" err="1"/>
              <a:t>en</a:t>
            </a:r>
            <a:r>
              <a:rPr lang="en-GB" dirty="0"/>
              <a:t> </a:t>
            </a:r>
            <a:r>
              <a:rPr lang="en-GB" dirty="0" err="1"/>
              <a:t>vakoverschrijdend</a:t>
            </a:r>
            <a:r>
              <a:rPr lang="en-GB" dirty="0"/>
              <a:t> </a:t>
            </a:r>
            <a:r>
              <a:rPr lang="en-GB" dirty="0" err="1"/>
              <a:t>gewerkt</a:t>
            </a:r>
            <a:r>
              <a:rPr lang="en-GB" dirty="0"/>
              <a:t>. </a:t>
            </a:r>
            <a:br>
              <a:rPr lang="en-GB" dirty="0">
                <a:cs typeface="+mn-lt"/>
              </a:rPr>
            </a:br>
            <a:endParaRPr lang="en-GB"/>
          </a:p>
          <a:p>
            <a:pPr marL="171450" indent="-171450">
              <a:buFont typeface="Arial" panose="020B0604020202020204" pitchFamily="34" charset="0"/>
              <a:buChar char="•"/>
            </a:pPr>
            <a:r>
              <a:rPr lang="en-GB" b="1" dirty="0" err="1"/>
              <a:t>Flexibele</a:t>
            </a:r>
            <a:r>
              <a:rPr lang="en-GB" b="1" dirty="0"/>
              <a:t> </a:t>
            </a:r>
            <a:r>
              <a:rPr lang="en-GB" b="1" dirty="0" err="1"/>
              <a:t>infrastructuur</a:t>
            </a:r>
            <a:br>
              <a:rPr lang="en-GB" dirty="0">
                <a:cs typeface="+mn-lt"/>
              </a:rPr>
            </a:br>
            <a:br>
              <a:rPr lang="en-GB" dirty="0">
                <a:cs typeface="+mn-lt"/>
              </a:rPr>
            </a:br>
            <a:r>
              <a:rPr lang="en-GB" dirty="0"/>
              <a:t>Dit </a:t>
            </a:r>
            <a:r>
              <a:rPr lang="en-GB" dirty="0" err="1"/>
              <a:t>heeft</a:t>
            </a:r>
            <a:r>
              <a:rPr lang="en-GB" dirty="0"/>
              <a:t> </a:t>
            </a:r>
            <a:r>
              <a:rPr lang="en-GB" dirty="0" err="1"/>
              <a:t>ook</a:t>
            </a:r>
            <a:r>
              <a:rPr lang="en-GB" dirty="0"/>
              <a:t> </a:t>
            </a:r>
            <a:r>
              <a:rPr lang="en-GB" dirty="0" err="1"/>
              <a:t>een</a:t>
            </a:r>
            <a:r>
              <a:rPr lang="en-GB" dirty="0"/>
              <a:t> </a:t>
            </a:r>
            <a:r>
              <a:rPr lang="en-GB" dirty="0" err="1"/>
              <a:t>weerslag</a:t>
            </a:r>
            <a:r>
              <a:rPr lang="en-GB" dirty="0"/>
              <a:t> op de </a:t>
            </a:r>
            <a:r>
              <a:rPr lang="en-GB" dirty="0" err="1"/>
              <a:t>manier</a:t>
            </a:r>
            <a:r>
              <a:rPr lang="en-GB" dirty="0"/>
              <a:t> </a:t>
            </a:r>
            <a:r>
              <a:rPr lang="en-GB" dirty="0" err="1"/>
              <a:t>waarop</a:t>
            </a:r>
            <a:r>
              <a:rPr lang="en-GB" dirty="0"/>
              <a:t> we met de </a:t>
            </a:r>
            <a:r>
              <a:rPr lang="en-GB" dirty="0" err="1"/>
              <a:t>infrastructuur</a:t>
            </a:r>
            <a:r>
              <a:rPr lang="en-GB" dirty="0"/>
              <a:t> </a:t>
            </a:r>
            <a:r>
              <a:rPr lang="en-GB" dirty="0" err="1"/>
              <a:t>omgaan</a:t>
            </a:r>
            <a:r>
              <a:rPr lang="en-GB" dirty="0"/>
              <a:t>. In </a:t>
            </a:r>
            <a:r>
              <a:rPr lang="en-GB" dirty="0" err="1"/>
              <a:t>een</a:t>
            </a:r>
            <a:r>
              <a:rPr lang="en-GB" dirty="0"/>
              <a:t> </a:t>
            </a:r>
            <a:r>
              <a:rPr lang="en-GB" dirty="0" err="1"/>
              <a:t>innovatieve</a:t>
            </a:r>
            <a:r>
              <a:rPr lang="en-GB" dirty="0"/>
              <a:t> </a:t>
            </a:r>
            <a:r>
              <a:rPr lang="en-GB" dirty="0" err="1"/>
              <a:t>leeromgeving</a:t>
            </a:r>
            <a:r>
              <a:rPr lang="en-GB" dirty="0"/>
              <a:t> </a:t>
            </a:r>
            <a:r>
              <a:rPr lang="en-GB" dirty="0" err="1"/>
              <a:t>moeten</a:t>
            </a:r>
            <a:r>
              <a:rPr lang="en-GB" dirty="0"/>
              <a:t> de </a:t>
            </a:r>
            <a:r>
              <a:rPr lang="en-GB" dirty="0" err="1"/>
              <a:t>indeling</a:t>
            </a:r>
            <a:r>
              <a:rPr lang="en-GB" dirty="0"/>
              <a:t> </a:t>
            </a:r>
            <a:r>
              <a:rPr lang="en-GB" dirty="0" err="1"/>
              <a:t>en</a:t>
            </a:r>
            <a:r>
              <a:rPr lang="en-GB" dirty="0"/>
              <a:t> </a:t>
            </a:r>
            <a:r>
              <a:rPr lang="en-GB" dirty="0" err="1"/>
              <a:t>inrichting</a:t>
            </a:r>
            <a:r>
              <a:rPr lang="en-GB" dirty="0"/>
              <a:t> van de </a:t>
            </a:r>
            <a:r>
              <a:rPr lang="en-GB" dirty="0" err="1"/>
              <a:t>gebouwen</a:t>
            </a:r>
            <a:r>
              <a:rPr lang="en-GB" dirty="0"/>
              <a:t> </a:t>
            </a:r>
            <a:r>
              <a:rPr lang="en-GB" dirty="0" err="1"/>
              <a:t>en</a:t>
            </a:r>
            <a:r>
              <a:rPr lang="en-GB" dirty="0"/>
              <a:t> </a:t>
            </a:r>
            <a:r>
              <a:rPr lang="en-GB" dirty="0" err="1"/>
              <a:t>ruimtes</a:t>
            </a:r>
            <a:r>
              <a:rPr lang="en-GB" dirty="0"/>
              <a:t> </a:t>
            </a:r>
            <a:r>
              <a:rPr lang="en-GB" dirty="0" err="1"/>
              <a:t>passen</a:t>
            </a:r>
            <a:r>
              <a:rPr lang="en-GB" dirty="0"/>
              <a:t> </a:t>
            </a:r>
            <a:r>
              <a:rPr lang="en-GB" dirty="0" err="1"/>
              <a:t>bij</a:t>
            </a:r>
            <a:r>
              <a:rPr lang="en-GB" dirty="0"/>
              <a:t> de </a:t>
            </a:r>
            <a:r>
              <a:rPr lang="en-GB" dirty="0" err="1"/>
              <a:t>pedagogie</a:t>
            </a:r>
            <a:r>
              <a:rPr lang="en-GB" dirty="0"/>
              <a:t> </a:t>
            </a:r>
            <a:r>
              <a:rPr lang="en-GB" dirty="0" err="1"/>
              <a:t>en</a:t>
            </a:r>
            <a:r>
              <a:rPr lang="en-GB" dirty="0"/>
              <a:t> </a:t>
            </a:r>
            <a:r>
              <a:rPr lang="en-GB" dirty="0" err="1"/>
              <a:t>didactiek</a:t>
            </a:r>
            <a:r>
              <a:rPr lang="en-GB" dirty="0"/>
              <a:t>. De </a:t>
            </a:r>
            <a:r>
              <a:rPr lang="en-GB" dirty="0" err="1"/>
              <a:t>leeromgeving</a:t>
            </a:r>
            <a:r>
              <a:rPr lang="en-GB" dirty="0"/>
              <a:t> </a:t>
            </a:r>
            <a:r>
              <a:rPr lang="en-GB" dirty="0" err="1"/>
              <a:t>moet</a:t>
            </a:r>
            <a:r>
              <a:rPr lang="en-GB" dirty="0"/>
              <a:t> </a:t>
            </a:r>
            <a:r>
              <a:rPr lang="en-GB" dirty="0" err="1"/>
              <a:t>dus</a:t>
            </a:r>
            <a:r>
              <a:rPr lang="en-GB" dirty="0"/>
              <a:t> </a:t>
            </a:r>
            <a:r>
              <a:rPr lang="en-GB" dirty="0" err="1"/>
              <a:t>zowel</a:t>
            </a:r>
            <a:r>
              <a:rPr lang="en-GB" dirty="0"/>
              <a:t> </a:t>
            </a:r>
            <a:r>
              <a:rPr lang="en-GB" dirty="0" err="1"/>
              <a:t>klassikale</a:t>
            </a:r>
            <a:r>
              <a:rPr lang="en-GB" dirty="0"/>
              <a:t> </a:t>
            </a:r>
            <a:r>
              <a:rPr lang="en-GB" dirty="0" err="1"/>
              <a:t>instructie</a:t>
            </a:r>
            <a:r>
              <a:rPr lang="en-GB" dirty="0"/>
              <a:t> </a:t>
            </a:r>
            <a:r>
              <a:rPr lang="en-GB" dirty="0" err="1"/>
              <a:t>en</a:t>
            </a:r>
            <a:r>
              <a:rPr lang="en-GB" dirty="0"/>
              <a:t> </a:t>
            </a:r>
            <a:r>
              <a:rPr lang="en-GB" dirty="0" err="1"/>
              <a:t>samen</a:t>
            </a:r>
            <a:r>
              <a:rPr lang="en-GB" dirty="0"/>
              <a:t> </a:t>
            </a:r>
            <a:r>
              <a:rPr lang="en-GB" dirty="0" err="1"/>
              <a:t>leren</a:t>
            </a:r>
            <a:r>
              <a:rPr lang="en-GB" dirty="0"/>
              <a:t> </a:t>
            </a:r>
            <a:r>
              <a:rPr lang="en-GB" dirty="0" err="1"/>
              <a:t>als</a:t>
            </a:r>
            <a:r>
              <a:rPr lang="en-GB" dirty="0"/>
              <a:t> </a:t>
            </a:r>
            <a:r>
              <a:rPr lang="en-GB" dirty="0" err="1"/>
              <a:t>differentiatie</a:t>
            </a:r>
            <a:r>
              <a:rPr lang="en-GB" dirty="0"/>
              <a:t> in </a:t>
            </a:r>
            <a:r>
              <a:rPr lang="en-GB" dirty="0" err="1"/>
              <a:t>kleinere</a:t>
            </a:r>
            <a:r>
              <a:rPr lang="en-GB" dirty="0"/>
              <a:t> </a:t>
            </a:r>
            <a:r>
              <a:rPr lang="en-GB" dirty="0" err="1"/>
              <a:t>groepen</a:t>
            </a:r>
            <a:r>
              <a:rPr lang="en-GB" dirty="0"/>
              <a:t> of </a:t>
            </a:r>
            <a:r>
              <a:rPr lang="en-GB" dirty="0" err="1"/>
              <a:t>zelfstandige</a:t>
            </a:r>
            <a:r>
              <a:rPr lang="en-GB" dirty="0"/>
              <a:t> </a:t>
            </a:r>
            <a:r>
              <a:rPr lang="en-GB" dirty="0" err="1"/>
              <a:t>verwerking</a:t>
            </a:r>
            <a:r>
              <a:rPr lang="en-GB" dirty="0"/>
              <a:t> van </a:t>
            </a:r>
            <a:r>
              <a:rPr lang="en-GB" dirty="0" err="1"/>
              <a:t>opdrachten</a:t>
            </a:r>
            <a:r>
              <a:rPr lang="en-GB" dirty="0"/>
              <a:t> </a:t>
            </a:r>
            <a:r>
              <a:rPr lang="en-GB" dirty="0" err="1"/>
              <a:t>mogelijk</a:t>
            </a:r>
            <a:r>
              <a:rPr lang="en-GB" dirty="0"/>
              <a:t> </a:t>
            </a:r>
            <a:r>
              <a:rPr lang="en-GB" dirty="0" err="1"/>
              <a:t>maken</a:t>
            </a:r>
            <a:r>
              <a:rPr lang="en-GB" dirty="0"/>
              <a:t>. </a:t>
            </a:r>
            <a:br>
              <a:rPr lang="en-GB" dirty="0">
                <a:cs typeface="+mn-lt"/>
              </a:rPr>
            </a:br>
            <a:endParaRPr lang="en-GB"/>
          </a:p>
          <a:p>
            <a:pPr marL="171450" indent="-171450">
              <a:buFont typeface="Arial" panose="020B0604020202020204" pitchFamily="34" charset="0"/>
              <a:buChar char="•"/>
            </a:pPr>
            <a:r>
              <a:rPr lang="en-GB" b="1" dirty="0" err="1"/>
              <a:t>Flexibele</a:t>
            </a:r>
            <a:r>
              <a:rPr lang="en-GB" b="1" dirty="0"/>
              <a:t> </a:t>
            </a:r>
            <a:r>
              <a:rPr lang="en-GB" b="1" dirty="0" err="1"/>
              <a:t>inzet</a:t>
            </a:r>
            <a:r>
              <a:rPr lang="en-GB" b="1" dirty="0"/>
              <a:t> </a:t>
            </a:r>
            <a:r>
              <a:rPr lang="en-GB" b="1" dirty="0" err="1"/>
              <a:t>en</a:t>
            </a:r>
            <a:r>
              <a:rPr lang="en-GB" b="1" dirty="0"/>
              <a:t> </a:t>
            </a:r>
            <a:r>
              <a:rPr lang="en-GB" b="1" dirty="0" err="1"/>
              <a:t>teamwerking</a:t>
            </a:r>
            <a:r>
              <a:rPr lang="en-GB" b="1" dirty="0"/>
              <a:t> (</a:t>
            </a:r>
            <a:r>
              <a:rPr lang="en-GB" b="1" dirty="0" err="1"/>
              <a:t>arbeidsorganisatie</a:t>
            </a:r>
            <a:r>
              <a:rPr lang="en-GB" b="1" dirty="0"/>
              <a:t>)</a:t>
            </a:r>
            <a:br>
              <a:rPr lang="en-GB" dirty="0">
                <a:cs typeface="+mn-lt"/>
              </a:rPr>
            </a:br>
            <a:br>
              <a:rPr lang="en-GB" dirty="0">
                <a:cs typeface="+mn-lt"/>
              </a:rPr>
            </a:br>
            <a:r>
              <a:rPr lang="en-GB" dirty="0"/>
              <a:t>Tot slot </a:t>
            </a:r>
            <a:r>
              <a:rPr lang="en-GB" dirty="0" err="1"/>
              <a:t>moeten</a:t>
            </a:r>
            <a:r>
              <a:rPr lang="en-GB" dirty="0"/>
              <a:t> we </a:t>
            </a:r>
            <a:r>
              <a:rPr lang="en-GB" dirty="0" err="1"/>
              <a:t>ook</a:t>
            </a:r>
            <a:r>
              <a:rPr lang="en-GB" dirty="0"/>
              <a:t> </a:t>
            </a:r>
            <a:r>
              <a:rPr lang="en-GB" dirty="0" err="1"/>
              <a:t>zoeken</a:t>
            </a:r>
            <a:r>
              <a:rPr lang="en-GB" dirty="0"/>
              <a:t> </a:t>
            </a:r>
            <a:r>
              <a:rPr lang="en-GB" dirty="0" err="1"/>
              <a:t>naar</a:t>
            </a:r>
            <a:r>
              <a:rPr lang="en-GB" dirty="0"/>
              <a:t> </a:t>
            </a:r>
            <a:r>
              <a:rPr lang="en-GB" dirty="0" err="1"/>
              <a:t>andere</a:t>
            </a:r>
            <a:r>
              <a:rPr lang="en-GB" dirty="0"/>
              <a:t>, </a:t>
            </a:r>
            <a:r>
              <a:rPr lang="en-GB" dirty="0" err="1"/>
              <a:t>slimmeren</a:t>
            </a:r>
            <a:r>
              <a:rPr lang="en-GB" dirty="0"/>
              <a:t> </a:t>
            </a:r>
            <a:r>
              <a:rPr lang="en-GB" dirty="0" err="1"/>
              <a:t>manieren</a:t>
            </a:r>
            <a:r>
              <a:rPr lang="en-GB" dirty="0"/>
              <a:t> om het </a:t>
            </a:r>
            <a:r>
              <a:rPr lang="en-GB" dirty="0" err="1"/>
              <a:t>werk</a:t>
            </a:r>
            <a:r>
              <a:rPr lang="en-GB" dirty="0"/>
              <a:t> </a:t>
            </a:r>
            <a:r>
              <a:rPr lang="en-GB" dirty="0" err="1"/>
              <a:t>binnen</a:t>
            </a:r>
            <a:r>
              <a:rPr lang="en-GB" dirty="0"/>
              <a:t> </a:t>
            </a:r>
            <a:r>
              <a:rPr lang="en-GB" dirty="0" err="1"/>
              <a:t>scholen</a:t>
            </a:r>
            <a:r>
              <a:rPr lang="en-GB" dirty="0"/>
              <a:t> </a:t>
            </a:r>
            <a:r>
              <a:rPr lang="en-GB" dirty="0" err="1"/>
              <a:t>te</a:t>
            </a:r>
            <a:r>
              <a:rPr lang="en-GB" dirty="0"/>
              <a:t> </a:t>
            </a:r>
            <a:r>
              <a:rPr lang="en-GB" dirty="0" err="1"/>
              <a:t>verdelen</a:t>
            </a:r>
            <a:r>
              <a:rPr lang="en-GB" dirty="0"/>
              <a:t>, </a:t>
            </a:r>
            <a:r>
              <a:rPr lang="en-GB" dirty="0" err="1"/>
              <a:t>organiseren</a:t>
            </a:r>
            <a:r>
              <a:rPr lang="en-GB" dirty="0"/>
              <a:t>, </a:t>
            </a:r>
            <a:r>
              <a:rPr lang="en-GB" dirty="0" err="1"/>
              <a:t>aansturen</a:t>
            </a:r>
            <a:r>
              <a:rPr lang="en-GB" dirty="0"/>
              <a:t> </a:t>
            </a:r>
            <a:r>
              <a:rPr lang="en-GB" dirty="0" err="1"/>
              <a:t>en</a:t>
            </a:r>
            <a:r>
              <a:rPr lang="en-GB" dirty="0"/>
              <a:t> </a:t>
            </a:r>
            <a:r>
              <a:rPr lang="en-GB" dirty="0" err="1"/>
              <a:t>begeleiden</a:t>
            </a:r>
            <a:r>
              <a:rPr lang="en-GB" dirty="0"/>
              <a:t>, </a:t>
            </a:r>
            <a:r>
              <a:rPr lang="en-GB" dirty="0" err="1"/>
              <a:t>bv</a:t>
            </a:r>
            <a:r>
              <a:rPr lang="en-GB" dirty="0"/>
              <a:t>. via </a:t>
            </a:r>
            <a:r>
              <a:rPr lang="en-GB" dirty="0" err="1"/>
              <a:t>teamteaching</a:t>
            </a:r>
            <a:r>
              <a:rPr lang="en-GB" dirty="0"/>
              <a:t>. </a:t>
            </a:r>
            <a:r>
              <a:rPr lang="en-GB" dirty="0" err="1"/>
              <a:t>Zodat</a:t>
            </a:r>
            <a:r>
              <a:rPr lang="en-GB" dirty="0"/>
              <a:t> het de </a:t>
            </a:r>
            <a:r>
              <a:rPr lang="en-GB" dirty="0" err="1"/>
              <a:t>kwaliteit</a:t>
            </a:r>
            <a:r>
              <a:rPr lang="en-GB" dirty="0"/>
              <a:t> van </a:t>
            </a:r>
            <a:r>
              <a:rPr lang="en-GB" dirty="0" err="1"/>
              <a:t>ons</a:t>
            </a:r>
            <a:r>
              <a:rPr lang="en-GB" dirty="0"/>
              <a:t> </a:t>
            </a:r>
            <a:r>
              <a:rPr lang="en-GB" dirty="0" err="1"/>
              <a:t>onderwijs</a:t>
            </a:r>
            <a:r>
              <a:rPr lang="en-GB" dirty="0"/>
              <a:t> ten </a:t>
            </a:r>
            <a:r>
              <a:rPr lang="en-GB" dirty="0" err="1"/>
              <a:t>goede</a:t>
            </a:r>
            <a:r>
              <a:rPr lang="en-GB" dirty="0"/>
              <a:t> </a:t>
            </a:r>
            <a:r>
              <a:rPr lang="en-GB" dirty="0" err="1"/>
              <a:t>komt</a:t>
            </a:r>
            <a:r>
              <a:rPr lang="en-GB" dirty="0"/>
              <a:t> </a:t>
            </a:r>
            <a:r>
              <a:rPr lang="en-GB" dirty="0" err="1"/>
              <a:t>én</a:t>
            </a:r>
            <a:r>
              <a:rPr lang="en-GB" dirty="0"/>
              <a:t> het </a:t>
            </a:r>
            <a:r>
              <a:rPr lang="en-GB" dirty="0" err="1"/>
              <a:t>voor</a:t>
            </a:r>
            <a:r>
              <a:rPr lang="en-GB" dirty="0"/>
              <a:t> </a:t>
            </a:r>
            <a:r>
              <a:rPr lang="en-GB" dirty="0" err="1"/>
              <a:t>onze</a:t>
            </a:r>
            <a:r>
              <a:rPr lang="en-GB" dirty="0"/>
              <a:t> </a:t>
            </a:r>
            <a:r>
              <a:rPr lang="en-GB" dirty="0" err="1"/>
              <a:t>onderwijsprofessionals</a:t>
            </a:r>
            <a:r>
              <a:rPr lang="en-GB" dirty="0"/>
              <a:t> </a:t>
            </a:r>
            <a:r>
              <a:rPr lang="en-GB" dirty="0" err="1"/>
              <a:t>werkbaar</a:t>
            </a:r>
            <a:r>
              <a:rPr lang="en-GB" dirty="0"/>
              <a:t> </a:t>
            </a:r>
            <a:r>
              <a:rPr lang="en-GB" dirty="0" err="1"/>
              <a:t>blijft</a:t>
            </a:r>
            <a:r>
              <a:rPr lang="en-GB" dirty="0"/>
              <a:t>. We </a:t>
            </a:r>
            <a:r>
              <a:rPr lang="en-GB" dirty="0" err="1"/>
              <a:t>komen</a:t>
            </a:r>
            <a:r>
              <a:rPr lang="en-GB" dirty="0"/>
              <a:t> dan op het </a:t>
            </a:r>
            <a:r>
              <a:rPr lang="en-GB" dirty="0" err="1"/>
              <a:t>terrein</a:t>
            </a:r>
            <a:r>
              <a:rPr lang="en-GB" dirty="0"/>
              <a:t> van de </a:t>
            </a:r>
            <a:r>
              <a:rPr lang="en-GB" dirty="0" err="1"/>
              <a:t>arbeidsorganisatie</a:t>
            </a:r>
            <a:r>
              <a:rPr lang="en-GB" dirty="0"/>
              <a:t>. </a:t>
            </a:r>
            <a:br>
              <a:rPr lang="en-GB" dirty="0">
                <a:cs typeface="+mn-lt"/>
              </a:rPr>
            </a:br>
            <a:br>
              <a:rPr lang="en-GB" dirty="0">
                <a:cs typeface="+mn-lt"/>
              </a:rPr>
            </a:br>
            <a:r>
              <a:rPr lang="en-GB" dirty="0"/>
              <a:t>Centraal </a:t>
            </a:r>
            <a:r>
              <a:rPr lang="en-GB" dirty="0" err="1"/>
              <a:t>daarin</a:t>
            </a:r>
            <a:r>
              <a:rPr lang="en-GB" dirty="0"/>
              <a:t> </a:t>
            </a:r>
            <a:r>
              <a:rPr lang="en-GB" dirty="0" err="1"/>
              <a:t>staan</a:t>
            </a:r>
            <a:r>
              <a:rPr lang="en-GB" dirty="0"/>
              <a:t> </a:t>
            </a:r>
            <a:r>
              <a:rPr lang="en-GB" dirty="0" err="1"/>
              <a:t>complementaire</a:t>
            </a:r>
            <a:r>
              <a:rPr lang="en-GB" dirty="0"/>
              <a:t>, </a:t>
            </a:r>
            <a:r>
              <a:rPr lang="en-GB" dirty="0" err="1"/>
              <a:t>multidisciplinaire</a:t>
            </a:r>
            <a:r>
              <a:rPr lang="en-GB" dirty="0"/>
              <a:t> </a:t>
            </a:r>
            <a:r>
              <a:rPr lang="en-GB" dirty="0" err="1"/>
              <a:t>en</a:t>
            </a:r>
            <a:r>
              <a:rPr lang="en-GB" dirty="0"/>
              <a:t> </a:t>
            </a:r>
            <a:r>
              <a:rPr lang="en-GB" dirty="0" err="1"/>
              <a:t>samenwerkende</a:t>
            </a:r>
            <a:r>
              <a:rPr lang="en-GB" dirty="0"/>
              <a:t> teams, die </a:t>
            </a:r>
            <a:r>
              <a:rPr lang="en-GB" dirty="0" err="1"/>
              <a:t>samen</a:t>
            </a:r>
            <a:r>
              <a:rPr lang="en-GB" dirty="0"/>
              <a:t> </a:t>
            </a:r>
            <a:r>
              <a:rPr lang="en-GB" dirty="0" err="1"/>
              <a:t>verantwoordelijkheid</a:t>
            </a:r>
            <a:r>
              <a:rPr lang="en-GB" dirty="0"/>
              <a:t> </a:t>
            </a:r>
            <a:r>
              <a:rPr lang="en-GB" dirty="0" err="1"/>
              <a:t>dragen</a:t>
            </a:r>
            <a:r>
              <a:rPr lang="en-GB" dirty="0"/>
              <a:t> </a:t>
            </a:r>
            <a:r>
              <a:rPr lang="en-GB" dirty="0" err="1"/>
              <a:t>voor</a:t>
            </a:r>
            <a:r>
              <a:rPr lang="en-GB" dirty="0"/>
              <a:t> het </a:t>
            </a:r>
            <a:r>
              <a:rPr lang="en-GB" dirty="0" err="1"/>
              <a:t>uitvoeren</a:t>
            </a:r>
            <a:r>
              <a:rPr lang="en-GB" dirty="0"/>
              <a:t> van de </a:t>
            </a:r>
            <a:r>
              <a:rPr lang="en-GB" dirty="0" err="1"/>
              <a:t>kernopdrachten</a:t>
            </a:r>
            <a:r>
              <a:rPr lang="en-GB" dirty="0"/>
              <a:t>. </a:t>
            </a:r>
            <a:r>
              <a:rPr lang="en-GB" dirty="0" err="1"/>
              <a:t>Daarbij</a:t>
            </a:r>
            <a:r>
              <a:rPr lang="en-GB" dirty="0"/>
              <a:t> is </a:t>
            </a:r>
            <a:r>
              <a:rPr lang="en-GB" dirty="0" err="1"/>
              <a:t>meer</a:t>
            </a:r>
            <a:r>
              <a:rPr lang="en-GB" dirty="0"/>
              <a:t> </a:t>
            </a:r>
            <a:r>
              <a:rPr lang="en-GB" dirty="0" err="1"/>
              <a:t>ruimte</a:t>
            </a:r>
            <a:r>
              <a:rPr lang="en-GB" dirty="0"/>
              <a:t> </a:t>
            </a:r>
            <a:r>
              <a:rPr lang="en-GB" dirty="0" err="1"/>
              <a:t>voor</a:t>
            </a:r>
            <a:r>
              <a:rPr lang="en-GB" dirty="0"/>
              <a:t> </a:t>
            </a:r>
            <a:r>
              <a:rPr lang="en-GB" dirty="0" err="1"/>
              <a:t>differentiatie</a:t>
            </a:r>
            <a:r>
              <a:rPr lang="en-GB" dirty="0"/>
              <a:t>, </a:t>
            </a:r>
            <a:r>
              <a:rPr lang="en-GB" dirty="0" err="1"/>
              <a:t>specialisatie</a:t>
            </a:r>
            <a:r>
              <a:rPr lang="en-GB" dirty="0"/>
              <a:t> </a:t>
            </a:r>
            <a:r>
              <a:rPr lang="en-GB" dirty="0" err="1"/>
              <a:t>en</a:t>
            </a:r>
            <a:r>
              <a:rPr lang="en-GB" dirty="0"/>
              <a:t> </a:t>
            </a:r>
            <a:r>
              <a:rPr lang="en-GB" dirty="0" err="1"/>
              <a:t>een</a:t>
            </a:r>
            <a:r>
              <a:rPr lang="en-GB" dirty="0"/>
              <a:t> brede </a:t>
            </a:r>
            <a:r>
              <a:rPr lang="en-GB" dirty="0" err="1"/>
              <a:t>inzetbaarheid</a:t>
            </a:r>
            <a:r>
              <a:rPr lang="en-GB" dirty="0"/>
              <a:t> van </a:t>
            </a:r>
            <a:r>
              <a:rPr lang="en-GB" dirty="0" err="1"/>
              <a:t>onderwijsprofessionals</a:t>
            </a:r>
            <a:r>
              <a:rPr lang="en-GB" dirty="0"/>
              <a:t>, </a:t>
            </a:r>
            <a:r>
              <a:rPr lang="en-GB" dirty="0" err="1"/>
              <a:t>volgens</a:t>
            </a:r>
            <a:r>
              <a:rPr lang="en-GB" dirty="0"/>
              <a:t> </a:t>
            </a:r>
            <a:r>
              <a:rPr lang="en-GB" dirty="0" err="1"/>
              <a:t>hun</a:t>
            </a:r>
            <a:r>
              <a:rPr lang="en-GB" dirty="0"/>
              <a:t> </a:t>
            </a:r>
            <a:r>
              <a:rPr lang="en-GB" dirty="0" err="1"/>
              <a:t>competenties</a:t>
            </a:r>
            <a:r>
              <a:rPr lang="en-GB" dirty="0"/>
              <a:t> </a:t>
            </a:r>
            <a:r>
              <a:rPr lang="en-GB" dirty="0" err="1"/>
              <a:t>en</a:t>
            </a:r>
            <a:r>
              <a:rPr lang="en-GB" dirty="0"/>
              <a:t> </a:t>
            </a:r>
            <a:r>
              <a:rPr lang="en-GB" dirty="0" err="1"/>
              <a:t>talenten</a:t>
            </a:r>
            <a:r>
              <a:rPr lang="en-GB" dirty="0"/>
              <a:t>. Dit </a:t>
            </a:r>
            <a:r>
              <a:rPr lang="en-GB" dirty="0" err="1"/>
              <a:t>vraagt</a:t>
            </a:r>
            <a:r>
              <a:rPr lang="en-GB" dirty="0"/>
              <a:t> </a:t>
            </a:r>
            <a:r>
              <a:rPr lang="en-GB" dirty="0" err="1"/>
              <a:t>niet</a:t>
            </a:r>
            <a:r>
              <a:rPr lang="en-GB" dirty="0"/>
              <a:t> </a:t>
            </a:r>
            <a:r>
              <a:rPr lang="en-GB" dirty="0" err="1"/>
              <a:t>alleen</a:t>
            </a:r>
            <a:r>
              <a:rPr lang="en-GB" dirty="0"/>
              <a:t> om </a:t>
            </a:r>
            <a:r>
              <a:rPr lang="en-GB" dirty="0" err="1"/>
              <a:t>een</a:t>
            </a:r>
            <a:r>
              <a:rPr lang="en-GB" dirty="0"/>
              <a:t> </a:t>
            </a:r>
            <a:r>
              <a:rPr lang="en-GB" dirty="0" err="1"/>
              <a:t>aangepast</a:t>
            </a:r>
            <a:r>
              <a:rPr lang="en-GB" dirty="0"/>
              <a:t> </a:t>
            </a:r>
            <a:r>
              <a:rPr lang="en-GB" dirty="0" err="1"/>
              <a:t>lerarenstatuut</a:t>
            </a:r>
            <a:r>
              <a:rPr lang="en-GB" dirty="0"/>
              <a:t> </a:t>
            </a:r>
            <a:r>
              <a:rPr lang="en-GB" dirty="0" err="1"/>
              <a:t>en</a:t>
            </a:r>
            <a:r>
              <a:rPr lang="en-GB" dirty="0"/>
              <a:t> HR-</a:t>
            </a:r>
            <a:r>
              <a:rPr lang="en-GB" dirty="0" err="1"/>
              <a:t>beleid</a:t>
            </a:r>
            <a:r>
              <a:rPr lang="en-GB" dirty="0"/>
              <a:t>, maar </a:t>
            </a:r>
            <a:r>
              <a:rPr lang="en-GB" dirty="0" err="1"/>
              <a:t>ook</a:t>
            </a:r>
            <a:r>
              <a:rPr lang="en-GB" dirty="0"/>
              <a:t> </a:t>
            </a:r>
            <a:r>
              <a:rPr lang="en-GB" dirty="0" err="1"/>
              <a:t>een</a:t>
            </a:r>
            <a:r>
              <a:rPr lang="en-GB" dirty="0"/>
              <a:t> </a:t>
            </a:r>
            <a:r>
              <a:rPr lang="en-GB" dirty="0" err="1"/>
              <a:t>andere</a:t>
            </a:r>
            <a:r>
              <a:rPr lang="en-GB" dirty="0"/>
              <a:t> </a:t>
            </a:r>
            <a:r>
              <a:rPr lang="en-GB" dirty="0" err="1"/>
              <a:t>organisatiecultuur</a:t>
            </a:r>
            <a:r>
              <a:rPr lang="en-GB" dirty="0"/>
              <a:t>. </a:t>
            </a:r>
            <a:br>
              <a:rPr lang="en-GB" dirty="0">
                <a:cs typeface="+mn-lt"/>
              </a:rPr>
            </a:br>
            <a:endParaRPr lang="en-GB"/>
          </a:p>
          <a:p>
            <a:pPr marL="171450" indent="-171450">
              <a:buFont typeface="Arial" panose="020B0604020202020204" pitchFamily="34" charset="0"/>
              <a:buChar char="•"/>
            </a:pPr>
            <a:r>
              <a:rPr lang="en-GB" b="1" err="1"/>
              <a:t>Inspirerende</a:t>
            </a:r>
            <a:r>
              <a:rPr lang="en-GB" b="1" dirty="0"/>
              <a:t> </a:t>
            </a:r>
            <a:r>
              <a:rPr lang="en-GB" b="1" err="1"/>
              <a:t>voorbeelden</a:t>
            </a:r>
            <a:r>
              <a:rPr lang="en-GB" b="1" dirty="0"/>
              <a:t> </a:t>
            </a:r>
            <a:r>
              <a:rPr lang="en-GB" b="1" err="1"/>
              <a:t>zijn</a:t>
            </a:r>
            <a:r>
              <a:rPr lang="en-GB" b="1" dirty="0"/>
              <a:t>:</a:t>
            </a:r>
            <a:br>
              <a:rPr lang="en-GB" b="1" dirty="0">
                <a:cs typeface="+mn-lt"/>
              </a:rPr>
            </a:br>
            <a:r>
              <a:rPr lang="en-GB" dirty="0"/>
              <a:t>- GO! atheneum Herzele (</a:t>
            </a:r>
            <a:r>
              <a:rPr lang="en-GB" err="1"/>
              <a:t>flexibele</a:t>
            </a:r>
            <a:r>
              <a:rPr lang="en-GB" dirty="0"/>
              <a:t> curriculum, school- </a:t>
            </a:r>
            <a:r>
              <a:rPr lang="en-GB" err="1"/>
              <a:t>en</a:t>
            </a:r>
            <a:r>
              <a:rPr lang="en-GB" dirty="0"/>
              <a:t> </a:t>
            </a:r>
            <a:r>
              <a:rPr lang="en-GB" err="1"/>
              <a:t>arbeidsorganisatie</a:t>
            </a:r>
            <a:r>
              <a:rPr lang="en-GB" dirty="0"/>
              <a:t>)</a:t>
            </a:r>
            <a:br>
              <a:rPr lang="en-GB" dirty="0">
                <a:cs typeface="+mn-lt"/>
              </a:rPr>
            </a:br>
            <a:r>
              <a:rPr lang="en-GB" dirty="0"/>
              <a:t>- GO! stamina Brugge (</a:t>
            </a:r>
            <a:r>
              <a:rPr lang="en-GB" err="1"/>
              <a:t>flexibele</a:t>
            </a:r>
            <a:r>
              <a:rPr lang="en-GB" dirty="0"/>
              <a:t> curriculum, school- </a:t>
            </a:r>
            <a:r>
              <a:rPr lang="en-GB" err="1"/>
              <a:t>en</a:t>
            </a:r>
            <a:r>
              <a:rPr lang="en-GB" dirty="0"/>
              <a:t> </a:t>
            </a:r>
            <a:r>
              <a:rPr lang="en-GB" err="1"/>
              <a:t>arbeidsorganisatie</a:t>
            </a:r>
            <a:r>
              <a:rPr lang="en-GB" dirty="0"/>
              <a:t>)</a:t>
            </a:r>
            <a:br>
              <a:rPr lang="en-GB" dirty="0">
                <a:cs typeface="+mn-lt"/>
              </a:rPr>
            </a:br>
            <a:r>
              <a:rPr lang="en-GB" dirty="0"/>
              <a:t>- GO! campus FLX Leopoldsburg (</a:t>
            </a:r>
            <a:r>
              <a:rPr lang="en-GB" err="1"/>
              <a:t>flexibele</a:t>
            </a:r>
            <a:r>
              <a:rPr lang="en-GB" dirty="0"/>
              <a:t> curriculum, school- </a:t>
            </a:r>
            <a:r>
              <a:rPr lang="en-GB" err="1"/>
              <a:t>en</a:t>
            </a:r>
            <a:r>
              <a:rPr lang="en-GB" dirty="0"/>
              <a:t> </a:t>
            </a:r>
            <a:r>
              <a:rPr lang="en-GB" err="1"/>
              <a:t>arbeidsorganisatie</a:t>
            </a:r>
            <a:r>
              <a:rPr lang="en-GB" dirty="0"/>
              <a:t>)</a:t>
            </a:r>
            <a:br>
              <a:rPr lang="en-GB" dirty="0">
                <a:cs typeface="+mn-lt"/>
              </a:rPr>
            </a:br>
            <a:r>
              <a:rPr lang="en-GB" dirty="0"/>
              <a:t>- GO! </a:t>
            </a:r>
            <a:r>
              <a:rPr lang="en-GB" err="1"/>
              <a:t>basisschool</a:t>
            </a:r>
            <a:r>
              <a:rPr lang="en-GB" dirty="0"/>
              <a:t> Klim-Op Vilvoorde (co-/</a:t>
            </a:r>
            <a:r>
              <a:rPr lang="en-GB" err="1"/>
              <a:t>teamteaching</a:t>
            </a:r>
            <a:r>
              <a:rPr lang="en-GB" dirty="0"/>
              <a:t> </a:t>
            </a:r>
            <a:r>
              <a:rPr lang="en-GB" err="1"/>
              <a:t>en</a:t>
            </a:r>
            <a:r>
              <a:rPr lang="en-GB" dirty="0"/>
              <a:t> </a:t>
            </a:r>
            <a:r>
              <a:rPr lang="en-GB" err="1"/>
              <a:t>flexibele</a:t>
            </a:r>
            <a:r>
              <a:rPr lang="en-GB" dirty="0"/>
              <a:t> </a:t>
            </a:r>
            <a:r>
              <a:rPr lang="en-GB" err="1"/>
              <a:t>arbeidsorganisatie</a:t>
            </a:r>
            <a:r>
              <a:rPr lang="en-GB" dirty="0"/>
              <a:t>)</a:t>
            </a:r>
            <a:br>
              <a:rPr lang="en-GB" dirty="0">
                <a:cs typeface="+mn-lt"/>
              </a:rPr>
            </a:br>
            <a:r>
              <a:rPr lang="en-GB" dirty="0"/>
              <a:t>- GO! </a:t>
            </a:r>
            <a:r>
              <a:rPr lang="en-GB" err="1"/>
              <a:t>basisschool</a:t>
            </a:r>
            <a:r>
              <a:rPr lang="en-GB" dirty="0"/>
              <a:t> De Tandem </a:t>
            </a:r>
            <a:r>
              <a:rPr lang="en-GB" err="1"/>
              <a:t>Eeklo</a:t>
            </a:r>
            <a:r>
              <a:rPr lang="en-GB" dirty="0"/>
              <a:t> (</a:t>
            </a:r>
            <a:r>
              <a:rPr lang="en-GB" err="1"/>
              <a:t>tandemklassen</a:t>
            </a:r>
            <a:r>
              <a:rPr lang="en-GB" dirty="0"/>
              <a:t> </a:t>
            </a:r>
            <a:r>
              <a:rPr lang="en-GB" err="1"/>
              <a:t>en</a:t>
            </a:r>
            <a:r>
              <a:rPr lang="en-GB" dirty="0"/>
              <a:t> </a:t>
            </a:r>
            <a:r>
              <a:rPr lang="en-GB" err="1"/>
              <a:t>flexibele</a:t>
            </a:r>
            <a:r>
              <a:rPr lang="en-GB" dirty="0"/>
              <a:t> </a:t>
            </a:r>
            <a:r>
              <a:rPr lang="en-GB" err="1"/>
              <a:t>onderwijsorganisatie</a:t>
            </a:r>
            <a:r>
              <a:rPr lang="en-GB" dirty="0"/>
              <a:t>; </a:t>
            </a:r>
            <a:r>
              <a:rPr lang="en-GB" err="1"/>
              <a:t>klas</a:t>
            </a:r>
            <a:r>
              <a:rPr lang="en-GB" dirty="0"/>
              <a:t>- </a:t>
            </a:r>
            <a:r>
              <a:rPr lang="en-GB" err="1"/>
              <a:t>en</a:t>
            </a:r>
            <a:r>
              <a:rPr lang="en-GB" dirty="0"/>
              <a:t> </a:t>
            </a:r>
            <a:r>
              <a:rPr lang="en-GB" err="1"/>
              <a:t>vakdoorbrekend</a:t>
            </a:r>
            <a:r>
              <a:rPr lang="en-GB" dirty="0"/>
              <a:t> </a:t>
            </a:r>
            <a:r>
              <a:rPr lang="en-GB" err="1"/>
              <a:t>werken</a:t>
            </a:r>
            <a:r>
              <a:rPr lang="en-GB" dirty="0"/>
              <a:t>)</a:t>
            </a:r>
            <a:br>
              <a:rPr lang="en-GB" dirty="0">
                <a:cs typeface="+mn-lt"/>
              </a:rPr>
            </a:br>
            <a:r>
              <a:rPr lang="en-GB" dirty="0"/>
              <a:t>- GO! </a:t>
            </a:r>
            <a:r>
              <a:rPr lang="en-GB" err="1"/>
              <a:t>basisschool</a:t>
            </a:r>
            <a:r>
              <a:rPr lang="en-GB" dirty="0"/>
              <a:t> De </a:t>
            </a:r>
            <a:r>
              <a:rPr lang="en-GB" err="1"/>
              <a:t>Duizendpootrakkers</a:t>
            </a:r>
            <a:r>
              <a:rPr lang="en-GB" dirty="0"/>
              <a:t> Opwijk (</a:t>
            </a:r>
            <a:r>
              <a:rPr lang="en-GB" err="1"/>
              <a:t>flexibele</a:t>
            </a:r>
            <a:r>
              <a:rPr lang="en-GB" dirty="0"/>
              <a:t> </a:t>
            </a:r>
            <a:r>
              <a:rPr lang="en-GB" err="1"/>
              <a:t>curriculumorganisatie</a:t>
            </a:r>
            <a:r>
              <a:rPr lang="en-GB" dirty="0"/>
              <a:t> </a:t>
            </a:r>
            <a:r>
              <a:rPr lang="en-GB" err="1"/>
              <a:t>en</a:t>
            </a:r>
            <a:r>
              <a:rPr lang="en-GB" dirty="0"/>
              <a:t> </a:t>
            </a:r>
            <a:r>
              <a:rPr lang="en-GB" err="1"/>
              <a:t>schoolorganisatie</a:t>
            </a:r>
            <a:r>
              <a:rPr lang="en-GB" dirty="0"/>
              <a:t> + </a:t>
            </a:r>
            <a:r>
              <a:rPr lang="en-GB" err="1"/>
              <a:t>infrastructuur</a:t>
            </a:r>
            <a:r>
              <a:rPr lang="en-GB" dirty="0"/>
              <a:t>)</a:t>
            </a:r>
          </a:p>
        </p:txBody>
      </p:sp>
      <p:sp>
        <p:nvSpPr>
          <p:cNvPr id="4" name="Slide Number Placeholder 3"/>
          <p:cNvSpPr>
            <a:spLocks noGrp="1"/>
          </p:cNvSpPr>
          <p:nvPr>
            <p:ph type="sldNum" sz="quarter" idx="5"/>
          </p:nvPr>
        </p:nvSpPr>
        <p:spPr/>
        <p:txBody>
          <a:bodyPr/>
          <a:lstStyle/>
          <a:p>
            <a:fld id="{F2153A85-B9B1-594F-B1C0-95399ECCDE3B}" type="slidenum">
              <a:rPr lang="en-BE" smtClean="0"/>
              <a:t>40</a:t>
            </a:fld>
            <a:endParaRPr lang="en-BE"/>
          </a:p>
        </p:txBody>
      </p:sp>
    </p:spTree>
    <p:extLst>
      <p:ext uri="{BB962C8B-B14F-4D97-AF65-F5344CB8AC3E}">
        <p14:creationId xmlns:p14="http://schemas.microsoft.com/office/powerpoint/2010/main" val="33670595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41</a:t>
            </a:fld>
            <a:endParaRPr lang="en-BE"/>
          </a:p>
        </p:txBody>
      </p:sp>
    </p:spTree>
    <p:extLst>
      <p:ext uri="{BB962C8B-B14F-4D97-AF65-F5344CB8AC3E}">
        <p14:creationId xmlns:p14="http://schemas.microsoft.com/office/powerpoint/2010/main" val="36518602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 school </a:t>
            </a:r>
            <a:r>
              <a:rPr lang="en-GB" dirty="0" err="1"/>
              <a:t>blijft</a:t>
            </a:r>
            <a:r>
              <a:rPr lang="en-GB" dirty="0"/>
              <a:t> de </a:t>
            </a:r>
            <a:r>
              <a:rPr lang="en-GB" dirty="0" err="1"/>
              <a:t>eerste</a:t>
            </a:r>
            <a:r>
              <a:rPr lang="en-GB" dirty="0"/>
              <a:t> </a:t>
            </a:r>
            <a:r>
              <a:rPr lang="en-GB" dirty="0" err="1"/>
              <a:t>leeromgeving</a:t>
            </a:r>
            <a:r>
              <a:rPr lang="en-GB" dirty="0"/>
              <a:t>, maar er </a:t>
            </a:r>
            <a:r>
              <a:rPr lang="en-GB" dirty="0" err="1"/>
              <a:t>worden</a:t>
            </a:r>
            <a:r>
              <a:rPr lang="en-GB" dirty="0"/>
              <a:t> </a:t>
            </a:r>
            <a:r>
              <a:rPr lang="en-GB" dirty="0" err="1"/>
              <a:t>ook</a:t>
            </a:r>
            <a:r>
              <a:rPr lang="en-GB" dirty="0"/>
              <a:t> </a:t>
            </a:r>
            <a:r>
              <a:rPr lang="en-GB" dirty="0" err="1"/>
              <a:t>leerkansen</a:t>
            </a:r>
            <a:r>
              <a:rPr lang="en-GB" dirty="0"/>
              <a:t> </a:t>
            </a:r>
            <a:r>
              <a:rPr lang="en-GB" dirty="0" err="1"/>
              <a:t>gecreëerd</a:t>
            </a:r>
            <a:r>
              <a:rPr lang="en-GB" dirty="0"/>
              <a:t> </a:t>
            </a:r>
            <a:r>
              <a:rPr lang="en-GB" dirty="0" err="1"/>
              <a:t>buiten</a:t>
            </a:r>
            <a:r>
              <a:rPr lang="en-GB" dirty="0"/>
              <a:t> de </a:t>
            </a:r>
            <a:r>
              <a:rPr lang="en-GB" dirty="0" err="1"/>
              <a:t>schoolmuren</a:t>
            </a:r>
            <a:r>
              <a:rPr lang="en-GB" dirty="0"/>
              <a:t>. De school </a:t>
            </a:r>
            <a:r>
              <a:rPr lang="en-GB" dirty="0" err="1"/>
              <a:t>wordt</a:t>
            </a:r>
            <a:r>
              <a:rPr lang="en-GB" dirty="0"/>
              <a:t> </a:t>
            </a:r>
            <a:r>
              <a:rPr lang="en-GB" dirty="0" err="1"/>
              <a:t>geïntegreerd</a:t>
            </a:r>
            <a:r>
              <a:rPr lang="en-GB" dirty="0"/>
              <a:t> in de </a:t>
            </a:r>
            <a:r>
              <a:rPr lang="en-GB" dirty="0" err="1"/>
              <a:t>samenleving</a:t>
            </a:r>
            <a:r>
              <a:rPr lang="en-GB" dirty="0"/>
              <a:t> </a:t>
            </a:r>
            <a:r>
              <a:rPr lang="en-GB" dirty="0" err="1"/>
              <a:t>en</a:t>
            </a:r>
            <a:r>
              <a:rPr lang="en-GB" dirty="0"/>
              <a:t> is </a:t>
            </a:r>
            <a:r>
              <a:rPr lang="en-GB" dirty="0" err="1"/>
              <a:t>niet</a:t>
            </a:r>
            <a:r>
              <a:rPr lang="en-GB" dirty="0"/>
              <a:t> langer </a:t>
            </a:r>
            <a:r>
              <a:rPr lang="en-GB" dirty="0" err="1"/>
              <a:t>geïsoleerd</a:t>
            </a:r>
            <a:r>
              <a:rPr lang="en-GB" dirty="0"/>
              <a:t>. Zo </a:t>
            </a:r>
            <a:r>
              <a:rPr lang="en-GB" dirty="0" err="1"/>
              <a:t>brengen</a:t>
            </a:r>
            <a:r>
              <a:rPr lang="en-GB" dirty="0"/>
              <a:t> we het ‘</a:t>
            </a:r>
            <a:r>
              <a:rPr lang="en-GB" dirty="0" err="1"/>
              <a:t>samen</a:t>
            </a:r>
            <a:r>
              <a:rPr lang="en-GB" dirty="0"/>
              <a:t> </a:t>
            </a:r>
            <a:r>
              <a:rPr lang="en-GB" dirty="0" err="1"/>
              <a:t>leren</a:t>
            </a:r>
            <a:r>
              <a:rPr lang="en-GB" dirty="0"/>
              <a:t> </a:t>
            </a:r>
            <a:r>
              <a:rPr lang="en-GB" dirty="0" err="1"/>
              <a:t>samen</a:t>
            </a:r>
            <a:r>
              <a:rPr lang="en-GB" dirty="0"/>
              <a:t> </a:t>
            </a:r>
            <a:r>
              <a:rPr lang="en-GB" dirty="0" err="1"/>
              <a:t>leven</a:t>
            </a:r>
            <a:r>
              <a:rPr lang="en-GB" dirty="0"/>
              <a:t>’ </a:t>
            </a:r>
            <a:r>
              <a:rPr lang="en-GB" dirty="0" err="1"/>
              <a:t>echt</a:t>
            </a:r>
            <a:r>
              <a:rPr lang="en-GB" dirty="0"/>
              <a:t> in de </a:t>
            </a:r>
            <a:r>
              <a:rPr lang="en-GB" dirty="0" err="1"/>
              <a:t>praktijk</a:t>
            </a:r>
            <a:r>
              <a:rPr lang="en-GB" dirty="0"/>
              <a:t>. </a:t>
            </a:r>
            <a:br>
              <a:rPr lang="en-GB" dirty="0">
                <a:cs typeface="+mn-lt"/>
              </a:rPr>
            </a:br>
            <a:endParaRPr lang="en-GB"/>
          </a:p>
          <a:p>
            <a:pPr marL="171450" indent="-171450">
              <a:buFont typeface="Arial" panose="020B0604020202020204" pitchFamily="34" charset="0"/>
              <a:buChar char="•"/>
            </a:pPr>
            <a:r>
              <a:rPr lang="en-GB" b="1" dirty="0" err="1"/>
              <a:t>Versterkte</a:t>
            </a:r>
            <a:r>
              <a:rPr lang="en-GB" b="1" dirty="0"/>
              <a:t> </a:t>
            </a:r>
            <a:r>
              <a:rPr lang="en-GB" b="1" dirty="0" err="1"/>
              <a:t>partnerschappen</a:t>
            </a:r>
            <a:br>
              <a:rPr lang="en-GB" dirty="0">
                <a:cs typeface="+mn-lt"/>
              </a:rPr>
            </a:br>
            <a:br>
              <a:rPr lang="en-GB" dirty="0">
                <a:cs typeface="+mn-lt"/>
              </a:rPr>
            </a:br>
            <a:r>
              <a:rPr lang="en-GB" dirty="0" err="1"/>
              <a:t>Relaties</a:t>
            </a:r>
            <a:r>
              <a:rPr lang="en-GB" dirty="0"/>
              <a:t> </a:t>
            </a:r>
            <a:r>
              <a:rPr lang="en-GB" dirty="0" err="1"/>
              <a:t>aangaan</a:t>
            </a:r>
            <a:r>
              <a:rPr lang="en-GB" dirty="0"/>
              <a:t> met de </a:t>
            </a:r>
            <a:r>
              <a:rPr lang="en-GB" dirty="0" err="1"/>
              <a:t>juiste</a:t>
            </a:r>
            <a:r>
              <a:rPr lang="en-GB" dirty="0"/>
              <a:t> partners is </a:t>
            </a:r>
            <a:r>
              <a:rPr lang="en-GB" dirty="0" err="1"/>
              <a:t>cruciaal</a:t>
            </a:r>
            <a:r>
              <a:rPr lang="en-GB" dirty="0"/>
              <a:t>. En </a:t>
            </a:r>
            <a:r>
              <a:rPr lang="en-GB" dirty="0" err="1"/>
              <a:t>dat</a:t>
            </a:r>
            <a:r>
              <a:rPr lang="en-GB" dirty="0"/>
              <a:t> </a:t>
            </a:r>
            <a:r>
              <a:rPr lang="en-GB" dirty="0" err="1"/>
              <a:t>zijn</a:t>
            </a:r>
            <a:r>
              <a:rPr lang="en-GB" dirty="0"/>
              <a:t> partners die </a:t>
            </a:r>
            <a:r>
              <a:rPr lang="en-GB" dirty="0" err="1"/>
              <a:t>schooldoelen</a:t>
            </a:r>
            <a:r>
              <a:rPr lang="en-GB" dirty="0"/>
              <a:t> </a:t>
            </a:r>
            <a:r>
              <a:rPr lang="en-GB" dirty="0" err="1"/>
              <a:t>helpen</a:t>
            </a:r>
            <a:r>
              <a:rPr lang="en-GB" dirty="0"/>
              <a:t> </a:t>
            </a:r>
            <a:r>
              <a:rPr lang="en-GB" dirty="0" err="1"/>
              <a:t>realiseren</a:t>
            </a:r>
            <a:r>
              <a:rPr lang="en-GB" dirty="0"/>
              <a:t>, </a:t>
            </a:r>
            <a:r>
              <a:rPr lang="en-GB" dirty="0" err="1"/>
              <a:t>vanuit</a:t>
            </a:r>
            <a:r>
              <a:rPr lang="en-GB" dirty="0"/>
              <a:t> </a:t>
            </a:r>
            <a:r>
              <a:rPr lang="en-GB" dirty="0" err="1"/>
              <a:t>hun</a:t>
            </a:r>
            <a:r>
              <a:rPr lang="en-GB" dirty="0"/>
              <a:t> </a:t>
            </a:r>
            <a:r>
              <a:rPr lang="en-GB" dirty="0" err="1"/>
              <a:t>aanvullende</a:t>
            </a:r>
            <a:r>
              <a:rPr lang="en-GB" dirty="0"/>
              <a:t> expertise. </a:t>
            </a:r>
            <a:r>
              <a:rPr lang="en-GB" dirty="0" err="1"/>
              <a:t>Scholen</a:t>
            </a:r>
            <a:r>
              <a:rPr lang="en-GB" dirty="0"/>
              <a:t> </a:t>
            </a:r>
            <a:r>
              <a:rPr lang="en-GB" dirty="0" err="1"/>
              <a:t>kiezen</a:t>
            </a:r>
            <a:r>
              <a:rPr lang="en-GB" dirty="0"/>
              <a:t> </a:t>
            </a:r>
            <a:r>
              <a:rPr lang="en-GB" dirty="0" err="1"/>
              <a:t>onder</a:t>
            </a:r>
            <a:r>
              <a:rPr lang="en-GB" dirty="0"/>
              <a:t> </a:t>
            </a:r>
            <a:r>
              <a:rPr lang="en-GB" dirty="0" err="1"/>
              <a:t>meer</a:t>
            </a:r>
            <a:r>
              <a:rPr lang="en-GB" dirty="0"/>
              <a:t> </a:t>
            </a:r>
            <a:r>
              <a:rPr lang="en-GB" dirty="0" err="1"/>
              <a:t>voor</a:t>
            </a:r>
            <a:r>
              <a:rPr lang="en-GB" dirty="0"/>
              <a:t> </a:t>
            </a:r>
            <a:r>
              <a:rPr lang="en-GB" dirty="0" err="1"/>
              <a:t>samenwerking</a:t>
            </a:r>
            <a:r>
              <a:rPr lang="en-GB" dirty="0"/>
              <a:t> met </a:t>
            </a:r>
            <a:r>
              <a:rPr lang="en-GB" dirty="0" err="1"/>
              <a:t>lokale</a:t>
            </a:r>
            <a:r>
              <a:rPr lang="en-GB" dirty="0"/>
              <a:t> partners </a:t>
            </a:r>
            <a:r>
              <a:rPr lang="en-GB" dirty="0" err="1"/>
              <a:t>voor</a:t>
            </a:r>
            <a:r>
              <a:rPr lang="en-GB" dirty="0"/>
              <a:t> </a:t>
            </a:r>
            <a:r>
              <a:rPr lang="en-GB" dirty="0" err="1"/>
              <a:t>buitenschoolse</a:t>
            </a:r>
            <a:r>
              <a:rPr lang="en-GB" dirty="0"/>
              <a:t> </a:t>
            </a:r>
            <a:r>
              <a:rPr lang="en-GB" dirty="0" err="1"/>
              <a:t>opvang</a:t>
            </a:r>
            <a:r>
              <a:rPr lang="en-GB" dirty="0"/>
              <a:t>, </a:t>
            </a:r>
            <a:r>
              <a:rPr lang="en-GB" dirty="0" err="1"/>
              <a:t>voor</a:t>
            </a:r>
            <a:r>
              <a:rPr lang="en-GB" dirty="0"/>
              <a:t> het </a:t>
            </a:r>
            <a:r>
              <a:rPr lang="en-GB" dirty="0" err="1"/>
              <a:t>gebruik</a:t>
            </a:r>
            <a:r>
              <a:rPr lang="en-GB" dirty="0"/>
              <a:t> van </a:t>
            </a:r>
            <a:r>
              <a:rPr lang="en-GB" dirty="0" err="1"/>
              <a:t>sportinfrastructuur</a:t>
            </a:r>
            <a:r>
              <a:rPr lang="en-GB" dirty="0"/>
              <a:t>, de </a:t>
            </a:r>
            <a:r>
              <a:rPr lang="en-GB" dirty="0" err="1"/>
              <a:t>ontwikkeling</a:t>
            </a:r>
            <a:r>
              <a:rPr lang="en-GB" dirty="0"/>
              <a:t> van </a:t>
            </a:r>
            <a:r>
              <a:rPr lang="en-GB" dirty="0" err="1"/>
              <a:t>artistieke</a:t>
            </a:r>
            <a:r>
              <a:rPr lang="en-GB" dirty="0"/>
              <a:t> </a:t>
            </a:r>
            <a:r>
              <a:rPr lang="en-GB" dirty="0" err="1"/>
              <a:t>en</a:t>
            </a:r>
            <a:r>
              <a:rPr lang="en-GB" dirty="0"/>
              <a:t> </a:t>
            </a:r>
            <a:r>
              <a:rPr lang="en-GB" dirty="0" err="1"/>
              <a:t>culturele</a:t>
            </a:r>
            <a:r>
              <a:rPr lang="en-GB" dirty="0"/>
              <a:t> </a:t>
            </a:r>
            <a:r>
              <a:rPr lang="en-GB" dirty="0" err="1"/>
              <a:t>competenties</a:t>
            </a:r>
            <a:r>
              <a:rPr lang="en-GB" dirty="0"/>
              <a:t> of de </a:t>
            </a:r>
            <a:r>
              <a:rPr lang="en-GB" dirty="0" err="1"/>
              <a:t>organisatie</a:t>
            </a:r>
            <a:r>
              <a:rPr lang="en-GB" dirty="0"/>
              <a:t> van </a:t>
            </a:r>
            <a:r>
              <a:rPr lang="en-GB" dirty="0" err="1"/>
              <a:t>zomerscholen</a:t>
            </a:r>
            <a:r>
              <a:rPr lang="en-GB" dirty="0"/>
              <a:t>. </a:t>
            </a:r>
            <a:br>
              <a:rPr lang="en-GB" dirty="0">
                <a:cs typeface="+mn-lt"/>
              </a:rPr>
            </a:br>
            <a:br>
              <a:rPr lang="en-GB" dirty="0">
                <a:cs typeface="+mn-lt"/>
              </a:rPr>
            </a:br>
            <a:r>
              <a:rPr lang="en-GB" dirty="0"/>
              <a:t>Ook met </a:t>
            </a:r>
            <a:r>
              <a:rPr lang="en-GB" dirty="0" err="1"/>
              <a:t>instellingen</a:t>
            </a:r>
            <a:r>
              <a:rPr lang="en-GB" dirty="0"/>
              <a:t> </a:t>
            </a:r>
            <a:r>
              <a:rPr lang="en-GB" dirty="0" err="1"/>
              <a:t>uit</a:t>
            </a:r>
            <a:r>
              <a:rPr lang="en-GB" dirty="0"/>
              <a:t> het </a:t>
            </a:r>
            <a:r>
              <a:rPr lang="en-GB" dirty="0" err="1"/>
              <a:t>hoger</a:t>
            </a:r>
            <a:r>
              <a:rPr lang="en-GB" dirty="0"/>
              <a:t> </a:t>
            </a:r>
            <a:r>
              <a:rPr lang="en-GB" dirty="0" err="1"/>
              <a:t>onderwijs</a:t>
            </a:r>
            <a:r>
              <a:rPr lang="en-GB" dirty="0"/>
              <a:t> </a:t>
            </a:r>
            <a:r>
              <a:rPr lang="en-GB" dirty="0" err="1"/>
              <a:t>en</a:t>
            </a:r>
            <a:r>
              <a:rPr lang="en-GB" dirty="0"/>
              <a:t> </a:t>
            </a:r>
            <a:r>
              <a:rPr lang="en-GB" dirty="0" err="1"/>
              <a:t>bedrijven</a:t>
            </a:r>
            <a:r>
              <a:rPr lang="en-GB" dirty="0"/>
              <a:t> op de </a:t>
            </a:r>
            <a:r>
              <a:rPr lang="en-GB" dirty="0" err="1"/>
              <a:t>arbeidsmarkt</a:t>
            </a:r>
            <a:r>
              <a:rPr lang="en-GB" dirty="0"/>
              <a:t> </a:t>
            </a:r>
            <a:r>
              <a:rPr lang="en-GB" dirty="0" err="1"/>
              <a:t>werken</a:t>
            </a:r>
            <a:r>
              <a:rPr lang="en-GB" dirty="0"/>
              <a:t> we </a:t>
            </a:r>
            <a:r>
              <a:rPr lang="en-GB" dirty="0" err="1"/>
              <a:t>nauw</a:t>
            </a:r>
            <a:r>
              <a:rPr lang="en-GB" dirty="0"/>
              <a:t> </a:t>
            </a:r>
            <a:r>
              <a:rPr lang="en-GB" dirty="0" err="1"/>
              <a:t>samen</a:t>
            </a:r>
            <a:r>
              <a:rPr lang="en-GB" dirty="0"/>
              <a:t>. Dan </a:t>
            </a:r>
            <a:r>
              <a:rPr lang="en-GB" dirty="0" err="1"/>
              <a:t>kunnen</a:t>
            </a:r>
            <a:r>
              <a:rPr lang="en-GB" dirty="0"/>
              <a:t> </a:t>
            </a:r>
            <a:r>
              <a:rPr lang="en-GB" dirty="0" err="1"/>
              <a:t>onze</a:t>
            </a:r>
            <a:r>
              <a:rPr lang="en-GB" dirty="0"/>
              <a:t> </a:t>
            </a:r>
            <a:r>
              <a:rPr lang="en-GB" dirty="0" err="1"/>
              <a:t>leerlingen</a:t>
            </a:r>
            <a:r>
              <a:rPr lang="en-GB" dirty="0"/>
              <a:t> </a:t>
            </a:r>
            <a:r>
              <a:rPr lang="en-GB" dirty="0" err="1"/>
              <a:t>en</a:t>
            </a:r>
            <a:r>
              <a:rPr lang="en-GB" dirty="0"/>
              <a:t> </a:t>
            </a:r>
            <a:r>
              <a:rPr lang="en-GB" dirty="0" err="1"/>
              <a:t>cursisten</a:t>
            </a:r>
            <a:r>
              <a:rPr lang="en-GB" dirty="0"/>
              <a:t> </a:t>
            </a:r>
            <a:r>
              <a:rPr lang="en-GB" dirty="0" err="1"/>
              <a:t>sneller</a:t>
            </a:r>
            <a:r>
              <a:rPr lang="en-GB" dirty="0"/>
              <a:t> </a:t>
            </a:r>
            <a:r>
              <a:rPr lang="en-GB" dirty="0" err="1"/>
              <a:t>en</a:t>
            </a:r>
            <a:r>
              <a:rPr lang="en-GB" dirty="0"/>
              <a:t> </a:t>
            </a:r>
            <a:r>
              <a:rPr lang="en-GB" dirty="0" err="1"/>
              <a:t>makkelijker</a:t>
            </a:r>
            <a:r>
              <a:rPr lang="en-GB" dirty="0"/>
              <a:t> de stap </a:t>
            </a:r>
            <a:r>
              <a:rPr lang="en-GB" dirty="0" err="1"/>
              <a:t>daarheen</a:t>
            </a:r>
            <a:r>
              <a:rPr lang="en-GB" dirty="0"/>
              <a:t> </a:t>
            </a:r>
            <a:r>
              <a:rPr lang="en-GB" dirty="0" err="1"/>
              <a:t>zetten</a:t>
            </a:r>
            <a:r>
              <a:rPr lang="en-GB" dirty="0"/>
              <a:t> </a:t>
            </a:r>
            <a:r>
              <a:rPr lang="en-GB" dirty="0" err="1"/>
              <a:t>en</a:t>
            </a:r>
            <a:r>
              <a:rPr lang="en-GB" dirty="0"/>
              <a:t> </a:t>
            </a:r>
            <a:r>
              <a:rPr lang="en-GB" dirty="0" err="1"/>
              <a:t>zijn</a:t>
            </a:r>
            <a:r>
              <a:rPr lang="en-GB" dirty="0"/>
              <a:t> ze </a:t>
            </a:r>
            <a:r>
              <a:rPr lang="en-GB" dirty="0" err="1"/>
              <a:t>beter</a:t>
            </a:r>
            <a:r>
              <a:rPr lang="en-GB" dirty="0"/>
              <a:t> </a:t>
            </a:r>
            <a:r>
              <a:rPr lang="en-GB" dirty="0" err="1"/>
              <a:t>voorbereid</a:t>
            </a:r>
            <a:r>
              <a:rPr lang="en-GB" dirty="0"/>
              <a:t>. Zo </a:t>
            </a:r>
            <a:r>
              <a:rPr lang="en-GB" dirty="0" err="1"/>
              <a:t>kunnen</a:t>
            </a:r>
            <a:r>
              <a:rPr lang="en-GB" dirty="0"/>
              <a:t> ze lessen </a:t>
            </a:r>
            <a:r>
              <a:rPr lang="en-GB" dirty="0" err="1"/>
              <a:t>volgen</a:t>
            </a:r>
            <a:r>
              <a:rPr lang="en-GB" dirty="0"/>
              <a:t> </a:t>
            </a:r>
            <a:r>
              <a:rPr lang="en-GB" dirty="0" err="1"/>
              <a:t>aan</a:t>
            </a:r>
            <a:r>
              <a:rPr lang="en-GB" dirty="0"/>
              <a:t> de </a:t>
            </a:r>
            <a:r>
              <a:rPr lang="en-GB" dirty="0" err="1"/>
              <a:t>hogeschool</a:t>
            </a:r>
            <a:r>
              <a:rPr lang="en-GB" dirty="0"/>
              <a:t> of </a:t>
            </a:r>
            <a:r>
              <a:rPr lang="en-GB" dirty="0" err="1"/>
              <a:t>universiteit</a:t>
            </a:r>
            <a:r>
              <a:rPr lang="en-GB" dirty="0"/>
              <a:t> of </a:t>
            </a:r>
            <a:r>
              <a:rPr lang="en-GB" dirty="0" err="1"/>
              <a:t>leren</a:t>
            </a:r>
            <a:r>
              <a:rPr lang="en-GB" dirty="0"/>
              <a:t> ‘op de </a:t>
            </a:r>
            <a:r>
              <a:rPr lang="en-GB" dirty="0" err="1"/>
              <a:t>werkvloer</a:t>
            </a:r>
            <a:r>
              <a:rPr lang="en-GB" dirty="0"/>
              <a:t>’. Het </a:t>
            </a:r>
            <a:r>
              <a:rPr lang="en-GB" dirty="0" err="1"/>
              <a:t>gaat</a:t>
            </a:r>
            <a:r>
              <a:rPr lang="en-GB" dirty="0"/>
              <a:t> dan om alle </a:t>
            </a:r>
            <a:r>
              <a:rPr lang="en-GB" dirty="0" err="1"/>
              <a:t>vormen</a:t>
            </a:r>
            <a:r>
              <a:rPr lang="en-GB" dirty="0"/>
              <a:t> van </a:t>
            </a:r>
            <a:r>
              <a:rPr lang="en-GB" dirty="0" err="1"/>
              <a:t>werkplekleren</a:t>
            </a:r>
            <a:r>
              <a:rPr lang="en-GB" dirty="0"/>
              <a:t>, van </a:t>
            </a:r>
            <a:r>
              <a:rPr lang="en-GB" dirty="0" err="1"/>
              <a:t>een</a:t>
            </a:r>
            <a:r>
              <a:rPr lang="en-GB" dirty="0"/>
              <a:t> </a:t>
            </a:r>
            <a:r>
              <a:rPr lang="en-GB" dirty="0" err="1"/>
              <a:t>klassieke</a:t>
            </a:r>
            <a:r>
              <a:rPr lang="en-GB" dirty="0"/>
              <a:t> stage tot </a:t>
            </a:r>
            <a:r>
              <a:rPr lang="en-GB" dirty="0" err="1"/>
              <a:t>een</a:t>
            </a:r>
            <a:r>
              <a:rPr lang="en-GB" dirty="0"/>
              <a:t> </a:t>
            </a:r>
            <a:r>
              <a:rPr lang="en-GB" dirty="0" err="1"/>
              <a:t>systeem</a:t>
            </a:r>
            <a:r>
              <a:rPr lang="en-GB" dirty="0"/>
              <a:t> van </a:t>
            </a:r>
            <a:r>
              <a:rPr lang="en-GB" dirty="0" err="1"/>
              <a:t>duaal</a:t>
            </a:r>
            <a:r>
              <a:rPr lang="en-GB" dirty="0"/>
              <a:t> </a:t>
            </a:r>
            <a:r>
              <a:rPr lang="en-GB" dirty="0" err="1"/>
              <a:t>leren</a:t>
            </a:r>
            <a:r>
              <a:rPr lang="en-GB" dirty="0"/>
              <a:t>, </a:t>
            </a:r>
            <a:r>
              <a:rPr lang="en-GB" dirty="0" err="1"/>
              <a:t>waarbij</a:t>
            </a:r>
            <a:r>
              <a:rPr lang="en-GB" dirty="0"/>
              <a:t> </a:t>
            </a:r>
            <a:r>
              <a:rPr lang="en-GB" dirty="0" err="1"/>
              <a:t>leeromgevingen</a:t>
            </a:r>
            <a:r>
              <a:rPr lang="en-GB" dirty="0"/>
              <a:t> </a:t>
            </a:r>
            <a:r>
              <a:rPr lang="en-GB" dirty="0" err="1"/>
              <a:t>ingebed</a:t>
            </a:r>
            <a:r>
              <a:rPr lang="en-GB" dirty="0"/>
              <a:t> </a:t>
            </a:r>
            <a:r>
              <a:rPr lang="en-GB" dirty="0" err="1"/>
              <a:t>worden</a:t>
            </a:r>
            <a:r>
              <a:rPr lang="en-GB" dirty="0"/>
              <a:t> in </a:t>
            </a:r>
            <a:r>
              <a:rPr lang="en-GB" dirty="0" err="1"/>
              <a:t>een</a:t>
            </a:r>
            <a:r>
              <a:rPr lang="en-GB" dirty="0"/>
              <a:t> </a:t>
            </a:r>
            <a:r>
              <a:rPr lang="en-GB" dirty="0" err="1"/>
              <a:t>andere</a:t>
            </a:r>
            <a:r>
              <a:rPr lang="en-GB" dirty="0"/>
              <a:t> context dan de school. </a:t>
            </a:r>
            <a:br>
              <a:rPr lang="en-GB" dirty="0">
                <a:cs typeface="+mn-lt"/>
              </a:rPr>
            </a:br>
            <a:br>
              <a:rPr lang="en-GB" dirty="0">
                <a:cs typeface="+mn-lt"/>
              </a:rPr>
            </a:br>
            <a:r>
              <a:rPr lang="en-GB" dirty="0"/>
              <a:t>Tot slot </a:t>
            </a:r>
            <a:r>
              <a:rPr lang="en-GB" dirty="0" err="1"/>
              <a:t>dragen</a:t>
            </a:r>
            <a:r>
              <a:rPr lang="en-GB" dirty="0"/>
              <a:t> </a:t>
            </a:r>
            <a:r>
              <a:rPr lang="en-GB" dirty="0" err="1"/>
              <a:t>sterke</a:t>
            </a:r>
            <a:r>
              <a:rPr lang="en-GB" dirty="0"/>
              <a:t> </a:t>
            </a:r>
            <a:r>
              <a:rPr lang="en-GB" dirty="0" err="1"/>
              <a:t>partnerschappen</a:t>
            </a:r>
            <a:r>
              <a:rPr lang="en-GB" dirty="0"/>
              <a:t> </a:t>
            </a:r>
            <a:r>
              <a:rPr lang="en-GB" dirty="0" err="1"/>
              <a:t>ook</a:t>
            </a:r>
            <a:r>
              <a:rPr lang="en-GB" dirty="0"/>
              <a:t> </a:t>
            </a:r>
            <a:r>
              <a:rPr lang="en-GB" dirty="0" err="1"/>
              <a:t>bij</a:t>
            </a:r>
            <a:r>
              <a:rPr lang="en-GB" dirty="0"/>
              <a:t> </a:t>
            </a:r>
            <a:r>
              <a:rPr lang="en-GB" dirty="0" err="1"/>
              <a:t>aan</a:t>
            </a:r>
            <a:r>
              <a:rPr lang="en-GB" dirty="0"/>
              <a:t> </a:t>
            </a:r>
            <a:r>
              <a:rPr lang="en-GB" dirty="0" err="1"/>
              <a:t>inclusief</a:t>
            </a:r>
            <a:r>
              <a:rPr lang="en-GB" dirty="0"/>
              <a:t> </a:t>
            </a:r>
            <a:r>
              <a:rPr lang="en-GB" dirty="0" err="1"/>
              <a:t>onderwijs</a:t>
            </a:r>
            <a:r>
              <a:rPr lang="en-GB" dirty="0"/>
              <a:t>. De </a:t>
            </a:r>
            <a:r>
              <a:rPr lang="en-GB" dirty="0" err="1"/>
              <a:t>samenwerking</a:t>
            </a:r>
            <a:r>
              <a:rPr lang="en-GB" dirty="0"/>
              <a:t> met de Centra </a:t>
            </a:r>
            <a:r>
              <a:rPr lang="en-GB" dirty="0" err="1"/>
              <a:t>voor</a:t>
            </a:r>
            <a:r>
              <a:rPr lang="en-GB" dirty="0"/>
              <a:t> </a:t>
            </a:r>
            <a:r>
              <a:rPr lang="en-GB" dirty="0" err="1"/>
              <a:t>Leerlingenbegeleiding</a:t>
            </a:r>
            <a:r>
              <a:rPr lang="en-GB" dirty="0"/>
              <a:t> (CLB) </a:t>
            </a:r>
            <a:r>
              <a:rPr lang="en-GB" dirty="0" err="1"/>
              <a:t>en</a:t>
            </a:r>
            <a:r>
              <a:rPr lang="en-GB" dirty="0"/>
              <a:t> de </a:t>
            </a:r>
            <a:r>
              <a:rPr lang="en-GB" dirty="0" err="1"/>
              <a:t>leersteuncentra</a:t>
            </a:r>
            <a:r>
              <a:rPr lang="en-GB" dirty="0"/>
              <a:t> </a:t>
            </a:r>
            <a:r>
              <a:rPr lang="en-GB" dirty="0" err="1"/>
              <a:t>versterkt</a:t>
            </a:r>
            <a:r>
              <a:rPr lang="en-GB" dirty="0"/>
              <a:t> de </a:t>
            </a:r>
            <a:r>
              <a:rPr lang="en-GB" dirty="0" err="1"/>
              <a:t>scholen</a:t>
            </a:r>
            <a:r>
              <a:rPr lang="en-GB" dirty="0"/>
              <a:t>, </a:t>
            </a:r>
            <a:r>
              <a:rPr lang="en-GB" dirty="0" err="1"/>
              <a:t>zodat</a:t>
            </a:r>
            <a:r>
              <a:rPr lang="en-GB" dirty="0"/>
              <a:t> </a:t>
            </a:r>
            <a:r>
              <a:rPr lang="en-GB" dirty="0" err="1"/>
              <a:t>meer</a:t>
            </a:r>
            <a:r>
              <a:rPr lang="en-GB" dirty="0"/>
              <a:t> </a:t>
            </a:r>
            <a:r>
              <a:rPr lang="en-GB" dirty="0" err="1"/>
              <a:t>leerlingen</a:t>
            </a:r>
            <a:r>
              <a:rPr lang="en-GB" dirty="0"/>
              <a:t> met </a:t>
            </a:r>
            <a:r>
              <a:rPr lang="en-GB" dirty="0" err="1"/>
              <a:t>specifieke</a:t>
            </a:r>
            <a:r>
              <a:rPr lang="en-GB" dirty="0"/>
              <a:t> </a:t>
            </a:r>
            <a:r>
              <a:rPr lang="en-GB" dirty="0" err="1"/>
              <a:t>onderwijsbehoeften</a:t>
            </a:r>
            <a:r>
              <a:rPr lang="en-GB" dirty="0"/>
              <a:t> in het </a:t>
            </a:r>
            <a:r>
              <a:rPr lang="en-GB" dirty="0" err="1"/>
              <a:t>gewoon</a:t>
            </a:r>
            <a:r>
              <a:rPr lang="en-GB" dirty="0"/>
              <a:t> </a:t>
            </a:r>
            <a:r>
              <a:rPr lang="en-GB" dirty="0" err="1"/>
              <a:t>onderwijs</a:t>
            </a:r>
            <a:r>
              <a:rPr lang="en-GB" dirty="0"/>
              <a:t> school </a:t>
            </a:r>
            <a:r>
              <a:rPr lang="en-GB" dirty="0" err="1"/>
              <a:t>kunnen</a:t>
            </a:r>
            <a:r>
              <a:rPr lang="en-GB" dirty="0"/>
              <a:t> </a:t>
            </a:r>
            <a:r>
              <a:rPr lang="en-GB" dirty="0" err="1"/>
              <a:t>lopen</a:t>
            </a:r>
            <a:r>
              <a:rPr lang="en-GB" dirty="0"/>
              <a:t>. </a:t>
            </a:r>
            <a:br>
              <a:rPr lang="en-GB" dirty="0">
                <a:cs typeface="+mn-lt"/>
              </a:rPr>
            </a:br>
            <a:endParaRPr lang="en-GB"/>
          </a:p>
          <a:p>
            <a:pPr marL="171450" indent="-171450">
              <a:buFont typeface="Arial" panose="020B0604020202020204" pitchFamily="34" charset="0"/>
              <a:buChar char="•"/>
            </a:pPr>
            <a:r>
              <a:rPr lang="en-GB" b="1" dirty="0" err="1"/>
              <a:t>Ecosysteem</a:t>
            </a:r>
            <a:br>
              <a:rPr lang="en-GB" b="1" dirty="0">
                <a:cs typeface="+mn-lt"/>
              </a:rPr>
            </a:br>
            <a:br>
              <a:rPr lang="en-GB" dirty="0">
                <a:cs typeface="+mn-lt"/>
              </a:rPr>
            </a:br>
            <a:r>
              <a:rPr lang="en-GB" dirty="0"/>
              <a:t>Door de </a:t>
            </a:r>
            <a:r>
              <a:rPr lang="en-GB" dirty="0" err="1"/>
              <a:t>uitbouw</a:t>
            </a:r>
            <a:r>
              <a:rPr lang="en-GB" dirty="0"/>
              <a:t> van het </a:t>
            </a:r>
            <a:r>
              <a:rPr lang="en-GB" dirty="0" err="1"/>
              <a:t>dynamisch</a:t>
            </a:r>
            <a:r>
              <a:rPr lang="en-GB" dirty="0"/>
              <a:t> </a:t>
            </a:r>
            <a:r>
              <a:rPr lang="en-GB" dirty="0" err="1"/>
              <a:t>ecosysteem</a:t>
            </a:r>
            <a:r>
              <a:rPr lang="en-GB" dirty="0"/>
              <a:t> </a:t>
            </a:r>
            <a:r>
              <a:rPr lang="en-GB" dirty="0" err="1"/>
              <a:t>groeit</a:t>
            </a:r>
            <a:r>
              <a:rPr lang="en-GB" dirty="0"/>
              <a:t> de school steeds </a:t>
            </a:r>
            <a:r>
              <a:rPr lang="en-GB" dirty="0" err="1"/>
              <a:t>meer</a:t>
            </a:r>
            <a:r>
              <a:rPr lang="en-GB" dirty="0"/>
              <a:t> </a:t>
            </a:r>
            <a:r>
              <a:rPr lang="en-GB" dirty="0" err="1"/>
              <a:t>uit</a:t>
            </a:r>
            <a:r>
              <a:rPr lang="en-GB" dirty="0"/>
              <a:t> tot </a:t>
            </a:r>
            <a:r>
              <a:rPr lang="en-GB" dirty="0" err="1"/>
              <a:t>een</a:t>
            </a:r>
            <a:r>
              <a:rPr lang="en-GB" dirty="0"/>
              <a:t> open </a:t>
            </a:r>
            <a:r>
              <a:rPr lang="en-GB" dirty="0" err="1"/>
              <a:t>en</a:t>
            </a:r>
            <a:r>
              <a:rPr lang="en-GB" dirty="0"/>
              <a:t> met de </a:t>
            </a:r>
            <a:r>
              <a:rPr lang="en-GB" dirty="0" err="1"/>
              <a:t>buitenwereld</a:t>
            </a:r>
            <a:r>
              <a:rPr lang="en-GB" dirty="0"/>
              <a:t> </a:t>
            </a:r>
            <a:r>
              <a:rPr lang="en-GB" dirty="0" err="1"/>
              <a:t>verbonden</a:t>
            </a:r>
            <a:r>
              <a:rPr lang="en-GB" dirty="0"/>
              <a:t> </a:t>
            </a:r>
            <a:r>
              <a:rPr lang="en-GB" dirty="0" err="1"/>
              <a:t>ankerpunt</a:t>
            </a:r>
            <a:r>
              <a:rPr lang="en-GB" dirty="0"/>
              <a:t> </a:t>
            </a:r>
            <a:r>
              <a:rPr lang="en-GB" dirty="0" err="1"/>
              <a:t>dat</a:t>
            </a:r>
            <a:r>
              <a:rPr lang="en-GB" dirty="0"/>
              <a:t> in </a:t>
            </a:r>
            <a:r>
              <a:rPr lang="en-GB" dirty="0" err="1"/>
              <a:t>verbinding</a:t>
            </a:r>
            <a:r>
              <a:rPr lang="en-GB" dirty="0"/>
              <a:t> </a:t>
            </a:r>
            <a:r>
              <a:rPr lang="en-GB" dirty="0" err="1"/>
              <a:t>staat</a:t>
            </a:r>
            <a:r>
              <a:rPr lang="en-GB" dirty="0"/>
              <a:t> met de </a:t>
            </a:r>
            <a:r>
              <a:rPr lang="en-GB" dirty="0" err="1"/>
              <a:t>buurt</a:t>
            </a:r>
            <a:r>
              <a:rPr lang="en-GB" dirty="0"/>
              <a:t>, de </a:t>
            </a:r>
            <a:r>
              <a:rPr lang="en-GB" dirty="0" err="1"/>
              <a:t>bedrijfswereld</a:t>
            </a:r>
            <a:r>
              <a:rPr lang="en-GB" dirty="0"/>
              <a:t>, </a:t>
            </a:r>
            <a:r>
              <a:rPr lang="en-GB" dirty="0" err="1"/>
              <a:t>zorg</a:t>
            </a:r>
            <a:r>
              <a:rPr lang="en-GB" dirty="0"/>
              <a:t>- of </a:t>
            </a:r>
            <a:r>
              <a:rPr lang="en-GB" dirty="0" err="1"/>
              <a:t>welzijnsinstellingen</a:t>
            </a:r>
            <a:r>
              <a:rPr lang="en-GB" dirty="0"/>
              <a:t> </a:t>
            </a:r>
            <a:r>
              <a:rPr lang="en-GB" dirty="0" err="1"/>
              <a:t>en</a:t>
            </a:r>
            <a:r>
              <a:rPr lang="en-GB" dirty="0"/>
              <a:t> </a:t>
            </a:r>
            <a:r>
              <a:rPr lang="en-GB" dirty="0" err="1"/>
              <a:t>andere</a:t>
            </a:r>
            <a:r>
              <a:rPr lang="en-GB" dirty="0"/>
              <a:t> </a:t>
            </a:r>
            <a:r>
              <a:rPr lang="en-GB" dirty="0" err="1"/>
              <a:t>onderwijsverstrekkers</a:t>
            </a:r>
            <a:r>
              <a:rPr lang="en-GB" dirty="0"/>
              <a:t>. </a:t>
            </a:r>
            <a:r>
              <a:rPr lang="en-GB" dirty="0" err="1"/>
              <a:t>Onze</a:t>
            </a:r>
            <a:r>
              <a:rPr lang="en-GB" dirty="0"/>
              <a:t> </a:t>
            </a:r>
            <a:r>
              <a:rPr lang="en-GB" dirty="0" err="1"/>
              <a:t>leerlingen</a:t>
            </a:r>
            <a:r>
              <a:rPr lang="en-GB" dirty="0"/>
              <a:t> </a:t>
            </a:r>
            <a:r>
              <a:rPr lang="en-GB" dirty="0" err="1"/>
              <a:t>en</a:t>
            </a:r>
            <a:r>
              <a:rPr lang="en-GB" dirty="0"/>
              <a:t> </a:t>
            </a:r>
            <a:r>
              <a:rPr lang="en-GB" dirty="0" err="1"/>
              <a:t>cursisten</a:t>
            </a:r>
            <a:r>
              <a:rPr lang="en-GB" dirty="0"/>
              <a:t> </a:t>
            </a:r>
            <a:r>
              <a:rPr lang="en-GB" dirty="0" err="1"/>
              <a:t>pikken</a:t>
            </a:r>
            <a:r>
              <a:rPr lang="en-GB" dirty="0"/>
              <a:t> </a:t>
            </a:r>
            <a:r>
              <a:rPr lang="en-GB" dirty="0" err="1"/>
              <a:t>veel</a:t>
            </a:r>
            <a:r>
              <a:rPr lang="en-GB" dirty="0"/>
              <a:t> op in de </a:t>
            </a:r>
            <a:r>
              <a:rPr lang="en-GB" dirty="0" err="1"/>
              <a:t>maatschappij</a:t>
            </a:r>
            <a:r>
              <a:rPr lang="en-GB" dirty="0"/>
              <a:t> in brede zin, </a:t>
            </a:r>
            <a:r>
              <a:rPr lang="en-GB" dirty="0" err="1"/>
              <a:t>ontmoeten</a:t>
            </a:r>
            <a:r>
              <a:rPr lang="en-GB" dirty="0"/>
              <a:t> er </a:t>
            </a:r>
            <a:r>
              <a:rPr lang="en-GB" dirty="0" err="1"/>
              <a:t>mensen</a:t>
            </a:r>
            <a:r>
              <a:rPr lang="en-GB" dirty="0"/>
              <a:t> </a:t>
            </a:r>
            <a:r>
              <a:rPr lang="en-GB" dirty="0" err="1"/>
              <a:t>uit</a:t>
            </a:r>
            <a:r>
              <a:rPr lang="en-GB" dirty="0"/>
              <a:t> diverse </a:t>
            </a:r>
            <a:r>
              <a:rPr lang="en-GB" dirty="0" err="1"/>
              <a:t>sociale</a:t>
            </a:r>
            <a:r>
              <a:rPr lang="en-GB" dirty="0"/>
              <a:t> </a:t>
            </a:r>
            <a:r>
              <a:rPr lang="en-GB" dirty="0" err="1"/>
              <a:t>en</a:t>
            </a:r>
            <a:r>
              <a:rPr lang="en-GB" dirty="0"/>
              <a:t> </a:t>
            </a:r>
            <a:r>
              <a:rPr lang="en-GB" dirty="0" err="1"/>
              <a:t>culturele</a:t>
            </a:r>
            <a:r>
              <a:rPr lang="en-GB" dirty="0"/>
              <a:t> </a:t>
            </a:r>
            <a:r>
              <a:rPr lang="en-GB" dirty="0" err="1"/>
              <a:t>groepen</a:t>
            </a:r>
            <a:r>
              <a:rPr lang="en-GB" dirty="0"/>
              <a:t> </a:t>
            </a:r>
            <a:r>
              <a:rPr lang="en-GB" dirty="0" err="1"/>
              <a:t>en</a:t>
            </a:r>
            <a:r>
              <a:rPr lang="en-GB" dirty="0"/>
              <a:t> van </a:t>
            </a:r>
            <a:r>
              <a:rPr lang="en-GB" dirty="0" err="1"/>
              <a:t>verschillende</a:t>
            </a:r>
            <a:r>
              <a:rPr lang="en-GB" dirty="0"/>
              <a:t> </a:t>
            </a:r>
            <a:r>
              <a:rPr lang="en-GB" dirty="0" err="1"/>
              <a:t>leeftijden</a:t>
            </a:r>
            <a:r>
              <a:rPr lang="en-GB" dirty="0"/>
              <a:t>. Zo </a:t>
            </a:r>
            <a:r>
              <a:rPr lang="en-GB" dirty="0" err="1"/>
              <a:t>ontplooien</a:t>
            </a:r>
            <a:r>
              <a:rPr lang="en-GB" dirty="0"/>
              <a:t> ze </a:t>
            </a:r>
            <a:r>
              <a:rPr lang="en-GB" dirty="0" err="1"/>
              <a:t>zich</a:t>
            </a:r>
            <a:r>
              <a:rPr lang="en-GB" dirty="0"/>
              <a:t> tot </a:t>
            </a:r>
            <a:r>
              <a:rPr lang="en-GB" dirty="0" err="1"/>
              <a:t>actieve</a:t>
            </a:r>
            <a:r>
              <a:rPr lang="en-GB" dirty="0"/>
              <a:t> burgers die </a:t>
            </a:r>
            <a:r>
              <a:rPr lang="en-GB" dirty="0" err="1"/>
              <a:t>samenleven</a:t>
            </a:r>
            <a:r>
              <a:rPr lang="en-GB" dirty="0"/>
              <a:t> in </a:t>
            </a:r>
            <a:r>
              <a:rPr lang="en-GB" dirty="0" err="1"/>
              <a:t>diversiteit</a:t>
            </a:r>
            <a:r>
              <a:rPr lang="en-GB" dirty="0"/>
              <a:t>.</a:t>
            </a:r>
            <a:br>
              <a:rPr lang="en-GB" dirty="0">
                <a:cs typeface="+mn-lt"/>
              </a:rPr>
            </a:br>
            <a:endParaRPr lang="en-GB" b="1" dirty="0"/>
          </a:p>
          <a:p>
            <a:pPr marL="171450" indent="-171450">
              <a:buFont typeface="Arial" panose="020B0604020202020204" pitchFamily="34" charset="0"/>
              <a:buChar char="•"/>
            </a:pPr>
            <a:r>
              <a:rPr lang="en-GB" b="1" err="1"/>
              <a:t>Inspirerende</a:t>
            </a:r>
            <a:r>
              <a:rPr lang="en-GB" b="1" dirty="0"/>
              <a:t> </a:t>
            </a:r>
            <a:r>
              <a:rPr lang="en-GB" b="1" err="1"/>
              <a:t>voorbeelden</a:t>
            </a:r>
            <a:r>
              <a:rPr lang="en-GB" b="1" dirty="0"/>
              <a:t> </a:t>
            </a:r>
            <a:r>
              <a:rPr lang="en-GB" b="1" err="1"/>
              <a:t>zijn</a:t>
            </a:r>
            <a:r>
              <a:rPr lang="en-GB" b="1" dirty="0"/>
              <a:t>:</a:t>
            </a:r>
            <a:br>
              <a:rPr lang="en-GB" b="1" dirty="0">
                <a:cs typeface="+mn-lt"/>
              </a:rPr>
            </a:br>
            <a:r>
              <a:rPr lang="en-GB" dirty="0"/>
              <a:t>- GO! atheneum Beveren-Waas</a:t>
            </a:r>
            <a:br>
              <a:rPr lang="en-GB" dirty="0">
                <a:cs typeface="+mn-lt"/>
              </a:rPr>
            </a:br>
            <a:r>
              <a:rPr lang="en-GB" dirty="0"/>
              <a:t>- GO! CVO Crescendo </a:t>
            </a:r>
          </a:p>
        </p:txBody>
      </p:sp>
      <p:sp>
        <p:nvSpPr>
          <p:cNvPr id="4" name="Slide Number Placeholder 3"/>
          <p:cNvSpPr>
            <a:spLocks noGrp="1"/>
          </p:cNvSpPr>
          <p:nvPr>
            <p:ph type="sldNum" sz="quarter" idx="5"/>
          </p:nvPr>
        </p:nvSpPr>
        <p:spPr/>
        <p:txBody>
          <a:bodyPr/>
          <a:lstStyle/>
          <a:p>
            <a:fld id="{F2153A85-B9B1-594F-B1C0-95399ECCDE3B}" type="slidenum">
              <a:rPr lang="en-BE" smtClean="0"/>
              <a:t>42</a:t>
            </a:fld>
            <a:endParaRPr lang="en-BE"/>
          </a:p>
        </p:txBody>
      </p:sp>
    </p:spTree>
    <p:extLst>
      <p:ext uri="{BB962C8B-B14F-4D97-AF65-F5344CB8AC3E}">
        <p14:creationId xmlns:p14="http://schemas.microsoft.com/office/powerpoint/2010/main" val="22456323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43</a:t>
            </a:fld>
            <a:endParaRPr lang="en-BE"/>
          </a:p>
        </p:txBody>
      </p:sp>
    </p:spTree>
    <p:extLst>
      <p:ext uri="{BB962C8B-B14F-4D97-AF65-F5344CB8AC3E}">
        <p14:creationId xmlns:p14="http://schemas.microsoft.com/office/powerpoint/2010/main" val="41069278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Onderwijstechnologie</a:t>
            </a:r>
            <a:r>
              <a:rPr lang="en-GB" dirty="0"/>
              <a:t> is </a:t>
            </a:r>
            <a:r>
              <a:rPr lang="en-GB" dirty="0" err="1"/>
              <a:t>een</a:t>
            </a:r>
            <a:r>
              <a:rPr lang="en-GB" dirty="0"/>
              <a:t> </a:t>
            </a:r>
            <a:r>
              <a:rPr lang="en-GB" dirty="0" err="1"/>
              <a:t>middel</a:t>
            </a:r>
            <a:r>
              <a:rPr lang="en-GB" dirty="0"/>
              <a:t> </a:t>
            </a:r>
            <a:r>
              <a:rPr lang="en-GB" dirty="0" err="1"/>
              <a:t>dat</a:t>
            </a:r>
            <a:r>
              <a:rPr lang="en-GB" dirty="0"/>
              <a:t> ten </a:t>
            </a:r>
            <a:r>
              <a:rPr lang="en-GB" dirty="0" err="1"/>
              <a:t>dienste</a:t>
            </a:r>
            <a:r>
              <a:rPr lang="en-GB" dirty="0"/>
              <a:t> </a:t>
            </a:r>
            <a:r>
              <a:rPr lang="en-GB" dirty="0" err="1"/>
              <a:t>staat</a:t>
            </a:r>
            <a:r>
              <a:rPr lang="en-GB" dirty="0"/>
              <a:t> van de </a:t>
            </a:r>
            <a:r>
              <a:rPr lang="en-GB" dirty="0" err="1"/>
              <a:t>leerling</a:t>
            </a:r>
            <a:r>
              <a:rPr lang="en-GB" dirty="0"/>
              <a:t> of </a:t>
            </a:r>
            <a:r>
              <a:rPr lang="en-GB" dirty="0" err="1"/>
              <a:t>cursist</a:t>
            </a:r>
            <a:r>
              <a:rPr lang="en-GB" dirty="0"/>
              <a:t> </a:t>
            </a:r>
            <a:r>
              <a:rPr lang="en-GB" dirty="0" err="1"/>
              <a:t>en</a:t>
            </a:r>
            <a:r>
              <a:rPr lang="en-GB" dirty="0"/>
              <a:t> de </a:t>
            </a:r>
            <a:r>
              <a:rPr lang="en-GB" dirty="0" err="1"/>
              <a:t>onderwijsprofessional</a:t>
            </a:r>
            <a:r>
              <a:rPr lang="en-GB" dirty="0"/>
              <a:t>. Ze </a:t>
            </a:r>
            <a:r>
              <a:rPr lang="en-GB" dirty="0" err="1"/>
              <a:t>ondersteunt</a:t>
            </a:r>
            <a:r>
              <a:rPr lang="en-GB" dirty="0"/>
              <a:t> de leer- </a:t>
            </a:r>
            <a:r>
              <a:rPr lang="en-GB" dirty="0" err="1"/>
              <a:t>en</a:t>
            </a:r>
            <a:r>
              <a:rPr lang="en-GB" dirty="0"/>
              <a:t> </a:t>
            </a:r>
            <a:r>
              <a:rPr lang="en-GB" dirty="0" err="1"/>
              <a:t>instructieprocessen</a:t>
            </a:r>
            <a:r>
              <a:rPr lang="en-GB" dirty="0"/>
              <a:t> in de </a:t>
            </a:r>
            <a:r>
              <a:rPr lang="en-GB" dirty="0" err="1"/>
              <a:t>klas</a:t>
            </a:r>
            <a:r>
              <a:rPr lang="en-GB" dirty="0"/>
              <a:t> </a:t>
            </a:r>
            <a:r>
              <a:rPr lang="en-GB" dirty="0" err="1"/>
              <a:t>en</a:t>
            </a:r>
            <a:r>
              <a:rPr lang="en-GB" dirty="0"/>
              <a:t> op </a:t>
            </a:r>
            <a:r>
              <a:rPr lang="en-GB" dirty="0" err="1"/>
              <a:t>afstand</a:t>
            </a:r>
            <a:r>
              <a:rPr lang="en-GB" dirty="0"/>
              <a:t> </a:t>
            </a:r>
            <a:r>
              <a:rPr lang="en-GB" dirty="0" err="1"/>
              <a:t>en</a:t>
            </a:r>
            <a:r>
              <a:rPr lang="en-GB" dirty="0"/>
              <a:t> </a:t>
            </a:r>
            <a:r>
              <a:rPr lang="en-GB" dirty="0" err="1"/>
              <a:t>kan</a:t>
            </a:r>
            <a:r>
              <a:rPr lang="en-GB" dirty="0"/>
              <a:t> </a:t>
            </a:r>
            <a:r>
              <a:rPr lang="en-GB" dirty="0" err="1"/>
              <a:t>een</a:t>
            </a:r>
            <a:r>
              <a:rPr lang="en-GB" dirty="0"/>
              <a:t> </a:t>
            </a:r>
            <a:r>
              <a:rPr lang="en-GB" dirty="0" err="1"/>
              <a:t>hulp</a:t>
            </a:r>
            <a:r>
              <a:rPr lang="en-GB" dirty="0"/>
              <a:t> </a:t>
            </a:r>
            <a:r>
              <a:rPr lang="en-GB" dirty="0" err="1"/>
              <a:t>zijn</a:t>
            </a:r>
            <a:r>
              <a:rPr lang="en-GB" dirty="0"/>
              <a:t> </a:t>
            </a:r>
            <a:r>
              <a:rPr lang="en-GB" dirty="0" err="1"/>
              <a:t>bij</a:t>
            </a:r>
            <a:r>
              <a:rPr lang="en-GB" dirty="0"/>
              <a:t> de </a:t>
            </a:r>
            <a:r>
              <a:rPr lang="en-GB" dirty="0" err="1"/>
              <a:t>voorbereiding</a:t>
            </a:r>
            <a:r>
              <a:rPr lang="en-GB" dirty="0"/>
              <a:t> van de lessen </a:t>
            </a:r>
            <a:r>
              <a:rPr lang="en-GB" dirty="0" err="1"/>
              <a:t>en</a:t>
            </a:r>
            <a:r>
              <a:rPr lang="en-GB" dirty="0"/>
              <a:t> de </a:t>
            </a:r>
            <a:r>
              <a:rPr lang="en-GB" dirty="0" err="1"/>
              <a:t>lesorganisatie</a:t>
            </a:r>
            <a:r>
              <a:rPr lang="en-GB" dirty="0"/>
              <a:t>.</a:t>
            </a:r>
          </a:p>
          <a:p>
            <a:endParaRPr lang="en-GB"/>
          </a:p>
          <a:p>
            <a:r>
              <a:rPr lang="en-GB" dirty="0"/>
              <a:t>Een school </a:t>
            </a:r>
            <a:r>
              <a:rPr lang="en-GB" dirty="0" err="1"/>
              <a:t>staat</a:t>
            </a:r>
            <a:r>
              <a:rPr lang="en-GB" dirty="0"/>
              <a:t> </a:t>
            </a:r>
            <a:r>
              <a:rPr lang="en-GB" dirty="0" err="1"/>
              <a:t>voor</a:t>
            </a:r>
            <a:r>
              <a:rPr lang="en-GB" dirty="0"/>
              <a:t> de </a:t>
            </a:r>
            <a:r>
              <a:rPr lang="en-GB" dirty="0" err="1"/>
              <a:t>uitdaging</a:t>
            </a:r>
            <a:r>
              <a:rPr lang="en-GB" dirty="0"/>
              <a:t> om de </a:t>
            </a:r>
            <a:r>
              <a:rPr lang="en-GB" dirty="0" err="1"/>
              <a:t>digitale</a:t>
            </a:r>
            <a:r>
              <a:rPr lang="en-GB" dirty="0"/>
              <a:t> </a:t>
            </a:r>
            <a:r>
              <a:rPr lang="en-GB" dirty="0" err="1"/>
              <a:t>mogelijkheden</a:t>
            </a:r>
            <a:r>
              <a:rPr lang="en-GB" dirty="0"/>
              <a:t> </a:t>
            </a:r>
            <a:r>
              <a:rPr lang="en-GB" dirty="0" err="1"/>
              <a:t>optimaal</a:t>
            </a:r>
            <a:r>
              <a:rPr lang="en-GB" dirty="0"/>
              <a:t> </a:t>
            </a:r>
            <a:r>
              <a:rPr lang="en-GB" dirty="0" err="1"/>
              <a:t>te</a:t>
            </a:r>
            <a:r>
              <a:rPr lang="en-GB" dirty="0"/>
              <a:t> </a:t>
            </a:r>
            <a:r>
              <a:rPr lang="en-GB" dirty="0" err="1"/>
              <a:t>benutten</a:t>
            </a:r>
            <a:r>
              <a:rPr lang="en-GB" dirty="0"/>
              <a:t>, </a:t>
            </a:r>
            <a:r>
              <a:rPr lang="en-GB" dirty="0" err="1"/>
              <a:t>en</a:t>
            </a:r>
            <a:r>
              <a:rPr lang="en-GB" dirty="0"/>
              <a:t> </a:t>
            </a:r>
            <a:r>
              <a:rPr lang="en-GB" dirty="0" err="1"/>
              <a:t>dat</a:t>
            </a:r>
            <a:r>
              <a:rPr lang="en-GB" dirty="0"/>
              <a:t> in de context van de eigen </a:t>
            </a:r>
            <a:r>
              <a:rPr lang="en-GB" dirty="0" err="1"/>
              <a:t>onderwijspraktijk</a:t>
            </a:r>
            <a:r>
              <a:rPr lang="en-GB" dirty="0"/>
              <a:t> </a:t>
            </a:r>
            <a:r>
              <a:rPr lang="en-GB" dirty="0" err="1"/>
              <a:t>en</a:t>
            </a:r>
            <a:r>
              <a:rPr lang="en-GB" dirty="0"/>
              <a:t> -</a:t>
            </a:r>
            <a:r>
              <a:rPr lang="en-GB" dirty="0" err="1"/>
              <a:t>visie</a:t>
            </a:r>
            <a:r>
              <a:rPr lang="en-GB" dirty="0"/>
              <a:t>. Dit </a:t>
            </a:r>
            <a:r>
              <a:rPr lang="en-GB" dirty="0" err="1"/>
              <a:t>hangt</a:t>
            </a:r>
            <a:r>
              <a:rPr lang="en-GB" dirty="0"/>
              <a:t> </a:t>
            </a:r>
            <a:r>
              <a:rPr lang="en-GB" dirty="0" err="1"/>
              <a:t>onder</a:t>
            </a:r>
            <a:r>
              <a:rPr lang="en-GB" dirty="0"/>
              <a:t> </a:t>
            </a:r>
            <a:r>
              <a:rPr lang="en-GB" dirty="0" err="1"/>
              <a:t>meer</a:t>
            </a:r>
            <a:r>
              <a:rPr lang="en-GB" dirty="0"/>
              <a:t> </a:t>
            </a:r>
            <a:r>
              <a:rPr lang="en-GB" dirty="0" err="1"/>
              <a:t>samen</a:t>
            </a:r>
            <a:r>
              <a:rPr lang="en-GB" dirty="0"/>
              <a:t> met de </a:t>
            </a:r>
            <a:r>
              <a:rPr lang="en-GB" dirty="0" err="1"/>
              <a:t>wijze</a:t>
            </a:r>
            <a:r>
              <a:rPr lang="en-GB" dirty="0"/>
              <a:t> </a:t>
            </a:r>
            <a:r>
              <a:rPr lang="en-GB" dirty="0" err="1"/>
              <a:t>waarop</a:t>
            </a:r>
            <a:r>
              <a:rPr lang="en-GB" dirty="0"/>
              <a:t> het </a:t>
            </a:r>
            <a:r>
              <a:rPr lang="en-GB" dirty="0" err="1"/>
              <a:t>onderwijs</a:t>
            </a:r>
            <a:r>
              <a:rPr lang="en-GB" dirty="0"/>
              <a:t> </a:t>
            </a:r>
            <a:r>
              <a:rPr lang="en-GB" dirty="0" err="1"/>
              <a:t>wordt</a:t>
            </a:r>
            <a:r>
              <a:rPr lang="en-GB" dirty="0"/>
              <a:t> </a:t>
            </a:r>
            <a:r>
              <a:rPr lang="en-GB" dirty="0" err="1"/>
              <a:t>ingericht</a:t>
            </a:r>
            <a:r>
              <a:rPr lang="en-GB" dirty="0"/>
              <a:t>. </a:t>
            </a:r>
            <a:r>
              <a:rPr lang="en-GB" dirty="0" err="1"/>
              <a:t>Digitale</a:t>
            </a:r>
            <a:r>
              <a:rPr lang="en-GB" dirty="0"/>
              <a:t> </a:t>
            </a:r>
            <a:r>
              <a:rPr lang="en-GB" dirty="0" err="1"/>
              <a:t>oplossingen</a:t>
            </a:r>
            <a:r>
              <a:rPr lang="en-GB" dirty="0"/>
              <a:t> </a:t>
            </a:r>
            <a:r>
              <a:rPr lang="en-GB" dirty="0" err="1"/>
              <a:t>ondersteunen</a:t>
            </a:r>
            <a:r>
              <a:rPr lang="en-GB" dirty="0"/>
              <a:t> blended </a:t>
            </a:r>
            <a:r>
              <a:rPr lang="en-GB" dirty="0" err="1"/>
              <a:t>leren</a:t>
            </a:r>
            <a:r>
              <a:rPr lang="en-GB" dirty="0"/>
              <a:t>, </a:t>
            </a:r>
            <a:r>
              <a:rPr lang="en-GB" dirty="0" err="1"/>
              <a:t>als</a:t>
            </a:r>
            <a:r>
              <a:rPr lang="en-GB" dirty="0"/>
              <a:t> </a:t>
            </a:r>
            <a:r>
              <a:rPr lang="en-GB" dirty="0" err="1"/>
              <a:t>optimale</a:t>
            </a:r>
            <a:r>
              <a:rPr lang="en-GB" dirty="0"/>
              <a:t> </a:t>
            </a:r>
            <a:r>
              <a:rPr lang="en-GB" dirty="0" err="1"/>
              <a:t>combinatie</a:t>
            </a:r>
            <a:r>
              <a:rPr lang="en-GB" dirty="0"/>
              <a:t> van </a:t>
            </a:r>
            <a:r>
              <a:rPr lang="en-GB" dirty="0" err="1"/>
              <a:t>synchroon</a:t>
            </a:r>
            <a:r>
              <a:rPr lang="en-GB" dirty="0"/>
              <a:t> </a:t>
            </a:r>
            <a:r>
              <a:rPr lang="en-GB" dirty="0" err="1"/>
              <a:t>en</a:t>
            </a:r>
            <a:r>
              <a:rPr lang="en-GB" dirty="0"/>
              <a:t> </a:t>
            </a:r>
            <a:r>
              <a:rPr lang="en-GB" dirty="0" err="1"/>
              <a:t>asynchroon</a:t>
            </a:r>
            <a:r>
              <a:rPr lang="en-GB" dirty="0"/>
              <a:t> </a:t>
            </a:r>
            <a:r>
              <a:rPr lang="en-GB" dirty="0" err="1"/>
              <a:t>interactief</a:t>
            </a:r>
            <a:r>
              <a:rPr lang="en-GB" dirty="0"/>
              <a:t> </a:t>
            </a:r>
            <a:r>
              <a:rPr lang="en-GB" dirty="0" err="1"/>
              <a:t>afstandsleren</a:t>
            </a:r>
            <a:r>
              <a:rPr lang="en-GB" dirty="0"/>
              <a:t> </a:t>
            </a:r>
            <a:r>
              <a:rPr lang="en-GB" dirty="0" err="1"/>
              <a:t>en</a:t>
            </a:r>
            <a:r>
              <a:rPr lang="en-GB" dirty="0"/>
              <a:t> </a:t>
            </a:r>
            <a:r>
              <a:rPr lang="en-GB" dirty="0" err="1"/>
              <a:t>contactleren</a:t>
            </a:r>
            <a:r>
              <a:rPr lang="en-GB" dirty="0"/>
              <a:t>.</a:t>
            </a:r>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err="1"/>
              <a:t>Voorzien</a:t>
            </a:r>
            <a:r>
              <a:rPr lang="en-GB" b="1" dirty="0"/>
              <a:t> van </a:t>
            </a:r>
            <a:r>
              <a:rPr lang="en-GB" b="1" dirty="0" err="1"/>
              <a:t>een</a:t>
            </a:r>
            <a:r>
              <a:rPr lang="en-GB" b="1" dirty="0"/>
              <a:t> </a:t>
            </a:r>
            <a:r>
              <a:rPr lang="en-GB" b="1" dirty="0" err="1"/>
              <a:t>optimale</a:t>
            </a:r>
            <a:r>
              <a:rPr lang="en-GB" b="1" dirty="0"/>
              <a:t> </a:t>
            </a:r>
            <a:r>
              <a:rPr lang="en-GB" b="1" dirty="0" err="1"/>
              <a:t>digitale</a:t>
            </a:r>
            <a:r>
              <a:rPr lang="en-GB" b="1" dirty="0"/>
              <a:t> </a:t>
            </a:r>
            <a:r>
              <a:rPr lang="en-GB" b="1" dirty="0" err="1"/>
              <a:t>leeromgeving</a:t>
            </a:r>
            <a:br>
              <a:rPr lang="en-GB" dirty="0">
                <a:cs typeface="+mn-lt"/>
              </a:rPr>
            </a:br>
            <a:br>
              <a:rPr lang="en-GB" dirty="0">
                <a:cs typeface="+mn-lt"/>
              </a:rPr>
            </a:br>
            <a:r>
              <a:rPr lang="en-GB" dirty="0"/>
              <a:t>We </a:t>
            </a:r>
            <a:r>
              <a:rPr lang="en-GB" dirty="0" err="1"/>
              <a:t>versterken</a:t>
            </a:r>
            <a:r>
              <a:rPr lang="en-GB" dirty="0"/>
              <a:t> de </a:t>
            </a:r>
            <a:r>
              <a:rPr lang="en-GB" dirty="0" err="1"/>
              <a:t>leeromgeving</a:t>
            </a:r>
            <a:r>
              <a:rPr lang="en-GB" dirty="0"/>
              <a:t> </a:t>
            </a:r>
            <a:r>
              <a:rPr lang="en-GB" dirty="0" err="1"/>
              <a:t>voor</a:t>
            </a:r>
            <a:r>
              <a:rPr lang="en-GB" dirty="0"/>
              <a:t> de </a:t>
            </a:r>
            <a:r>
              <a:rPr lang="en-GB" dirty="0" err="1"/>
              <a:t>lerende</a:t>
            </a:r>
            <a:r>
              <a:rPr lang="en-GB" dirty="0"/>
              <a:t> </a:t>
            </a:r>
            <a:r>
              <a:rPr lang="en-GB" dirty="0" err="1"/>
              <a:t>en</a:t>
            </a:r>
            <a:r>
              <a:rPr lang="en-GB" dirty="0"/>
              <a:t> </a:t>
            </a:r>
            <a:r>
              <a:rPr lang="en-GB" dirty="0" err="1"/>
              <a:t>onderwijsprofessionals</a:t>
            </a:r>
            <a:r>
              <a:rPr lang="en-GB" dirty="0"/>
              <a:t> door </a:t>
            </a:r>
            <a:r>
              <a:rPr lang="en-GB" dirty="0" err="1"/>
              <a:t>deze</a:t>
            </a:r>
            <a:r>
              <a:rPr lang="en-GB" dirty="0"/>
              <a:t> </a:t>
            </a:r>
            <a:r>
              <a:rPr lang="en-GB" dirty="0" err="1"/>
              <a:t>digitaal</a:t>
            </a:r>
            <a:r>
              <a:rPr lang="en-GB" dirty="0"/>
              <a:t> </a:t>
            </a:r>
            <a:r>
              <a:rPr lang="en-GB" dirty="0" err="1"/>
              <a:t>te</a:t>
            </a:r>
            <a:r>
              <a:rPr lang="en-GB" dirty="0"/>
              <a:t> </a:t>
            </a:r>
            <a:r>
              <a:rPr lang="en-GB" dirty="0" err="1"/>
              <a:t>ondersteunen</a:t>
            </a:r>
            <a:r>
              <a:rPr lang="en-GB" dirty="0"/>
              <a:t>, met </a:t>
            </a:r>
            <a:r>
              <a:rPr lang="en-GB" dirty="0" err="1"/>
              <a:t>een</a:t>
            </a:r>
            <a:r>
              <a:rPr lang="en-GB" dirty="0"/>
              <a:t> </a:t>
            </a:r>
            <a:r>
              <a:rPr lang="en-GB" dirty="0" err="1"/>
              <a:t>afgestemde</a:t>
            </a:r>
            <a:r>
              <a:rPr lang="en-GB" dirty="0"/>
              <a:t> mix van tools </a:t>
            </a:r>
            <a:r>
              <a:rPr lang="en-GB" dirty="0" err="1"/>
              <a:t>en</a:t>
            </a:r>
            <a:r>
              <a:rPr lang="en-GB" dirty="0"/>
              <a:t> </a:t>
            </a:r>
            <a:r>
              <a:rPr lang="en-GB" dirty="0" err="1"/>
              <a:t>digitale</a:t>
            </a:r>
            <a:r>
              <a:rPr lang="en-GB" dirty="0"/>
              <a:t> </a:t>
            </a:r>
            <a:r>
              <a:rPr lang="en-GB" dirty="0" err="1"/>
              <a:t>leermiddelen</a:t>
            </a:r>
            <a:r>
              <a:rPr lang="en-GB" dirty="0"/>
              <a:t>. De </a:t>
            </a:r>
            <a:r>
              <a:rPr lang="en-GB" dirty="0" err="1"/>
              <a:t>digitaal</a:t>
            </a:r>
            <a:r>
              <a:rPr lang="en-GB" dirty="0"/>
              <a:t> </a:t>
            </a:r>
            <a:r>
              <a:rPr lang="en-GB" dirty="0" err="1"/>
              <a:t>ondersteunde</a:t>
            </a:r>
            <a:r>
              <a:rPr lang="en-GB" dirty="0"/>
              <a:t> </a:t>
            </a:r>
            <a:r>
              <a:rPr lang="en-GB" dirty="0" err="1"/>
              <a:t>leeromgeving</a:t>
            </a:r>
            <a:r>
              <a:rPr lang="en-GB" dirty="0"/>
              <a:t> </a:t>
            </a:r>
            <a:r>
              <a:rPr lang="en-GB" dirty="0" err="1"/>
              <a:t>maakt</a:t>
            </a:r>
            <a:r>
              <a:rPr lang="en-GB" dirty="0"/>
              <a:t> </a:t>
            </a:r>
            <a:r>
              <a:rPr lang="en-GB" dirty="0" err="1"/>
              <a:t>flexibel</a:t>
            </a:r>
            <a:r>
              <a:rPr lang="en-GB" dirty="0"/>
              <a:t> </a:t>
            </a:r>
            <a:r>
              <a:rPr lang="en-GB" dirty="0" err="1"/>
              <a:t>lesgeven</a:t>
            </a:r>
            <a:r>
              <a:rPr lang="en-GB" dirty="0"/>
              <a:t> </a:t>
            </a:r>
            <a:r>
              <a:rPr lang="en-GB" dirty="0" err="1"/>
              <a:t>en</a:t>
            </a:r>
            <a:r>
              <a:rPr lang="en-GB" dirty="0"/>
              <a:t> </a:t>
            </a:r>
            <a:r>
              <a:rPr lang="en-GB" dirty="0" err="1"/>
              <a:t>leren</a:t>
            </a:r>
            <a:r>
              <a:rPr lang="en-GB" dirty="0"/>
              <a:t> </a:t>
            </a:r>
            <a:r>
              <a:rPr lang="en-GB" dirty="0" err="1"/>
              <a:t>mogelijk</a:t>
            </a:r>
            <a:r>
              <a:rPr lang="en-GB" dirty="0"/>
              <a:t> </a:t>
            </a:r>
            <a:r>
              <a:rPr lang="en-GB" dirty="0" err="1"/>
              <a:t>volgens</a:t>
            </a:r>
            <a:r>
              <a:rPr lang="en-GB" dirty="0"/>
              <a:t> de principes van </a:t>
            </a:r>
            <a:r>
              <a:rPr lang="en-GB" dirty="0" err="1"/>
              <a:t>gepersonaliseerd</a:t>
            </a:r>
            <a:r>
              <a:rPr lang="en-GB" dirty="0"/>
              <a:t> </a:t>
            </a:r>
            <a:r>
              <a:rPr lang="en-GB" dirty="0" err="1"/>
              <a:t>samen</a:t>
            </a:r>
            <a:r>
              <a:rPr lang="en-GB" dirty="0"/>
              <a:t> </a:t>
            </a:r>
            <a:r>
              <a:rPr lang="en-GB" dirty="0" err="1"/>
              <a:t>leren</a:t>
            </a:r>
            <a:r>
              <a:rPr lang="en-GB" dirty="0"/>
              <a:t>, met het </a:t>
            </a:r>
            <a:r>
              <a:rPr lang="en-GB" dirty="0" err="1"/>
              <a:t>oog</a:t>
            </a:r>
            <a:r>
              <a:rPr lang="en-GB" dirty="0"/>
              <a:t> op </a:t>
            </a:r>
            <a:r>
              <a:rPr lang="en-GB" dirty="0" err="1"/>
              <a:t>een</a:t>
            </a:r>
            <a:r>
              <a:rPr lang="en-GB" dirty="0"/>
              <a:t> </a:t>
            </a:r>
            <a:r>
              <a:rPr lang="en-GB" dirty="0" err="1"/>
              <a:t>grotere</a:t>
            </a:r>
            <a:r>
              <a:rPr lang="en-GB" dirty="0"/>
              <a:t> </a:t>
            </a:r>
            <a:r>
              <a:rPr lang="en-GB" dirty="0" err="1"/>
              <a:t>leerwinst</a:t>
            </a:r>
            <a:r>
              <a:rPr lang="en-GB" dirty="0"/>
              <a:t>, </a:t>
            </a:r>
            <a:r>
              <a:rPr lang="en-GB" dirty="0" err="1"/>
              <a:t>leervermogen</a:t>
            </a:r>
            <a:r>
              <a:rPr lang="en-GB" dirty="0"/>
              <a:t> </a:t>
            </a:r>
            <a:r>
              <a:rPr lang="en-GB" dirty="0" err="1"/>
              <a:t>en</a:t>
            </a:r>
            <a:r>
              <a:rPr lang="en-GB" dirty="0"/>
              <a:t> </a:t>
            </a:r>
            <a:r>
              <a:rPr lang="en-GB" dirty="0" err="1"/>
              <a:t>leermotivatie</a:t>
            </a:r>
            <a:r>
              <a:rPr lang="en-GB" dirty="0"/>
              <a:t>.  </a:t>
            </a:r>
            <a:br>
              <a:rPr lang="en-GB" dirty="0">
                <a:cs typeface="+mn-lt"/>
              </a:rPr>
            </a:br>
            <a:br>
              <a:rPr lang="en-GB" dirty="0">
                <a:cs typeface="+mn-lt"/>
              </a:rPr>
            </a:br>
            <a:r>
              <a:rPr lang="en-GB" dirty="0"/>
              <a:t>De </a:t>
            </a:r>
            <a:r>
              <a:rPr lang="en-GB" dirty="0" err="1"/>
              <a:t>leeromgeving</a:t>
            </a:r>
            <a:r>
              <a:rPr lang="en-GB" dirty="0"/>
              <a:t> </a:t>
            </a:r>
            <a:r>
              <a:rPr lang="en-GB" dirty="0" err="1"/>
              <a:t>dient</a:t>
            </a:r>
            <a:r>
              <a:rPr lang="en-GB" dirty="0"/>
              <a:t> alle </a:t>
            </a:r>
            <a:r>
              <a:rPr lang="en-GB" dirty="0" err="1"/>
              <a:t>leerlingen</a:t>
            </a:r>
            <a:r>
              <a:rPr lang="en-GB" dirty="0"/>
              <a:t> </a:t>
            </a:r>
            <a:r>
              <a:rPr lang="en-GB" dirty="0" err="1"/>
              <a:t>en</a:t>
            </a:r>
            <a:r>
              <a:rPr lang="en-GB" dirty="0"/>
              <a:t> </a:t>
            </a:r>
            <a:r>
              <a:rPr lang="en-GB" dirty="0" err="1"/>
              <a:t>onderwijsprofessionals</a:t>
            </a:r>
            <a:r>
              <a:rPr lang="en-GB" dirty="0"/>
              <a:t> </a:t>
            </a:r>
            <a:r>
              <a:rPr lang="en-GB" dirty="0" err="1"/>
              <a:t>vlot</a:t>
            </a:r>
            <a:r>
              <a:rPr lang="en-GB" dirty="0"/>
              <a:t> </a:t>
            </a:r>
            <a:r>
              <a:rPr lang="en-GB" dirty="0" err="1"/>
              <a:t>toegang</a:t>
            </a:r>
            <a:r>
              <a:rPr lang="en-GB" dirty="0"/>
              <a:t> </a:t>
            </a:r>
            <a:r>
              <a:rPr lang="en-GB" dirty="0" err="1"/>
              <a:t>te</a:t>
            </a:r>
            <a:r>
              <a:rPr lang="en-GB" dirty="0"/>
              <a:t> </a:t>
            </a:r>
            <a:r>
              <a:rPr lang="en-GB" dirty="0" err="1"/>
              <a:t>geven</a:t>
            </a:r>
            <a:r>
              <a:rPr lang="en-GB" dirty="0"/>
              <a:t> tot de </a:t>
            </a:r>
            <a:r>
              <a:rPr lang="en-GB" dirty="0" err="1"/>
              <a:t>nodige</a:t>
            </a:r>
            <a:r>
              <a:rPr lang="en-GB" dirty="0"/>
              <a:t> </a:t>
            </a:r>
            <a:r>
              <a:rPr lang="en-GB" dirty="0" err="1"/>
              <a:t>informatie</a:t>
            </a:r>
            <a:r>
              <a:rPr lang="en-GB" dirty="0"/>
              <a:t> </a:t>
            </a:r>
            <a:r>
              <a:rPr lang="en-GB" dirty="0" err="1"/>
              <a:t>en</a:t>
            </a:r>
            <a:r>
              <a:rPr lang="en-GB" dirty="0"/>
              <a:t> </a:t>
            </a:r>
            <a:r>
              <a:rPr lang="en-GB" dirty="0" err="1"/>
              <a:t>kwaliteitsvolle</a:t>
            </a:r>
            <a:r>
              <a:rPr lang="en-GB" dirty="0"/>
              <a:t> </a:t>
            </a:r>
            <a:r>
              <a:rPr lang="en-GB" dirty="0" err="1"/>
              <a:t>leermiddelen</a:t>
            </a:r>
            <a:r>
              <a:rPr lang="en-GB" dirty="0"/>
              <a:t> </a:t>
            </a:r>
            <a:r>
              <a:rPr lang="en-GB" dirty="0" err="1"/>
              <a:t>en</a:t>
            </a:r>
            <a:r>
              <a:rPr lang="en-GB" dirty="0"/>
              <a:t> tools. </a:t>
            </a:r>
            <a:r>
              <a:rPr lang="en-GB" dirty="0" err="1"/>
              <a:t>Ouders</a:t>
            </a:r>
            <a:r>
              <a:rPr lang="en-GB" dirty="0"/>
              <a:t> </a:t>
            </a:r>
            <a:r>
              <a:rPr lang="en-GB" dirty="0" err="1"/>
              <a:t>kunnen</a:t>
            </a:r>
            <a:r>
              <a:rPr lang="en-GB" dirty="0"/>
              <a:t> er in </a:t>
            </a:r>
            <a:r>
              <a:rPr lang="en-GB" dirty="0" err="1"/>
              <a:t>interactie</a:t>
            </a:r>
            <a:r>
              <a:rPr lang="en-GB" dirty="0"/>
              <a:t> </a:t>
            </a:r>
            <a:r>
              <a:rPr lang="en-GB" dirty="0" err="1"/>
              <a:t>gaan</a:t>
            </a:r>
            <a:r>
              <a:rPr lang="en-GB" dirty="0"/>
              <a:t> </a:t>
            </a:r>
            <a:r>
              <a:rPr lang="en-GB" dirty="0" err="1"/>
              <a:t>en</a:t>
            </a:r>
            <a:r>
              <a:rPr lang="en-GB" dirty="0"/>
              <a:t> </a:t>
            </a:r>
            <a:r>
              <a:rPr lang="en-GB" dirty="0" err="1"/>
              <a:t>een</a:t>
            </a:r>
            <a:r>
              <a:rPr lang="en-GB" dirty="0"/>
              <a:t> </a:t>
            </a:r>
            <a:r>
              <a:rPr lang="en-GB" dirty="0" err="1"/>
              <a:t>ondersteunende</a:t>
            </a:r>
            <a:r>
              <a:rPr lang="en-GB" dirty="0"/>
              <a:t> </a:t>
            </a:r>
            <a:r>
              <a:rPr lang="en-GB" dirty="0" err="1"/>
              <a:t>rol</a:t>
            </a:r>
            <a:r>
              <a:rPr lang="en-GB" dirty="0"/>
              <a:t> </a:t>
            </a:r>
            <a:r>
              <a:rPr lang="en-GB" dirty="0" err="1"/>
              <a:t>opnemen</a:t>
            </a:r>
            <a:r>
              <a:rPr lang="en-GB" dirty="0"/>
              <a:t> in het </a:t>
            </a:r>
            <a:r>
              <a:rPr lang="en-GB" dirty="0" err="1"/>
              <a:t>leerproces</a:t>
            </a:r>
            <a:r>
              <a:rPr lang="en-GB" dirty="0"/>
              <a:t>.</a:t>
            </a:r>
            <a:endParaRPr lang="en-GB" noProof="0" dirty="0"/>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ICT-</a:t>
            </a:r>
            <a:r>
              <a:rPr lang="en-GB" b="1" dirty="0" err="1"/>
              <a:t>competente</a:t>
            </a:r>
            <a:r>
              <a:rPr lang="en-GB" b="1" dirty="0"/>
              <a:t> </a:t>
            </a:r>
            <a:r>
              <a:rPr lang="en-GB" b="1" dirty="0" err="1"/>
              <a:t>onderwijsprofessionals</a:t>
            </a:r>
            <a:br>
              <a:rPr lang="en-GB" dirty="0">
                <a:cs typeface="+mn-lt"/>
              </a:rPr>
            </a:br>
            <a:br>
              <a:rPr lang="en-GB" dirty="0">
                <a:cs typeface="+mn-lt"/>
              </a:rPr>
            </a:br>
            <a:r>
              <a:rPr lang="en-GB" dirty="0"/>
              <a:t>We </a:t>
            </a:r>
            <a:r>
              <a:rPr lang="en-GB" dirty="0" err="1"/>
              <a:t>zetten</a:t>
            </a:r>
            <a:r>
              <a:rPr lang="en-GB" dirty="0"/>
              <a:t> </a:t>
            </a:r>
            <a:r>
              <a:rPr lang="en-GB" dirty="0" err="1"/>
              <a:t>digitaal</a:t>
            </a:r>
            <a:r>
              <a:rPr lang="en-GB" dirty="0"/>
              <a:t> </a:t>
            </a:r>
            <a:r>
              <a:rPr lang="en-GB" dirty="0" err="1"/>
              <a:t>lesgeven</a:t>
            </a:r>
            <a:r>
              <a:rPr lang="en-GB" dirty="0"/>
              <a:t> </a:t>
            </a:r>
            <a:r>
              <a:rPr lang="en-GB" dirty="0" err="1"/>
              <a:t>en</a:t>
            </a:r>
            <a:r>
              <a:rPr lang="en-GB" dirty="0"/>
              <a:t> blended </a:t>
            </a:r>
            <a:r>
              <a:rPr lang="en-GB" dirty="0" err="1"/>
              <a:t>leren</a:t>
            </a:r>
            <a:r>
              <a:rPr lang="en-GB" dirty="0"/>
              <a:t> </a:t>
            </a:r>
            <a:r>
              <a:rPr lang="en-GB" dirty="0" err="1"/>
              <a:t>efficiënt</a:t>
            </a:r>
            <a:r>
              <a:rPr lang="en-GB" dirty="0"/>
              <a:t> </a:t>
            </a:r>
            <a:r>
              <a:rPr lang="en-GB" dirty="0" err="1"/>
              <a:t>en</a:t>
            </a:r>
            <a:r>
              <a:rPr lang="en-GB" dirty="0"/>
              <a:t> </a:t>
            </a:r>
            <a:r>
              <a:rPr lang="en-GB" dirty="0" err="1"/>
              <a:t>effectief</a:t>
            </a:r>
            <a:r>
              <a:rPr lang="en-GB" dirty="0"/>
              <a:t> in door ICT-</a:t>
            </a:r>
            <a:r>
              <a:rPr lang="en-GB" dirty="0" err="1"/>
              <a:t>competente</a:t>
            </a:r>
            <a:r>
              <a:rPr lang="en-GB" dirty="0"/>
              <a:t> </a:t>
            </a:r>
            <a:r>
              <a:rPr lang="en-GB" dirty="0" err="1"/>
              <a:t>onderwijsprofessionals</a:t>
            </a:r>
            <a:r>
              <a:rPr lang="en-GB" dirty="0"/>
              <a:t> </a:t>
            </a:r>
            <a:r>
              <a:rPr lang="en-GB" dirty="0" err="1"/>
              <a:t>te</a:t>
            </a:r>
            <a:r>
              <a:rPr lang="en-GB" dirty="0"/>
              <a:t> </a:t>
            </a:r>
            <a:r>
              <a:rPr lang="en-GB" dirty="0" err="1"/>
              <a:t>ondersteunen</a:t>
            </a:r>
            <a:r>
              <a:rPr lang="en-GB" dirty="0"/>
              <a:t> </a:t>
            </a:r>
            <a:r>
              <a:rPr lang="en-GB" dirty="0" err="1"/>
              <a:t>bij</a:t>
            </a:r>
            <a:r>
              <a:rPr lang="en-GB" dirty="0"/>
              <a:t> de </a:t>
            </a:r>
            <a:r>
              <a:rPr lang="en-GB" dirty="0" err="1"/>
              <a:t>ontwikkeling</a:t>
            </a:r>
            <a:r>
              <a:rPr lang="en-GB" dirty="0"/>
              <a:t> </a:t>
            </a:r>
            <a:r>
              <a:rPr lang="en-GB" dirty="0" err="1"/>
              <a:t>en</a:t>
            </a:r>
            <a:r>
              <a:rPr lang="en-GB" dirty="0"/>
              <a:t> </a:t>
            </a:r>
            <a:r>
              <a:rPr lang="en-GB" dirty="0" err="1"/>
              <a:t>uitvoering</a:t>
            </a:r>
            <a:r>
              <a:rPr lang="en-GB" dirty="0"/>
              <a:t> van </a:t>
            </a:r>
            <a:r>
              <a:rPr lang="en-GB" dirty="0" err="1"/>
              <a:t>een</a:t>
            </a:r>
            <a:r>
              <a:rPr lang="en-GB" dirty="0"/>
              <a:t> ICT-</a:t>
            </a:r>
            <a:r>
              <a:rPr lang="en-GB" dirty="0" err="1"/>
              <a:t>beleid</a:t>
            </a:r>
            <a:r>
              <a:rPr lang="en-GB" dirty="0"/>
              <a:t>. Zo </a:t>
            </a:r>
            <a:r>
              <a:rPr lang="en-GB" dirty="0" err="1"/>
              <a:t>kunnen</a:t>
            </a:r>
            <a:r>
              <a:rPr lang="en-GB" dirty="0"/>
              <a:t> </a:t>
            </a:r>
            <a:r>
              <a:rPr lang="en-GB" dirty="0" err="1"/>
              <a:t>zij</a:t>
            </a:r>
            <a:r>
              <a:rPr lang="en-GB" dirty="0"/>
              <a:t> </a:t>
            </a:r>
            <a:r>
              <a:rPr lang="en-GB" dirty="0" err="1"/>
              <a:t>groeien</a:t>
            </a:r>
            <a:r>
              <a:rPr lang="en-GB" dirty="0"/>
              <a:t> in </a:t>
            </a:r>
            <a:r>
              <a:rPr lang="en-GB" dirty="0" err="1"/>
              <a:t>hun</a:t>
            </a:r>
            <a:r>
              <a:rPr lang="en-GB" dirty="0"/>
              <a:t> </a:t>
            </a:r>
            <a:r>
              <a:rPr lang="en-GB" dirty="0" err="1"/>
              <a:t>digitale</a:t>
            </a:r>
            <a:r>
              <a:rPr lang="en-GB" dirty="0"/>
              <a:t> </a:t>
            </a:r>
            <a:r>
              <a:rPr lang="en-GB" dirty="0" err="1"/>
              <a:t>vaardigheden</a:t>
            </a:r>
            <a:r>
              <a:rPr lang="en-GB" dirty="0"/>
              <a:t> </a:t>
            </a:r>
            <a:r>
              <a:rPr lang="en-GB" dirty="0" err="1"/>
              <a:t>en</a:t>
            </a:r>
            <a:r>
              <a:rPr lang="en-GB" dirty="0"/>
              <a:t>  </a:t>
            </a:r>
            <a:r>
              <a:rPr lang="en-GB" dirty="0" err="1"/>
              <a:t>innovatie</a:t>
            </a:r>
            <a:r>
              <a:rPr lang="en-GB" dirty="0"/>
              <a:t> mee </a:t>
            </a:r>
            <a:r>
              <a:rPr lang="en-GB" dirty="0" err="1"/>
              <a:t>mogelijk</a:t>
            </a:r>
            <a:r>
              <a:rPr lang="en-GB" dirty="0"/>
              <a:t> </a:t>
            </a:r>
            <a:r>
              <a:rPr lang="en-GB" dirty="0" err="1"/>
              <a:t>maken</a:t>
            </a:r>
            <a:r>
              <a:rPr lang="en-GB" dirty="0"/>
              <a:t>. </a:t>
            </a:r>
            <a:r>
              <a:rPr lang="en-GB" dirty="0" err="1"/>
              <a:t>Onderwijsprofessionals</a:t>
            </a:r>
            <a:r>
              <a:rPr lang="en-GB" dirty="0"/>
              <a:t> </a:t>
            </a:r>
            <a:r>
              <a:rPr lang="en-GB" dirty="0" err="1"/>
              <a:t>werken</a:t>
            </a:r>
            <a:r>
              <a:rPr lang="en-GB" dirty="0"/>
              <a:t> </a:t>
            </a:r>
            <a:r>
              <a:rPr lang="en-GB" dirty="0" err="1"/>
              <a:t>samen</a:t>
            </a:r>
            <a:r>
              <a:rPr lang="en-GB" dirty="0"/>
              <a:t>, </a:t>
            </a:r>
            <a:r>
              <a:rPr lang="en-GB" dirty="0" err="1"/>
              <a:t>delen</a:t>
            </a:r>
            <a:r>
              <a:rPr lang="en-GB" dirty="0"/>
              <a:t> </a:t>
            </a:r>
            <a:r>
              <a:rPr lang="en-GB" dirty="0" err="1"/>
              <a:t>kennis</a:t>
            </a:r>
            <a:r>
              <a:rPr lang="en-GB" dirty="0"/>
              <a:t> </a:t>
            </a:r>
            <a:r>
              <a:rPr lang="en-GB" dirty="0" err="1"/>
              <a:t>en</a:t>
            </a:r>
            <a:r>
              <a:rPr lang="en-GB" dirty="0"/>
              <a:t> </a:t>
            </a:r>
            <a:r>
              <a:rPr lang="en-GB" dirty="0" err="1"/>
              <a:t>leren</a:t>
            </a:r>
            <a:r>
              <a:rPr lang="en-GB" dirty="0"/>
              <a:t> van </a:t>
            </a:r>
            <a:r>
              <a:rPr lang="en-GB" dirty="0" err="1"/>
              <a:t>elkaar</a:t>
            </a:r>
            <a:r>
              <a:rPr lang="en-GB" dirty="0"/>
              <a:t>.</a:t>
            </a:r>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noProof="0" dirty="0" err="1"/>
              <a:t>Optimaal</a:t>
            </a:r>
            <a:r>
              <a:rPr lang="en-GB" b="1" noProof="0" dirty="0"/>
              <a:t> </a:t>
            </a:r>
            <a:r>
              <a:rPr lang="en-GB" b="1" noProof="0" dirty="0" err="1"/>
              <a:t>gebruik</a:t>
            </a:r>
            <a:r>
              <a:rPr lang="en-GB" b="1" noProof="0" dirty="0"/>
              <a:t> van data in </a:t>
            </a:r>
            <a:r>
              <a:rPr lang="en-GB" b="1" noProof="0" dirty="0" err="1"/>
              <a:t>functie</a:t>
            </a:r>
            <a:r>
              <a:rPr lang="en-GB" b="1" noProof="0" dirty="0"/>
              <a:t> van </a:t>
            </a:r>
            <a:r>
              <a:rPr lang="en-GB" b="1" noProof="0" dirty="0" err="1"/>
              <a:t>onderwijskwaliteit</a:t>
            </a:r>
            <a:br>
              <a:rPr lang="en-GB" noProof="0" dirty="0">
                <a:cs typeface="+mn-lt"/>
              </a:rPr>
            </a:br>
            <a:br>
              <a:rPr lang="en-GB" noProof="0" dirty="0">
                <a:cs typeface="+mn-lt"/>
              </a:rPr>
            </a:br>
            <a:r>
              <a:rPr lang="en-GB" noProof="0" dirty="0"/>
              <a:t>We </a:t>
            </a:r>
            <a:r>
              <a:rPr lang="en-GB" noProof="0" dirty="0" err="1"/>
              <a:t>willen</a:t>
            </a:r>
            <a:r>
              <a:rPr lang="en-GB" noProof="0" dirty="0"/>
              <a:t> GO! data </a:t>
            </a:r>
            <a:r>
              <a:rPr lang="en-GB" noProof="0" dirty="0" err="1"/>
              <a:t>optimaal</a:t>
            </a:r>
            <a:r>
              <a:rPr lang="en-GB" noProof="0" dirty="0"/>
              <a:t> </a:t>
            </a:r>
            <a:r>
              <a:rPr lang="en-GB" noProof="0" dirty="0" err="1"/>
              <a:t>benutten</a:t>
            </a:r>
            <a:r>
              <a:rPr lang="en-GB" noProof="0" dirty="0"/>
              <a:t> om het </a:t>
            </a:r>
            <a:r>
              <a:rPr lang="en-GB" noProof="0" dirty="0" err="1"/>
              <a:t>leerproces</a:t>
            </a:r>
            <a:r>
              <a:rPr lang="en-GB" noProof="0" dirty="0"/>
              <a:t> </a:t>
            </a:r>
            <a:r>
              <a:rPr lang="en-GB" noProof="0" dirty="0" err="1"/>
              <a:t>beter</a:t>
            </a:r>
            <a:r>
              <a:rPr lang="en-GB" noProof="0" dirty="0"/>
              <a:t> </a:t>
            </a:r>
            <a:r>
              <a:rPr lang="en-GB" noProof="0" dirty="0" err="1"/>
              <a:t>te</a:t>
            </a:r>
            <a:r>
              <a:rPr lang="en-GB" noProof="0" dirty="0"/>
              <a:t> </a:t>
            </a:r>
            <a:r>
              <a:rPr lang="en-GB" noProof="0" dirty="0" err="1"/>
              <a:t>ondersteunen</a:t>
            </a:r>
            <a:r>
              <a:rPr lang="en-GB" noProof="0" dirty="0"/>
              <a:t> </a:t>
            </a:r>
            <a:r>
              <a:rPr lang="en-GB" noProof="0" dirty="0" err="1"/>
              <a:t>en</a:t>
            </a:r>
            <a:r>
              <a:rPr lang="en-GB" noProof="0" dirty="0"/>
              <a:t> de </a:t>
            </a:r>
            <a:r>
              <a:rPr lang="en-GB" noProof="0" dirty="0" err="1"/>
              <a:t>onderwijskwaliteit</a:t>
            </a:r>
            <a:r>
              <a:rPr lang="en-GB" noProof="0" dirty="0"/>
              <a:t> </a:t>
            </a:r>
            <a:r>
              <a:rPr lang="en-GB" noProof="0" dirty="0" err="1"/>
              <a:t>te</a:t>
            </a:r>
            <a:r>
              <a:rPr lang="en-GB" noProof="0" dirty="0"/>
              <a:t> </a:t>
            </a:r>
            <a:r>
              <a:rPr lang="en-GB" noProof="0" dirty="0" err="1"/>
              <a:t>verbeteren</a:t>
            </a:r>
            <a:r>
              <a:rPr lang="en-GB" noProof="0" dirty="0"/>
              <a:t> </a:t>
            </a:r>
            <a:r>
              <a:rPr lang="en-GB" noProof="0" dirty="0" err="1"/>
              <a:t>en</a:t>
            </a:r>
            <a:r>
              <a:rPr lang="en-GB" noProof="0" dirty="0"/>
              <a:t> op </a:t>
            </a:r>
            <a:r>
              <a:rPr lang="en-GB" noProof="0" dirty="0" err="1"/>
              <a:t>te</a:t>
            </a:r>
            <a:r>
              <a:rPr lang="en-GB" noProof="0" dirty="0"/>
              <a:t> </a:t>
            </a:r>
            <a:r>
              <a:rPr lang="en-GB" noProof="0" dirty="0" err="1"/>
              <a:t>volgen</a:t>
            </a:r>
            <a:r>
              <a:rPr lang="en-GB" noProof="0" dirty="0"/>
              <a:t>. We </a:t>
            </a:r>
            <a:r>
              <a:rPr lang="en-GB" noProof="0" dirty="0" err="1"/>
              <a:t>eisen</a:t>
            </a:r>
            <a:r>
              <a:rPr lang="en-GB" noProof="0" dirty="0"/>
              <a:t> het </a:t>
            </a:r>
            <a:r>
              <a:rPr lang="en-GB" noProof="0" dirty="0" err="1"/>
              <a:t>eigenaarschap</a:t>
            </a:r>
            <a:r>
              <a:rPr lang="en-GB" noProof="0" dirty="0"/>
              <a:t> op van de GO! data, </a:t>
            </a:r>
            <a:r>
              <a:rPr lang="en-GB" noProof="0" dirty="0" err="1"/>
              <a:t>en</a:t>
            </a:r>
            <a:r>
              <a:rPr lang="en-GB" noProof="0" dirty="0"/>
              <a:t> </a:t>
            </a:r>
            <a:r>
              <a:rPr lang="en-GB" noProof="0" dirty="0" err="1"/>
              <a:t>zorgen</a:t>
            </a:r>
            <a:r>
              <a:rPr lang="en-GB" noProof="0" dirty="0"/>
              <a:t> </a:t>
            </a:r>
            <a:r>
              <a:rPr lang="en-GB" noProof="0" dirty="0" err="1"/>
              <a:t>ervoor</a:t>
            </a:r>
            <a:r>
              <a:rPr lang="en-GB" noProof="0" dirty="0"/>
              <a:t> </a:t>
            </a:r>
            <a:r>
              <a:rPr lang="en-GB" noProof="0" dirty="0" err="1"/>
              <a:t>dat</a:t>
            </a:r>
            <a:r>
              <a:rPr lang="en-GB" noProof="0" dirty="0"/>
              <a:t> we steeds </a:t>
            </a:r>
            <a:r>
              <a:rPr lang="en-GB" noProof="0" dirty="0" err="1"/>
              <a:t>toegang</a:t>
            </a:r>
            <a:r>
              <a:rPr lang="en-GB" noProof="0" dirty="0"/>
              <a:t> </a:t>
            </a:r>
            <a:r>
              <a:rPr lang="en-GB" noProof="0" dirty="0" err="1"/>
              <a:t>hebben</a:t>
            </a:r>
            <a:r>
              <a:rPr lang="en-GB" noProof="0" dirty="0"/>
              <a:t> tot data van </a:t>
            </a:r>
            <a:r>
              <a:rPr lang="en-GB" noProof="0" dirty="0" err="1"/>
              <a:t>lerenden</a:t>
            </a:r>
            <a:r>
              <a:rPr lang="en-GB" noProof="0" dirty="0"/>
              <a:t> </a:t>
            </a:r>
            <a:r>
              <a:rPr lang="en-GB" noProof="0" dirty="0" err="1"/>
              <a:t>en</a:t>
            </a:r>
            <a:r>
              <a:rPr lang="en-GB" noProof="0" dirty="0"/>
              <a:t> </a:t>
            </a:r>
            <a:r>
              <a:rPr lang="en-GB" noProof="0" dirty="0" err="1"/>
              <a:t>onderwijsprofessionals</a:t>
            </a:r>
            <a:r>
              <a:rPr lang="en-GB" noProof="0" dirty="0"/>
              <a:t>. We </a:t>
            </a:r>
            <a:r>
              <a:rPr lang="en-GB" noProof="0" dirty="0" err="1"/>
              <a:t>stellen</a:t>
            </a:r>
            <a:r>
              <a:rPr lang="en-GB" noProof="0" dirty="0"/>
              <a:t> – met respect </a:t>
            </a:r>
            <a:r>
              <a:rPr lang="en-GB" noProof="0" dirty="0" err="1"/>
              <a:t>voor</a:t>
            </a:r>
            <a:r>
              <a:rPr lang="en-GB" noProof="0" dirty="0"/>
              <a:t> privacy - </a:t>
            </a:r>
            <a:r>
              <a:rPr lang="en-GB" noProof="0" dirty="0" err="1"/>
              <a:t>deze</a:t>
            </a:r>
            <a:r>
              <a:rPr lang="en-GB" noProof="0" dirty="0"/>
              <a:t> </a:t>
            </a:r>
            <a:r>
              <a:rPr lang="en-GB" noProof="0" dirty="0" err="1"/>
              <a:t>informatie</a:t>
            </a:r>
            <a:r>
              <a:rPr lang="en-GB" noProof="0" dirty="0"/>
              <a:t> </a:t>
            </a:r>
            <a:r>
              <a:rPr lang="en-GB" noProof="0" dirty="0" err="1"/>
              <a:t>maximaal</a:t>
            </a:r>
            <a:r>
              <a:rPr lang="en-GB" noProof="0" dirty="0"/>
              <a:t> </a:t>
            </a:r>
            <a:r>
              <a:rPr lang="en-GB" noProof="0" dirty="0" err="1"/>
              <a:t>ter</a:t>
            </a:r>
            <a:r>
              <a:rPr lang="en-GB" noProof="0" dirty="0"/>
              <a:t> </a:t>
            </a:r>
            <a:r>
              <a:rPr lang="en-GB" noProof="0" dirty="0" err="1"/>
              <a:t>beschikking</a:t>
            </a:r>
            <a:r>
              <a:rPr lang="en-GB" noProof="0" dirty="0"/>
              <a:t>, </a:t>
            </a:r>
            <a:r>
              <a:rPr lang="en-GB" noProof="0" dirty="0" err="1"/>
              <a:t>daar</a:t>
            </a:r>
            <a:r>
              <a:rPr lang="en-GB" noProof="0" dirty="0"/>
              <a:t> </a:t>
            </a:r>
            <a:r>
              <a:rPr lang="en-GB" noProof="0" dirty="0" err="1"/>
              <a:t>waar</a:t>
            </a:r>
            <a:r>
              <a:rPr lang="en-GB" noProof="0" dirty="0"/>
              <a:t> het ten </a:t>
            </a:r>
            <a:r>
              <a:rPr lang="en-GB" noProof="0" dirty="0" err="1"/>
              <a:t>goede</a:t>
            </a:r>
            <a:r>
              <a:rPr lang="en-GB" noProof="0" dirty="0"/>
              <a:t> </a:t>
            </a:r>
            <a:r>
              <a:rPr lang="en-GB" noProof="0" dirty="0" err="1"/>
              <a:t>komt</a:t>
            </a:r>
            <a:r>
              <a:rPr lang="en-GB" noProof="0" dirty="0"/>
              <a:t> </a:t>
            </a:r>
            <a:r>
              <a:rPr lang="en-GB" noProof="0" dirty="0" err="1"/>
              <a:t>aan</a:t>
            </a:r>
            <a:r>
              <a:rPr lang="en-GB" noProof="0" dirty="0"/>
              <a:t> het </a:t>
            </a:r>
            <a:r>
              <a:rPr lang="en-GB" noProof="0" dirty="0" err="1"/>
              <a:t>onderwijsproces</a:t>
            </a:r>
            <a:r>
              <a:rPr lang="en-GB" noProof="0" dirty="0"/>
              <a:t> of de </a:t>
            </a:r>
            <a:r>
              <a:rPr lang="en-GB" noProof="0" dirty="0" err="1"/>
              <a:t>organisatieprocessen</a:t>
            </a:r>
            <a:r>
              <a:rPr lang="en-GB" noProof="0" dirty="0"/>
              <a:t>. We </a:t>
            </a:r>
            <a:r>
              <a:rPr lang="en-GB" noProof="0" dirty="0" err="1"/>
              <a:t>gebruiken</a:t>
            </a:r>
            <a:r>
              <a:rPr lang="en-GB" noProof="0" dirty="0"/>
              <a:t> </a:t>
            </a:r>
            <a:r>
              <a:rPr lang="en-GB" noProof="0" dirty="0" err="1"/>
              <a:t>deze</a:t>
            </a:r>
            <a:r>
              <a:rPr lang="en-GB" noProof="0" dirty="0"/>
              <a:t> data om </a:t>
            </a:r>
            <a:r>
              <a:rPr lang="en-GB" noProof="0" dirty="0" err="1"/>
              <a:t>lerenden</a:t>
            </a:r>
            <a:r>
              <a:rPr lang="en-GB" noProof="0" dirty="0"/>
              <a:t>, </a:t>
            </a:r>
            <a:r>
              <a:rPr lang="en-GB" noProof="0" dirty="0" err="1"/>
              <a:t>onderwijsprofessionals</a:t>
            </a:r>
            <a:r>
              <a:rPr lang="en-GB" noProof="0" dirty="0"/>
              <a:t>, </a:t>
            </a:r>
            <a:r>
              <a:rPr lang="en-GB" noProof="0" dirty="0" err="1"/>
              <a:t>scholen</a:t>
            </a:r>
            <a:r>
              <a:rPr lang="en-GB" noProof="0" dirty="0"/>
              <a:t>, … </a:t>
            </a:r>
            <a:r>
              <a:rPr lang="en-GB" noProof="0" dirty="0" err="1"/>
              <a:t>inzichten</a:t>
            </a:r>
            <a:r>
              <a:rPr lang="en-GB" noProof="0" dirty="0"/>
              <a:t> </a:t>
            </a:r>
            <a:r>
              <a:rPr lang="en-GB" noProof="0" dirty="0" err="1"/>
              <a:t>en</a:t>
            </a:r>
            <a:r>
              <a:rPr lang="en-GB" noProof="0" dirty="0"/>
              <a:t> analyses </a:t>
            </a:r>
            <a:r>
              <a:rPr lang="en-GB" noProof="0" dirty="0" err="1"/>
              <a:t>mogelijk</a:t>
            </a:r>
            <a:r>
              <a:rPr lang="en-GB" noProof="0" dirty="0"/>
              <a:t> </a:t>
            </a:r>
            <a:r>
              <a:rPr lang="en-GB" noProof="0" dirty="0" err="1"/>
              <a:t>te</a:t>
            </a:r>
            <a:r>
              <a:rPr lang="en-GB" noProof="0" dirty="0"/>
              <a:t> </a:t>
            </a:r>
            <a:r>
              <a:rPr lang="en-GB" noProof="0" dirty="0" err="1"/>
              <a:t>maken</a:t>
            </a:r>
            <a:r>
              <a:rPr lang="en-GB" noProof="0" dirty="0"/>
              <a:t>. We </a:t>
            </a:r>
            <a:r>
              <a:rPr lang="en-GB" noProof="0" dirty="0" err="1"/>
              <a:t>voorzien</a:t>
            </a:r>
            <a:r>
              <a:rPr lang="en-GB" noProof="0" dirty="0"/>
              <a:t> </a:t>
            </a:r>
            <a:r>
              <a:rPr lang="en-GB" noProof="0" dirty="0" err="1"/>
              <a:t>daartoe</a:t>
            </a:r>
            <a:r>
              <a:rPr lang="en-GB" noProof="0" dirty="0"/>
              <a:t> de </a:t>
            </a:r>
            <a:r>
              <a:rPr lang="en-GB" noProof="0" dirty="0" err="1"/>
              <a:t>nodige</a:t>
            </a:r>
            <a:r>
              <a:rPr lang="en-GB" noProof="0" dirty="0"/>
              <a:t> tools </a:t>
            </a:r>
            <a:r>
              <a:rPr lang="en-GB" noProof="0" dirty="0" err="1"/>
              <a:t>en</a:t>
            </a:r>
            <a:r>
              <a:rPr lang="en-GB" noProof="0" dirty="0"/>
              <a:t> </a:t>
            </a:r>
            <a:r>
              <a:rPr lang="en-GB" noProof="0" dirty="0" err="1"/>
              <a:t>begeleiding</a:t>
            </a:r>
            <a:r>
              <a:rPr lang="en-GB" noProof="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a:p>
          <a:p>
            <a:pPr marL="171450" indent="-171450">
              <a:buFont typeface="Arial" panose="020B0604020202020204" pitchFamily="34" charset="0"/>
              <a:buChar char="•"/>
            </a:pPr>
            <a:r>
              <a:rPr lang="en-GB" b="1" noProof="0" dirty="0" err="1"/>
              <a:t>Optimaliseren</a:t>
            </a:r>
            <a:r>
              <a:rPr lang="en-GB" b="1" noProof="0" dirty="0"/>
              <a:t> van </a:t>
            </a:r>
            <a:r>
              <a:rPr lang="en-GB" b="1" noProof="0" dirty="0" err="1"/>
              <a:t>organisatieprocessen</a:t>
            </a:r>
            <a:br>
              <a:rPr lang="en-GB" noProof="0" dirty="0">
                <a:cs typeface="+mn-lt"/>
              </a:rPr>
            </a:br>
            <a:br>
              <a:rPr lang="en-GB" noProof="0" dirty="0">
                <a:cs typeface="+mn-lt"/>
              </a:rPr>
            </a:br>
            <a:r>
              <a:rPr lang="en-GB" noProof="0" dirty="0"/>
              <a:t>We </a:t>
            </a:r>
            <a:r>
              <a:rPr lang="en-GB" noProof="0" dirty="0" err="1"/>
              <a:t>delen</a:t>
            </a:r>
            <a:r>
              <a:rPr lang="en-GB" noProof="0" dirty="0"/>
              <a:t> </a:t>
            </a:r>
            <a:r>
              <a:rPr lang="en-GB" noProof="0" dirty="0" err="1"/>
              <a:t>informatie</a:t>
            </a:r>
            <a:r>
              <a:rPr lang="en-GB" noProof="0" dirty="0"/>
              <a:t> over de </a:t>
            </a:r>
            <a:r>
              <a:rPr lang="en-GB" noProof="0" dirty="0" err="1"/>
              <a:t>inzet</a:t>
            </a:r>
            <a:r>
              <a:rPr lang="en-GB" noProof="0" dirty="0"/>
              <a:t> van IT </a:t>
            </a:r>
            <a:r>
              <a:rPr lang="en-GB" noProof="0" dirty="0" err="1"/>
              <a:t>ter</a:t>
            </a:r>
            <a:r>
              <a:rPr lang="en-GB" noProof="0" dirty="0"/>
              <a:t> </a:t>
            </a:r>
            <a:r>
              <a:rPr lang="en-GB" noProof="0" dirty="0" err="1"/>
              <a:t>ondersteuning</a:t>
            </a:r>
            <a:r>
              <a:rPr lang="en-GB" noProof="0" dirty="0"/>
              <a:t> </a:t>
            </a:r>
            <a:r>
              <a:rPr lang="en-GB" noProof="0" dirty="0" err="1"/>
              <a:t>en</a:t>
            </a:r>
            <a:r>
              <a:rPr lang="en-GB" noProof="0" dirty="0"/>
              <a:t> </a:t>
            </a:r>
            <a:r>
              <a:rPr lang="en-GB" noProof="0" dirty="0" err="1"/>
              <a:t>automatisatie</a:t>
            </a:r>
            <a:r>
              <a:rPr lang="en-GB" noProof="0" dirty="0"/>
              <a:t> van </a:t>
            </a:r>
            <a:r>
              <a:rPr lang="en-GB" noProof="0" dirty="0" err="1"/>
              <a:t>processen</a:t>
            </a:r>
            <a:r>
              <a:rPr lang="en-GB" noProof="0" dirty="0"/>
              <a:t>, over de </a:t>
            </a:r>
            <a:r>
              <a:rPr lang="en-GB" noProof="0" dirty="0" err="1"/>
              <a:t>scholen</a:t>
            </a:r>
            <a:r>
              <a:rPr lang="en-GB" noProof="0" dirty="0"/>
              <a:t>, </a:t>
            </a:r>
            <a:r>
              <a:rPr lang="en-GB" noProof="0" dirty="0" err="1"/>
              <a:t>scholengroepen</a:t>
            </a:r>
            <a:r>
              <a:rPr lang="en-GB" noProof="0" dirty="0"/>
              <a:t> </a:t>
            </a:r>
            <a:r>
              <a:rPr lang="en-GB" noProof="0" dirty="0" err="1"/>
              <a:t>en</a:t>
            </a:r>
            <a:r>
              <a:rPr lang="en-GB" noProof="0" dirty="0"/>
              <a:t> de centrale </a:t>
            </a:r>
            <a:r>
              <a:rPr lang="en-GB" noProof="0" dirty="0" err="1"/>
              <a:t>diensten</a:t>
            </a:r>
            <a:r>
              <a:rPr lang="en-GB" noProof="0" dirty="0"/>
              <a:t> </a:t>
            </a:r>
            <a:r>
              <a:rPr lang="en-GB" noProof="0" dirty="0" err="1"/>
              <a:t>heen</a:t>
            </a:r>
            <a:r>
              <a:rPr lang="en-GB" noProof="0" dirty="0"/>
              <a:t>. We </a:t>
            </a:r>
            <a:r>
              <a:rPr lang="en-GB" noProof="0" dirty="0" err="1"/>
              <a:t>werken</a:t>
            </a:r>
            <a:r>
              <a:rPr lang="en-GB" noProof="0" dirty="0"/>
              <a:t> </a:t>
            </a:r>
            <a:r>
              <a:rPr lang="en-GB" noProof="0" dirty="0" err="1"/>
              <a:t>maximaal</a:t>
            </a:r>
            <a:r>
              <a:rPr lang="en-GB" noProof="0" dirty="0"/>
              <a:t> </a:t>
            </a:r>
            <a:r>
              <a:rPr lang="en-GB" noProof="0" dirty="0" err="1"/>
              <a:t>netbreed</a:t>
            </a:r>
            <a:r>
              <a:rPr lang="en-GB" noProof="0" dirty="0"/>
              <a:t> </a:t>
            </a:r>
            <a:r>
              <a:rPr lang="en-GB" noProof="0" dirty="0" err="1"/>
              <a:t>samen</a:t>
            </a:r>
            <a:r>
              <a:rPr lang="en-GB" noProof="0" dirty="0"/>
              <a:t> </a:t>
            </a:r>
            <a:r>
              <a:rPr lang="en-GB" noProof="0" dirty="0" err="1"/>
              <a:t>aan</a:t>
            </a:r>
            <a:r>
              <a:rPr lang="en-GB" noProof="0" dirty="0"/>
              <a:t> </a:t>
            </a:r>
            <a:r>
              <a:rPr lang="en-GB" noProof="0" dirty="0" err="1"/>
              <a:t>oplossingen</a:t>
            </a:r>
            <a:r>
              <a:rPr lang="en-GB" noProof="0" dirty="0"/>
              <a:t>.</a:t>
            </a:r>
            <a:br>
              <a:rPr lang="en-GB" noProof="0" dirty="0">
                <a:cs typeface="+mn-lt"/>
              </a:rPr>
            </a:br>
            <a:endParaRPr lang="en-GB" noProof="0"/>
          </a:p>
          <a:p>
            <a:pPr marL="171450" indent="-171450">
              <a:buFont typeface="Arial" panose="020B0604020202020204" pitchFamily="34" charset="0"/>
              <a:buChar char="•"/>
            </a:pPr>
            <a:r>
              <a:rPr lang="en-GB" b="1" noProof="0" err="1"/>
              <a:t>Inspirerende</a:t>
            </a:r>
            <a:r>
              <a:rPr lang="en-GB" b="1" noProof="0" dirty="0"/>
              <a:t> </a:t>
            </a:r>
            <a:r>
              <a:rPr lang="en-GB" b="1" noProof="0" err="1"/>
              <a:t>voorbeelden</a:t>
            </a:r>
            <a:r>
              <a:rPr lang="en-GB" b="1" noProof="0" dirty="0"/>
              <a:t> </a:t>
            </a:r>
            <a:r>
              <a:rPr lang="en-GB" b="1" noProof="0" err="1"/>
              <a:t>zijn</a:t>
            </a:r>
            <a:r>
              <a:rPr lang="en-GB" b="1" noProof="0" dirty="0"/>
              <a:t>:</a:t>
            </a:r>
            <a:br>
              <a:rPr lang="en-GB" b="1" noProof="0" dirty="0">
                <a:cs typeface="+mn-lt"/>
              </a:rPr>
            </a:br>
            <a:r>
              <a:rPr lang="en-GB" noProof="0" dirty="0"/>
              <a:t>- GO! </a:t>
            </a:r>
            <a:r>
              <a:rPr lang="en-GB" noProof="0" err="1"/>
              <a:t>middenschool</a:t>
            </a:r>
            <a:r>
              <a:rPr lang="en-GB" noProof="0" dirty="0"/>
              <a:t> Geraardsbergen</a:t>
            </a:r>
            <a:br>
              <a:rPr lang="en-GB" noProof="0" dirty="0">
                <a:cs typeface="+mn-lt"/>
              </a:rPr>
            </a:br>
            <a:r>
              <a:rPr lang="en-GB" noProof="0" dirty="0"/>
              <a:t>- GO! </a:t>
            </a:r>
            <a:r>
              <a:rPr lang="en-GB" noProof="0" err="1"/>
              <a:t>technisch</a:t>
            </a:r>
            <a:r>
              <a:rPr lang="en-GB" noProof="0" dirty="0"/>
              <a:t> atheneum Keerbergen</a:t>
            </a:r>
            <a:br>
              <a:rPr lang="en-GB" noProof="0" dirty="0">
                <a:cs typeface="+mn-lt"/>
              </a:rPr>
            </a:br>
            <a:r>
              <a:rPr lang="en-GB" noProof="0" dirty="0"/>
              <a:t>- GO! </a:t>
            </a:r>
            <a:r>
              <a:rPr lang="en-GB" noProof="0" err="1"/>
              <a:t>technisch</a:t>
            </a:r>
            <a:r>
              <a:rPr lang="en-GB" noProof="0" dirty="0"/>
              <a:t> atheneum Halle</a:t>
            </a:r>
            <a:br>
              <a:rPr lang="en-GB" noProof="0" dirty="0">
                <a:cs typeface="+mn-lt"/>
              </a:rPr>
            </a:br>
            <a:r>
              <a:rPr lang="en-GB" noProof="0" dirty="0"/>
              <a:t>- GO! CVO Scala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44</a:t>
            </a:fld>
            <a:endParaRPr lang="en-BE"/>
          </a:p>
        </p:txBody>
      </p:sp>
    </p:spTree>
    <p:extLst>
      <p:ext uri="{BB962C8B-B14F-4D97-AF65-F5344CB8AC3E}">
        <p14:creationId xmlns:p14="http://schemas.microsoft.com/office/powerpoint/2010/main" val="37058041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45</a:t>
            </a:fld>
            <a:endParaRPr lang="en-BE"/>
          </a:p>
        </p:txBody>
      </p:sp>
    </p:spTree>
    <p:extLst>
      <p:ext uri="{BB962C8B-B14F-4D97-AF65-F5344CB8AC3E}">
        <p14:creationId xmlns:p14="http://schemas.microsoft.com/office/powerpoint/2010/main" val="40769057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46</a:t>
            </a:fld>
            <a:endParaRPr lang="en-BE"/>
          </a:p>
        </p:txBody>
      </p:sp>
    </p:spTree>
    <p:extLst>
      <p:ext uri="{BB962C8B-B14F-4D97-AF65-F5344CB8AC3E}">
        <p14:creationId xmlns:p14="http://schemas.microsoft.com/office/powerpoint/2010/main" val="1636383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47</a:t>
            </a:fld>
            <a:endParaRPr lang="en-BE"/>
          </a:p>
        </p:txBody>
      </p:sp>
    </p:spTree>
    <p:extLst>
      <p:ext uri="{BB962C8B-B14F-4D97-AF65-F5344CB8AC3E}">
        <p14:creationId xmlns:p14="http://schemas.microsoft.com/office/powerpoint/2010/main" val="9648295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dirty="0" err="1"/>
              <a:t>Integraal</a:t>
            </a:r>
            <a:r>
              <a:rPr lang="en-GB" b="1" dirty="0"/>
              <a:t> </a:t>
            </a:r>
            <a:r>
              <a:rPr lang="en-GB" b="1" dirty="0" err="1"/>
              <a:t>beleid</a:t>
            </a:r>
            <a:br>
              <a:rPr lang="en-GB" dirty="0"/>
            </a:br>
            <a:br>
              <a:rPr lang="en-GB" dirty="0"/>
            </a:br>
            <a:r>
              <a:rPr lang="en-GB" dirty="0"/>
              <a:t>Het </a:t>
            </a:r>
            <a:r>
              <a:rPr lang="en-GB" dirty="0" err="1"/>
              <a:t>schoolbeleid</a:t>
            </a:r>
            <a:r>
              <a:rPr lang="en-GB" dirty="0"/>
              <a:t> </a:t>
            </a:r>
            <a:r>
              <a:rPr lang="en-GB" dirty="0" err="1"/>
              <a:t>moet</a:t>
            </a:r>
            <a:r>
              <a:rPr lang="en-GB" dirty="0"/>
              <a:t> '</a:t>
            </a:r>
            <a:r>
              <a:rPr lang="en-GB" dirty="0" err="1"/>
              <a:t>gepersonaliseerd</a:t>
            </a:r>
            <a:r>
              <a:rPr lang="en-GB" dirty="0"/>
              <a:t> </a:t>
            </a:r>
            <a:r>
              <a:rPr lang="en-GB" dirty="0" err="1"/>
              <a:t>samen</a:t>
            </a:r>
            <a:r>
              <a:rPr lang="en-GB" dirty="0"/>
              <a:t> </a:t>
            </a:r>
            <a:r>
              <a:rPr lang="en-GB" dirty="0" err="1"/>
              <a:t>leren</a:t>
            </a:r>
            <a:r>
              <a:rPr lang="en-GB" dirty="0"/>
              <a:t>' </a:t>
            </a:r>
            <a:r>
              <a:rPr lang="en-GB" dirty="0" err="1"/>
              <a:t>ondersteunen</a:t>
            </a:r>
            <a:r>
              <a:rPr lang="en-GB" dirty="0"/>
              <a:t>. Het is </a:t>
            </a:r>
            <a:r>
              <a:rPr lang="en-GB" dirty="0" err="1"/>
              <a:t>een</a:t>
            </a:r>
            <a:r>
              <a:rPr lang="en-GB" dirty="0"/>
              <a:t> </a:t>
            </a:r>
            <a:r>
              <a:rPr lang="en-GB" dirty="0" err="1"/>
              <a:t>integraal</a:t>
            </a:r>
            <a:r>
              <a:rPr lang="en-GB" dirty="0"/>
              <a:t> </a:t>
            </a:r>
            <a:r>
              <a:rPr lang="en-GB" dirty="0" err="1"/>
              <a:t>verhaal</a:t>
            </a:r>
            <a:r>
              <a:rPr lang="en-GB" dirty="0"/>
              <a:t>. Je </a:t>
            </a:r>
            <a:r>
              <a:rPr lang="en-GB" dirty="0" err="1"/>
              <a:t>kan</a:t>
            </a:r>
            <a:r>
              <a:rPr lang="en-GB" dirty="0"/>
              <a:t> </a:t>
            </a:r>
            <a:r>
              <a:rPr lang="en-GB" dirty="0" err="1"/>
              <a:t>niet</a:t>
            </a:r>
            <a:r>
              <a:rPr lang="en-GB" dirty="0"/>
              <a:t> </a:t>
            </a:r>
            <a:r>
              <a:rPr lang="en-GB" dirty="0" err="1"/>
              <a:t>één</a:t>
            </a:r>
            <a:r>
              <a:rPr lang="en-GB" dirty="0"/>
              <a:t> aspect </a:t>
            </a:r>
            <a:r>
              <a:rPr lang="en-GB" dirty="0" err="1"/>
              <a:t>eruit</a:t>
            </a:r>
            <a:r>
              <a:rPr lang="en-GB" dirty="0"/>
              <a:t> </a:t>
            </a:r>
            <a:r>
              <a:rPr lang="en-GB" dirty="0" err="1"/>
              <a:t>lichten</a:t>
            </a:r>
            <a:r>
              <a:rPr lang="en-GB" dirty="0"/>
              <a:t> </a:t>
            </a:r>
            <a:r>
              <a:rPr lang="en-GB" dirty="0" err="1"/>
              <a:t>en</a:t>
            </a:r>
            <a:r>
              <a:rPr lang="en-GB" dirty="0"/>
              <a:t> de rest laten </a:t>
            </a:r>
            <a:r>
              <a:rPr lang="en-GB" dirty="0" err="1"/>
              <a:t>liggen</a:t>
            </a:r>
            <a:r>
              <a:rPr lang="en-GB" dirty="0"/>
              <a:t>. </a:t>
            </a:r>
            <a:r>
              <a:rPr lang="en-GB" dirty="0" err="1"/>
              <a:t>Werken</a:t>
            </a:r>
            <a:r>
              <a:rPr lang="en-GB" dirty="0"/>
              <a:t> </a:t>
            </a:r>
            <a:r>
              <a:rPr lang="en-GB" dirty="0" err="1"/>
              <a:t>vanuit</a:t>
            </a:r>
            <a:r>
              <a:rPr lang="en-GB" dirty="0"/>
              <a:t> </a:t>
            </a:r>
            <a:r>
              <a:rPr lang="en-GB" dirty="0" err="1"/>
              <a:t>een</a:t>
            </a:r>
            <a:r>
              <a:rPr lang="en-GB" dirty="0"/>
              <a:t> </a:t>
            </a:r>
            <a:r>
              <a:rPr lang="en-GB" dirty="0" err="1"/>
              <a:t>sterke</a:t>
            </a:r>
            <a:r>
              <a:rPr lang="en-GB" dirty="0"/>
              <a:t> </a:t>
            </a:r>
            <a:r>
              <a:rPr lang="en-GB" dirty="0" err="1"/>
              <a:t>visie</a:t>
            </a:r>
            <a:r>
              <a:rPr lang="en-GB" dirty="0"/>
              <a:t> (het PPGO! </a:t>
            </a:r>
            <a:r>
              <a:rPr lang="en-GB" dirty="0" err="1"/>
              <a:t>en</a:t>
            </a:r>
            <a:r>
              <a:rPr lang="en-GB" dirty="0"/>
              <a:t> de </a:t>
            </a:r>
            <a:r>
              <a:rPr lang="en-GB" dirty="0" err="1"/>
              <a:t>poolstervisie</a:t>
            </a:r>
            <a:r>
              <a:rPr lang="en-GB" dirty="0"/>
              <a:t>) om </a:t>
            </a:r>
            <a:r>
              <a:rPr lang="en-GB" dirty="0" err="1"/>
              <a:t>kwaliteitsvol</a:t>
            </a:r>
            <a:r>
              <a:rPr lang="en-GB" dirty="0"/>
              <a:t> </a:t>
            </a:r>
            <a:r>
              <a:rPr lang="en-GB" dirty="0" err="1"/>
              <a:t>onderwijs</a:t>
            </a:r>
            <a:r>
              <a:rPr lang="en-GB" dirty="0"/>
              <a:t> (de </a:t>
            </a:r>
            <a:r>
              <a:rPr lang="en-GB" dirty="0" err="1"/>
              <a:t>kernprocessen</a:t>
            </a:r>
            <a:r>
              <a:rPr lang="en-GB" dirty="0"/>
              <a:t>) </a:t>
            </a:r>
            <a:r>
              <a:rPr lang="en-GB" dirty="0" err="1"/>
              <a:t>te</a:t>
            </a:r>
            <a:r>
              <a:rPr lang="en-GB" dirty="0"/>
              <a:t> </a:t>
            </a:r>
            <a:r>
              <a:rPr lang="en-GB" dirty="0" err="1"/>
              <a:t>realiseren</a:t>
            </a:r>
            <a:r>
              <a:rPr lang="en-GB" dirty="0"/>
              <a:t> </a:t>
            </a:r>
            <a:r>
              <a:rPr lang="en-GB" dirty="0" err="1"/>
              <a:t>voor</a:t>
            </a:r>
            <a:r>
              <a:rPr lang="en-GB" dirty="0"/>
              <a:t> alle </a:t>
            </a:r>
            <a:r>
              <a:rPr lang="en-GB" dirty="0" err="1"/>
              <a:t>lerenden</a:t>
            </a:r>
            <a:r>
              <a:rPr lang="en-GB" dirty="0"/>
              <a:t> </a:t>
            </a:r>
            <a:r>
              <a:rPr lang="en-GB" dirty="0" err="1"/>
              <a:t>staat</a:t>
            </a:r>
            <a:r>
              <a:rPr lang="en-GB" dirty="0"/>
              <a:t> </a:t>
            </a:r>
            <a:r>
              <a:rPr lang="en-GB" dirty="0" err="1"/>
              <a:t>daarbij</a:t>
            </a:r>
            <a:r>
              <a:rPr lang="en-GB" dirty="0"/>
              <a:t> </a:t>
            </a:r>
            <a:r>
              <a:rPr lang="en-GB" dirty="0" err="1"/>
              <a:t>centraal</a:t>
            </a:r>
            <a:r>
              <a:rPr lang="en-GB" dirty="0"/>
              <a:t>. </a:t>
            </a:r>
            <a:r>
              <a:rPr lang="en-GB" dirty="0" err="1"/>
              <a:t>Daarnaast</a:t>
            </a:r>
            <a:r>
              <a:rPr lang="en-GB" dirty="0"/>
              <a:t> is het </a:t>
            </a:r>
            <a:r>
              <a:rPr lang="en-GB" dirty="0" err="1"/>
              <a:t>belangrijk</a:t>
            </a:r>
            <a:r>
              <a:rPr lang="en-GB" dirty="0"/>
              <a:t> om </a:t>
            </a:r>
            <a:r>
              <a:rPr lang="en-GB" dirty="0" err="1"/>
              <a:t>oog</a:t>
            </a:r>
            <a:r>
              <a:rPr lang="en-GB" dirty="0"/>
              <a:t> </a:t>
            </a:r>
            <a:r>
              <a:rPr lang="en-GB" dirty="0" err="1"/>
              <a:t>te</a:t>
            </a:r>
            <a:r>
              <a:rPr lang="en-GB" dirty="0"/>
              <a:t> </a:t>
            </a:r>
            <a:r>
              <a:rPr lang="en-GB" dirty="0" err="1"/>
              <a:t>hebben</a:t>
            </a:r>
            <a:r>
              <a:rPr lang="en-GB" dirty="0"/>
              <a:t> </a:t>
            </a:r>
            <a:r>
              <a:rPr lang="en-GB" dirty="0" err="1"/>
              <a:t>voor</a:t>
            </a:r>
            <a:r>
              <a:rPr lang="en-GB" dirty="0"/>
              <a:t> de </a:t>
            </a:r>
            <a:r>
              <a:rPr lang="en-GB" dirty="0" err="1"/>
              <a:t>meest</a:t>
            </a:r>
            <a:r>
              <a:rPr lang="en-GB" dirty="0"/>
              <a:t> </a:t>
            </a:r>
            <a:r>
              <a:rPr lang="en-GB" dirty="0" err="1"/>
              <a:t>efficiënte</a:t>
            </a:r>
            <a:r>
              <a:rPr lang="en-GB" dirty="0"/>
              <a:t> </a:t>
            </a:r>
            <a:r>
              <a:rPr lang="en-GB" dirty="0" err="1"/>
              <a:t>systemen</a:t>
            </a:r>
            <a:r>
              <a:rPr lang="en-GB" dirty="0"/>
              <a:t> </a:t>
            </a:r>
            <a:r>
              <a:rPr lang="en-GB" dirty="0" err="1"/>
              <a:t>en</a:t>
            </a:r>
            <a:r>
              <a:rPr lang="en-GB" dirty="0"/>
              <a:t> </a:t>
            </a:r>
            <a:r>
              <a:rPr lang="en-GB" dirty="0" err="1"/>
              <a:t>structuren</a:t>
            </a:r>
            <a:r>
              <a:rPr lang="en-GB" dirty="0"/>
              <a:t> </a:t>
            </a:r>
            <a:r>
              <a:rPr lang="en-GB" dirty="0" err="1"/>
              <a:t>en</a:t>
            </a:r>
            <a:r>
              <a:rPr lang="en-GB" dirty="0"/>
              <a:t> om </a:t>
            </a:r>
            <a:r>
              <a:rPr lang="en-GB" dirty="0" err="1"/>
              <a:t>mensen</a:t>
            </a:r>
            <a:r>
              <a:rPr lang="en-GB" dirty="0"/>
              <a:t> </a:t>
            </a:r>
            <a:r>
              <a:rPr lang="en-GB" dirty="0" err="1"/>
              <a:t>en</a:t>
            </a:r>
            <a:r>
              <a:rPr lang="en-GB" dirty="0"/>
              <a:t> </a:t>
            </a:r>
            <a:r>
              <a:rPr lang="en-GB" dirty="0" err="1"/>
              <a:t>cultuur</a:t>
            </a:r>
            <a:r>
              <a:rPr lang="en-GB" dirty="0"/>
              <a:t> in de </a:t>
            </a:r>
            <a:r>
              <a:rPr lang="en-GB" dirty="0" err="1"/>
              <a:t>organisatie</a:t>
            </a:r>
            <a:r>
              <a:rPr lang="en-GB" dirty="0"/>
              <a:t> mee </a:t>
            </a:r>
            <a:r>
              <a:rPr lang="en-GB" dirty="0" err="1"/>
              <a:t>te</a:t>
            </a:r>
            <a:r>
              <a:rPr lang="en-GB" dirty="0"/>
              <a:t> laten </a:t>
            </a:r>
            <a:r>
              <a:rPr lang="en-GB" dirty="0" err="1"/>
              <a:t>groeien</a:t>
            </a:r>
            <a:r>
              <a:rPr lang="en-GB" dirty="0"/>
              <a:t>.</a:t>
            </a:r>
            <a:br>
              <a:rPr lang="en-GB" dirty="0"/>
            </a:br>
            <a:endParaRPr lang="en-GB" dirty="0"/>
          </a:p>
          <a:p>
            <a:pPr marL="171450" indent="-171450">
              <a:buFont typeface="Arial" panose="020B0604020202020204" pitchFamily="34" charset="0"/>
              <a:buChar char="•"/>
            </a:pPr>
            <a:r>
              <a:rPr lang="en-GB" b="1" dirty="0" err="1"/>
              <a:t>Gedeeld</a:t>
            </a:r>
            <a:r>
              <a:rPr lang="en-GB" b="1" dirty="0"/>
              <a:t> </a:t>
            </a:r>
            <a:r>
              <a:rPr lang="en-GB" b="1" dirty="0" err="1"/>
              <a:t>leiderschap</a:t>
            </a:r>
            <a:br>
              <a:rPr lang="en-GB" dirty="0"/>
            </a:br>
            <a:br>
              <a:rPr lang="en-GB" dirty="0"/>
            </a:br>
            <a:r>
              <a:rPr lang="en-GB" dirty="0" err="1"/>
              <a:t>Dergelijk</a:t>
            </a:r>
            <a:r>
              <a:rPr lang="en-GB" dirty="0"/>
              <a:t> complex </a:t>
            </a:r>
            <a:r>
              <a:rPr lang="en-GB" dirty="0" err="1"/>
              <a:t>beleid</a:t>
            </a:r>
            <a:r>
              <a:rPr lang="en-GB" dirty="0"/>
              <a:t> </a:t>
            </a:r>
            <a:r>
              <a:rPr lang="en-GB" dirty="0" err="1"/>
              <a:t>voeren</a:t>
            </a:r>
            <a:r>
              <a:rPr lang="en-GB" dirty="0"/>
              <a:t> doe je </a:t>
            </a:r>
            <a:r>
              <a:rPr lang="en-GB" dirty="0" err="1"/>
              <a:t>niet</a:t>
            </a:r>
            <a:r>
              <a:rPr lang="en-GB" dirty="0"/>
              <a:t> </a:t>
            </a:r>
            <a:r>
              <a:rPr lang="en-GB" dirty="0" err="1"/>
              <a:t>alleen</a:t>
            </a:r>
            <a:r>
              <a:rPr lang="en-GB" dirty="0"/>
              <a:t>. </a:t>
            </a:r>
            <a:r>
              <a:rPr lang="en-GB" dirty="0" err="1"/>
              <a:t>Flexibele</a:t>
            </a:r>
            <a:r>
              <a:rPr lang="en-GB" dirty="0"/>
              <a:t>, </a:t>
            </a:r>
            <a:r>
              <a:rPr lang="en-GB" dirty="0" err="1"/>
              <a:t>multidisciplinaire</a:t>
            </a:r>
            <a:r>
              <a:rPr lang="en-GB" dirty="0"/>
              <a:t> </a:t>
            </a:r>
            <a:r>
              <a:rPr lang="en-GB" dirty="0" err="1"/>
              <a:t>en</a:t>
            </a:r>
            <a:r>
              <a:rPr lang="en-GB" dirty="0"/>
              <a:t> </a:t>
            </a:r>
            <a:r>
              <a:rPr lang="en-GB" dirty="0" err="1"/>
              <a:t>vaak</a:t>
            </a:r>
            <a:r>
              <a:rPr lang="en-GB" dirty="0"/>
              <a:t> </a:t>
            </a:r>
            <a:r>
              <a:rPr lang="en-GB" dirty="0" err="1"/>
              <a:t>tijdelijke</a:t>
            </a:r>
            <a:r>
              <a:rPr lang="en-GB" dirty="0"/>
              <a:t> teams </a:t>
            </a:r>
            <a:r>
              <a:rPr lang="en-GB" dirty="0" err="1"/>
              <a:t>verdelen</a:t>
            </a:r>
            <a:r>
              <a:rPr lang="en-GB" dirty="0"/>
              <a:t> de taken </a:t>
            </a:r>
            <a:r>
              <a:rPr lang="en-GB" dirty="0" err="1"/>
              <a:t>en</a:t>
            </a:r>
            <a:r>
              <a:rPr lang="en-GB" dirty="0"/>
              <a:t> </a:t>
            </a:r>
            <a:r>
              <a:rPr lang="en-GB" dirty="0" err="1"/>
              <a:t>verantwoordelijkheden</a:t>
            </a:r>
            <a:r>
              <a:rPr lang="en-GB" dirty="0"/>
              <a:t>. Elk lid van de </a:t>
            </a:r>
            <a:r>
              <a:rPr lang="en-GB" dirty="0" err="1"/>
              <a:t>organisatie</a:t>
            </a:r>
            <a:r>
              <a:rPr lang="en-GB" dirty="0"/>
              <a:t> </a:t>
            </a:r>
            <a:r>
              <a:rPr lang="en-GB" dirty="0" err="1"/>
              <a:t>neemt</a:t>
            </a:r>
            <a:r>
              <a:rPr lang="en-GB" dirty="0"/>
              <a:t> </a:t>
            </a:r>
            <a:r>
              <a:rPr lang="en-GB" dirty="0" err="1"/>
              <a:t>hierin</a:t>
            </a:r>
            <a:r>
              <a:rPr lang="en-GB" dirty="0"/>
              <a:t> </a:t>
            </a:r>
            <a:r>
              <a:rPr lang="en-GB" dirty="0" err="1"/>
              <a:t>een</a:t>
            </a:r>
            <a:r>
              <a:rPr lang="en-GB" dirty="0"/>
              <a:t> eigen </a:t>
            </a:r>
            <a:r>
              <a:rPr lang="en-GB" dirty="0" err="1"/>
              <a:t>rol</a:t>
            </a:r>
            <a:r>
              <a:rPr lang="en-GB" dirty="0"/>
              <a:t> </a:t>
            </a:r>
            <a:r>
              <a:rPr lang="en-GB" dirty="0" err="1"/>
              <a:t>als</a:t>
            </a:r>
            <a:r>
              <a:rPr lang="en-GB" dirty="0"/>
              <a:t> </a:t>
            </a:r>
            <a:r>
              <a:rPr lang="en-GB" dirty="0" err="1"/>
              <a:t>leider</a:t>
            </a:r>
            <a:r>
              <a:rPr lang="en-GB" dirty="0"/>
              <a:t> op. Het </a:t>
            </a:r>
            <a:r>
              <a:rPr lang="en-GB" dirty="0" err="1"/>
              <a:t>kan</a:t>
            </a:r>
            <a:r>
              <a:rPr lang="en-GB" dirty="0"/>
              <a:t> </a:t>
            </a:r>
            <a:r>
              <a:rPr lang="en-GB" dirty="0" err="1"/>
              <a:t>gaan</a:t>
            </a:r>
            <a:r>
              <a:rPr lang="en-GB" dirty="0"/>
              <a:t> om </a:t>
            </a:r>
            <a:r>
              <a:rPr lang="en-GB" dirty="0" err="1"/>
              <a:t>tijdelijke</a:t>
            </a:r>
            <a:r>
              <a:rPr lang="en-GB" dirty="0"/>
              <a:t>, </a:t>
            </a:r>
            <a:r>
              <a:rPr lang="en-GB" dirty="0" err="1"/>
              <a:t>flexibele</a:t>
            </a:r>
            <a:r>
              <a:rPr lang="en-GB" dirty="0"/>
              <a:t> </a:t>
            </a:r>
            <a:r>
              <a:rPr lang="en-GB" dirty="0" err="1"/>
              <a:t>rollen</a:t>
            </a:r>
            <a:r>
              <a:rPr lang="en-GB" dirty="0"/>
              <a:t> in </a:t>
            </a:r>
            <a:r>
              <a:rPr lang="en-GB" dirty="0" err="1"/>
              <a:t>groepen</a:t>
            </a:r>
            <a:r>
              <a:rPr lang="en-GB" dirty="0"/>
              <a:t> </a:t>
            </a:r>
            <a:r>
              <a:rPr lang="en-GB" dirty="0" err="1"/>
              <a:t>en</a:t>
            </a:r>
            <a:r>
              <a:rPr lang="en-GB" dirty="0"/>
              <a:t> </a:t>
            </a:r>
            <a:r>
              <a:rPr lang="en-GB" dirty="0" err="1"/>
              <a:t>projecten</a:t>
            </a:r>
            <a:r>
              <a:rPr lang="en-GB" dirty="0"/>
              <a:t>, die </a:t>
            </a:r>
            <a:r>
              <a:rPr lang="en-GB" dirty="0" err="1"/>
              <a:t>nadien</a:t>
            </a:r>
            <a:r>
              <a:rPr lang="en-GB" dirty="0"/>
              <a:t> </a:t>
            </a:r>
            <a:r>
              <a:rPr lang="en-GB" dirty="0" err="1"/>
              <a:t>weer</a:t>
            </a:r>
            <a:r>
              <a:rPr lang="en-GB" dirty="0"/>
              <a:t> </a:t>
            </a:r>
            <a:r>
              <a:rPr lang="en-GB" dirty="0" err="1"/>
              <a:t>losgelaten</a:t>
            </a:r>
            <a:r>
              <a:rPr lang="en-GB" dirty="0"/>
              <a:t> </a:t>
            </a:r>
            <a:r>
              <a:rPr lang="en-GB" dirty="0" err="1"/>
              <a:t>worden</a:t>
            </a:r>
            <a:r>
              <a:rPr lang="en-GB" dirty="0"/>
              <a:t>. </a:t>
            </a:r>
            <a:br>
              <a:rPr lang="en-GB" dirty="0"/>
            </a:br>
            <a:endParaRPr lang="en-GB" dirty="0"/>
          </a:p>
          <a:p>
            <a:pPr marL="171450" indent="-171450">
              <a:buFont typeface="Arial" panose="020B0604020202020204" pitchFamily="34" charset="0"/>
              <a:buChar char="•"/>
            </a:pPr>
            <a:r>
              <a:rPr lang="en-GB" b="1" dirty="0" err="1"/>
              <a:t>Professionele</a:t>
            </a:r>
            <a:r>
              <a:rPr lang="en-GB" b="1" dirty="0"/>
              <a:t> </a:t>
            </a:r>
            <a:r>
              <a:rPr lang="en-GB" b="1" dirty="0" err="1"/>
              <a:t>leergemeenschap</a:t>
            </a:r>
            <a:br>
              <a:rPr lang="en-GB" dirty="0"/>
            </a:br>
            <a:br>
              <a:rPr lang="en-GB" dirty="0"/>
            </a:br>
            <a:r>
              <a:rPr lang="en-GB" dirty="0"/>
              <a:t>We </a:t>
            </a:r>
            <a:r>
              <a:rPr lang="en-GB" dirty="0" err="1"/>
              <a:t>zien</a:t>
            </a:r>
            <a:r>
              <a:rPr lang="en-GB" dirty="0"/>
              <a:t> de </a:t>
            </a:r>
            <a:r>
              <a:rPr lang="en-GB" dirty="0" err="1"/>
              <a:t>ontwikkeling</a:t>
            </a:r>
            <a:r>
              <a:rPr lang="en-GB" dirty="0"/>
              <a:t> van </a:t>
            </a:r>
            <a:r>
              <a:rPr lang="en-GB" dirty="0" err="1"/>
              <a:t>een</a:t>
            </a:r>
            <a:r>
              <a:rPr lang="en-GB" dirty="0"/>
              <a:t> </a:t>
            </a:r>
            <a:r>
              <a:rPr lang="en-GB" dirty="0" err="1"/>
              <a:t>professionele</a:t>
            </a:r>
            <a:r>
              <a:rPr lang="en-GB" dirty="0"/>
              <a:t> </a:t>
            </a:r>
            <a:r>
              <a:rPr lang="en-GB" dirty="0" err="1"/>
              <a:t>leergemeenschap</a:t>
            </a:r>
            <a:r>
              <a:rPr lang="en-GB" dirty="0"/>
              <a:t> </a:t>
            </a:r>
            <a:r>
              <a:rPr lang="en-GB" dirty="0" err="1"/>
              <a:t>als</a:t>
            </a:r>
            <a:r>
              <a:rPr lang="en-GB" dirty="0"/>
              <a:t> motor om de </a:t>
            </a:r>
            <a:r>
              <a:rPr lang="en-GB" dirty="0" err="1"/>
              <a:t>kwaliteit</a:t>
            </a:r>
            <a:r>
              <a:rPr lang="en-GB" dirty="0"/>
              <a:t> van het </a:t>
            </a:r>
            <a:r>
              <a:rPr lang="en-GB" dirty="0" err="1"/>
              <a:t>onderwijs</a:t>
            </a:r>
            <a:r>
              <a:rPr lang="en-GB" dirty="0"/>
              <a:t> </a:t>
            </a:r>
            <a:r>
              <a:rPr lang="en-GB" dirty="0" err="1"/>
              <a:t>te</a:t>
            </a:r>
            <a:r>
              <a:rPr lang="en-GB" dirty="0"/>
              <a:t> </a:t>
            </a:r>
            <a:r>
              <a:rPr lang="en-GB" dirty="0" err="1"/>
              <a:t>garanderen</a:t>
            </a:r>
            <a:r>
              <a:rPr lang="en-GB" dirty="0"/>
              <a:t>. </a:t>
            </a:r>
            <a:r>
              <a:rPr lang="en-GB" dirty="0" err="1"/>
              <a:t>Leraren</a:t>
            </a:r>
            <a:r>
              <a:rPr lang="en-GB" dirty="0"/>
              <a:t>, </a:t>
            </a:r>
            <a:r>
              <a:rPr lang="en-GB" dirty="0" err="1"/>
              <a:t>beleidsmedewerkers</a:t>
            </a:r>
            <a:r>
              <a:rPr lang="en-GB" dirty="0"/>
              <a:t>, </a:t>
            </a:r>
            <a:r>
              <a:rPr lang="en-GB" dirty="0" err="1"/>
              <a:t>onderzoekers</a:t>
            </a:r>
            <a:r>
              <a:rPr lang="en-GB" dirty="0"/>
              <a:t>, </a:t>
            </a:r>
            <a:r>
              <a:rPr lang="en-GB" dirty="0" err="1"/>
              <a:t>zorgcoördinatoren</a:t>
            </a:r>
            <a:r>
              <a:rPr lang="en-GB" dirty="0"/>
              <a:t> </a:t>
            </a:r>
            <a:r>
              <a:rPr lang="en-GB" dirty="0" err="1"/>
              <a:t>en</a:t>
            </a:r>
            <a:r>
              <a:rPr lang="en-GB" dirty="0"/>
              <a:t> </a:t>
            </a:r>
            <a:r>
              <a:rPr lang="en-GB" dirty="0" err="1"/>
              <a:t>andere</a:t>
            </a:r>
            <a:r>
              <a:rPr lang="en-GB" dirty="0"/>
              <a:t> </a:t>
            </a:r>
            <a:r>
              <a:rPr lang="en-GB" dirty="0" err="1"/>
              <a:t>onderwijsprofessionals</a:t>
            </a:r>
            <a:r>
              <a:rPr lang="en-GB" dirty="0"/>
              <a:t> </a:t>
            </a:r>
            <a:r>
              <a:rPr lang="en-GB" dirty="0" err="1"/>
              <a:t>leren</a:t>
            </a:r>
            <a:r>
              <a:rPr lang="en-GB" dirty="0"/>
              <a:t> </a:t>
            </a:r>
            <a:r>
              <a:rPr lang="en-GB" dirty="0" err="1"/>
              <a:t>hiervan</a:t>
            </a:r>
            <a:r>
              <a:rPr lang="en-GB" dirty="0"/>
              <a:t>, met </a:t>
            </a:r>
            <a:r>
              <a:rPr lang="en-GB" dirty="0" err="1"/>
              <a:t>en</a:t>
            </a:r>
            <a:r>
              <a:rPr lang="en-GB" dirty="0"/>
              <a:t> door </a:t>
            </a:r>
            <a:r>
              <a:rPr lang="en-GB" dirty="0" err="1"/>
              <a:t>elkaar</a:t>
            </a:r>
            <a:r>
              <a:rPr lang="en-GB" dirty="0"/>
              <a:t>. Zo </a:t>
            </a:r>
            <a:r>
              <a:rPr lang="en-GB" dirty="0" err="1"/>
              <a:t>kan</a:t>
            </a:r>
            <a:r>
              <a:rPr lang="en-GB" dirty="0"/>
              <a:t> </a:t>
            </a:r>
            <a:r>
              <a:rPr lang="en-GB" dirty="0" err="1"/>
              <a:t>een</a:t>
            </a:r>
            <a:r>
              <a:rPr lang="en-GB" dirty="0"/>
              <a:t> school </a:t>
            </a:r>
            <a:r>
              <a:rPr lang="en-GB" dirty="0" err="1"/>
              <a:t>zich</a:t>
            </a:r>
            <a:r>
              <a:rPr lang="en-GB" dirty="0"/>
              <a:t> </a:t>
            </a:r>
            <a:r>
              <a:rPr lang="en-GB" dirty="0" err="1"/>
              <a:t>ontwikkelen</a:t>
            </a:r>
            <a:r>
              <a:rPr lang="en-GB" dirty="0"/>
              <a:t> tot </a:t>
            </a:r>
            <a:r>
              <a:rPr lang="en-GB" dirty="0" err="1"/>
              <a:t>een</a:t>
            </a:r>
            <a:r>
              <a:rPr lang="en-GB" dirty="0"/>
              <a:t> </a:t>
            </a:r>
            <a:r>
              <a:rPr lang="en-GB" dirty="0" err="1"/>
              <a:t>plaats</a:t>
            </a:r>
            <a:r>
              <a:rPr lang="en-GB" dirty="0"/>
              <a:t> met </a:t>
            </a:r>
            <a:r>
              <a:rPr lang="en-GB" dirty="0" err="1"/>
              <a:t>aandacht</a:t>
            </a:r>
            <a:r>
              <a:rPr lang="en-GB" dirty="0"/>
              <a:t> </a:t>
            </a:r>
            <a:r>
              <a:rPr lang="en-GB" dirty="0" err="1"/>
              <a:t>voor</a:t>
            </a:r>
            <a:r>
              <a:rPr lang="en-GB" dirty="0"/>
              <a:t> </a:t>
            </a:r>
            <a:r>
              <a:rPr lang="en-GB" dirty="0" err="1"/>
              <a:t>kennisdeling</a:t>
            </a:r>
            <a:r>
              <a:rPr lang="en-GB" dirty="0"/>
              <a:t> </a:t>
            </a:r>
            <a:r>
              <a:rPr lang="en-GB" dirty="0" err="1"/>
              <a:t>en</a:t>
            </a:r>
            <a:r>
              <a:rPr lang="en-GB" dirty="0"/>
              <a:t> </a:t>
            </a:r>
            <a:r>
              <a:rPr lang="en-GB" dirty="0" err="1"/>
              <a:t>professionalisering</a:t>
            </a:r>
            <a:r>
              <a:rPr lang="en-GB" dirty="0"/>
              <a:t>, </a:t>
            </a:r>
            <a:r>
              <a:rPr lang="en-GB" dirty="0" err="1"/>
              <a:t>waarbij</a:t>
            </a:r>
            <a:r>
              <a:rPr lang="en-GB" dirty="0"/>
              <a:t> de </a:t>
            </a:r>
            <a:r>
              <a:rPr lang="en-GB" dirty="0" err="1"/>
              <a:t>kwaliteit</a:t>
            </a:r>
            <a:r>
              <a:rPr lang="en-GB" dirty="0"/>
              <a:t> van het </a:t>
            </a:r>
            <a:r>
              <a:rPr lang="en-GB" dirty="0" err="1"/>
              <a:t>leerproces</a:t>
            </a:r>
            <a:r>
              <a:rPr lang="en-GB" dirty="0"/>
              <a:t> </a:t>
            </a:r>
            <a:r>
              <a:rPr lang="en-GB" dirty="0" err="1"/>
              <a:t>en</a:t>
            </a:r>
            <a:r>
              <a:rPr lang="en-GB" dirty="0"/>
              <a:t> de </a:t>
            </a:r>
            <a:r>
              <a:rPr lang="en-GB" dirty="0" err="1"/>
              <a:t>resultaten</a:t>
            </a:r>
            <a:r>
              <a:rPr lang="en-GB" dirty="0"/>
              <a:t> </a:t>
            </a:r>
            <a:r>
              <a:rPr lang="en-GB" dirty="0" err="1"/>
              <a:t>bij</a:t>
            </a:r>
            <a:r>
              <a:rPr lang="en-GB" dirty="0"/>
              <a:t> de </a:t>
            </a:r>
            <a:r>
              <a:rPr lang="en-GB" dirty="0" err="1"/>
              <a:t>leerling</a:t>
            </a:r>
            <a:r>
              <a:rPr lang="en-GB" dirty="0"/>
              <a:t> of </a:t>
            </a:r>
            <a:r>
              <a:rPr lang="en-GB" dirty="0" err="1"/>
              <a:t>cursist</a:t>
            </a:r>
            <a:r>
              <a:rPr lang="en-GB" dirty="0"/>
              <a:t> </a:t>
            </a:r>
            <a:r>
              <a:rPr lang="en-GB" dirty="0" err="1"/>
              <a:t>centraal</a:t>
            </a:r>
            <a:r>
              <a:rPr lang="en-GB" dirty="0"/>
              <a:t> </a:t>
            </a:r>
            <a:r>
              <a:rPr lang="en-GB" dirty="0" err="1"/>
              <a:t>staan</a:t>
            </a:r>
            <a:r>
              <a:rPr lang="en-GB" dirty="0"/>
              <a:t>.</a:t>
            </a:r>
            <a:br>
              <a:rPr lang="en-GB" dirty="0"/>
            </a:br>
            <a:endParaRPr lang="en-GB" dirty="0"/>
          </a:p>
          <a:p>
            <a:pPr marL="171450" indent="-171450">
              <a:buFont typeface="Arial" panose="020B0604020202020204" pitchFamily="34" charset="0"/>
              <a:buChar char="•"/>
            </a:pPr>
            <a:r>
              <a:rPr lang="en-GB" b="1" dirty="0" err="1"/>
              <a:t>Geïnformeerde</a:t>
            </a:r>
            <a:r>
              <a:rPr lang="en-GB" b="1" dirty="0"/>
              <a:t> </a:t>
            </a:r>
            <a:r>
              <a:rPr lang="en-GB" b="1" dirty="0" err="1"/>
              <a:t>praktijken</a:t>
            </a:r>
            <a:r>
              <a:rPr lang="en-GB" b="1" dirty="0"/>
              <a:t> / </a:t>
            </a:r>
            <a:r>
              <a:rPr lang="en-GB" b="1" dirty="0" err="1"/>
              <a:t>onderzoekende</a:t>
            </a:r>
            <a:r>
              <a:rPr lang="en-GB" b="1" dirty="0"/>
              <a:t> </a:t>
            </a:r>
            <a:r>
              <a:rPr lang="en-GB" b="1" dirty="0" err="1"/>
              <a:t>houding</a:t>
            </a:r>
            <a:br>
              <a:rPr lang="en-GB" b="1" dirty="0"/>
            </a:br>
            <a:br>
              <a:rPr lang="en-GB" b="1" dirty="0"/>
            </a:br>
            <a:r>
              <a:rPr lang="en-GB" dirty="0"/>
              <a:t>Als we </a:t>
            </a:r>
            <a:r>
              <a:rPr lang="en-GB" dirty="0" err="1"/>
              <a:t>veranderingen</a:t>
            </a:r>
            <a:r>
              <a:rPr lang="en-GB" dirty="0"/>
              <a:t> </a:t>
            </a:r>
            <a:r>
              <a:rPr lang="en-GB" dirty="0" err="1"/>
              <a:t>doorvoeren</a:t>
            </a:r>
            <a:r>
              <a:rPr lang="en-GB" dirty="0"/>
              <a:t>, dan </a:t>
            </a:r>
            <a:r>
              <a:rPr lang="en-GB" dirty="0" err="1"/>
              <a:t>doet</a:t>
            </a:r>
            <a:r>
              <a:rPr lang="en-GB" dirty="0"/>
              <a:t> we </a:t>
            </a:r>
            <a:r>
              <a:rPr lang="en-GB" dirty="0" err="1"/>
              <a:t>dat</a:t>
            </a:r>
            <a:r>
              <a:rPr lang="en-GB" dirty="0"/>
              <a:t> op basis van </a:t>
            </a:r>
            <a:r>
              <a:rPr lang="en-GB" u="sng" dirty="0" err="1"/>
              <a:t>geïnformeerde</a:t>
            </a:r>
            <a:r>
              <a:rPr lang="en-GB" u="sng" dirty="0"/>
              <a:t> </a:t>
            </a:r>
            <a:r>
              <a:rPr lang="en-GB" u="sng" dirty="0" err="1"/>
              <a:t>praktijken</a:t>
            </a:r>
            <a:r>
              <a:rPr lang="en-GB" dirty="0"/>
              <a:t>. Dat </a:t>
            </a:r>
            <a:r>
              <a:rPr lang="en-GB" dirty="0" err="1"/>
              <a:t>betekent</a:t>
            </a:r>
            <a:r>
              <a:rPr lang="en-GB" dirty="0"/>
              <a:t> </a:t>
            </a:r>
            <a:r>
              <a:rPr lang="en-GB" dirty="0" err="1"/>
              <a:t>dat</a:t>
            </a:r>
            <a:r>
              <a:rPr lang="en-GB" dirty="0"/>
              <a:t> we </a:t>
            </a:r>
            <a:r>
              <a:rPr lang="en-GB" dirty="0" err="1"/>
              <a:t>zowel</a:t>
            </a:r>
            <a:r>
              <a:rPr lang="en-GB" dirty="0"/>
              <a:t> </a:t>
            </a:r>
            <a:r>
              <a:rPr lang="en-GB" dirty="0" err="1"/>
              <a:t>kennis</a:t>
            </a:r>
            <a:r>
              <a:rPr lang="en-GB" dirty="0"/>
              <a:t> </a:t>
            </a:r>
            <a:r>
              <a:rPr lang="en-GB" dirty="0" err="1"/>
              <a:t>uit</a:t>
            </a:r>
            <a:r>
              <a:rPr lang="en-GB" dirty="0"/>
              <a:t> </a:t>
            </a:r>
            <a:r>
              <a:rPr lang="en-GB" dirty="0" err="1"/>
              <a:t>onderzoek</a:t>
            </a:r>
            <a:r>
              <a:rPr lang="en-GB" dirty="0"/>
              <a:t> </a:t>
            </a:r>
            <a:r>
              <a:rPr lang="en-GB" dirty="0" err="1"/>
              <a:t>als</a:t>
            </a:r>
            <a:r>
              <a:rPr lang="en-GB" dirty="0"/>
              <a:t> </a:t>
            </a:r>
            <a:r>
              <a:rPr lang="en-GB" dirty="0" err="1"/>
              <a:t>uit</a:t>
            </a:r>
            <a:r>
              <a:rPr lang="en-GB" dirty="0"/>
              <a:t> de </a:t>
            </a:r>
            <a:r>
              <a:rPr lang="en-GB" dirty="0" err="1"/>
              <a:t>praktijk</a:t>
            </a:r>
            <a:r>
              <a:rPr lang="en-GB" dirty="0"/>
              <a:t> </a:t>
            </a:r>
            <a:r>
              <a:rPr lang="en-GB" dirty="0" err="1"/>
              <a:t>gebruiken</a:t>
            </a:r>
            <a:r>
              <a:rPr lang="en-GB" dirty="0"/>
              <a:t> om </a:t>
            </a:r>
            <a:r>
              <a:rPr lang="en-GB" dirty="0" err="1"/>
              <a:t>ons</a:t>
            </a:r>
            <a:r>
              <a:rPr lang="en-GB" dirty="0"/>
              <a:t> </a:t>
            </a:r>
            <a:r>
              <a:rPr lang="en-GB" dirty="0" err="1"/>
              <a:t>onderwijs</a:t>
            </a:r>
            <a:r>
              <a:rPr lang="en-GB" dirty="0"/>
              <a:t> </a:t>
            </a:r>
            <a:r>
              <a:rPr lang="en-GB" dirty="0" err="1"/>
              <a:t>te</a:t>
            </a:r>
            <a:r>
              <a:rPr lang="en-GB" dirty="0"/>
              <a:t> </a:t>
            </a:r>
            <a:r>
              <a:rPr lang="en-GB" dirty="0" err="1"/>
              <a:t>verbeteren</a:t>
            </a:r>
            <a:r>
              <a:rPr lang="en-GB" dirty="0"/>
              <a:t>. Elke </a:t>
            </a:r>
            <a:r>
              <a:rPr lang="en-GB" dirty="0" err="1"/>
              <a:t>leraar</a:t>
            </a:r>
            <a:r>
              <a:rPr lang="en-GB" dirty="0"/>
              <a:t> </a:t>
            </a:r>
            <a:r>
              <a:rPr lang="en-GB" dirty="0" err="1"/>
              <a:t>zoekt</a:t>
            </a:r>
            <a:r>
              <a:rPr lang="en-GB" dirty="0"/>
              <a:t> </a:t>
            </a:r>
            <a:r>
              <a:rPr lang="en-GB" dirty="0" err="1"/>
              <a:t>telkens</a:t>
            </a:r>
            <a:r>
              <a:rPr lang="en-GB" dirty="0"/>
              <a:t> </a:t>
            </a:r>
            <a:r>
              <a:rPr lang="en-GB" dirty="0" err="1"/>
              <a:t>naar</a:t>
            </a:r>
            <a:r>
              <a:rPr lang="en-GB" dirty="0"/>
              <a:t> de </a:t>
            </a:r>
            <a:r>
              <a:rPr lang="en-GB" dirty="0" err="1"/>
              <a:t>effectiefste</a:t>
            </a:r>
            <a:r>
              <a:rPr lang="en-GB" dirty="0"/>
              <a:t> </a:t>
            </a:r>
            <a:r>
              <a:rPr lang="en-GB" dirty="0" err="1"/>
              <a:t>en</a:t>
            </a:r>
            <a:r>
              <a:rPr lang="en-GB" dirty="0"/>
              <a:t> </a:t>
            </a:r>
            <a:r>
              <a:rPr lang="en-GB" dirty="0" err="1"/>
              <a:t>efficiëntste</a:t>
            </a:r>
            <a:r>
              <a:rPr lang="en-GB" dirty="0"/>
              <a:t> </a:t>
            </a:r>
            <a:r>
              <a:rPr lang="en-GB" dirty="0" err="1"/>
              <a:t>manieren</a:t>
            </a:r>
            <a:r>
              <a:rPr lang="en-GB" dirty="0"/>
              <a:t> om </a:t>
            </a:r>
            <a:r>
              <a:rPr lang="en-GB" dirty="0" err="1"/>
              <a:t>leerlingen</a:t>
            </a:r>
            <a:r>
              <a:rPr lang="en-GB" dirty="0"/>
              <a:t> </a:t>
            </a:r>
            <a:r>
              <a:rPr lang="en-GB" dirty="0" err="1"/>
              <a:t>en</a:t>
            </a:r>
            <a:r>
              <a:rPr lang="en-GB" dirty="0"/>
              <a:t> </a:t>
            </a:r>
            <a:r>
              <a:rPr lang="en-GB" dirty="0" err="1"/>
              <a:t>cursisten</a:t>
            </a:r>
            <a:r>
              <a:rPr lang="en-GB" dirty="0"/>
              <a:t> </a:t>
            </a:r>
            <a:r>
              <a:rPr lang="en-GB" dirty="0" err="1"/>
              <a:t>aan</a:t>
            </a:r>
            <a:r>
              <a:rPr lang="en-GB" dirty="0"/>
              <a:t> </a:t>
            </a:r>
            <a:r>
              <a:rPr lang="en-GB" dirty="0" err="1"/>
              <a:t>te</a:t>
            </a:r>
            <a:r>
              <a:rPr lang="en-GB" dirty="0"/>
              <a:t> </a:t>
            </a:r>
            <a:r>
              <a:rPr lang="en-GB" dirty="0" err="1"/>
              <a:t>zetten</a:t>
            </a:r>
            <a:r>
              <a:rPr lang="en-GB" dirty="0"/>
              <a:t> tot </a:t>
            </a:r>
            <a:r>
              <a:rPr lang="en-GB" dirty="0" err="1"/>
              <a:t>leren</a:t>
            </a:r>
            <a:r>
              <a:rPr lang="en-GB" dirty="0"/>
              <a:t>. </a:t>
            </a:r>
            <a:r>
              <a:rPr lang="en-GB" dirty="0" err="1"/>
              <a:t>Schoolteams</a:t>
            </a:r>
            <a:r>
              <a:rPr lang="en-GB" dirty="0"/>
              <a:t> </a:t>
            </a:r>
            <a:r>
              <a:rPr lang="en-GB" dirty="0" err="1"/>
              <a:t>passen</a:t>
            </a:r>
            <a:r>
              <a:rPr lang="en-GB" dirty="0"/>
              <a:t> </a:t>
            </a:r>
            <a:r>
              <a:rPr lang="en-GB" dirty="0" err="1"/>
              <a:t>wetenschappelijke</a:t>
            </a:r>
            <a:r>
              <a:rPr lang="en-GB" dirty="0"/>
              <a:t> </a:t>
            </a:r>
            <a:r>
              <a:rPr lang="en-GB" dirty="0" err="1"/>
              <a:t>inzichten</a:t>
            </a:r>
            <a:r>
              <a:rPr lang="en-GB" dirty="0"/>
              <a:t> </a:t>
            </a:r>
            <a:r>
              <a:rPr lang="en-GB" dirty="0" err="1"/>
              <a:t>zorgvuldig</a:t>
            </a:r>
            <a:r>
              <a:rPr lang="en-GB" dirty="0"/>
              <a:t> toe – </a:t>
            </a:r>
            <a:r>
              <a:rPr lang="en-GB" dirty="0" err="1"/>
              <a:t>uiteraard</a:t>
            </a:r>
            <a:r>
              <a:rPr lang="en-GB" dirty="0"/>
              <a:t> – met </a:t>
            </a:r>
            <a:r>
              <a:rPr lang="en-GB" dirty="0" err="1"/>
              <a:t>oog</a:t>
            </a:r>
            <a:r>
              <a:rPr lang="en-GB" dirty="0"/>
              <a:t> </a:t>
            </a:r>
            <a:r>
              <a:rPr lang="en-GB" dirty="0" err="1"/>
              <a:t>voor</a:t>
            </a:r>
            <a:r>
              <a:rPr lang="en-GB" dirty="0"/>
              <a:t> de </a:t>
            </a:r>
            <a:r>
              <a:rPr lang="en-GB" dirty="0" err="1"/>
              <a:t>specifieke</a:t>
            </a:r>
            <a:r>
              <a:rPr lang="en-GB" dirty="0"/>
              <a:t> context van </a:t>
            </a:r>
            <a:r>
              <a:rPr lang="en-GB" dirty="0" err="1"/>
              <a:t>elke</a:t>
            </a:r>
            <a:r>
              <a:rPr lang="en-GB" dirty="0"/>
              <a:t> </a:t>
            </a:r>
            <a:r>
              <a:rPr lang="en-GB" dirty="0" err="1"/>
              <a:t>klas</a:t>
            </a:r>
            <a:r>
              <a:rPr lang="en-GB" dirty="0"/>
              <a:t> </a:t>
            </a:r>
            <a:r>
              <a:rPr lang="en-GB" dirty="0" err="1"/>
              <a:t>en</a:t>
            </a:r>
            <a:r>
              <a:rPr lang="en-GB" dirty="0"/>
              <a:t> school. </a:t>
            </a:r>
            <a:br>
              <a:rPr lang="en-GB" dirty="0"/>
            </a:br>
            <a:br>
              <a:rPr lang="en-GB" dirty="0"/>
            </a:br>
            <a:r>
              <a:rPr lang="en-GB" dirty="0"/>
              <a:t>Om </a:t>
            </a:r>
            <a:r>
              <a:rPr lang="en-GB" dirty="0" err="1"/>
              <a:t>ervoor</a:t>
            </a:r>
            <a:r>
              <a:rPr lang="en-GB" dirty="0"/>
              <a:t> </a:t>
            </a:r>
            <a:r>
              <a:rPr lang="en-GB" dirty="0" err="1"/>
              <a:t>te</a:t>
            </a:r>
            <a:r>
              <a:rPr lang="en-GB" dirty="0"/>
              <a:t> </a:t>
            </a:r>
            <a:r>
              <a:rPr lang="en-GB" dirty="0" err="1"/>
              <a:t>zorgen</a:t>
            </a:r>
            <a:r>
              <a:rPr lang="en-GB" dirty="0"/>
              <a:t> </a:t>
            </a:r>
            <a:r>
              <a:rPr lang="en-GB" dirty="0" err="1"/>
              <a:t>dat</a:t>
            </a:r>
            <a:r>
              <a:rPr lang="en-GB" dirty="0"/>
              <a:t> </a:t>
            </a:r>
            <a:r>
              <a:rPr lang="en-GB" dirty="0" err="1"/>
              <a:t>dit</a:t>
            </a:r>
            <a:r>
              <a:rPr lang="en-GB" dirty="0"/>
              <a:t> </a:t>
            </a:r>
            <a:r>
              <a:rPr lang="en-GB" dirty="0" err="1"/>
              <a:t>ook</a:t>
            </a:r>
            <a:r>
              <a:rPr lang="en-GB" dirty="0"/>
              <a:t> </a:t>
            </a:r>
            <a:r>
              <a:rPr lang="en-GB" dirty="0" err="1"/>
              <a:t>echt</a:t>
            </a:r>
            <a:r>
              <a:rPr lang="en-GB" dirty="0"/>
              <a:t> tot </a:t>
            </a:r>
            <a:r>
              <a:rPr lang="en-GB" dirty="0" err="1"/>
              <a:t>betere</a:t>
            </a:r>
            <a:r>
              <a:rPr lang="en-GB" dirty="0"/>
              <a:t> </a:t>
            </a:r>
            <a:r>
              <a:rPr lang="en-GB" dirty="0" err="1"/>
              <a:t>resultaten</a:t>
            </a:r>
            <a:r>
              <a:rPr lang="en-GB" dirty="0"/>
              <a:t> </a:t>
            </a:r>
            <a:r>
              <a:rPr lang="en-GB" dirty="0" err="1"/>
              <a:t>bij</a:t>
            </a:r>
            <a:r>
              <a:rPr lang="en-GB" dirty="0"/>
              <a:t> </a:t>
            </a:r>
            <a:r>
              <a:rPr lang="en-GB" dirty="0" err="1"/>
              <a:t>onze</a:t>
            </a:r>
            <a:r>
              <a:rPr lang="en-GB" dirty="0"/>
              <a:t> </a:t>
            </a:r>
            <a:r>
              <a:rPr lang="en-GB" dirty="0" err="1"/>
              <a:t>leerlingen</a:t>
            </a:r>
            <a:r>
              <a:rPr lang="en-GB" dirty="0"/>
              <a:t> </a:t>
            </a:r>
            <a:r>
              <a:rPr lang="en-GB" dirty="0" err="1"/>
              <a:t>en</a:t>
            </a:r>
            <a:r>
              <a:rPr lang="en-GB" dirty="0"/>
              <a:t> </a:t>
            </a:r>
            <a:r>
              <a:rPr lang="en-GB" dirty="0" err="1"/>
              <a:t>cursisten</a:t>
            </a:r>
            <a:r>
              <a:rPr lang="en-GB" dirty="0"/>
              <a:t> </a:t>
            </a:r>
            <a:r>
              <a:rPr lang="en-GB" dirty="0" err="1"/>
              <a:t>leidt</a:t>
            </a:r>
            <a:r>
              <a:rPr lang="en-GB" dirty="0"/>
              <a:t>, </a:t>
            </a:r>
            <a:r>
              <a:rPr lang="en-GB" dirty="0" err="1"/>
              <a:t>nemen</a:t>
            </a:r>
            <a:r>
              <a:rPr lang="en-GB" dirty="0"/>
              <a:t> alle GO! </a:t>
            </a:r>
            <a:r>
              <a:rPr lang="en-GB" dirty="0" err="1"/>
              <a:t>onderwijsprofessionals</a:t>
            </a:r>
            <a:r>
              <a:rPr lang="en-GB" dirty="0"/>
              <a:t> </a:t>
            </a:r>
            <a:r>
              <a:rPr lang="en-GB" dirty="0" err="1"/>
              <a:t>een</a:t>
            </a:r>
            <a:r>
              <a:rPr lang="en-GB" dirty="0"/>
              <a:t> </a:t>
            </a:r>
            <a:r>
              <a:rPr lang="en-GB" u="sng" dirty="0" err="1"/>
              <a:t>onderzoekende</a:t>
            </a:r>
            <a:r>
              <a:rPr lang="en-GB" u="sng" dirty="0"/>
              <a:t> </a:t>
            </a:r>
            <a:r>
              <a:rPr lang="en-GB" u="sng" dirty="0" err="1"/>
              <a:t>houding</a:t>
            </a:r>
            <a:r>
              <a:rPr lang="en-GB" u="sng" dirty="0"/>
              <a:t> </a:t>
            </a:r>
            <a:r>
              <a:rPr lang="en-GB" dirty="0" err="1"/>
              <a:t>aan</a:t>
            </a:r>
            <a:r>
              <a:rPr lang="en-GB" dirty="0"/>
              <a:t>. </a:t>
            </a:r>
            <a:r>
              <a:rPr lang="en-GB" dirty="0" err="1"/>
              <a:t>Dit</a:t>
            </a:r>
            <a:r>
              <a:rPr lang="en-GB" dirty="0"/>
              <a:t> </a:t>
            </a:r>
            <a:r>
              <a:rPr lang="en-GB" dirty="0" err="1"/>
              <a:t>veronderstelt</a:t>
            </a:r>
            <a:r>
              <a:rPr lang="en-GB" dirty="0"/>
              <a:t> </a:t>
            </a:r>
            <a:r>
              <a:rPr lang="en-GB" dirty="0" err="1"/>
              <a:t>een</a:t>
            </a:r>
            <a:r>
              <a:rPr lang="en-GB" dirty="0"/>
              <a:t> mindset </a:t>
            </a:r>
            <a:r>
              <a:rPr lang="en-GB" dirty="0" err="1"/>
              <a:t>en</a:t>
            </a:r>
            <a:r>
              <a:rPr lang="en-GB" dirty="0"/>
              <a:t> reflex om </a:t>
            </a:r>
            <a:r>
              <a:rPr lang="en-GB" dirty="0" err="1"/>
              <a:t>beschikbare</a:t>
            </a:r>
            <a:r>
              <a:rPr lang="en-GB" dirty="0"/>
              <a:t> data </a:t>
            </a:r>
            <a:r>
              <a:rPr lang="en-GB" dirty="0" err="1"/>
              <a:t>te</a:t>
            </a:r>
            <a:r>
              <a:rPr lang="en-GB" dirty="0"/>
              <a:t> </a:t>
            </a:r>
            <a:r>
              <a:rPr lang="en-GB" dirty="0" err="1"/>
              <a:t>gebruiken</a:t>
            </a:r>
            <a:r>
              <a:rPr lang="en-GB" dirty="0"/>
              <a:t> </a:t>
            </a:r>
            <a:r>
              <a:rPr lang="en-GB" dirty="0" err="1"/>
              <a:t>en</a:t>
            </a:r>
            <a:r>
              <a:rPr lang="en-GB" dirty="0"/>
              <a:t> </a:t>
            </a:r>
            <a:r>
              <a:rPr lang="en-GB" dirty="0" err="1"/>
              <a:t>te</a:t>
            </a:r>
            <a:r>
              <a:rPr lang="en-GB" dirty="0"/>
              <a:t> </a:t>
            </a:r>
            <a:r>
              <a:rPr lang="en-GB" dirty="0" err="1"/>
              <a:t>analyseren</a:t>
            </a:r>
            <a:r>
              <a:rPr lang="en-GB" dirty="0"/>
              <a:t> om het </a:t>
            </a:r>
            <a:r>
              <a:rPr lang="en-GB" dirty="0" err="1"/>
              <a:t>leerproces</a:t>
            </a:r>
            <a:r>
              <a:rPr lang="en-GB" dirty="0"/>
              <a:t> van </a:t>
            </a:r>
            <a:r>
              <a:rPr lang="en-GB" dirty="0" err="1"/>
              <a:t>elke</a:t>
            </a:r>
            <a:r>
              <a:rPr lang="en-GB" dirty="0"/>
              <a:t> </a:t>
            </a:r>
            <a:r>
              <a:rPr lang="en-GB" dirty="0" err="1"/>
              <a:t>lerende</a:t>
            </a:r>
            <a:r>
              <a:rPr lang="en-GB" dirty="0"/>
              <a:t> </a:t>
            </a:r>
            <a:r>
              <a:rPr lang="en-GB" dirty="0" err="1"/>
              <a:t>en</a:t>
            </a:r>
            <a:r>
              <a:rPr lang="en-GB" dirty="0"/>
              <a:t> de </a:t>
            </a:r>
            <a:r>
              <a:rPr lang="en-GB" dirty="0" err="1"/>
              <a:t>schoolorganisatie</a:t>
            </a:r>
            <a:r>
              <a:rPr lang="en-GB" dirty="0"/>
              <a:t> </a:t>
            </a:r>
            <a:r>
              <a:rPr lang="en-GB" dirty="0" err="1"/>
              <a:t>te</a:t>
            </a:r>
            <a:r>
              <a:rPr lang="en-GB" dirty="0"/>
              <a:t> </a:t>
            </a:r>
            <a:r>
              <a:rPr lang="en-GB" dirty="0" err="1"/>
              <a:t>verbeteren</a:t>
            </a:r>
            <a:r>
              <a:rPr lang="en-GB" dirty="0"/>
              <a:t>. </a:t>
            </a:r>
          </a:p>
        </p:txBody>
      </p:sp>
      <p:sp>
        <p:nvSpPr>
          <p:cNvPr id="4" name="Slide Number Placeholder 3"/>
          <p:cNvSpPr>
            <a:spLocks noGrp="1"/>
          </p:cNvSpPr>
          <p:nvPr>
            <p:ph type="sldNum" sz="quarter" idx="5"/>
          </p:nvPr>
        </p:nvSpPr>
        <p:spPr/>
        <p:txBody>
          <a:bodyPr/>
          <a:lstStyle/>
          <a:p>
            <a:fld id="{F2153A85-B9B1-594F-B1C0-95399ECCDE3B}" type="slidenum">
              <a:rPr lang="en-BE" smtClean="0"/>
              <a:t>48</a:t>
            </a:fld>
            <a:endParaRPr lang="en-BE"/>
          </a:p>
        </p:txBody>
      </p:sp>
    </p:spTree>
    <p:extLst>
      <p:ext uri="{BB962C8B-B14F-4D97-AF65-F5344CB8AC3E}">
        <p14:creationId xmlns:p14="http://schemas.microsoft.com/office/powerpoint/2010/main" val="10041139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49</a:t>
            </a:fld>
            <a:endParaRPr lang="en-BE"/>
          </a:p>
        </p:txBody>
      </p:sp>
    </p:spTree>
    <p:extLst>
      <p:ext uri="{BB962C8B-B14F-4D97-AF65-F5344CB8AC3E}">
        <p14:creationId xmlns:p14="http://schemas.microsoft.com/office/powerpoint/2010/main" val="37405568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50</a:t>
            </a:fld>
            <a:endParaRPr lang="en-BE"/>
          </a:p>
        </p:txBody>
      </p:sp>
    </p:spTree>
    <p:extLst>
      <p:ext uri="{BB962C8B-B14F-4D97-AF65-F5344CB8AC3E}">
        <p14:creationId xmlns:p14="http://schemas.microsoft.com/office/powerpoint/2010/main" val="11919370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153A85-B9B1-594F-B1C0-95399ECCDE3B}" type="slidenum">
              <a:rPr lang="en-BE" smtClean="0"/>
              <a:t>51</a:t>
            </a:fld>
            <a:endParaRPr lang="en-BE"/>
          </a:p>
        </p:txBody>
      </p:sp>
    </p:spTree>
    <p:extLst>
      <p:ext uri="{BB962C8B-B14F-4D97-AF65-F5344CB8AC3E}">
        <p14:creationId xmlns:p14="http://schemas.microsoft.com/office/powerpoint/2010/main" val="14378551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nl-BE" b="1"/>
              <a:t>Leren van mekaar en elkaar versterken</a:t>
            </a:r>
            <a:r>
              <a:rPr lang="nl-BE" dirty="0"/>
              <a:t> </a:t>
            </a:r>
            <a:endParaRPr lang="nl-NL" dirty="0"/>
          </a:p>
          <a:p>
            <a:endParaRPr lang="nl-BE" dirty="0"/>
          </a:p>
          <a:p>
            <a:r>
              <a:rPr lang="nl-BE"/>
              <a:t>We moeten de sterkte van ons net optimaal gebruiken en leren van mekaar. Samen onze schouders zetten onder gepersonaliseerd samen leren. </a:t>
            </a:r>
          </a:p>
          <a:p>
            <a:r>
              <a:rPr lang="nl-BE"/>
              <a:t>Heel wat scholen zijn al volop gestart met het uitrollen van gepersonaliseerd samen leren. Sommige staan daar heel ver in, andere minder ver.  </a:t>
            </a:r>
          </a:p>
          <a:p>
            <a:r>
              <a:rPr lang="nl-BE"/>
              <a:t> </a:t>
            </a:r>
          </a:p>
          <a:p>
            <a:r>
              <a:rPr lang="nl-BE"/>
              <a:t>Door bij elkaar te kijken wat er precies nodig is om er succesvol mee aan de slag te gaan, versterken we elkaar.  </a:t>
            </a:r>
          </a:p>
          <a:p>
            <a:r>
              <a:rPr lang="nl-BE"/>
              <a:t> </a:t>
            </a:r>
          </a:p>
          <a:p>
            <a:pPr marL="171450" indent="-171450">
              <a:buFont typeface="Arial"/>
              <a:buChar char="•"/>
            </a:pPr>
            <a:r>
              <a:rPr lang="nl-BE" b="1"/>
              <a:t>Samen materiaal ontwikkelen</a:t>
            </a:r>
            <a:r>
              <a:rPr lang="nl-BE" dirty="0"/>
              <a:t> </a:t>
            </a:r>
          </a:p>
          <a:p>
            <a:endParaRPr lang="nl-BE" dirty="0"/>
          </a:p>
          <a:p>
            <a:r>
              <a:rPr lang="nl-BE"/>
              <a:t>We kunnen ook de sterkte van ons net gebruiken om samen materiaal te ontwikkelen. Kwalitatief (digitaal) materiaal dat aansluit bij de leerplannen. Het kan een manier zijn om de werkdruk te verlichten en de kwaliteit te verhogen.  </a:t>
            </a:r>
          </a:p>
          <a:p>
            <a:r>
              <a:rPr lang="nl-BE"/>
              <a:t> </a:t>
            </a:r>
          </a:p>
          <a:p>
            <a:r>
              <a:rPr lang="nl-BE"/>
              <a:t>De leraren en schoolteams behouden hun autonomie en kunnen zelf hun cursussen blijven vormgeven, maar ze kunnen ook makkelijk gebruikmaken van hoogstaand materiaal of van goede toetsen of examens die teacher designteams binnen ons net ontwikkelen. Dit wordt niet opgelegd, maar is een vrije keuze. Een hulpmiddel om tijd te besparen. </a:t>
            </a:r>
          </a:p>
          <a:p>
            <a:r>
              <a:rPr lang="nl-BE"/>
              <a:t> </a:t>
            </a:r>
          </a:p>
          <a:p>
            <a:pPr marL="171450" indent="-171450">
              <a:buFont typeface="Arial"/>
              <a:buChar char="•"/>
            </a:pPr>
            <a:r>
              <a:rPr lang="nl-BE" b="1"/>
              <a:t>Ruimte voor experiment en innovatie </a:t>
            </a:r>
            <a:r>
              <a:rPr lang="nl-BE" dirty="0"/>
              <a:t> </a:t>
            </a:r>
          </a:p>
          <a:p>
            <a:endParaRPr lang="nl-BE" dirty="0"/>
          </a:p>
          <a:p>
            <a:r>
              <a:rPr lang="nl-BE"/>
              <a:t>Onderwijsinnovaties helpen de kwaliteit van het onderwijs continu te verbeteren. We maken daarom bewust ruimte voor experiment en innovatie. Nieuwe inzichten, nieuwe technologieën en nieuwe methodieken helpen ons hierbij, net als samenwerking met partners, zowel binnen ons net als daarbuiten.  </a:t>
            </a:r>
          </a:p>
          <a:p>
            <a:r>
              <a:rPr lang="nl-BE"/>
              <a:t> </a:t>
            </a:r>
          </a:p>
          <a:p>
            <a:r>
              <a:rPr lang="nl-BE"/>
              <a:t>De GO! Sandbox maakt open innovatie op een veilige manier mogelijk via co-creatieve designtrajecten en nieuwe manieren van samenwerken. Het stimuleert intern ondernemerschap, vertrekkend vanuit noden en initiatieven binnen ons net, met expertise en externe technologie als hefbomen. De ervaringen en behoeften van gebruikers staan daarbij centraal. Niet veranderen om te veranderen, maar om kwaliteit voor iedereen te blijven realiseren.  </a:t>
            </a:r>
          </a:p>
          <a:p>
            <a:r>
              <a:rPr lang="nl-BE"/>
              <a:t> </a:t>
            </a:r>
          </a:p>
          <a:p>
            <a:pPr marL="171450" indent="-171450">
              <a:buFont typeface="Arial"/>
              <a:buChar char="•"/>
            </a:pPr>
            <a:r>
              <a:rPr lang="nl-BE" b="1"/>
              <a:t>Kwaliteit garanderen en tonen wat werkt</a:t>
            </a:r>
            <a:r>
              <a:rPr lang="nl-BE" dirty="0"/>
              <a:t> </a:t>
            </a:r>
          </a:p>
          <a:p>
            <a:endParaRPr lang="nl-BE" dirty="0"/>
          </a:p>
          <a:p>
            <a:r>
              <a:rPr lang="nl-BE"/>
              <a:t>Meten is weten; zonder data varen we immers blind. Door de kwaliteit van ons onderwijs systematisch te monitoren en te evalueren willen we antwoorden op vragen als: “Waar staan we vandaag? Wat hebben we nodig? Wat werkt, wat werkt niet?”  </a:t>
            </a:r>
          </a:p>
          <a:p>
            <a:r>
              <a:rPr lang="nl-BE"/>
              <a:t> </a:t>
            </a:r>
          </a:p>
          <a:p>
            <a:r>
              <a:rPr lang="nl-BE"/>
              <a:t>De data uit de Datawijzer en de doorlichtingen van de Vlaamse Onderwijsinspectie leveren hiervoor belangrijke informatie op. Maar ook de Vlaamse toetsen vormen een interessant instrument om de leerprestaties en leerwinst van onze leerlingen op te volgen. We bewaken op die manier continu de kwaliteit en het effect van de acties die we ondernemen. Waar mogelijk en zinvol werken we hiervoor samen met onderzoeksinstellingen.   </a:t>
            </a:r>
          </a:p>
          <a:p>
            <a:r>
              <a:rPr lang="nl-BE"/>
              <a:t> </a:t>
            </a:r>
          </a:p>
          <a:p>
            <a:pPr marL="171450" indent="-171450">
              <a:buFont typeface="Arial"/>
              <a:buChar char="•"/>
            </a:pPr>
            <a:r>
              <a:rPr lang="nl-BE" b="1"/>
              <a:t>Draagvlak creëren</a:t>
            </a:r>
            <a:r>
              <a:rPr lang="nl-BE" dirty="0"/>
              <a:t>  </a:t>
            </a:r>
          </a:p>
          <a:p>
            <a:endParaRPr lang="nl-BE" dirty="0"/>
          </a:p>
          <a:p>
            <a:r>
              <a:rPr lang="nl-BE"/>
              <a:t>Dit alles moet helpen een breed draagvlak te creëren voor de koers die we willen varen. Niet alleen bij onze eigen GO! onderwijsprofessionals, maar ook bij diverse belangengroepen (ouders, beleidsmakers, vakorganisaties, middenveldorganisatie…) in de maatschappij.  </a:t>
            </a:r>
          </a:p>
          <a:p>
            <a:r>
              <a:rPr lang="nl-BE"/>
              <a:t> </a:t>
            </a:r>
          </a:p>
          <a:p>
            <a:r>
              <a:rPr lang="nl-BE"/>
              <a:t>Door intensiever binnen ons net én met externe stakeholders over de doelstellingen én resultaten van ons strategisch plan te communiceren, houden we ons opgebouwde draagvlak in stand. </a:t>
            </a:r>
            <a:r>
              <a:rPr lang="nl-BE" i="1"/>
              <a:t>Evidence based</a:t>
            </a:r>
            <a:r>
              <a:rPr lang="nl-BE"/>
              <a:t> voeden we de discussie en verwoorden we onze visie. Zo kunnen we wegen op het politieke en het maatschappelijke debat.  </a:t>
            </a:r>
          </a:p>
          <a:p>
            <a:r>
              <a:rPr lang="nl-BE"/>
              <a:t> </a:t>
            </a:r>
          </a:p>
          <a:p>
            <a:pPr marL="171450" indent="-171450">
              <a:buFont typeface="Arial"/>
              <a:buChar char="•"/>
            </a:pPr>
            <a:r>
              <a:rPr lang="nl-BE" b="1"/>
              <a:t>Regelgeving aanpassen</a:t>
            </a:r>
            <a:r>
              <a:rPr lang="nl-BE" dirty="0"/>
              <a:t> </a:t>
            </a:r>
          </a:p>
          <a:p>
            <a:endParaRPr lang="nl-BE" dirty="0"/>
          </a:p>
          <a:p>
            <a:r>
              <a:rPr lang="nl-BE"/>
              <a:t>Op die manier willen we de beleidsmakers overtuigen van de aanpassingen die nodig zijn om onze poolstervisie te realiseren. Deze formuleerden we recent nog in ons Memorandum ‘24-’29 voor de nieuwe Vlaamse Regering. De veranderingen in de regelgeving die we vragen, moeten niet alleen de leerprestaties en het welbevinden van onze leerlingen en cursisten ten goede komen, maar ook dat van onze GO onderwijsprofessionals. Zo kan een flexibele school- en arbeidsorganisatie gekoppeld aan een moderner personeelsstatuut in het onderwijs volgens ons voor oplossingen zorgen.  </a:t>
            </a:r>
          </a:p>
          <a:p>
            <a:r>
              <a:rPr lang="nl-BE"/>
              <a:t>Door in te zetten op deze en enkele andere noodzakelijke randvoorwaarden, kunnen we gepersonaliseerd samen leren echt in de praktijk brengen.  </a:t>
            </a:r>
          </a:p>
          <a:p>
            <a:endParaRPr lang="nl-BE" dirty="0"/>
          </a:p>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52</a:t>
            </a:fld>
            <a:endParaRPr lang="en-BE"/>
          </a:p>
        </p:txBody>
      </p:sp>
    </p:spTree>
    <p:extLst>
      <p:ext uri="{BB962C8B-B14F-4D97-AF65-F5344CB8AC3E}">
        <p14:creationId xmlns:p14="http://schemas.microsoft.com/office/powerpoint/2010/main" val="2691634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53</a:t>
            </a:fld>
            <a:endParaRPr lang="en-BE"/>
          </a:p>
        </p:txBody>
      </p:sp>
    </p:spTree>
    <p:extLst>
      <p:ext uri="{BB962C8B-B14F-4D97-AF65-F5344CB8AC3E}">
        <p14:creationId xmlns:p14="http://schemas.microsoft.com/office/powerpoint/2010/main" val="236488463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a:p>
        </p:txBody>
      </p:sp>
      <p:sp>
        <p:nvSpPr>
          <p:cNvPr id="4" name="Slide Number Placeholder 3"/>
          <p:cNvSpPr>
            <a:spLocks noGrp="1"/>
          </p:cNvSpPr>
          <p:nvPr>
            <p:ph type="sldNum" sz="quarter" idx="5"/>
          </p:nvPr>
        </p:nvSpPr>
        <p:spPr/>
        <p:txBody>
          <a:bodyPr/>
          <a:lstStyle/>
          <a:p>
            <a:fld id="{F2153A85-B9B1-594F-B1C0-95399ECCDE3B}" type="slidenum">
              <a:rPr lang="en-BE" smtClean="0"/>
              <a:t>55</a:t>
            </a:fld>
            <a:endParaRPr lang="en-BE"/>
          </a:p>
        </p:txBody>
      </p:sp>
    </p:spTree>
    <p:extLst>
      <p:ext uri="{BB962C8B-B14F-4D97-AF65-F5344CB8AC3E}">
        <p14:creationId xmlns:p14="http://schemas.microsoft.com/office/powerpoint/2010/main" val="1199644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C27A1-75C5-1842-7007-A6A1162698C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BE"/>
          </a:p>
        </p:txBody>
      </p:sp>
      <p:sp>
        <p:nvSpPr>
          <p:cNvPr id="3" name="Subtitle 2">
            <a:extLst>
              <a:ext uri="{FF2B5EF4-FFF2-40B4-BE49-F238E27FC236}">
                <a16:creationId xmlns:a16="http://schemas.microsoft.com/office/drawing/2014/main" id="{5487B9EA-5718-4515-C496-AFE2B4A8B8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BE"/>
          </a:p>
        </p:txBody>
      </p:sp>
      <p:sp>
        <p:nvSpPr>
          <p:cNvPr id="4" name="Date Placeholder 3">
            <a:extLst>
              <a:ext uri="{FF2B5EF4-FFF2-40B4-BE49-F238E27FC236}">
                <a16:creationId xmlns:a16="http://schemas.microsoft.com/office/drawing/2014/main" id="{C65ACE66-FE58-02B8-11EC-8C2C6DE5FD3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A484CE41-2AD4-8FEA-D218-1D68CE132368}"/>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D528A7FB-E22E-D005-396D-99D43334F814}"/>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782913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221E0-E8CA-9491-8F1D-79BEF0B1C3D3}"/>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9B88BF43-267F-7477-304F-CDCF40034D0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AC40684-0211-731C-913F-1BBB675C8CB1}"/>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1ACAA6E-E224-AA7D-BEBC-770C8FE1A092}"/>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BB942747-696C-3BEC-7E84-C97066E543FB}"/>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622770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56ADB-F51A-A245-F3C1-19E79A88C3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BE"/>
          </a:p>
        </p:txBody>
      </p:sp>
      <p:sp>
        <p:nvSpPr>
          <p:cNvPr id="3" name="Text Placeholder 2">
            <a:extLst>
              <a:ext uri="{FF2B5EF4-FFF2-40B4-BE49-F238E27FC236}">
                <a16:creationId xmlns:a16="http://schemas.microsoft.com/office/drawing/2014/main" id="{90F206BA-B033-DAD3-2DA3-4EE582D749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0DD9CFC-0D4E-7531-2318-423CC347649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06FA1AE1-3EB3-25DB-8FC1-F7D339FC32A4}"/>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40473D22-97FF-A1D6-126F-A1BBC097286F}"/>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22551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5FDD3-E374-072C-9339-B1C73EBFB9B8}"/>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144F4FF1-03B5-3979-5694-B7F11D61F4D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Content Placeholder 3">
            <a:extLst>
              <a:ext uri="{FF2B5EF4-FFF2-40B4-BE49-F238E27FC236}">
                <a16:creationId xmlns:a16="http://schemas.microsoft.com/office/drawing/2014/main" id="{3CA36242-FF3E-C9DF-3817-EBFCEF367F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Date Placeholder 4">
            <a:extLst>
              <a:ext uri="{FF2B5EF4-FFF2-40B4-BE49-F238E27FC236}">
                <a16:creationId xmlns:a16="http://schemas.microsoft.com/office/drawing/2014/main" id="{3CE84986-6A8B-A33C-95BF-77F6726B13DB}"/>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C5E3EA72-B446-452E-52FE-A6F63F03A7CD}"/>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17FFFC0-C0FB-0246-9DA8-C021FA4135A0}"/>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3143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5E353-E24C-CB35-0021-5B8B45CD76C1}"/>
              </a:ext>
            </a:extLst>
          </p:cNvPr>
          <p:cNvSpPr>
            <a:spLocks noGrp="1"/>
          </p:cNvSpPr>
          <p:nvPr>
            <p:ph type="title"/>
          </p:nvPr>
        </p:nvSpPr>
        <p:spPr>
          <a:xfrm>
            <a:off x="839788" y="365125"/>
            <a:ext cx="10515600" cy="1325563"/>
          </a:xfrm>
        </p:spPr>
        <p:txBody>
          <a:bodyPr/>
          <a:lstStyle/>
          <a:p>
            <a:r>
              <a:rPr lang="en-GB"/>
              <a:t>Click to edit Master title style</a:t>
            </a:r>
            <a:endParaRPr lang="en-BE"/>
          </a:p>
        </p:txBody>
      </p:sp>
      <p:sp>
        <p:nvSpPr>
          <p:cNvPr id="3" name="Text Placeholder 2">
            <a:extLst>
              <a:ext uri="{FF2B5EF4-FFF2-40B4-BE49-F238E27FC236}">
                <a16:creationId xmlns:a16="http://schemas.microsoft.com/office/drawing/2014/main" id="{06863CCA-362C-B21D-012E-3B63FADB4F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EDAFD3-76E4-26FE-5B41-E5C6F197E1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Text Placeholder 4">
            <a:extLst>
              <a:ext uri="{FF2B5EF4-FFF2-40B4-BE49-F238E27FC236}">
                <a16:creationId xmlns:a16="http://schemas.microsoft.com/office/drawing/2014/main" id="{4D179E23-6648-EEFF-9799-B5BAF3A7E0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C627CB3-AB18-4BD4-DE5C-E24BA9C3E6E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7" name="Date Placeholder 6">
            <a:extLst>
              <a:ext uri="{FF2B5EF4-FFF2-40B4-BE49-F238E27FC236}">
                <a16:creationId xmlns:a16="http://schemas.microsoft.com/office/drawing/2014/main" id="{9FF904BF-64D5-7446-7C3A-34BE8B23937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8" name="Footer Placeholder 7">
            <a:extLst>
              <a:ext uri="{FF2B5EF4-FFF2-40B4-BE49-F238E27FC236}">
                <a16:creationId xmlns:a16="http://schemas.microsoft.com/office/drawing/2014/main" id="{9094CEA0-D1D8-DF41-AD39-46C80F8E6DAB}"/>
              </a:ext>
            </a:extLst>
          </p:cNvPr>
          <p:cNvSpPr>
            <a:spLocks noGrp="1"/>
          </p:cNvSpPr>
          <p:nvPr>
            <p:ph type="ftr" sz="quarter" idx="11"/>
          </p:nvPr>
        </p:nvSpPr>
        <p:spPr/>
        <p:txBody>
          <a:bodyPr/>
          <a:lstStyle/>
          <a:p>
            <a:endParaRPr lang="en-BE"/>
          </a:p>
        </p:txBody>
      </p:sp>
      <p:sp>
        <p:nvSpPr>
          <p:cNvPr id="9" name="Slide Number Placeholder 8">
            <a:extLst>
              <a:ext uri="{FF2B5EF4-FFF2-40B4-BE49-F238E27FC236}">
                <a16:creationId xmlns:a16="http://schemas.microsoft.com/office/drawing/2014/main" id="{635B3953-E729-96E5-B396-47F12E840F4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0259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DF4C2-E402-211B-BD5D-02974C431248}"/>
              </a:ext>
            </a:extLst>
          </p:cNvPr>
          <p:cNvSpPr>
            <a:spLocks noGrp="1"/>
          </p:cNvSpPr>
          <p:nvPr>
            <p:ph type="title"/>
          </p:nvPr>
        </p:nvSpPr>
        <p:spPr/>
        <p:txBody>
          <a:bodyPr/>
          <a:lstStyle/>
          <a:p>
            <a:r>
              <a:rPr lang="en-GB"/>
              <a:t>Click to edit Master title style</a:t>
            </a:r>
            <a:endParaRPr lang="en-BE"/>
          </a:p>
        </p:txBody>
      </p:sp>
      <p:sp>
        <p:nvSpPr>
          <p:cNvPr id="3" name="Date Placeholder 2">
            <a:extLst>
              <a:ext uri="{FF2B5EF4-FFF2-40B4-BE49-F238E27FC236}">
                <a16:creationId xmlns:a16="http://schemas.microsoft.com/office/drawing/2014/main" id="{12D2D412-8C34-9237-2F4A-C941DC2DB5D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4" name="Footer Placeholder 3">
            <a:extLst>
              <a:ext uri="{FF2B5EF4-FFF2-40B4-BE49-F238E27FC236}">
                <a16:creationId xmlns:a16="http://schemas.microsoft.com/office/drawing/2014/main" id="{FE88852A-949B-DE3E-87EC-218597D1B04C}"/>
              </a:ext>
            </a:extLst>
          </p:cNvPr>
          <p:cNvSpPr>
            <a:spLocks noGrp="1"/>
          </p:cNvSpPr>
          <p:nvPr>
            <p:ph type="ftr" sz="quarter" idx="11"/>
          </p:nvPr>
        </p:nvSpPr>
        <p:spPr/>
        <p:txBody>
          <a:bodyPr/>
          <a:lstStyle/>
          <a:p>
            <a:endParaRPr lang="en-BE"/>
          </a:p>
        </p:txBody>
      </p:sp>
      <p:sp>
        <p:nvSpPr>
          <p:cNvPr id="5" name="Slide Number Placeholder 4">
            <a:extLst>
              <a:ext uri="{FF2B5EF4-FFF2-40B4-BE49-F238E27FC236}">
                <a16:creationId xmlns:a16="http://schemas.microsoft.com/office/drawing/2014/main" id="{AFA0E841-CC3C-FBDA-B54C-06BECCF26767}"/>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16799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CCD517-60FB-E67C-9B7E-0A5C892B047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3" name="Footer Placeholder 2">
            <a:extLst>
              <a:ext uri="{FF2B5EF4-FFF2-40B4-BE49-F238E27FC236}">
                <a16:creationId xmlns:a16="http://schemas.microsoft.com/office/drawing/2014/main" id="{F8F2508C-9823-6A7F-C6F6-44249A76016E}"/>
              </a:ext>
            </a:extLst>
          </p:cNvPr>
          <p:cNvSpPr>
            <a:spLocks noGrp="1"/>
          </p:cNvSpPr>
          <p:nvPr>
            <p:ph type="ftr" sz="quarter" idx="11"/>
          </p:nvPr>
        </p:nvSpPr>
        <p:spPr/>
        <p:txBody>
          <a:bodyPr/>
          <a:lstStyle/>
          <a:p>
            <a:endParaRPr lang="en-BE"/>
          </a:p>
        </p:txBody>
      </p:sp>
      <p:sp>
        <p:nvSpPr>
          <p:cNvPr id="4" name="Slide Number Placeholder 3">
            <a:extLst>
              <a:ext uri="{FF2B5EF4-FFF2-40B4-BE49-F238E27FC236}">
                <a16:creationId xmlns:a16="http://schemas.microsoft.com/office/drawing/2014/main" id="{D43940EB-E160-E15B-50F0-150698CC16A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1824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CEEC9-1E25-4D6B-5564-AD2D8EA66D1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Content Placeholder 2">
            <a:extLst>
              <a:ext uri="{FF2B5EF4-FFF2-40B4-BE49-F238E27FC236}">
                <a16:creationId xmlns:a16="http://schemas.microsoft.com/office/drawing/2014/main" id="{397D19B8-54E4-D011-925E-F1ED3E12AB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Text Placeholder 3">
            <a:extLst>
              <a:ext uri="{FF2B5EF4-FFF2-40B4-BE49-F238E27FC236}">
                <a16:creationId xmlns:a16="http://schemas.microsoft.com/office/drawing/2014/main" id="{7C23207C-A7B8-83C2-5220-0FAA6A46B6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BC7D63-EB51-1CEA-ACBA-5C572C9D8FB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6168D181-06D3-A7CA-97B4-414E0FE8B58E}"/>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0549EE4-5E0E-D728-3066-D847C1A7AA6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766174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42E3-45D0-FD4A-2106-B40CFEDB6D5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Picture Placeholder 2">
            <a:extLst>
              <a:ext uri="{FF2B5EF4-FFF2-40B4-BE49-F238E27FC236}">
                <a16:creationId xmlns:a16="http://schemas.microsoft.com/office/drawing/2014/main" id="{D68B07E4-EDAC-6BFD-C00D-41727729BF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ext Placeholder 3">
            <a:extLst>
              <a:ext uri="{FF2B5EF4-FFF2-40B4-BE49-F238E27FC236}">
                <a16:creationId xmlns:a16="http://schemas.microsoft.com/office/drawing/2014/main" id="{A9D31CF9-BF2A-75FE-9005-96ABBED8F2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7F0D08-9963-C947-EA57-4590233C8A28}"/>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D7806518-FC42-F740-79BD-8E6C247F26F2}"/>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87E310BB-3D23-4372-701B-9ADBA61420B8}"/>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08976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8B963-E608-A236-9CEF-7C9000EA27E5}"/>
              </a:ext>
            </a:extLst>
          </p:cNvPr>
          <p:cNvSpPr>
            <a:spLocks noGrp="1"/>
          </p:cNvSpPr>
          <p:nvPr>
            <p:ph type="title"/>
          </p:nvPr>
        </p:nvSpPr>
        <p:spPr/>
        <p:txBody>
          <a:bodyPr/>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8F7C5002-82D6-05FD-EA6A-929F047152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C988A67-BAAE-A3D9-8CD0-2CE42F5D006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BE98DF1-9BF6-A093-F3E0-2642301EBC00}"/>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713037A4-94D1-E0F2-279D-A084EFE22C9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953570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587A07-AA2E-F6D4-3616-40C38569A53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D4E0532D-CE80-9D2E-5419-15C1DBD4F3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FC5F59A5-219B-5835-EBFE-D16ACCEFB2F0}"/>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1F34E9C3-8655-4C74-B7C2-B938CF6E64EA}"/>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1618CB51-E1D5-D546-3F78-CB2ABE339236}"/>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44594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73394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B32954-7CEF-F085-A895-D2EF2AD97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BE"/>
          </a:p>
        </p:txBody>
      </p:sp>
      <p:sp>
        <p:nvSpPr>
          <p:cNvPr id="3" name="Text Placeholder 2">
            <a:extLst>
              <a:ext uri="{FF2B5EF4-FFF2-40B4-BE49-F238E27FC236}">
                <a16:creationId xmlns:a16="http://schemas.microsoft.com/office/drawing/2014/main" id="{9EAA436A-E467-6D6F-C919-3DBB5D1C6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34CACBF7-2127-2C6A-3754-52B38E58A7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D0E682A3-BCFF-1D60-1F3A-49ED0DDBE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BE"/>
          </a:p>
        </p:txBody>
      </p:sp>
      <p:sp>
        <p:nvSpPr>
          <p:cNvPr id="6" name="Slide Number Placeholder 5">
            <a:extLst>
              <a:ext uri="{FF2B5EF4-FFF2-40B4-BE49-F238E27FC236}">
                <a16:creationId xmlns:a16="http://schemas.microsoft.com/office/drawing/2014/main" id="{B81CF1B6-C06B-F3FB-6D67-2E20B8FD0B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446199-00E6-4149-ACAC-C60283B781CE}" type="slidenum">
              <a:rPr lang="en-BE" smtClean="0"/>
              <a:t>‹nr.›</a:t>
            </a:fld>
            <a:endParaRPr lang="en-BE"/>
          </a:p>
        </p:txBody>
      </p:sp>
    </p:spTree>
    <p:extLst>
      <p:ext uri="{BB962C8B-B14F-4D97-AF65-F5344CB8AC3E}">
        <p14:creationId xmlns:p14="http://schemas.microsoft.com/office/powerpoint/2010/main" val="1870242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image" Target="../media/image17.png"/><Relationship Id="rId5" Type="http://schemas.openxmlformats.org/officeDocument/2006/relationships/image" Target="../media/image2.png"/><Relationship Id="rId10" Type="http://schemas.openxmlformats.org/officeDocument/2006/relationships/image" Target="../media/image16.png"/><Relationship Id="rId4" Type="http://schemas.openxmlformats.org/officeDocument/2006/relationships/image" Target="../media/image7.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0.png"/><Relationship Id="rId3" Type="http://schemas.openxmlformats.org/officeDocument/2006/relationships/image" Target="../media/image34.png"/><Relationship Id="rId7" Type="http://schemas.openxmlformats.org/officeDocument/2006/relationships/image" Target="../media/image10.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9.xml"/><Relationship Id="rId16" Type="http://schemas.openxmlformats.org/officeDocument/2006/relationships/image" Target="../media/image43.svg"/><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image" Target="../media/image38.png"/><Relationship Id="rId5" Type="http://schemas.openxmlformats.org/officeDocument/2006/relationships/image" Target="../media/image35.png"/><Relationship Id="rId15" Type="http://schemas.openxmlformats.org/officeDocument/2006/relationships/image" Target="../media/image42.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37.svg"/><Relationship Id="rId1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50.png"/><Relationship Id="rId3" Type="http://schemas.openxmlformats.org/officeDocument/2006/relationships/image" Target="../media/image34.png"/><Relationship Id="rId7" Type="http://schemas.openxmlformats.org/officeDocument/2006/relationships/image" Target="../media/image17.png"/><Relationship Id="rId12" Type="http://schemas.openxmlformats.org/officeDocument/2006/relationships/image" Target="../media/image41.png"/><Relationship Id="rId2" Type="http://schemas.openxmlformats.org/officeDocument/2006/relationships/notesSlide" Target="../notesSlides/notesSlide10.xml"/><Relationship Id="rId16" Type="http://schemas.openxmlformats.org/officeDocument/2006/relationships/image" Target="../media/image53.png"/><Relationship Id="rId1" Type="http://schemas.openxmlformats.org/officeDocument/2006/relationships/slideLayout" Target="../slideLayouts/slideLayout12.xml"/><Relationship Id="rId6" Type="http://schemas.openxmlformats.org/officeDocument/2006/relationships/image" Target="../media/image46.svg"/><Relationship Id="rId11" Type="http://schemas.openxmlformats.org/officeDocument/2006/relationships/image" Target="../media/image49.png"/><Relationship Id="rId5" Type="http://schemas.openxmlformats.org/officeDocument/2006/relationships/image" Target="../media/image45.png"/><Relationship Id="rId15" Type="http://schemas.openxmlformats.org/officeDocument/2006/relationships/image" Target="../media/image52.svg"/><Relationship Id="rId10" Type="http://schemas.openxmlformats.org/officeDocument/2006/relationships/image" Target="../media/image48.svg"/><Relationship Id="rId4" Type="http://schemas.openxmlformats.org/officeDocument/2006/relationships/image" Target="../media/image15.png"/><Relationship Id="rId9" Type="http://schemas.openxmlformats.org/officeDocument/2006/relationships/image" Target="../media/image47.png"/><Relationship Id="rId14" Type="http://schemas.openxmlformats.org/officeDocument/2006/relationships/image" Target="../media/image51.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2.png"/><Relationship Id="rId1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8.png"/><Relationship Id="rId17" Type="http://schemas.openxmlformats.org/officeDocument/2006/relationships/image" Target="../media/image49.png"/><Relationship Id="rId2" Type="http://schemas.openxmlformats.org/officeDocument/2006/relationships/notesSlide" Target="../notesSlides/notesSlide11.xml"/><Relationship Id="rId16" Type="http://schemas.openxmlformats.org/officeDocument/2006/relationships/image" Target="../media/image34.png"/><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image" Target="../media/image17.png"/><Relationship Id="rId5" Type="http://schemas.openxmlformats.org/officeDocument/2006/relationships/image" Target="../media/image2.png"/><Relationship Id="rId15" Type="http://schemas.openxmlformats.org/officeDocument/2006/relationships/image" Target="../media/image1.png"/><Relationship Id="rId10" Type="http://schemas.openxmlformats.org/officeDocument/2006/relationships/image" Target="../media/image16.png"/><Relationship Id="rId19" Type="http://schemas.openxmlformats.org/officeDocument/2006/relationships/image" Target="../media/image19.png"/><Relationship Id="rId4" Type="http://schemas.openxmlformats.org/officeDocument/2006/relationships/image" Target="../media/image7.png"/><Relationship Id="rId9" Type="http://schemas.openxmlformats.org/officeDocument/2006/relationships/image" Target="../media/image15.png"/><Relationship Id="rId14" Type="http://schemas.openxmlformats.org/officeDocument/2006/relationships/image" Target="../media/image54.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56.svg"/></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56.svg"/></Relationships>
</file>

<file path=ppt/slides/_rels/slide1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image" Target="../media/image57.png"/><Relationship Id="rId10" Type="http://schemas.openxmlformats.org/officeDocument/2006/relationships/image" Target="../media/image56.svg"/><Relationship Id="rId4" Type="http://schemas.openxmlformats.org/officeDocument/2006/relationships/image" Target="../media/image2.png"/><Relationship Id="rId9" Type="http://schemas.openxmlformats.org/officeDocument/2006/relationships/image" Target="../media/image55.png"/></Relationships>
</file>

<file path=ppt/slides/_rels/slide1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56.svg"/><Relationship Id="rId3" Type="http://schemas.openxmlformats.org/officeDocument/2006/relationships/image" Target="../media/image11.png"/><Relationship Id="rId7" Type="http://schemas.openxmlformats.org/officeDocument/2006/relationships/image" Target="../media/image8.png"/><Relationship Id="rId12"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3.png"/><Relationship Id="rId5" Type="http://schemas.openxmlformats.org/officeDocument/2006/relationships/image" Target="../media/image57.png"/><Relationship Id="rId10" Type="http://schemas.openxmlformats.org/officeDocument/2006/relationships/image" Target="../media/image54.png"/><Relationship Id="rId4" Type="http://schemas.openxmlformats.org/officeDocument/2006/relationships/image" Target="../media/image2.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58.pn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59.png"/><Relationship Id="rId12"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7.png"/><Relationship Id="rId11" Type="http://schemas.openxmlformats.org/officeDocument/2006/relationships/image" Target="../media/image3.png"/><Relationship Id="rId5" Type="http://schemas.openxmlformats.org/officeDocument/2006/relationships/image" Target="../media/image1.png"/><Relationship Id="rId10" Type="http://schemas.openxmlformats.org/officeDocument/2006/relationships/image" Target="../media/image60.png"/><Relationship Id="rId4" Type="http://schemas.openxmlformats.org/officeDocument/2006/relationships/image" Target="../media/image2.pn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9.png"/><Relationship Id="rId7"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58.pn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54.png"/><Relationship Id="rId3" Type="http://schemas.openxmlformats.org/officeDocument/2006/relationships/image" Target="../media/image59.png"/><Relationship Id="rId7" Type="http://schemas.openxmlformats.org/officeDocument/2006/relationships/image" Target="../media/image1.png"/><Relationship Id="rId12"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image" Target="../media/image57.png"/><Relationship Id="rId5" Type="http://schemas.openxmlformats.org/officeDocument/2006/relationships/image" Target="../media/image7.png"/><Relationship Id="rId10" Type="http://schemas.openxmlformats.org/officeDocument/2006/relationships/image" Target="../media/image60.png"/><Relationship Id="rId4" Type="http://schemas.openxmlformats.org/officeDocument/2006/relationships/image" Target="../media/image58.png"/><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60.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34.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1.png"/><Relationship Id="rId17" Type="http://schemas.openxmlformats.org/officeDocument/2006/relationships/image" Target="../media/image20.png"/><Relationship Id="rId2" Type="http://schemas.openxmlformats.org/officeDocument/2006/relationships/notesSlide" Target="../notesSlides/notesSlide23.xml"/><Relationship Id="rId16"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image" Target="../media/image54.png"/><Relationship Id="rId5" Type="http://schemas.openxmlformats.org/officeDocument/2006/relationships/image" Target="../media/image15.png"/><Relationship Id="rId15" Type="http://schemas.openxmlformats.org/officeDocument/2006/relationships/image" Target="../media/image6.png"/><Relationship Id="rId10" Type="http://schemas.openxmlformats.org/officeDocument/2006/relationships/image" Target="../media/image12.png"/><Relationship Id="rId4" Type="http://schemas.openxmlformats.org/officeDocument/2006/relationships/image" Target="../media/image7.png"/><Relationship Id="rId9" Type="http://schemas.openxmlformats.org/officeDocument/2006/relationships/image" Target="../media/image14.png"/><Relationship Id="rId14" Type="http://schemas.openxmlformats.org/officeDocument/2006/relationships/image" Target="../media/image49.png"/></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12.png"/><Relationship Id="rId7"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19.png"/><Relationship Id="rId5" Type="http://schemas.openxmlformats.org/officeDocument/2006/relationships/image" Target="../media/image54.png"/><Relationship Id="rId10"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16.png"/></Relationships>
</file>

<file path=ppt/slides/_rels/slide2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12.png"/><Relationship Id="rId7"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19.png"/><Relationship Id="rId5" Type="http://schemas.openxmlformats.org/officeDocument/2006/relationships/image" Target="../media/image54.png"/><Relationship Id="rId10"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16.png"/></Relationships>
</file>

<file path=ppt/slides/_rels/slide26.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60.png"/><Relationship Id="rId18" Type="http://schemas.openxmlformats.org/officeDocument/2006/relationships/image" Target="../media/image71.svg"/><Relationship Id="rId3" Type="http://schemas.openxmlformats.org/officeDocument/2006/relationships/image" Target="../media/image20.png"/><Relationship Id="rId21" Type="http://schemas.openxmlformats.org/officeDocument/2006/relationships/image" Target="../media/image72.png"/><Relationship Id="rId7" Type="http://schemas.openxmlformats.org/officeDocument/2006/relationships/image" Target="../media/image64.png"/><Relationship Id="rId12" Type="http://schemas.openxmlformats.org/officeDocument/2006/relationships/image" Target="../media/image67.svg"/><Relationship Id="rId17" Type="http://schemas.openxmlformats.org/officeDocument/2006/relationships/image" Target="../media/image70.png"/><Relationship Id="rId2" Type="http://schemas.openxmlformats.org/officeDocument/2006/relationships/notesSlide" Target="../notesSlides/notesSlide26.xml"/><Relationship Id="rId16" Type="http://schemas.openxmlformats.org/officeDocument/2006/relationships/image" Target="../media/image69.svg"/><Relationship Id="rId20"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63.svg"/><Relationship Id="rId11" Type="http://schemas.openxmlformats.org/officeDocument/2006/relationships/image" Target="../media/image66.png"/><Relationship Id="rId5" Type="http://schemas.openxmlformats.org/officeDocument/2006/relationships/image" Target="../media/image62.png"/><Relationship Id="rId15" Type="http://schemas.openxmlformats.org/officeDocument/2006/relationships/image" Target="../media/image68.png"/><Relationship Id="rId10" Type="http://schemas.openxmlformats.org/officeDocument/2006/relationships/image" Target="../media/image21.png"/><Relationship Id="rId19" Type="http://schemas.openxmlformats.org/officeDocument/2006/relationships/image" Target="../media/image5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34.png"/></Relationships>
</file>

<file path=ppt/slides/_rels/slide27.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60.png"/><Relationship Id="rId18" Type="http://schemas.openxmlformats.org/officeDocument/2006/relationships/image" Target="../media/image77.svg"/><Relationship Id="rId3" Type="http://schemas.openxmlformats.org/officeDocument/2006/relationships/image" Target="../media/image20.png"/><Relationship Id="rId21" Type="http://schemas.openxmlformats.org/officeDocument/2006/relationships/image" Target="../media/image72.png"/><Relationship Id="rId7" Type="http://schemas.openxmlformats.org/officeDocument/2006/relationships/image" Target="../media/image64.png"/><Relationship Id="rId12" Type="http://schemas.openxmlformats.org/officeDocument/2006/relationships/image" Target="../media/image75.svg"/><Relationship Id="rId17" Type="http://schemas.openxmlformats.org/officeDocument/2006/relationships/image" Target="../media/image70.png"/><Relationship Id="rId2" Type="http://schemas.openxmlformats.org/officeDocument/2006/relationships/notesSlide" Target="../notesSlides/notesSlide27.xml"/><Relationship Id="rId16" Type="http://schemas.openxmlformats.org/officeDocument/2006/relationships/image" Target="../media/image76.svg"/><Relationship Id="rId20"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73.svg"/><Relationship Id="rId11" Type="http://schemas.openxmlformats.org/officeDocument/2006/relationships/image" Target="../media/image66.png"/><Relationship Id="rId5" Type="http://schemas.openxmlformats.org/officeDocument/2006/relationships/image" Target="../media/image62.png"/><Relationship Id="rId15" Type="http://schemas.openxmlformats.org/officeDocument/2006/relationships/image" Target="../media/image68.png"/><Relationship Id="rId10" Type="http://schemas.openxmlformats.org/officeDocument/2006/relationships/image" Target="../media/image21.png"/><Relationship Id="rId19" Type="http://schemas.openxmlformats.org/officeDocument/2006/relationships/image" Target="../media/image5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34.png"/></Relationships>
</file>

<file path=ppt/slides/_rels/slide28.xml.rels><?xml version="1.0" encoding="UTF-8" standalone="yes"?>
<Relationships xmlns="http://schemas.openxmlformats.org/package/2006/relationships"><Relationship Id="rId8" Type="http://schemas.openxmlformats.org/officeDocument/2006/relationships/image" Target="../media/image79.svg"/><Relationship Id="rId13" Type="http://schemas.openxmlformats.org/officeDocument/2006/relationships/image" Target="../media/image82.png"/><Relationship Id="rId18" Type="http://schemas.openxmlformats.org/officeDocument/2006/relationships/image" Target="../media/image87.svg"/><Relationship Id="rId3" Type="http://schemas.openxmlformats.org/officeDocument/2006/relationships/image" Target="../media/image2.png"/><Relationship Id="rId7" Type="http://schemas.openxmlformats.org/officeDocument/2006/relationships/image" Target="../media/image78.png"/><Relationship Id="rId12" Type="http://schemas.openxmlformats.org/officeDocument/2006/relationships/image" Target="../media/image19.png"/><Relationship Id="rId17" Type="http://schemas.openxmlformats.org/officeDocument/2006/relationships/image" Target="../media/image86.png"/><Relationship Id="rId2" Type="http://schemas.openxmlformats.org/officeDocument/2006/relationships/notesSlide" Target="../notesSlides/notesSlide28.xml"/><Relationship Id="rId16" Type="http://schemas.openxmlformats.org/officeDocument/2006/relationships/image" Target="../media/image85.svg"/><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image" Target="../media/image9.png"/><Relationship Id="rId5" Type="http://schemas.openxmlformats.org/officeDocument/2006/relationships/image" Target="../media/image11.png"/><Relationship Id="rId15" Type="http://schemas.openxmlformats.org/officeDocument/2006/relationships/image" Target="../media/image84.png"/><Relationship Id="rId10" Type="http://schemas.openxmlformats.org/officeDocument/2006/relationships/image" Target="../media/image81.svg"/><Relationship Id="rId4" Type="http://schemas.openxmlformats.org/officeDocument/2006/relationships/image" Target="../media/image21.png"/><Relationship Id="rId9" Type="http://schemas.openxmlformats.org/officeDocument/2006/relationships/image" Target="../media/image80.png"/><Relationship Id="rId14" Type="http://schemas.openxmlformats.org/officeDocument/2006/relationships/image" Target="../media/image83.svg"/></Relationships>
</file>

<file path=ppt/slides/_rels/slide2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17.png"/><Relationship Id="rId12"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image" Target="../media/image89.png"/><Relationship Id="rId5" Type="http://schemas.openxmlformats.org/officeDocument/2006/relationships/image" Target="../media/image19.png"/><Relationship Id="rId10" Type="http://schemas.openxmlformats.org/officeDocument/2006/relationships/image" Target="../media/image41.png"/><Relationship Id="rId4" Type="http://schemas.openxmlformats.org/officeDocument/2006/relationships/image" Target="../media/image88.png"/><Relationship Id="rId9" Type="http://schemas.openxmlformats.org/officeDocument/2006/relationships/image" Target="../media/image12.png"/></Relationships>
</file>

<file path=ppt/slides/_rels/slide30.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20.png"/><Relationship Id="rId3" Type="http://schemas.openxmlformats.org/officeDocument/2006/relationships/image" Target="../media/image12.png"/><Relationship Id="rId7" Type="http://schemas.openxmlformats.org/officeDocument/2006/relationships/image" Target="../media/image34.png"/><Relationship Id="rId12" Type="http://schemas.openxmlformats.org/officeDocument/2006/relationships/image" Target="../media/image14.png"/><Relationship Id="rId17" Type="http://schemas.openxmlformats.org/officeDocument/2006/relationships/image" Target="../media/image60.png"/><Relationship Id="rId2" Type="http://schemas.openxmlformats.org/officeDocument/2006/relationships/notesSlide" Target="../notesSlides/notesSlide30.xml"/><Relationship Id="rId16"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19.png"/><Relationship Id="rId5" Type="http://schemas.openxmlformats.org/officeDocument/2006/relationships/image" Target="../media/image54.png"/><Relationship Id="rId1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16.png"/><Relationship Id="rId14" Type="http://schemas.openxmlformats.org/officeDocument/2006/relationships/image" Target="../media/image11.png"/></Relationships>
</file>

<file path=ppt/slides/_rels/slide3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image" Target="../media/image14.png"/><Relationship Id="rId10" Type="http://schemas.openxmlformats.org/officeDocument/2006/relationships/image" Target="../media/image20.png"/><Relationship Id="rId4" Type="http://schemas.openxmlformats.org/officeDocument/2006/relationships/image" Target="../media/image7.png"/><Relationship Id="rId9" Type="http://schemas.openxmlformats.org/officeDocument/2006/relationships/image" Target="../media/image54.png"/></Relationships>
</file>

<file path=ppt/slides/_rels/slide3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image" Target="../media/image14.png"/><Relationship Id="rId10" Type="http://schemas.openxmlformats.org/officeDocument/2006/relationships/image" Target="../media/image20.png"/><Relationship Id="rId4" Type="http://schemas.openxmlformats.org/officeDocument/2006/relationships/image" Target="../media/image7.png"/><Relationship Id="rId9" Type="http://schemas.openxmlformats.org/officeDocument/2006/relationships/image" Target="../media/image5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9.png"/><Relationship Id="rId7" Type="http://schemas.openxmlformats.org/officeDocument/2006/relationships/image" Target="../media/image60.png"/><Relationship Id="rId12" Type="http://schemas.openxmlformats.org/officeDocument/2006/relationships/image" Target="../media/image59.png"/><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image" Target="../media/image3.png"/><Relationship Id="rId5" Type="http://schemas.openxmlformats.org/officeDocument/2006/relationships/image" Target="../media/image12.png"/><Relationship Id="rId10" Type="http://schemas.openxmlformats.org/officeDocument/2006/relationships/image" Target="../media/image2.png"/><Relationship Id="rId4" Type="http://schemas.openxmlformats.org/officeDocument/2006/relationships/image" Target="../media/image34.pn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93.svg"/><Relationship Id="rId18" Type="http://schemas.openxmlformats.org/officeDocument/2006/relationships/image" Target="../media/image3.png"/><Relationship Id="rId3" Type="http://schemas.openxmlformats.org/officeDocument/2006/relationships/image" Target="../media/image12.png"/><Relationship Id="rId21" Type="http://schemas.openxmlformats.org/officeDocument/2006/relationships/image" Target="../media/image99.svg"/><Relationship Id="rId7" Type="http://schemas.openxmlformats.org/officeDocument/2006/relationships/image" Target="../media/image89.png"/><Relationship Id="rId12" Type="http://schemas.openxmlformats.org/officeDocument/2006/relationships/image" Target="../media/image92.png"/><Relationship Id="rId17" Type="http://schemas.openxmlformats.org/officeDocument/2006/relationships/image" Target="../media/image97.svg"/><Relationship Id="rId2" Type="http://schemas.openxmlformats.org/officeDocument/2006/relationships/notesSlide" Target="../notesSlides/notesSlide37.xml"/><Relationship Id="rId16" Type="http://schemas.openxmlformats.org/officeDocument/2006/relationships/image" Target="../media/image96.png"/><Relationship Id="rId20" Type="http://schemas.openxmlformats.org/officeDocument/2006/relationships/image" Target="../media/image98.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91.svg"/><Relationship Id="rId5" Type="http://schemas.openxmlformats.org/officeDocument/2006/relationships/image" Target="../media/image13.png"/><Relationship Id="rId15" Type="http://schemas.openxmlformats.org/officeDocument/2006/relationships/image" Target="../media/image95.svg"/><Relationship Id="rId10" Type="http://schemas.openxmlformats.org/officeDocument/2006/relationships/image" Target="../media/image90.png"/><Relationship Id="rId19" Type="http://schemas.openxmlformats.org/officeDocument/2006/relationships/image" Target="../media/image34.png"/><Relationship Id="rId4" Type="http://schemas.openxmlformats.org/officeDocument/2006/relationships/image" Target="../media/image19.png"/><Relationship Id="rId9" Type="http://schemas.openxmlformats.org/officeDocument/2006/relationships/image" Target="../media/image49.png"/><Relationship Id="rId14" Type="http://schemas.openxmlformats.org/officeDocument/2006/relationships/image" Target="../media/image94.png"/></Relationships>
</file>

<file path=ppt/slides/_rels/slide38.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93.svg"/><Relationship Id="rId18" Type="http://schemas.openxmlformats.org/officeDocument/2006/relationships/image" Target="../media/image3.png"/><Relationship Id="rId26" Type="http://schemas.openxmlformats.org/officeDocument/2006/relationships/image" Target="../media/image60.png"/><Relationship Id="rId3" Type="http://schemas.openxmlformats.org/officeDocument/2006/relationships/image" Target="../media/image12.png"/><Relationship Id="rId21" Type="http://schemas.openxmlformats.org/officeDocument/2006/relationships/image" Target="../media/image99.svg"/><Relationship Id="rId7" Type="http://schemas.openxmlformats.org/officeDocument/2006/relationships/image" Target="../media/image89.png"/><Relationship Id="rId12" Type="http://schemas.openxmlformats.org/officeDocument/2006/relationships/image" Target="../media/image92.png"/><Relationship Id="rId17" Type="http://schemas.openxmlformats.org/officeDocument/2006/relationships/image" Target="../media/image97.svg"/><Relationship Id="rId25" Type="http://schemas.openxmlformats.org/officeDocument/2006/relationships/image" Target="../media/image101.svg"/><Relationship Id="rId2" Type="http://schemas.openxmlformats.org/officeDocument/2006/relationships/notesSlide" Target="../notesSlides/notesSlide38.xml"/><Relationship Id="rId16" Type="http://schemas.openxmlformats.org/officeDocument/2006/relationships/image" Target="../media/image96.png"/><Relationship Id="rId20" Type="http://schemas.openxmlformats.org/officeDocument/2006/relationships/image" Target="../media/image98.png"/><Relationship Id="rId29" Type="http://schemas.openxmlformats.org/officeDocument/2006/relationships/image" Target="../media/image44.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91.svg"/><Relationship Id="rId24" Type="http://schemas.openxmlformats.org/officeDocument/2006/relationships/image" Target="../media/image100.png"/><Relationship Id="rId32" Type="http://schemas.openxmlformats.org/officeDocument/2006/relationships/image" Target="../media/image105.svg"/><Relationship Id="rId5" Type="http://schemas.openxmlformats.org/officeDocument/2006/relationships/image" Target="../media/image13.png"/><Relationship Id="rId15" Type="http://schemas.openxmlformats.org/officeDocument/2006/relationships/image" Target="../media/image95.svg"/><Relationship Id="rId23" Type="http://schemas.openxmlformats.org/officeDocument/2006/relationships/image" Target="../media/image20.png"/><Relationship Id="rId28" Type="http://schemas.openxmlformats.org/officeDocument/2006/relationships/image" Target="../media/image103.svg"/><Relationship Id="rId10" Type="http://schemas.openxmlformats.org/officeDocument/2006/relationships/image" Target="../media/image90.png"/><Relationship Id="rId19" Type="http://schemas.openxmlformats.org/officeDocument/2006/relationships/image" Target="../media/image34.png"/><Relationship Id="rId31" Type="http://schemas.openxmlformats.org/officeDocument/2006/relationships/image" Target="../media/image104.png"/><Relationship Id="rId4" Type="http://schemas.openxmlformats.org/officeDocument/2006/relationships/image" Target="../media/image19.png"/><Relationship Id="rId9" Type="http://schemas.openxmlformats.org/officeDocument/2006/relationships/image" Target="../media/image49.png"/><Relationship Id="rId14" Type="http://schemas.openxmlformats.org/officeDocument/2006/relationships/image" Target="../media/image94.png"/><Relationship Id="rId22" Type="http://schemas.openxmlformats.org/officeDocument/2006/relationships/image" Target="../media/image59.png"/><Relationship Id="rId27" Type="http://schemas.openxmlformats.org/officeDocument/2006/relationships/image" Target="../media/image102.png"/><Relationship Id="rId30" Type="http://schemas.openxmlformats.org/officeDocument/2006/relationships/image" Target="../media/image2.png"/></Relationships>
</file>

<file path=ppt/slides/_rels/slide39.xml.rels><?xml version="1.0" encoding="UTF-8" standalone="yes"?>
<Relationships xmlns="http://schemas.openxmlformats.org/package/2006/relationships"><Relationship Id="rId13" Type="http://schemas.openxmlformats.org/officeDocument/2006/relationships/image" Target="../media/image59.png"/><Relationship Id="rId18" Type="http://schemas.openxmlformats.org/officeDocument/2006/relationships/image" Target="../media/image49.png"/><Relationship Id="rId26" Type="http://schemas.openxmlformats.org/officeDocument/2006/relationships/image" Target="../media/image97.svg"/><Relationship Id="rId3" Type="http://schemas.openxmlformats.org/officeDocument/2006/relationships/image" Target="../media/image12.png"/><Relationship Id="rId21" Type="http://schemas.openxmlformats.org/officeDocument/2006/relationships/image" Target="../media/image92.png"/><Relationship Id="rId34" Type="http://schemas.openxmlformats.org/officeDocument/2006/relationships/image" Target="../media/image104.png"/><Relationship Id="rId7" Type="http://schemas.openxmlformats.org/officeDocument/2006/relationships/image" Target="../media/image89.png"/><Relationship Id="rId12" Type="http://schemas.openxmlformats.org/officeDocument/2006/relationships/image" Target="../media/image3.png"/><Relationship Id="rId17" Type="http://schemas.openxmlformats.org/officeDocument/2006/relationships/image" Target="../media/image11.png"/><Relationship Id="rId25" Type="http://schemas.openxmlformats.org/officeDocument/2006/relationships/image" Target="../media/image96.png"/><Relationship Id="rId33" Type="http://schemas.openxmlformats.org/officeDocument/2006/relationships/image" Target="../media/image44.png"/><Relationship Id="rId2" Type="http://schemas.openxmlformats.org/officeDocument/2006/relationships/notesSlide" Target="../notesSlides/notesSlide39.xml"/><Relationship Id="rId16" Type="http://schemas.openxmlformats.org/officeDocument/2006/relationships/image" Target="../media/image21.png"/><Relationship Id="rId20" Type="http://schemas.openxmlformats.org/officeDocument/2006/relationships/image" Target="../media/image91.svg"/><Relationship Id="rId29" Type="http://schemas.openxmlformats.org/officeDocument/2006/relationships/image" Target="../media/image100.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2.png"/><Relationship Id="rId24" Type="http://schemas.openxmlformats.org/officeDocument/2006/relationships/image" Target="../media/image95.svg"/><Relationship Id="rId32" Type="http://schemas.openxmlformats.org/officeDocument/2006/relationships/image" Target="../media/image107.svg"/><Relationship Id="rId5" Type="http://schemas.openxmlformats.org/officeDocument/2006/relationships/image" Target="../media/image13.png"/><Relationship Id="rId15" Type="http://schemas.openxmlformats.org/officeDocument/2006/relationships/image" Target="../media/image40.png"/><Relationship Id="rId23" Type="http://schemas.openxmlformats.org/officeDocument/2006/relationships/image" Target="../media/image94.png"/><Relationship Id="rId28" Type="http://schemas.openxmlformats.org/officeDocument/2006/relationships/image" Target="../media/image99.svg"/><Relationship Id="rId10" Type="http://schemas.openxmlformats.org/officeDocument/2006/relationships/image" Target="../media/image8.png"/><Relationship Id="rId19" Type="http://schemas.openxmlformats.org/officeDocument/2006/relationships/image" Target="../media/image90.png"/><Relationship Id="rId31" Type="http://schemas.openxmlformats.org/officeDocument/2006/relationships/image" Target="../media/image102.png"/><Relationship Id="rId4" Type="http://schemas.openxmlformats.org/officeDocument/2006/relationships/image" Target="../media/image19.png"/><Relationship Id="rId9" Type="http://schemas.openxmlformats.org/officeDocument/2006/relationships/image" Target="../media/image60.png"/><Relationship Id="rId14" Type="http://schemas.openxmlformats.org/officeDocument/2006/relationships/image" Target="../media/image20.png"/><Relationship Id="rId22" Type="http://schemas.openxmlformats.org/officeDocument/2006/relationships/image" Target="../media/image93.svg"/><Relationship Id="rId27" Type="http://schemas.openxmlformats.org/officeDocument/2006/relationships/image" Target="../media/image98.png"/><Relationship Id="rId30" Type="http://schemas.openxmlformats.org/officeDocument/2006/relationships/image" Target="../media/image106.svg"/><Relationship Id="rId35" Type="http://schemas.openxmlformats.org/officeDocument/2006/relationships/image" Target="../media/image108.svg"/><Relationship Id="rId8" Type="http://schemas.openxmlformats.org/officeDocument/2006/relationships/image" Target="../media/image34.png"/></Relationships>
</file>

<file path=ppt/slides/_rels/slide40.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3.png"/><Relationship Id="rId18" Type="http://schemas.openxmlformats.org/officeDocument/2006/relationships/image" Target="../media/image90.png"/><Relationship Id="rId26" Type="http://schemas.openxmlformats.org/officeDocument/2006/relationships/hyperlink" Target="https://g-o.be/kwaliteitswinst-door-coteaching/" TargetMode="External"/><Relationship Id="rId3" Type="http://schemas.openxmlformats.org/officeDocument/2006/relationships/image" Target="../media/image59.png"/><Relationship Id="rId21" Type="http://schemas.openxmlformats.org/officeDocument/2006/relationships/image" Target="../media/image118.png"/><Relationship Id="rId7" Type="http://schemas.openxmlformats.org/officeDocument/2006/relationships/image" Target="../media/image60.png"/><Relationship Id="rId12" Type="http://schemas.openxmlformats.org/officeDocument/2006/relationships/image" Target="../media/image12.png"/><Relationship Id="rId17" Type="http://schemas.openxmlformats.org/officeDocument/2006/relationships/image" Target="../media/image116.svg"/><Relationship Id="rId25" Type="http://schemas.openxmlformats.org/officeDocument/2006/relationships/hyperlink" Target="https://g-o.be/flexibel-met-zelfregulerend-leren/" TargetMode="External"/><Relationship Id="rId2" Type="http://schemas.openxmlformats.org/officeDocument/2006/relationships/notesSlide" Target="../notesSlides/notesSlide40.xml"/><Relationship Id="rId16" Type="http://schemas.openxmlformats.org/officeDocument/2006/relationships/image" Target="../media/image115.png"/><Relationship Id="rId20" Type="http://schemas.openxmlformats.org/officeDocument/2006/relationships/image" Target="../media/image11.png"/><Relationship Id="rId1" Type="http://schemas.openxmlformats.org/officeDocument/2006/relationships/slideLayout" Target="../slideLayouts/slideLayout12.xml"/><Relationship Id="rId6" Type="http://schemas.openxmlformats.org/officeDocument/2006/relationships/image" Target="../media/image21.png"/><Relationship Id="rId11" Type="http://schemas.openxmlformats.org/officeDocument/2006/relationships/image" Target="../media/image112.svg"/><Relationship Id="rId24" Type="http://schemas.openxmlformats.org/officeDocument/2006/relationships/hyperlink" Target="https://g-o.be/klaslokalen-worden-leerhuizen/" TargetMode="External"/><Relationship Id="rId5" Type="http://schemas.openxmlformats.org/officeDocument/2006/relationships/image" Target="../media/image9.png"/><Relationship Id="rId15" Type="http://schemas.openxmlformats.org/officeDocument/2006/relationships/image" Target="../media/image2.png"/><Relationship Id="rId23" Type="http://schemas.openxmlformats.org/officeDocument/2006/relationships/hyperlink" Target="https://g-o.be/een-nieuwe-pedagogische-aanpak-in-go-atheneum-herzele/" TargetMode="External"/><Relationship Id="rId28" Type="http://schemas.openxmlformats.org/officeDocument/2006/relationships/hyperlink" Target="https://g-o.be/leerstraten-voor-flexibel-onderwijs-en-optimaal-ruimtegebruik/" TargetMode="External"/><Relationship Id="rId10" Type="http://schemas.openxmlformats.org/officeDocument/2006/relationships/image" Target="../media/image111.png"/><Relationship Id="rId19" Type="http://schemas.openxmlformats.org/officeDocument/2006/relationships/image" Target="../media/image117.svg"/><Relationship Id="rId4" Type="http://schemas.openxmlformats.org/officeDocument/2006/relationships/image" Target="../media/image19.png"/><Relationship Id="rId9" Type="http://schemas.openxmlformats.org/officeDocument/2006/relationships/image" Target="../media/image110.svg"/><Relationship Id="rId14" Type="http://schemas.openxmlformats.org/officeDocument/2006/relationships/image" Target="../media/image114.svg"/><Relationship Id="rId22" Type="http://schemas.openxmlformats.org/officeDocument/2006/relationships/image" Target="../media/image119.svg"/><Relationship Id="rId27" Type="http://schemas.openxmlformats.org/officeDocument/2006/relationships/hyperlink" Target="https://g-o.be/samen-naar-de-meet-met-tandemklassen-in-go-basisschool-de-tandem/"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image" Target="../media/image114.svg"/><Relationship Id="rId18" Type="http://schemas.openxmlformats.org/officeDocument/2006/relationships/image" Target="../media/image117.svg"/><Relationship Id="rId26" Type="http://schemas.openxmlformats.org/officeDocument/2006/relationships/hyperlink" Target="https://g-o.be/flexibel-met-zelfregulerend-leren/" TargetMode="External"/><Relationship Id="rId3" Type="http://schemas.openxmlformats.org/officeDocument/2006/relationships/image" Target="../media/image59.png"/><Relationship Id="rId21" Type="http://schemas.openxmlformats.org/officeDocument/2006/relationships/image" Target="../media/image118.png"/><Relationship Id="rId7" Type="http://schemas.openxmlformats.org/officeDocument/2006/relationships/image" Target="../media/image110.svg"/><Relationship Id="rId12" Type="http://schemas.openxmlformats.org/officeDocument/2006/relationships/image" Target="../media/image113.png"/><Relationship Id="rId17" Type="http://schemas.openxmlformats.org/officeDocument/2006/relationships/image" Target="../media/image90.png"/><Relationship Id="rId25" Type="http://schemas.openxmlformats.org/officeDocument/2006/relationships/hyperlink" Target="https://g-o.be/klaslokalen-worden-leerhuizen/" TargetMode="External"/><Relationship Id="rId2" Type="http://schemas.openxmlformats.org/officeDocument/2006/relationships/notesSlide" Target="../notesSlides/notesSlide41.xml"/><Relationship Id="rId16" Type="http://schemas.openxmlformats.org/officeDocument/2006/relationships/image" Target="../media/image116.svg"/><Relationship Id="rId20" Type="http://schemas.openxmlformats.org/officeDocument/2006/relationships/image" Target="../media/image19.png"/><Relationship Id="rId29" Type="http://schemas.openxmlformats.org/officeDocument/2006/relationships/hyperlink" Target="https://g-o.be/leerstraten-voor-flexibel-onderwijs-en-optimaal-ruimtegebruik/" TargetMode="External"/><Relationship Id="rId1" Type="http://schemas.openxmlformats.org/officeDocument/2006/relationships/slideLayout" Target="../slideLayouts/slideLayout12.xml"/><Relationship Id="rId6" Type="http://schemas.openxmlformats.org/officeDocument/2006/relationships/image" Target="../media/image109.png"/><Relationship Id="rId11" Type="http://schemas.openxmlformats.org/officeDocument/2006/relationships/image" Target="../media/image12.png"/><Relationship Id="rId24" Type="http://schemas.openxmlformats.org/officeDocument/2006/relationships/hyperlink" Target="https://g-o.be/modernisering-so-go-de-prins-in-diest-zet-voluit-in-op-grow/" TargetMode="External"/><Relationship Id="rId5" Type="http://schemas.openxmlformats.org/officeDocument/2006/relationships/image" Target="../media/image21.png"/><Relationship Id="rId15" Type="http://schemas.openxmlformats.org/officeDocument/2006/relationships/image" Target="../media/image115.png"/><Relationship Id="rId23" Type="http://schemas.openxmlformats.org/officeDocument/2006/relationships/hyperlink" Target="https://g-o.be/een-nieuwe-pedagogische-aanpak-in-go-atheneum-herzele/" TargetMode="External"/><Relationship Id="rId28" Type="http://schemas.openxmlformats.org/officeDocument/2006/relationships/hyperlink" Target="https://g-o.be/samen-naar-de-meet-met-tandemklassen-in-go-basisschool-de-tandem/" TargetMode="External"/><Relationship Id="rId10" Type="http://schemas.openxmlformats.org/officeDocument/2006/relationships/image" Target="../media/image9.png"/><Relationship Id="rId19" Type="http://schemas.openxmlformats.org/officeDocument/2006/relationships/image" Target="../media/image11.png"/><Relationship Id="rId31" Type="http://schemas.openxmlformats.org/officeDocument/2006/relationships/image" Target="../media/image89.png"/><Relationship Id="rId4" Type="http://schemas.openxmlformats.org/officeDocument/2006/relationships/image" Target="../media/image60.png"/><Relationship Id="rId9" Type="http://schemas.openxmlformats.org/officeDocument/2006/relationships/image" Target="../media/image112.svg"/><Relationship Id="rId14" Type="http://schemas.openxmlformats.org/officeDocument/2006/relationships/image" Target="../media/image2.png"/><Relationship Id="rId22" Type="http://schemas.openxmlformats.org/officeDocument/2006/relationships/image" Target="../media/image119.svg"/><Relationship Id="rId27" Type="http://schemas.openxmlformats.org/officeDocument/2006/relationships/hyperlink" Target="https://g-o.be/kwaliteitswinst-door-coteaching/" TargetMode="External"/><Relationship Id="rId30" Type="http://schemas.openxmlformats.org/officeDocument/2006/relationships/image" Target="../media/image13.png"/></Relationships>
</file>

<file path=ppt/slides/_rels/slide4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21.svg"/><Relationship Id="rId18" Type="http://schemas.openxmlformats.org/officeDocument/2006/relationships/image" Target="../media/image119.svg"/><Relationship Id="rId3" Type="http://schemas.openxmlformats.org/officeDocument/2006/relationships/image" Target="../media/image40.png"/><Relationship Id="rId7" Type="http://schemas.openxmlformats.org/officeDocument/2006/relationships/image" Target="../media/image89.png"/><Relationship Id="rId12" Type="http://schemas.openxmlformats.org/officeDocument/2006/relationships/image" Target="../media/image120.png"/><Relationship Id="rId17" Type="http://schemas.openxmlformats.org/officeDocument/2006/relationships/image" Target="../media/image118.png"/><Relationship Id="rId2" Type="http://schemas.openxmlformats.org/officeDocument/2006/relationships/notesSlide" Target="../notesSlides/notesSlide42.xml"/><Relationship Id="rId16" Type="http://schemas.openxmlformats.org/officeDocument/2006/relationships/image" Target="../media/image19.png"/><Relationship Id="rId20" Type="http://schemas.openxmlformats.org/officeDocument/2006/relationships/hyperlink" Target="https://g-o.be/het-beste-van-twee-werelden/" TargetMode="External"/><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34.png"/><Relationship Id="rId5" Type="http://schemas.openxmlformats.org/officeDocument/2006/relationships/image" Target="../media/image20.png"/><Relationship Id="rId15" Type="http://schemas.openxmlformats.org/officeDocument/2006/relationships/image" Target="../media/image116.svg"/><Relationship Id="rId10" Type="http://schemas.openxmlformats.org/officeDocument/2006/relationships/image" Target="../media/image13.png"/><Relationship Id="rId19" Type="http://schemas.openxmlformats.org/officeDocument/2006/relationships/hyperlink" Target="https://g-o.be/grote-leerwinst-bij-praktijklessen-op-verplaatsing/" TargetMode="External"/><Relationship Id="rId4" Type="http://schemas.openxmlformats.org/officeDocument/2006/relationships/image" Target="../media/image60.png"/><Relationship Id="rId9" Type="http://schemas.openxmlformats.org/officeDocument/2006/relationships/image" Target="../media/image2.png"/><Relationship Id="rId14" Type="http://schemas.openxmlformats.org/officeDocument/2006/relationships/image" Target="../media/image115.png"/></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13.png"/><Relationship Id="rId18" Type="http://schemas.openxmlformats.org/officeDocument/2006/relationships/image" Target="../media/image19.png"/><Relationship Id="rId3" Type="http://schemas.openxmlformats.org/officeDocument/2006/relationships/image" Target="../media/image40.png"/><Relationship Id="rId21" Type="http://schemas.openxmlformats.org/officeDocument/2006/relationships/hyperlink" Target="https://g-o.be/grote-leerwinst-bij-praktijklessen-op-verplaatsing/" TargetMode="External"/><Relationship Id="rId7" Type="http://schemas.openxmlformats.org/officeDocument/2006/relationships/image" Target="../media/image34.png"/><Relationship Id="rId12" Type="http://schemas.openxmlformats.org/officeDocument/2006/relationships/image" Target="../media/image11.png"/><Relationship Id="rId17" Type="http://schemas.openxmlformats.org/officeDocument/2006/relationships/image" Target="../media/image116.svg"/><Relationship Id="rId2" Type="http://schemas.openxmlformats.org/officeDocument/2006/relationships/notesSlide" Target="../notesSlides/notesSlide43.xml"/><Relationship Id="rId16" Type="http://schemas.openxmlformats.org/officeDocument/2006/relationships/image" Target="../media/image115.png"/><Relationship Id="rId20" Type="http://schemas.openxmlformats.org/officeDocument/2006/relationships/image" Target="../media/image119.svg"/><Relationship Id="rId1" Type="http://schemas.openxmlformats.org/officeDocument/2006/relationships/slideLayout" Target="../slideLayouts/slideLayout12.xml"/><Relationship Id="rId6" Type="http://schemas.openxmlformats.org/officeDocument/2006/relationships/image" Target="../media/image3.png"/><Relationship Id="rId11" Type="http://schemas.openxmlformats.org/officeDocument/2006/relationships/image" Target="../media/image89.png"/><Relationship Id="rId5" Type="http://schemas.openxmlformats.org/officeDocument/2006/relationships/image" Target="../media/image2.png"/><Relationship Id="rId15" Type="http://schemas.openxmlformats.org/officeDocument/2006/relationships/image" Target="../media/image121.svg"/><Relationship Id="rId10" Type="http://schemas.openxmlformats.org/officeDocument/2006/relationships/image" Target="../media/image21.png"/><Relationship Id="rId19" Type="http://schemas.openxmlformats.org/officeDocument/2006/relationships/image" Target="../media/image118.png"/><Relationship Id="rId4" Type="http://schemas.openxmlformats.org/officeDocument/2006/relationships/image" Target="../media/image60.png"/><Relationship Id="rId9" Type="http://schemas.openxmlformats.org/officeDocument/2006/relationships/image" Target="../media/image9.png"/><Relationship Id="rId14" Type="http://schemas.openxmlformats.org/officeDocument/2006/relationships/image" Target="../media/image120.png"/><Relationship Id="rId22" Type="http://schemas.openxmlformats.org/officeDocument/2006/relationships/hyperlink" Target="https://g-o.be/het-beste-van-twee-werelden/"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24.png"/><Relationship Id="rId18" Type="http://schemas.openxmlformats.org/officeDocument/2006/relationships/image" Target="../media/image50.png"/><Relationship Id="rId3" Type="http://schemas.openxmlformats.org/officeDocument/2006/relationships/image" Target="../media/image59.png"/><Relationship Id="rId21" Type="http://schemas.openxmlformats.org/officeDocument/2006/relationships/image" Target="../media/image85.svg"/><Relationship Id="rId7" Type="http://schemas.openxmlformats.org/officeDocument/2006/relationships/image" Target="../media/image3.png"/><Relationship Id="rId12" Type="http://schemas.openxmlformats.org/officeDocument/2006/relationships/image" Target="../media/image21.png"/><Relationship Id="rId17" Type="http://schemas.openxmlformats.org/officeDocument/2006/relationships/image" Target="../media/image127.svg"/><Relationship Id="rId25" Type="http://schemas.openxmlformats.org/officeDocument/2006/relationships/hyperlink" Target="https://g-o.be/alleen-maar-voordelen-met-hybride-leren/" TargetMode="External"/><Relationship Id="rId2" Type="http://schemas.openxmlformats.org/officeDocument/2006/relationships/notesSlide" Target="../notesSlides/notesSlide44.xml"/><Relationship Id="rId16" Type="http://schemas.openxmlformats.org/officeDocument/2006/relationships/image" Target="../media/image126.png"/><Relationship Id="rId20" Type="http://schemas.openxmlformats.org/officeDocument/2006/relationships/image" Target="../media/image84.png"/><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image" Target="../media/image123.svg"/><Relationship Id="rId24" Type="http://schemas.openxmlformats.org/officeDocument/2006/relationships/hyperlink" Target="https://g-o.be/vandaag-al-klaar-voor-de-school-van-morgen/" TargetMode="External"/><Relationship Id="rId5" Type="http://schemas.openxmlformats.org/officeDocument/2006/relationships/image" Target="../media/image2.png"/><Relationship Id="rId15" Type="http://schemas.openxmlformats.org/officeDocument/2006/relationships/image" Target="../media/image13.png"/><Relationship Id="rId23" Type="http://schemas.openxmlformats.org/officeDocument/2006/relationships/hyperlink" Target="https://g-o.be/gepersonaliseerd-samen-leren-met-virtual-reality/" TargetMode="External"/><Relationship Id="rId10" Type="http://schemas.openxmlformats.org/officeDocument/2006/relationships/image" Target="../media/image122.png"/><Relationship Id="rId19" Type="http://schemas.openxmlformats.org/officeDocument/2006/relationships/image" Target="../media/image20.png"/><Relationship Id="rId4" Type="http://schemas.openxmlformats.org/officeDocument/2006/relationships/image" Target="../media/image34.png"/><Relationship Id="rId9" Type="http://schemas.openxmlformats.org/officeDocument/2006/relationships/image" Target="../media/image9.png"/><Relationship Id="rId14" Type="http://schemas.openxmlformats.org/officeDocument/2006/relationships/image" Target="../media/image125.svg"/><Relationship Id="rId22" Type="http://schemas.openxmlformats.org/officeDocument/2006/relationships/hyperlink" Target="https://g-o.be/gratis-naar-het-oude-griekenland/" TargetMode="External"/></Relationships>
</file>

<file path=ppt/slides/_rels/slide45.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13.png"/><Relationship Id="rId18" Type="http://schemas.openxmlformats.org/officeDocument/2006/relationships/image" Target="../media/image41.png"/><Relationship Id="rId3" Type="http://schemas.openxmlformats.org/officeDocument/2006/relationships/image" Target="../media/image12.png"/><Relationship Id="rId21" Type="http://schemas.openxmlformats.org/officeDocument/2006/relationships/image" Target="../media/image18.png"/><Relationship Id="rId7" Type="http://schemas.openxmlformats.org/officeDocument/2006/relationships/image" Target="../media/image19.png"/><Relationship Id="rId12" Type="http://schemas.openxmlformats.org/officeDocument/2006/relationships/image" Target="../media/image2.png"/><Relationship Id="rId17" Type="http://schemas.openxmlformats.org/officeDocument/2006/relationships/image" Target="../media/image6.png"/><Relationship Id="rId2" Type="http://schemas.openxmlformats.org/officeDocument/2006/relationships/notesSlide" Target="../notesSlides/notesSlide45.xml"/><Relationship Id="rId16" Type="http://schemas.openxmlformats.org/officeDocument/2006/relationships/image" Target="../media/image16.png"/><Relationship Id="rId20"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11.png"/><Relationship Id="rId5" Type="http://schemas.openxmlformats.org/officeDocument/2006/relationships/image" Target="../media/image14.png"/><Relationship Id="rId15" Type="http://schemas.openxmlformats.org/officeDocument/2006/relationships/image" Target="../media/image10.png"/><Relationship Id="rId10" Type="http://schemas.openxmlformats.org/officeDocument/2006/relationships/image" Target="../media/image20.png"/><Relationship Id="rId19" Type="http://schemas.openxmlformats.org/officeDocument/2006/relationships/image" Target="../media/image128.png"/><Relationship Id="rId4" Type="http://schemas.openxmlformats.org/officeDocument/2006/relationships/image" Target="../media/image7.png"/><Relationship Id="rId9" Type="http://schemas.openxmlformats.org/officeDocument/2006/relationships/image" Target="../media/image54.png"/><Relationship Id="rId14" Type="http://schemas.openxmlformats.org/officeDocument/2006/relationships/image" Target="../media/image60.png"/></Relationships>
</file>

<file path=ppt/slides/_rels/slide4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image" Target="../media/image18.png"/><Relationship Id="rId5" Type="http://schemas.openxmlformats.org/officeDocument/2006/relationships/image" Target="../media/image1.png"/><Relationship Id="rId10"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28.png"/></Relationships>
</file>

<file path=ppt/slides/_rels/slide4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image" Target="../media/image18.png"/><Relationship Id="rId5" Type="http://schemas.openxmlformats.org/officeDocument/2006/relationships/image" Target="../media/image1.png"/><Relationship Id="rId10" Type="http://schemas.openxmlformats.org/officeDocument/2006/relationships/image" Target="../media/image15.png"/><Relationship Id="rId4" Type="http://schemas.openxmlformats.org/officeDocument/2006/relationships/image" Target="../media/image7.png"/><Relationship Id="rId9" Type="http://schemas.openxmlformats.org/officeDocument/2006/relationships/image" Target="../media/image128.png"/></Relationships>
</file>

<file path=ppt/slides/_rels/slide4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0.png"/><Relationship Id="rId7" Type="http://schemas.openxmlformats.org/officeDocument/2006/relationships/image" Target="../media/image12.png"/><Relationship Id="rId2" Type="http://schemas.openxmlformats.org/officeDocument/2006/relationships/notesSlide" Target="../notesSlides/notesSlide48.xml"/><Relationship Id="rId1" Type="http://schemas.openxmlformats.org/officeDocument/2006/relationships/slideLayout" Target="../slideLayouts/slideLayout12.xml"/><Relationship Id="rId6" Type="http://schemas.openxmlformats.org/officeDocument/2006/relationships/image" Target="../media/image60.png"/><Relationship Id="rId5" Type="http://schemas.openxmlformats.org/officeDocument/2006/relationships/image" Target="../media/image34.png"/><Relationship Id="rId10"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40.png"/></Relationships>
</file>

<file path=ppt/slides/_rels/slide49.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6.png"/><Relationship Id="rId17" Type="http://schemas.openxmlformats.org/officeDocument/2006/relationships/image" Target="../media/image18.png"/><Relationship Id="rId2" Type="http://schemas.openxmlformats.org/officeDocument/2006/relationships/notesSlide" Target="../notesSlides/notesSlide49.xml"/><Relationship Id="rId16"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image" Target="../media/image10.png"/><Relationship Id="rId5" Type="http://schemas.openxmlformats.org/officeDocument/2006/relationships/image" Target="../media/image2.png"/><Relationship Id="rId15" Type="http://schemas.openxmlformats.org/officeDocument/2006/relationships/image" Target="../media/image128.png"/><Relationship Id="rId10" Type="http://schemas.openxmlformats.org/officeDocument/2006/relationships/image" Target="../media/image60.png"/><Relationship Id="rId4" Type="http://schemas.openxmlformats.org/officeDocument/2006/relationships/image" Target="../media/image7.png"/><Relationship Id="rId9" Type="http://schemas.openxmlformats.org/officeDocument/2006/relationships/image" Target="../media/image1.png"/><Relationship Id="rId14" Type="http://schemas.openxmlformats.org/officeDocument/2006/relationships/image" Target="../media/image41.png"/></Relationships>
</file>

<file path=ppt/slides/_rels/slide5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50.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2.png"/><Relationship Id="rId10" Type="http://schemas.openxmlformats.org/officeDocument/2006/relationships/image" Target="../media/image60.png"/><Relationship Id="rId4" Type="http://schemas.openxmlformats.org/officeDocument/2006/relationships/image" Target="../media/image7.png"/><Relationship Id="rId9" Type="http://schemas.openxmlformats.org/officeDocument/2006/relationships/image" Target="../media/image1.png"/></Relationships>
</file>

<file path=ppt/slides/_rels/slide5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51.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2.png"/><Relationship Id="rId10" Type="http://schemas.openxmlformats.org/officeDocument/2006/relationships/image" Target="../media/image60.png"/><Relationship Id="rId4" Type="http://schemas.openxmlformats.org/officeDocument/2006/relationships/image" Target="../media/image7.png"/><Relationship Id="rId9" Type="http://schemas.openxmlformats.org/officeDocument/2006/relationships/image" Target="../media/image1.png"/></Relationships>
</file>

<file path=ppt/slides/_rels/slide5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40.png"/><Relationship Id="rId3" Type="http://schemas.openxmlformats.org/officeDocument/2006/relationships/image" Target="../media/image11.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52.xm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image" Target="../media/image34.png"/><Relationship Id="rId5" Type="http://schemas.openxmlformats.org/officeDocument/2006/relationships/image" Target="../media/image2.png"/><Relationship Id="rId10" Type="http://schemas.openxmlformats.org/officeDocument/2006/relationships/image" Target="../media/image3.png"/><Relationship Id="rId4" Type="http://schemas.openxmlformats.org/officeDocument/2006/relationships/image" Target="../media/image20.png"/><Relationship Id="rId9" Type="http://schemas.openxmlformats.org/officeDocument/2006/relationships/image" Target="../media/image44.png"/></Relationships>
</file>

<file path=ppt/slides/_rels/slide5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2.xml"/><Relationship Id="rId6" Type="http://schemas.openxmlformats.org/officeDocument/2006/relationships/image" Target="../media/image61.png"/><Relationship Id="rId5"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129.png"/></Relationships>
</file>

<file path=ppt/slides/_rels/slide5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0.png"/><Relationship Id="rId7"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12.png"/><Relationship Id="rId4" Type="http://schemas.openxmlformats.org/officeDocument/2006/relationships/image" Target="../media/image44.png"/><Relationship Id="rId9" Type="http://schemas.openxmlformats.org/officeDocument/2006/relationships/image" Target="../media/image23.png"/></Relationships>
</file>

<file path=ppt/slides/_rels/slide5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54.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1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4C32A0-2A36-3263-ABFB-A10FD44DF980}"/>
              </a:ext>
            </a:extLst>
          </p:cNvPr>
          <p:cNvSpPr/>
          <p:nvPr/>
        </p:nvSpPr>
        <p:spPr>
          <a:xfrm>
            <a:off x="-2" y="-1"/>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6" name="Picture 25" descr="A black and white circular pattern&#10;&#10;Description automatically generated">
            <a:extLst>
              <a:ext uri="{FF2B5EF4-FFF2-40B4-BE49-F238E27FC236}">
                <a16:creationId xmlns:a16="http://schemas.microsoft.com/office/drawing/2014/main" id="{B7ECD46F-A054-2C8B-AB19-1E79879C8387}"/>
              </a:ext>
            </a:extLst>
          </p:cNvPr>
          <p:cNvPicPr>
            <a:picLocks noChangeAspect="1"/>
          </p:cNvPicPr>
          <p:nvPr/>
        </p:nvPicPr>
        <p:blipFill>
          <a:blip r:embed="rId3"/>
          <a:stretch>
            <a:fillRect/>
          </a:stretch>
        </p:blipFill>
        <p:spPr>
          <a:xfrm rot="16200000">
            <a:off x="9538302" y="4195917"/>
            <a:ext cx="1337900" cy="1337900"/>
          </a:xfrm>
          <a:prstGeom prst="rect">
            <a:avLst/>
          </a:prstGeom>
        </p:spPr>
      </p:pic>
      <p:pic>
        <p:nvPicPr>
          <p:cNvPr id="28" name="Picture 27" descr="A black and blue diamond pattern&#10;&#10;Description automatically generated">
            <a:extLst>
              <a:ext uri="{FF2B5EF4-FFF2-40B4-BE49-F238E27FC236}">
                <a16:creationId xmlns:a16="http://schemas.microsoft.com/office/drawing/2014/main" id="{C4AA03F7-0921-F192-9AD4-FA89192428B3}"/>
              </a:ext>
            </a:extLst>
          </p:cNvPr>
          <p:cNvPicPr>
            <a:picLocks noChangeAspect="1"/>
          </p:cNvPicPr>
          <p:nvPr/>
        </p:nvPicPr>
        <p:blipFill>
          <a:blip r:embed="rId4"/>
          <a:stretch>
            <a:fillRect/>
          </a:stretch>
        </p:blipFill>
        <p:spPr>
          <a:xfrm>
            <a:off x="10876202" y="4187098"/>
            <a:ext cx="1336057" cy="1336057"/>
          </a:xfrm>
          <a:prstGeom prst="rect">
            <a:avLst/>
          </a:prstGeom>
        </p:spPr>
      </p:pic>
      <p:pic>
        <p:nvPicPr>
          <p:cNvPr id="30" name="Picture 29" descr="A blue and black logo&#10;&#10;Description automatically generated">
            <a:extLst>
              <a:ext uri="{FF2B5EF4-FFF2-40B4-BE49-F238E27FC236}">
                <a16:creationId xmlns:a16="http://schemas.microsoft.com/office/drawing/2014/main" id="{14E53372-F6F4-8DAE-3113-BD7863C38FA3}"/>
              </a:ext>
            </a:extLst>
          </p:cNvPr>
          <p:cNvPicPr>
            <a:picLocks noChangeAspect="1"/>
          </p:cNvPicPr>
          <p:nvPr/>
        </p:nvPicPr>
        <p:blipFill>
          <a:blip r:embed="rId5"/>
          <a:stretch>
            <a:fillRect/>
          </a:stretch>
        </p:blipFill>
        <p:spPr>
          <a:xfrm>
            <a:off x="9534547" y="5533817"/>
            <a:ext cx="1336058" cy="1336058"/>
          </a:xfrm>
          <a:prstGeom prst="rect">
            <a:avLst/>
          </a:prstGeom>
        </p:spPr>
      </p:pic>
      <p:sp>
        <p:nvSpPr>
          <p:cNvPr id="5" name="TextBox 4">
            <a:extLst>
              <a:ext uri="{FF2B5EF4-FFF2-40B4-BE49-F238E27FC236}">
                <a16:creationId xmlns:a16="http://schemas.microsoft.com/office/drawing/2014/main" id="{0CB78E35-CE51-9473-28AC-9997E1269FEC}"/>
              </a:ext>
            </a:extLst>
          </p:cNvPr>
          <p:cNvSpPr txBox="1"/>
          <p:nvPr/>
        </p:nvSpPr>
        <p:spPr>
          <a:xfrm>
            <a:off x="-1" y="2498395"/>
            <a:ext cx="12192000" cy="995081"/>
          </a:xfrm>
          <a:prstGeom prst="rect">
            <a:avLst/>
          </a:prstGeom>
          <a:noFill/>
          <a:effectLst/>
        </p:spPr>
        <p:txBody>
          <a:bodyPr wrap="square" lIns="0" tIns="0" rIns="0" bIns="0" rtlCol="0">
            <a:spAutoFit/>
          </a:bodyPr>
          <a:lstStyle/>
          <a:p>
            <a:pPr algn="ctr">
              <a:lnSpc>
                <a:spcPct val="80000"/>
              </a:lnSpc>
            </a:pPr>
            <a:r>
              <a:rPr lang="en-BE" sz="8000" b="1" spc="-200">
                <a:solidFill>
                  <a:schemeClr val="bg1"/>
                </a:solidFill>
                <a:latin typeface="Flanders Art Sans Black" pitchFamily="2" charset="77"/>
              </a:rPr>
              <a:t>STRATEGISCH PLAN</a:t>
            </a:r>
          </a:p>
        </p:txBody>
      </p:sp>
      <p:pic>
        <p:nvPicPr>
          <p:cNvPr id="12" name="Graphic 11">
            <a:extLst>
              <a:ext uri="{FF2B5EF4-FFF2-40B4-BE49-F238E27FC236}">
                <a16:creationId xmlns:a16="http://schemas.microsoft.com/office/drawing/2014/main" id="{707E2F4F-DFDA-5450-39E2-4DD71ABBEBB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51327" y="3339485"/>
            <a:ext cx="1716472" cy="1246401"/>
          </a:xfrm>
          <a:prstGeom prst="rect">
            <a:avLst/>
          </a:prstGeom>
        </p:spPr>
      </p:pic>
      <p:sp>
        <p:nvSpPr>
          <p:cNvPr id="13" name="TextBox 12">
            <a:extLst>
              <a:ext uri="{FF2B5EF4-FFF2-40B4-BE49-F238E27FC236}">
                <a16:creationId xmlns:a16="http://schemas.microsoft.com/office/drawing/2014/main" id="{D366852D-2B51-A36C-D2EB-B2CAE5E5593A}"/>
              </a:ext>
            </a:extLst>
          </p:cNvPr>
          <p:cNvSpPr txBox="1"/>
          <p:nvPr/>
        </p:nvSpPr>
        <p:spPr>
          <a:xfrm>
            <a:off x="6181727" y="3599638"/>
            <a:ext cx="2271710" cy="995081"/>
          </a:xfrm>
          <a:prstGeom prst="rect">
            <a:avLst/>
          </a:prstGeom>
          <a:noFill/>
          <a:effectLst/>
        </p:spPr>
        <p:txBody>
          <a:bodyPr wrap="square" lIns="0" tIns="0" rIns="0" bIns="0" rtlCol="0">
            <a:spAutoFit/>
          </a:bodyPr>
          <a:lstStyle/>
          <a:p>
            <a:pPr algn="ctr">
              <a:lnSpc>
                <a:spcPct val="80000"/>
              </a:lnSpc>
            </a:pPr>
            <a:r>
              <a:rPr lang="en-BE" sz="8000" b="1" spc="-200">
                <a:solidFill>
                  <a:schemeClr val="bg1"/>
                </a:solidFill>
                <a:latin typeface="Flanders Art Sans Black" pitchFamily="2" charset="77"/>
              </a:rPr>
              <a:t>2030</a:t>
            </a:r>
          </a:p>
        </p:txBody>
      </p:sp>
      <p:pic>
        <p:nvPicPr>
          <p:cNvPr id="34" name="Picture 33" descr="A black diamond shaped object&#10;&#10;Description automatically generated">
            <a:extLst>
              <a:ext uri="{FF2B5EF4-FFF2-40B4-BE49-F238E27FC236}">
                <a16:creationId xmlns:a16="http://schemas.microsoft.com/office/drawing/2014/main" id="{B04D0191-8B56-DD8B-0376-065745A13570}"/>
              </a:ext>
            </a:extLst>
          </p:cNvPr>
          <p:cNvPicPr>
            <a:picLocks noChangeAspect="1"/>
          </p:cNvPicPr>
          <p:nvPr/>
        </p:nvPicPr>
        <p:blipFill>
          <a:blip r:embed="rId8"/>
          <a:stretch>
            <a:fillRect/>
          </a:stretch>
        </p:blipFill>
        <p:spPr>
          <a:xfrm>
            <a:off x="10870606" y="5533816"/>
            <a:ext cx="1333270" cy="1336059"/>
          </a:xfrm>
          <a:prstGeom prst="rect">
            <a:avLst/>
          </a:prstGeom>
        </p:spPr>
      </p:pic>
      <p:pic>
        <p:nvPicPr>
          <p:cNvPr id="3" name="Picture 2" descr="A black and white chevron pattern&#10;&#10;Description automatically generated">
            <a:extLst>
              <a:ext uri="{FF2B5EF4-FFF2-40B4-BE49-F238E27FC236}">
                <a16:creationId xmlns:a16="http://schemas.microsoft.com/office/drawing/2014/main" id="{B19D8C32-8212-EDE4-0CB3-AD37E449C86F}"/>
              </a:ext>
            </a:extLst>
          </p:cNvPr>
          <p:cNvPicPr>
            <a:picLocks noChangeAspect="1"/>
          </p:cNvPicPr>
          <p:nvPr/>
        </p:nvPicPr>
        <p:blipFill>
          <a:blip r:embed="rId9"/>
          <a:stretch>
            <a:fillRect/>
          </a:stretch>
        </p:blipFill>
        <p:spPr>
          <a:xfrm rot="10800000">
            <a:off x="8218748" y="5539450"/>
            <a:ext cx="1315797" cy="1318550"/>
          </a:xfrm>
          <a:prstGeom prst="rect">
            <a:avLst/>
          </a:prstGeom>
        </p:spPr>
      </p:pic>
      <p:pic>
        <p:nvPicPr>
          <p:cNvPr id="7" name="Picture 6" descr="A black diamond on a blue background&#10;&#10;Description automatically generated">
            <a:extLst>
              <a:ext uri="{FF2B5EF4-FFF2-40B4-BE49-F238E27FC236}">
                <a16:creationId xmlns:a16="http://schemas.microsoft.com/office/drawing/2014/main" id="{ECB31B5B-00A8-14DC-EA9A-96F6B2EBF273}"/>
              </a:ext>
            </a:extLst>
          </p:cNvPr>
          <p:cNvPicPr>
            <a:picLocks noChangeAspect="1"/>
          </p:cNvPicPr>
          <p:nvPr/>
        </p:nvPicPr>
        <p:blipFill>
          <a:blip r:embed="rId10"/>
          <a:stretch>
            <a:fillRect/>
          </a:stretch>
        </p:blipFill>
        <p:spPr>
          <a:xfrm>
            <a:off x="6880847" y="5530486"/>
            <a:ext cx="1337899" cy="1337899"/>
          </a:xfrm>
          <a:prstGeom prst="rect">
            <a:avLst/>
          </a:prstGeom>
        </p:spPr>
      </p:pic>
      <p:pic>
        <p:nvPicPr>
          <p:cNvPr id="9" name="Picture 8" descr="A black and blue chevron pattern&#10;&#10;Description automatically generated">
            <a:extLst>
              <a:ext uri="{FF2B5EF4-FFF2-40B4-BE49-F238E27FC236}">
                <a16:creationId xmlns:a16="http://schemas.microsoft.com/office/drawing/2014/main" id="{929AFF38-29CD-FAAF-69C7-53A52EB6FF68}"/>
              </a:ext>
            </a:extLst>
          </p:cNvPr>
          <p:cNvPicPr>
            <a:picLocks noChangeAspect="1"/>
          </p:cNvPicPr>
          <p:nvPr/>
        </p:nvPicPr>
        <p:blipFill>
          <a:blip r:embed="rId11"/>
          <a:stretch>
            <a:fillRect/>
          </a:stretch>
        </p:blipFill>
        <p:spPr>
          <a:xfrm rot="5400000">
            <a:off x="1397" y="-1398"/>
            <a:ext cx="1336058" cy="1338853"/>
          </a:xfrm>
          <a:prstGeom prst="rect">
            <a:avLst/>
          </a:prstGeom>
        </p:spPr>
      </p:pic>
    </p:spTree>
    <p:extLst>
      <p:ext uri="{BB962C8B-B14F-4D97-AF65-F5344CB8AC3E}">
        <p14:creationId xmlns:p14="http://schemas.microsoft.com/office/powerpoint/2010/main" val="220078765"/>
      </p:ext>
    </p:extLst>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63" name="Group 62">
            <a:extLst>
              <a:ext uri="{FF2B5EF4-FFF2-40B4-BE49-F238E27FC236}">
                <a16:creationId xmlns:a16="http://schemas.microsoft.com/office/drawing/2014/main" id="{AD1890AA-D60C-785D-639E-7920523A49A6}"/>
              </a:ext>
            </a:extLst>
          </p:cNvPr>
          <p:cNvGrpSpPr/>
          <p:nvPr/>
        </p:nvGrpSpPr>
        <p:grpSpPr>
          <a:xfrm>
            <a:off x="8150759" y="757277"/>
            <a:ext cx="1733696" cy="5707335"/>
            <a:chOff x="10109591" y="757278"/>
            <a:chExt cx="1733696" cy="5707335"/>
          </a:xfrm>
        </p:grpSpPr>
        <p:sp>
          <p:nvSpPr>
            <p:cNvPr id="15" name="Rounded Rectangle 14">
              <a:extLst>
                <a:ext uri="{FF2B5EF4-FFF2-40B4-BE49-F238E27FC236}">
                  <a16:creationId xmlns:a16="http://schemas.microsoft.com/office/drawing/2014/main" id="{EE438A38-9779-D7AA-AAD2-B72E34E797EC}"/>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8" name="Group 37">
              <a:extLst>
                <a:ext uri="{FF2B5EF4-FFF2-40B4-BE49-F238E27FC236}">
                  <a16:creationId xmlns:a16="http://schemas.microsoft.com/office/drawing/2014/main" id="{6E4AF131-14B1-0BDA-DDF2-51F9DC37C346}"/>
                </a:ext>
              </a:extLst>
            </p:cNvPr>
            <p:cNvGrpSpPr/>
            <p:nvPr/>
          </p:nvGrpSpPr>
          <p:grpSpPr>
            <a:xfrm>
              <a:off x="10762987" y="757278"/>
              <a:ext cx="426904" cy="421413"/>
              <a:chOff x="3655855" y="2518421"/>
              <a:chExt cx="426904" cy="421413"/>
            </a:xfrm>
          </p:grpSpPr>
          <p:pic>
            <p:nvPicPr>
              <p:cNvPr id="25" name="Picture 24" descr="A pink and black circle&#10;&#10;Description automatically generated">
                <a:extLst>
                  <a:ext uri="{FF2B5EF4-FFF2-40B4-BE49-F238E27FC236}">
                    <a16:creationId xmlns:a16="http://schemas.microsoft.com/office/drawing/2014/main" id="{2D6BCDC0-5ADB-1D05-1910-8AF90DF76D2F}"/>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7" name="TextBox 36">
                <a:extLst>
                  <a:ext uri="{FF2B5EF4-FFF2-40B4-BE49-F238E27FC236}">
                    <a16:creationId xmlns:a16="http://schemas.microsoft.com/office/drawing/2014/main" id="{CC0BB38B-9C98-1EDB-1303-B33CC0C99574}"/>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5</a:t>
                </a:r>
                <a:endParaRPr lang="en-BE" sz="2800" b="1" spc="-200">
                  <a:solidFill>
                    <a:schemeClr val="bg1"/>
                  </a:solidFill>
                  <a:latin typeface="Flanders Art Sans Black" pitchFamily="2" charset="77"/>
                </a:endParaRPr>
              </a:p>
            </p:txBody>
          </p:sp>
        </p:grpSp>
        <p:sp>
          <p:nvSpPr>
            <p:cNvPr id="39" name="TextBox 38">
              <a:extLst>
                <a:ext uri="{FF2B5EF4-FFF2-40B4-BE49-F238E27FC236}">
                  <a16:creationId xmlns:a16="http://schemas.microsoft.com/office/drawing/2014/main" id="{9A2BFA60-821A-D0C9-37B1-66A28D764001}"/>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SCHOOLBELEID</a:t>
              </a:r>
            </a:p>
          </p:txBody>
        </p:sp>
      </p:grpSp>
      <p:grpSp>
        <p:nvGrpSpPr>
          <p:cNvPr id="62" name="Group 61">
            <a:extLst>
              <a:ext uri="{FF2B5EF4-FFF2-40B4-BE49-F238E27FC236}">
                <a16:creationId xmlns:a16="http://schemas.microsoft.com/office/drawing/2014/main" id="{6A635D68-1E46-6BE0-6CAE-0D44AF234D45}"/>
              </a:ext>
            </a:extLst>
          </p:cNvPr>
          <p:cNvGrpSpPr/>
          <p:nvPr/>
        </p:nvGrpSpPr>
        <p:grpSpPr>
          <a:xfrm>
            <a:off x="10092162" y="769243"/>
            <a:ext cx="1730703" cy="5695370"/>
            <a:chOff x="8159388" y="769243"/>
            <a:chExt cx="1733696" cy="5695370"/>
          </a:xfrm>
        </p:grpSpPr>
        <p:sp>
          <p:nvSpPr>
            <p:cNvPr id="14" name="Rounded Rectangle 13">
              <a:extLst>
                <a:ext uri="{FF2B5EF4-FFF2-40B4-BE49-F238E27FC236}">
                  <a16:creationId xmlns:a16="http://schemas.microsoft.com/office/drawing/2014/main" id="{35710A48-87AB-0482-B893-DF100F7C1170}"/>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TextBox 21">
              <a:extLst>
                <a:ext uri="{FF2B5EF4-FFF2-40B4-BE49-F238E27FC236}">
                  <a16:creationId xmlns:a16="http://schemas.microsoft.com/office/drawing/2014/main" id="{3CF14DF4-B282-42F8-1DDE-EE075CDEA1F7}"/>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grpSp>
          <p:nvGrpSpPr>
            <p:cNvPr id="42" name="Group 41">
              <a:extLst>
                <a:ext uri="{FF2B5EF4-FFF2-40B4-BE49-F238E27FC236}">
                  <a16:creationId xmlns:a16="http://schemas.microsoft.com/office/drawing/2014/main" id="{95A462C9-1A52-157A-25D4-9AEABF87F974}"/>
                </a:ext>
              </a:extLst>
            </p:cNvPr>
            <p:cNvGrpSpPr/>
            <p:nvPr/>
          </p:nvGrpSpPr>
          <p:grpSpPr>
            <a:xfrm>
              <a:off x="8812784" y="769243"/>
              <a:ext cx="430924" cy="421413"/>
              <a:chOff x="3655855" y="2451130"/>
              <a:chExt cx="430924" cy="421413"/>
            </a:xfrm>
          </p:grpSpPr>
          <p:pic>
            <p:nvPicPr>
              <p:cNvPr id="40" name="Picture 39" descr="A blue and black circle&#10;&#10;Description automatically generated">
                <a:extLst>
                  <a:ext uri="{FF2B5EF4-FFF2-40B4-BE49-F238E27FC236}">
                    <a16:creationId xmlns:a16="http://schemas.microsoft.com/office/drawing/2014/main" id="{5C3A134D-4637-1412-668C-4713B8E1D0F0}"/>
                  </a:ext>
                </a:extLst>
              </p:cNvPr>
              <p:cNvPicPr>
                <a:picLocks noChangeAspect="1"/>
              </p:cNvPicPr>
              <p:nvPr/>
            </p:nvPicPr>
            <p:blipFill>
              <a:blip r:embed="rId4"/>
              <a:stretch>
                <a:fillRect/>
              </a:stretch>
            </p:blipFill>
            <p:spPr>
              <a:xfrm>
                <a:off x="3666246" y="2451130"/>
                <a:ext cx="420533" cy="421413"/>
              </a:xfrm>
              <a:prstGeom prst="rect">
                <a:avLst/>
              </a:prstGeom>
            </p:spPr>
          </p:pic>
          <p:sp>
            <p:nvSpPr>
              <p:cNvPr id="41" name="TextBox 40">
                <a:extLst>
                  <a:ext uri="{FF2B5EF4-FFF2-40B4-BE49-F238E27FC236}">
                    <a16:creationId xmlns:a16="http://schemas.microsoft.com/office/drawing/2014/main" id="{EA70F926-6C47-6957-E25C-87296530253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6</a:t>
                </a:r>
                <a:endParaRPr lang="en-BE" sz="2800" b="1" spc="-200">
                  <a:solidFill>
                    <a:schemeClr val="bg1"/>
                  </a:solidFill>
                  <a:latin typeface="Flanders Art Sans Black" pitchFamily="2" charset="77"/>
                </a:endParaRPr>
              </a:p>
            </p:txBody>
          </p:sp>
        </p:grpSp>
      </p:gr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5"/>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3"/>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5"/>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 PLAN</a:t>
              </a:r>
            </a:p>
          </p:txBody>
        </p:sp>
      </p:grpSp>
    </p:spTree>
    <p:extLst>
      <p:ext uri="{BB962C8B-B14F-4D97-AF65-F5344CB8AC3E}">
        <p14:creationId xmlns:p14="http://schemas.microsoft.com/office/powerpoint/2010/main" val="271946845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ppt_x"/>
                                          </p:val>
                                        </p:tav>
                                        <p:tav tm="100000">
                                          <p:val>
                                            <p:strVal val="#ppt_x"/>
                                          </p:val>
                                        </p:tav>
                                      </p:tavLst>
                                    </p:anim>
                                    <p:anim calcmode="lin" valueType="num">
                                      <p:cBhvr additive="base">
                                        <p:cTn id="16" dur="500" fill="hold"/>
                                        <p:tgtEl>
                                          <p:spTgt spid="60"/>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ppt_x"/>
                                          </p:val>
                                        </p:tav>
                                        <p:tav tm="100000">
                                          <p:val>
                                            <p:strVal val="#ppt_x"/>
                                          </p:val>
                                        </p:tav>
                                      </p:tavLst>
                                    </p:anim>
                                    <p:anim calcmode="lin" valueType="num">
                                      <p:cBhvr additive="base">
                                        <p:cTn id="20" dur="500" fill="hold"/>
                                        <p:tgtEl>
                                          <p:spTgt spid="61"/>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63" name="Group 62">
            <a:extLst>
              <a:ext uri="{FF2B5EF4-FFF2-40B4-BE49-F238E27FC236}">
                <a16:creationId xmlns:a16="http://schemas.microsoft.com/office/drawing/2014/main" id="{AD1890AA-D60C-785D-639E-7920523A49A6}"/>
              </a:ext>
            </a:extLst>
          </p:cNvPr>
          <p:cNvGrpSpPr/>
          <p:nvPr/>
        </p:nvGrpSpPr>
        <p:grpSpPr>
          <a:xfrm>
            <a:off x="8145533" y="757277"/>
            <a:ext cx="1733696" cy="5707335"/>
            <a:chOff x="10109591" y="757278"/>
            <a:chExt cx="1733696" cy="5707335"/>
          </a:xfrm>
        </p:grpSpPr>
        <p:sp>
          <p:nvSpPr>
            <p:cNvPr id="15" name="Rounded Rectangle 14">
              <a:extLst>
                <a:ext uri="{FF2B5EF4-FFF2-40B4-BE49-F238E27FC236}">
                  <a16:creationId xmlns:a16="http://schemas.microsoft.com/office/drawing/2014/main" id="{EE438A38-9779-D7AA-AAD2-B72E34E797EC}"/>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8" name="Group 37">
              <a:extLst>
                <a:ext uri="{FF2B5EF4-FFF2-40B4-BE49-F238E27FC236}">
                  <a16:creationId xmlns:a16="http://schemas.microsoft.com/office/drawing/2014/main" id="{6E4AF131-14B1-0BDA-DDF2-51F9DC37C346}"/>
                </a:ext>
              </a:extLst>
            </p:cNvPr>
            <p:cNvGrpSpPr/>
            <p:nvPr/>
          </p:nvGrpSpPr>
          <p:grpSpPr>
            <a:xfrm>
              <a:off x="10762987" y="757278"/>
              <a:ext cx="426904" cy="421413"/>
              <a:chOff x="3655855" y="2518421"/>
              <a:chExt cx="426904" cy="421413"/>
            </a:xfrm>
          </p:grpSpPr>
          <p:pic>
            <p:nvPicPr>
              <p:cNvPr id="25" name="Picture 24" descr="A pink and black circle&#10;&#10;Description automatically generated">
                <a:extLst>
                  <a:ext uri="{FF2B5EF4-FFF2-40B4-BE49-F238E27FC236}">
                    <a16:creationId xmlns:a16="http://schemas.microsoft.com/office/drawing/2014/main" id="{2D6BCDC0-5ADB-1D05-1910-8AF90DF76D2F}"/>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7" name="TextBox 36">
                <a:extLst>
                  <a:ext uri="{FF2B5EF4-FFF2-40B4-BE49-F238E27FC236}">
                    <a16:creationId xmlns:a16="http://schemas.microsoft.com/office/drawing/2014/main" id="{CC0BB38B-9C98-1EDB-1303-B33CC0C99574}"/>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5</a:t>
                </a:r>
                <a:endParaRPr lang="en-BE" sz="2800" b="1" spc="-200">
                  <a:solidFill>
                    <a:schemeClr val="bg1"/>
                  </a:solidFill>
                  <a:latin typeface="Flanders Art Sans Black" pitchFamily="2" charset="77"/>
                </a:endParaRPr>
              </a:p>
            </p:txBody>
          </p:sp>
        </p:grpSp>
        <p:sp>
          <p:nvSpPr>
            <p:cNvPr id="39" name="TextBox 38">
              <a:extLst>
                <a:ext uri="{FF2B5EF4-FFF2-40B4-BE49-F238E27FC236}">
                  <a16:creationId xmlns:a16="http://schemas.microsoft.com/office/drawing/2014/main" id="{9A2BFA60-821A-D0C9-37B1-66A28D764001}"/>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SCHOOLBELEID</a:t>
              </a:r>
            </a:p>
          </p:txBody>
        </p:sp>
      </p:grpSp>
      <p:grpSp>
        <p:nvGrpSpPr>
          <p:cNvPr id="62" name="Group 61">
            <a:extLst>
              <a:ext uri="{FF2B5EF4-FFF2-40B4-BE49-F238E27FC236}">
                <a16:creationId xmlns:a16="http://schemas.microsoft.com/office/drawing/2014/main" id="{6A635D68-1E46-6BE0-6CAE-0D44AF234D45}"/>
              </a:ext>
            </a:extLst>
          </p:cNvPr>
          <p:cNvGrpSpPr/>
          <p:nvPr/>
        </p:nvGrpSpPr>
        <p:grpSpPr>
          <a:xfrm>
            <a:off x="10083207" y="774426"/>
            <a:ext cx="1733696" cy="5695370"/>
            <a:chOff x="8159388" y="769243"/>
            <a:chExt cx="1733696" cy="5695370"/>
          </a:xfrm>
        </p:grpSpPr>
        <p:sp>
          <p:nvSpPr>
            <p:cNvPr id="14" name="Rounded Rectangle 13">
              <a:extLst>
                <a:ext uri="{FF2B5EF4-FFF2-40B4-BE49-F238E27FC236}">
                  <a16:creationId xmlns:a16="http://schemas.microsoft.com/office/drawing/2014/main" id="{35710A48-87AB-0482-B893-DF100F7C1170}"/>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TextBox 21">
              <a:extLst>
                <a:ext uri="{FF2B5EF4-FFF2-40B4-BE49-F238E27FC236}">
                  <a16:creationId xmlns:a16="http://schemas.microsoft.com/office/drawing/2014/main" id="{3CF14DF4-B282-42F8-1DDE-EE075CDEA1F7}"/>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grpSp>
          <p:nvGrpSpPr>
            <p:cNvPr id="42" name="Group 41">
              <a:extLst>
                <a:ext uri="{FF2B5EF4-FFF2-40B4-BE49-F238E27FC236}">
                  <a16:creationId xmlns:a16="http://schemas.microsoft.com/office/drawing/2014/main" id="{95A462C9-1A52-157A-25D4-9AEABF87F974}"/>
                </a:ext>
              </a:extLst>
            </p:cNvPr>
            <p:cNvGrpSpPr/>
            <p:nvPr/>
          </p:nvGrpSpPr>
          <p:grpSpPr>
            <a:xfrm>
              <a:off x="8812784" y="769243"/>
              <a:ext cx="430924" cy="421413"/>
              <a:chOff x="3655855" y="2451130"/>
              <a:chExt cx="430924" cy="421413"/>
            </a:xfrm>
          </p:grpSpPr>
          <p:pic>
            <p:nvPicPr>
              <p:cNvPr id="40" name="Picture 39" descr="A blue and black circle&#10;&#10;Description automatically generated">
                <a:extLst>
                  <a:ext uri="{FF2B5EF4-FFF2-40B4-BE49-F238E27FC236}">
                    <a16:creationId xmlns:a16="http://schemas.microsoft.com/office/drawing/2014/main" id="{5C3A134D-4637-1412-668C-4713B8E1D0F0}"/>
                  </a:ext>
                </a:extLst>
              </p:cNvPr>
              <p:cNvPicPr>
                <a:picLocks noChangeAspect="1"/>
              </p:cNvPicPr>
              <p:nvPr/>
            </p:nvPicPr>
            <p:blipFill>
              <a:blip r:embed="rId4"/>
              <a:stretch>
                <a:fillRect/>
              </a:stretch>
            </p:blipFill>
            <p:spPr>
              <a:xfrm>
                <a:off x="3666246" y="2451130"/>
                <a:ext cx="420533" cy="421413"/>
              </a:xfrm>
              <a:prstGeom prst="rect">
                <a:avLst/>
              </a:prstGeom>
            </p:spPr>
          </p:pic>
          <p:sp>
            <p:nvSpPr>
              <p:cNvPr id="41" name="TextBox 40">
                <a:extLst>
                  <a:ext uri="{FF2B5EF4-FFF2-40B4-BE49-F238E27FC236}">
                    <a16:creationId xmlns:a16="http://schemas.microsoft.com/office/drawing/2014/main" id="{EA70F926-6C47-6957-E25C-87296530253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6</a:t>
                </a:r>
                <a:endParaRPr lang="en-BE" sz="2800" b="1" spc="-200">
                  <a:solidFill>
                    <a:schemeClr val="bg1"/>
                  </a:solidFill>
                  <a:latin typeface="Flanders Art Sans Black" pitchFamily="2" charset="77"/>
                </a:endParaRPr>
              </a:p>
            </p:txBody>
          </p:sp>
        </p:grpSp>
      </p:gr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5"/>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3"/>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5"/>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 PLAN</a:t>
              </a:r>
            </a:p>
          </p:txBody>
        </p:sp>
      </p:grpSp>
    </p:spTree>
    <p:extLst>
      <p:ext uri="{BB962C8B-B14F-4D97-AF65-F5344CB8AC3E}">
        <p14:creationId xmlns:p14="http://schemas.microsoft.com/office/powerpoint/2010/main" val="3838000947"/>
      </p:ext>
    </p:extLst>
  </p:cSld>
  <p:clrMapOvr>
    <a:masterClrMapping/>
  </p:clrMapOvr>
  <mc:AlternateContent xmlns:mc="http://schemas.openxmlformats.org/markup-compatibility/2006" xmlns:p14="http://schemas.microsoft.com/office/powerpoint/2010/main">
    <mc:Choice Requires="p14">
      <p:transition p14:dur="0" advClick="0" advTm="200"/>
    </mc:Choice>
    <mc:Fallback xmlns="">
      <p:transition advClick="0" advTm="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accel="50000" decel="50000" fill="hold" nodeType="withEffect">
                                  <p:stCondLst>
                                    <p:cond delay="0"/>
                                  </p:stCondLst>
                                  <p:childTnLst>
                                    <p:anim calcmode="lin" valueType="num">
                                      <p:cBhvr additive="base">
                                        <p:cTn id="6" dur="200"/>
                                        <p:tgtEl>
                                          <p:spTgt spid="59"/>
                                        </p:tgtEl>
                                        <p:attrNameLst>
                                          <p:attrName>ppt_x</p:attrName>
                                        </p:attrNameLst>
                                      </p:cBhvr>
                                      <p:tavLst>
                                        <p:tav tm="0">
                                          <p:val>
                                            <p:strVal val="ppt_x"/>
                                          </p:val>
                                        </p:tav>
                                        <p:tav tm="100000">
                                          <p:val>
                                            <p:strVal val="ppt_x"/>
                                          </p:val>
                                        </p:tav>
                                      </p:tavLst>
                                    </p:anim>
                                    <p:anim calcmode="lin" valueType="num">
                                      <p:cBhvr additive="base">
                                        <p:cTn id="7" dur="200"/>
                                        <p:tgtEl>
                                          <p:spTgt spid="59"/>
                                        </p:tgtEl>
                                        <p:attrNameLst>
                                          <p:attrName>ppt_y</p:attrName>
                                        </p:attrNameLst>
                                      </p:cBhvr>
                                      <p:tavLst>
                                        <p:tav tm="0">
                                          <p:val>
                                            <p:strVal val="ppt_y"/>
                                          </p:val>
                                        </p:tav>
                                        <p:tav tm="100000">
                                          <p:val>
                                            <p:strVal val="1+ppt_h/2"/>
                                          </p:val>
                                        </p:tav>
                                      </p:tavLst>
                                    </p:anim>
                                    <p:set>
                                      <p:cBhvr>
                                        <p:cTn id="8" dur="1" fill="hold">
                                          <p:stCondLst>
                                            <p:cond delay="199"/>
                                          </p:stCondLst>
                                        </p:cTn>
                                        <p:tgtEl>
                                          <p:spTgt spid="59"/>
                                        </p:tgtEl>
                                        <p:attrNameLst>
                                          <p:attrName>style.visibility</p:attrName>
                                        </p:attrNameLst>
                                      </p:cBhvr>
                                      <p:to>
                                        <p:strVal val="hidden"/>
                                      </p:to>
                                    </p:set>
                                  </p:childTnLst>
                                </p:cTn>
                              </p:par>
                              <p:par>
                                <p:cTn id="9" presetID="2" presetClass="exit" presetSubtype="4" accel="50000" decel="50000" fill="hold" nodeType="withEffect">
                                  <p:stCondLst>
                                    <p:cond delay="0"/>
                                  </p:stCondLst>
                                  <p:childTnLst>
                                    <p:anim calcmode="lin" valueType="num">
                                      <p:cBhvr additive="base">
                                        <p:cTn id="10" dur="200"/>
                                        <p:tgtEl>
                                          <p:spTgt spid="60"/>
                                        </p:tgtEl>
                                        <p:attrNameLst>
                                          <p:attrName>ppt_x</p:attrName>
                                        </p:attrNameLst>
                                      </p:cBhvr>
                                      <p:tavLst>
                                        <p:tav tm="0">
                                          <p:val>
                                            <p:strVal val="ppt_x"/>
                                          </p:val>
                                        </p:tav>
                                        <p:tav tm="100000">
                                          <p:val>
                                            <p:strVal val="ppt_x"/>
                                          </p:val>
                                        </p:tav>
                                      </p:tavLst>
                                    </p:anim>
                                    <p:anim calcmode="lin" valueType="num">
                                      <p:cBhvr additive="base">
                                        <p:cTn id="11" dur="200"/>
                                        <p:tgtEl>
                                          <p:spTgt spid="60"/>
                                        </p:tgtEl>
                                        <p:attrNameLst>
                                          <p:attrName>ppt_y</p:attrName>
                                        </p:attrNameLst>
                                      </p:cBhvr>
                                      <p:tavLst>
                                        <p:tav tm="0">
                                          <p:val>
                                            <p:strVal val="ppt_y"/>
                                          </p:val>
                                        </p:tav>
                                        <p:tav tm="100000">
                                          <p:val>
                                            <p:strVal val="1+ppt_h/2"/>
                                          </p:val>
                                        </p:tav>
                                      </p:tavLst>
                                    </p:anim>
                                    <p:set>
                                      <p:cBhvr>
                                        <p:cTn id="12" dur="1" fill="hold">
                                          <p:stCondLst>
                                            <p:cond delay="199"/>
                                          </p:stCondLst>
                                        </p:cTn>
                                        <p:tgtEl>
                                          <p:spTgt spid="60"/>
                                        </p:tgtEl>
                                        <p:attrNameLst>
                                          <p:attrName>style.visibility</p:attrName>
                                        </p:attrNameLst>
                                      </p:cBhvr>
                                      <p:to>
                                        <p:strVal val="hidden"/>
                                      </p:to>
                                    </p:set>
                                  </p:childTnLst>
                                </p:cTn>
                              </p:par>
                              <p:par>
                                <p:cTn id="13" presetID="2" presetClass="exit" presetSubtype="4" accel="50000" decel="50000" fill="hold" nodeType="withEffect">
                                  <p:stCondLst>
                                    <p:cond delay="0"/>
                                  </p:stCondLst>
                                  <p:childTnLst>
                                    <p:anim calcmode="lin" valueType="num">
                                      <p:cBhvr additive="base">
                                        <p:cTn id="14" dur="200"/>
                                        <p:tgtEl>
                                          <p:spTgt spid="61"/>
                                        </p:tgtEl>
                                        <p:attrNameLst>
                                          <p:attrName>ppt_x</p:attrName>
                                        </p:attrNameLst>
                                      </p:cBhvr>
                                      <p:tavLst>
                                        <p:tav tm="0">
                                          <p:val>
                                            <p:strVal val="ppt_x"/>
                                          </p:val>
                                        </p:tav>
                                        <p:tav tm="100000">
                                          <p:val>
                                            <p:strVal val="ppt_x"/>
                                          </p:val>
                                        </p:tav>
                                      </p:tavLst>
                                    </p:anim>
                                    <p:anim calcmode="lin" valueType="num">
                                      <p:cBhvr additive="base">
                                        <p:cTn id="15" dur="200"/>
                                        <p:tgtEl>
                                          <p:spTgt spid="61"/>
                                        </p:tgtEl>
                                        <p:attrNameLst>
                                          <p:attrName>ppt_y</p:attrName>
                                        </p:attrNameLst>
                                      </p:cBhvr>
                                      <p:tavLst>
                                        <p:tav tm="0">
                                          <p:val>
                                            <p:strVal val="ppt_y"/>
                                          </p:val>
                                        </p:tav>
                                        <p:tav tm="100000">
                                          <p:val>
                                            <p:strVal val="1+ppt_h/2"/>
                                          </p:val>
                                        </p:tav>
                                      </p:tavLst>
                                    </p:anim>
                                    <p:set>
                                      <p:cBhvr>
                                        <p:cTn id="16" dur="1" fill="hold">
                                          <p:stCondLst>
                                            <p:cond delay="199"/>
                                          </p:stCondLst>
                                        </p:cTn>
                                        <p:tgtEl>
                                          <p:spTgt spid="61"/>
                                        </p:tgtEl>
                                        <p:attrNameLst>
                                          <p:attrName>style.visibility</p:attrName>
                                        </p:attrNameLst>
                                      </p:cBhvr>
                                      <p:to>
                                        <p:strVal val="hidden"/>
                                      </p:to>
                                    </p:set>
                                  </p:childTnLst>
                                </p:cTn>
                              </p:par>
                              <p:par>
                                <p:cTn id="17" presetID="2" presetClass="exit" presetSubtype="4" accel="50000" decel="50000" fill="hold" nodeType="withEffect">
                                  <p:stCondLst>
                                    <p:cond delay="0"/>
                                  </p:stCondLst>
                                  <p:childTnLst>
                                    <p:anim calcmode="lin" valueType="num">
                                      <p:cBhvr additive="base">
                                        <p:cTn id="18" dur="200"/>
                                        <p:tgtEl>
                                          <p:spTgt spid="63"/>
                                        </p:tgtEl>
                                        <p:attrNameLst>
                                          <p:attrName>ppt_x</p:attrName>
                                        </p:attrNameLst>
                                      </p:cBhvr>
                                      <p:tavLst>
                                        <p:tav tm="0">
                                          <p:val>
                                            <p:strVal val="ppt_x"/>
                                          </p:val>
                                        </p:tav>
                                        <p:tav tm="100000">
                                          <p:val>
                                            <p:strVal val="ppt_x"/>
                                          </p:val>
                                        </p:tav>
                                      </p:tavLst>
                                    </p:anim>
                                    <p:anim calcmode="lin" valueType="num">
                                      <p:cBhvr additive="base">
                                        <p:cTn id="19" dur="200"/>
                                        <p:tgtEl>
                                          <p:spTgt spid="63"/>
                                        </p:tgtEl>
                                        <p:attrNameLst>
                                          <p:attrName>ppt_y</p:attrName>
                                        </p:attrNameLst>
                                      </p:cBhvr>
                                      <p:tavLst>
                                        <p:tav tm="0">
                                          <p:val>
                                            <p:strVal val="ppt_y"/>
                                          </p:val>
                                        </p:tav>
                                        <p:tav tm="100000">
                                          <p:val>
                                            <p:strVal val="1+ppt_h/2"/>
                                          </p:val>
                                        </p:tav>
                                      </p:tavLst>
                                    </p:anim>
                                    <p:set>
                                      <p:cBhvr>
                                        <p:cTn id="20" dur="1" fill="hold">
                                          <p:stCondLst>
                                            <p:cond delay="199"/>
                                          </p:stCondLst>
                                        </p:cTn>
                                        <p:tgtEl>
                                          <p:spTgt spid="63"/>
                                        </p:tgtEl>
                                        <p:attrNameLst>
                                          <p:attrName>style.visibility</p:attrName>
                                        </p:attrNameLst>
                                      </p:cBhvr>
                                      <p:to>
                                        <p:strVal val="hidden"/>
                                      </p:to>
                                    </p:set>
                                  </p:childTnLst>
                                </p:cTn>
                              </p:par>
                              <p:par>
                                <p:cTn id="21" presetID="2" presetClass="exit" presetSubtype="4" accel="50000" decel="50000" fill="hold" nodeType="withEffect">
                                  <p:stCondLst>
                                    <p:cond delay="0"/>
                                  </p:stCondLst>
                                  <p:childTnLst>
                                    <p:anim calcmode="lin" valueType="num">
                                      <p:cBhvr additive="base">
                                        <p:cTn id="22" dur="200"/>
                                        <p:tgtEl>
                                          <p:spTgt spid="62"/>
                                        </p:tgtEl>
                                        <p:attrNameLst>
                                          <p:attrName>ppt_x</p:attrName>
                                        </p:attrNameLst>
                                      </p:cBhvr>
                                      <p:tavLst>
                                        <p:tav tm="0">
                                          <p:val>
                                            <p:strVal val="ppt_x"/>
                                          </p:val>
                                        </p:tav>
                                        <p:tav tm="100000">
                                          <p:val>
                                            <p:strVal val="ppt_x"/>
                                          </p:val>
                                        </p:tav>
                                      </p:tavLst>
                                    </p:anim>
                                    <p:anim calcmode="lin" valueType="num">
                                      <p:cBhvr additive="base">
                                        <p:cTn id="23" dur="200"/>
                                        <p:tgtEl>
                                          <p:spTgt spid="62"/>
                                        </p:tgtEl>
                                        <p:attrNameLst>
                                          <p:attrName>ppt_y</p:attrName>
                                        </p:attrNameLst>
                                      </p:cBhvr>
                                      <p:tavLst>
                                        <p:tav tm="0">
                                          <p:val>
                                            <p:strVal val="ppt_y"/>
                                          </p:val>
                                        </p:tav>
                                        <p:tav tm="100000">
                                          <p:val>
                                            <p:strVal val="1+ppt_h/2"/>
                                          </p:val>
                                        </p:tav>
                                      </p:tavLst>
                                    </p:anim>
                                    <p:set>
                                      <p:cBhvr>
                                        <p:cTn id="24" dur="1" fill="hold">
                                          <p:stCondLst>
                                            <p:cond delay="199"/>
                                          </p:stCondLst>
                                        </p:cTn>
                                        <p:tgtEl>
                                          <p:spTgt spid="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3"/>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1</a:t>
              </a:r>
            </a:p>
          </p:txBody>
        </p:sp>
      </p:grpSp>
    </p:spTree>
    <p:extLst>
      <p:ext uri="{BB962C8B-B14F-4D97-AF65-F5344CB8AC3E}">
        <p14:creationId xmlns:p14="http://schemas.microsoft.com/office/powerpoint/2010/main" val="1992804926"/>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 name="Rounded Rectangle 14">
            <a:extLst>
              <a:ext uri="{FF2B5EF4-FFF2-40B4-BE49-F238E27FC236}">
                <a16:creationId xmlns:a16="http://schemas.microsoft.com/office/drawing/2014/main" id="{87AD0CBE-194F-45C7-59C9-D8ED51397BEF}"/>
              </a:ext>
            </a:extLst>
          </p:cNvPr>
          <p:cNvSpPr/>
          <p:nvPr/>
        </p:nvSpPr>
        <p:spPr>
          <a:xfrm>
            <a:off x="1288473" y="984599"/>
            <a:ext cx="9615053" cy="5408468"/>
          </a:xfrm>
          <a:prstGeom prst="roundRect">
            <a:avLst>
              <a:gd name="adj" fmla="val 1272"/>
            </a:avLst>
          </a:prstGeom>
          <a:solidFill>
            <a:srgbClr val="C6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 name="Picture 1" descr="A blue and black circle&#10;&#10;Description automatically generated">
            <a:extLst>
              <a:ext uri="{FF2B5EF4-FFF2-40B4-BE49-F238E27FC236}">
                <a16:creationId xmlns:a16="http://schemas.microsoft.com/office/drawing/2014/main" id="{DB13ADDD-A525-B5F4-8CF8-2B13081E9770}"/>
              </a:ext>
            </a:extLst>
          </p:cNvPr>
          <p:cNvPicPr>
            <a:picLocks noChangeAspect="1"/>
          </p:cNvPicPr>
          <p:nvPr/>
        </p:nvPicPr>
        <p:blipFill>
          <a:blip r:embed="rId3"/>
          <a:stretch>
            <a:fillRect/>
          </a:stretch>
        </p:blipFill>
        <p:spPr>
          <a:xfrm>
            <a:off x="3649163" y="2766037"/>
            <a:ext cx="426904" cy="427797"/>
          </a:xfrm>
          <a:prstGeom prst="rect">
            <a:avLst/>
          </a:prstGeom>
        </p:spPr>
      </p:pic>
      <p:sp>
        <p:nvSpPr>
          <p:cNvPr id="30" name="TextBox 29">
            <a:extLst>
              <a:ext uri="{FF2B5EF4-FFF2-40B4-BE49-F238E27FC236}">
                <a16:creationId xmlns:a16="http://schemas.microsoft.com/office/drawing/2014/main" id="{748489A6-5B6F-9EBE-5102-325834A673CA}"/>
              </a:ext>
            </a:extLst>
          </p:cNvPr>
          <p:cNvSpPr txBox="1"/>
          <p:nvPr/>
        </p:nvSpPr>
        <p:spPr>
          <a:xfrm>
            <a:off x="1475510" y="3419283"/>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MISSIE</a:t>
            </a:r>
          </a:p>
        </p:txBody>
      </p:sp>
      <p:sp>
        <p:nvSpPr>
          <p:cNvPr id="31" name="TextBox 30">
            <a:extLst>
              <a:ext uri="{FF2B5EF4-FFF2-40B4-BE49-F238E27FC236}">
                <a16:creationId xmlns:a16="http://schemas.microsoft.com/office/drawing/2014/main" id="{9C6A122B-8005-A9C2-7663-DFDA1196CAFF}"/>
              </a:ext>
            </a:extLst>
          </p:cNvPr>
          <p:cNvSpPr txBox="1"/>
          <p:nvPr/>
        </p:nvSpPr>
        <p:spPr>
          <a:xfrm>
            <a:off x="1660035" y="4450089"/>
            <a:ext cx="4440120"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Waarom doen we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we doen?</a:t>
            </a:r>
          </a:p>
        </p:txBody>
      </p:sp>
      <p:cxnSp>
        <p:nvCxnSpPr>
          <p:cNvPr id="32" name="Straight Connector 31">
            <a:extLst>
              <a:ext uri="{FF2B5EF4-FFF2-40B4-BE49-F238E27FC236}">
                <a16:creationId xmlns:a16="http://schemas.microsoft.com/office/drawing/2014/main" id="{BE4D80E3-7A97-6691-7636-EE69CF68FD77}"/>
              </a:ext>
            </a:extLst>
          </p:cNvPr>
          <p:cNvCxnSpPr/>
          <p:nvPr/>
        </p:nvCxnSpPr>
        <p:spPr>
          <a:xfrm>
            <a:off x="3652909" y="4197249"/>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05A9CC5-AA73-14F5-5060-6F33CDE83116}"/>
              </a:ext>
            </a:extLst>
          </p:cNvPr>
          <p:cNvSpPr txBox="1"/>
          <p:nvPr/>
        </p:nvSpPr>
        <p:spPr>
          <a:xfrm>
            <a:off x="36558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1</a:t>
            </a:r>
          </a:p>
        </p:txBody>
      </p:sp>
      <p:pic>
        <p:nvPicPr>
          <p:cNvPr id="17" name="Picture 16" descr="A black and white chevron pattern&#10;&#10;Description automatically generated">
            <a:extLst>
              <a:ext uri="{FF2B5EF4-FFF2-40B4-BE49-F238E27FC236}">
                <a16:creationId xmlns:a16="http://schemas.microsoft.com/office/drawing/2014/main" id="{72BC6D60-0A7D-ECCC-9147-3BFBC6B14AF3}"/>
              </a:ext>
            </a:extLst>
          </p:cNvPr>
          <p:cNvPicPr>
            <a:picLocks noChangeAspect="1"/>
          </p:cNvPicPr>
          <p:nvPr/>
        </p:nvPicPr>
        <p:blipFill>
          <a:blip r:embed="rId4"/>
          <a:stretch>
            <a:fillRect/>
          </a:stretch>
        </p:blipFill>
        <p:spPr>
          <a:xfrm rot="5400000">
            <a:off x="8508636" y="3972395"/>
            <a:ext cx="1203723" cy="1204095"/>
          </a:xfrm>
          <a:prstGeom prst="rect">
            <a:avLst/>
          </a:prstGeom>
        </p:spPr>
      </p:pic>
      <p:pic>
        <p:nvPicPr>
          <p:cNvPr id="18" name="Picture 17" descr="A blue and black circle&#10;&#10;Description automatically generated">
            <a:extLst>
              <a:ext uri="{FF2B5EF4-FFF2-40B4-BE49-F238E27FC236}">
                <a16:creationId xmlns:a16="http://schemas.microsoft.com/office/drawing/2014/main" id="{E4DB36B5-F6CD-FE0F-B6A1-AA9453C41084}"/>
              </a:ext>
            </a:extLst>
          </p:cNvPr>
          <p:cNvPicPr>
            <a:picLocks noChangeAspect="1"/>
          </p:cNvPicPr>
          <p:nvPr/>
        </p:nvPicPr>
        <p:blipFill>
          <a:blip r:embed="rId3"/>
          <a:stretch>
            <a:fillRect/>
          </a:stretch>
        </p:blipFill>
        <p:spPr>
          <a:xfrm>
            <a:off x="8508026" y="2769771"/>
            <a:ext cx="1206244" cy="1204006"/>
          </a:xfrm>
          <a:prstGeom prst="rect">
            <a:avLst/>
          </a:prstGeom>
        </p:spPr>
      </p:pic>
      <p:pic>
        <p:nvPicPr>
          <p:cNvPr id="19" name="Picture 18" descr="A black and blue diamond pattern&#10;&#10;Description automatically generated">
            <a:extLst>
              <a:ext uri="{FF2B5EF4-FFF2-40B4-BE49-F238E27FC236}">
                <a16:creationId xmlns:a16="http://schemas.microsoft.com/office/drawing/2014/main" id="{F58CE93A-912E-178B-595F-AE0437048037}"/>
              </a:ext>
            </a:extLst>
          </p:cNvPr>
          <p:cNvPicPr>
            <a:picLocks noChangeAspect="1"/>
          </p:cNvPicPr>
          <p:nvPr/>
        </p:nvPicPr>
        <p:blipFill>
          <a:blip r:embed="rId5"/>
          <a:stretch>
            <a:fillRect/>
          </a:stretch>
        </p:blipFill>
        <p:spPr>
          <a:xfrm>
            <a:off x="8509256" y="5177937"/>
            <a:ext cx="1206244" cy="1203850"/>
          </a:xfrm>
          <a:prstGeom prst="rect">
            <a:avLst/>
          </a:prstGeom>
        </p:spPr>
      </p:pic>
      <p:pic>
        <p:nvPicPr>
          <p:cNvPr id="20" name="Picture 19" descr="A blue and black circle&#10;&#10;Description automatically generated">
            <a:extLst>
              <a:ext uri="{FF2B5EF4-FFF2-40B4-BE49-F238E27FC236}">
                <a16:creationId xmlns:a16="http://schemas.microsoft.com/office/drawing/2014/main" id="{964821D1-FC43-CB80-036C-F80DA9EC695B}"/>
              </a:ext>
            </a:extLst>
          </p:cNvPr>
          <p:cNvPicPr>
            <a:picLocks noChangeAspect="1"/>
          </p:cNvPicPr>
          <p:nvPr/>
        </p:nvPicPr>
        <p:blipFill>
          <a:blip r:embed="rId6"/>
          <a:stretch>
            <a:fillRect/>
          </a:stretch>
        </p:blipFill>
        <p:spPr>
          <a:xfrm rot="10800000">
            <a:off x="7302500" y="1562099"/>
            <a:ext cx="1206244" cy="1206244"/>
          </a:xfrm>
          <a:prstGeom prst="rect">
            <a:avLst/>
          </a:prstGeom>
        </p:spPr>
      </p:pic>
      <p:pic>
        <p:nvPicPr>
          <p:cNvPr id="21" name="Picture 20" descr="A black diamond shaped object&#10;&#10;Description automatically generated">
            <a:extLst>
              <a:ext uri="{FF2B5EF4-FFF2-40B4-BE49-F238E27FC236}">
                <a16:creationId xmlns:a16="http://schemas.microsoft.com/office/drawing/2014/main" id="{D6331713-93AF-5C36-5192-E73FE9CF2C77}"/>
              </a:ext>
            </a:extLst>
          </p:cNvPr>
          <p:cNvPicPr>
            <a:picLocks noChangeAspect="1"/>
          </p:cNvPicPr>
          <p:nvPr/>
        </p:nvPicPr>
        <p:blipFill>
          <a:blip r:embed="rId7"/>
          <a:stretch>
            <a:fillRect/>
          </a:stretch>
        </p:blipFill>
        <p:spPr>
          <a:xfrm>
            <a:off x="8508628" y="1562889"/>
            <a:ext cx="1203916" cy="1206882"/>
          </a:xfrm>
          <a:prstGeom prst="rect">
            <a:avLst/>
          </a:prstGeom>
        </p:spPr>
      </p:pic>
      <p:grpSp>
        <p:nvGrpSpPr>
          <p:cNvPr id="4" name="Group 3">
            <a:extLst>
              <a:ext uri="{FF2B5EF4-FFF2-40B4-BE49-F238E27FC236}">
                <a16:creationId xmlns:a16="http://schemas.microsoft.com/office/drawing/2014/main" id="{A7453DA4-4D9A-A7C3-C6A7-B3480763E96C}"/>
              </a:ext>
            </a:extLst>
          </p:cNvPr>
          <p:cNvGrpSpPr/>
          <p:nvPr/>
        </p:nvGrpSpPr>
        <p:grpSpPr>
          <a:xfrm>
            <a:off x="11334173" y="984599"/>
            <a:ext cx="9615053" cy="5409851"/>
            <a:chOff x="1288473" y="979951"/>
            <a:chExt cx="9615053" cy="5409851"/>
          </a:xfrm>
        </p:grpSpPr>
        <p:sp>
          <p:nvSpPr>
            <p:cNvPr id="5" name="Rounded Rectangle 4">
              <a:extLst>
                <a:ext uri="{FF2B5EF4-FFF2-40B4-BE49-F238E27FC236}">
                  <a16:creationId xmlns:a16="http://schemas.microsoft.com/office/drawing/2014/main" id="{C622AC4B-E6A6-9536-2581-09F7B673EDA2}"/>
                </a:ext>
              </a:extLst>
            </p:cNvPr>
            <p:cNvSpPr/>
            <p:nvPr/>
          </p:nvSpPr>
          <p:spPr>
            <a:xfrm>
              <a:off x="1288473" y="979951"/>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6" name="Picture 5" descr="A pink and black circle&#10;&#10;Description automatically generated">
              <a:extLst>
                <a:ext uri="{FF2B5EF4-FFF2-40B4-BE49-F238E27FC236}">
                  <a16:creationId xmlns:a16="http://schemas.microsoft.com/office/drawing/2014/main" id="{58ADBD64-0DF3-9D04-5AF4-ADA92C6D99EE}"/>
                </a:ext>
              </a:extLst>
            </p:cNvPr>
            <p:cNvPicPr>
              <a:picLocks noChangeAspect="1"/>
            </p:cNvPicPr>
            <p:nvPr/>
          </p:nvPicPr>
          <p:blipFill>
            <a:blip r:embed="rId8"/>
            <a:stretch>
              <a:fillRect/>
            </a:stretch>
          </p:blipFill>
          <p:spPr>
            <a:xfrm>
              <a:off x="3662226" y="2773606"/>
              <a:ext cx="420533" cy="421413"/>
            </a:xfrm>
            <a:prstGeom prst="rect">
              <a:avLst/>
            </a:prstGeom>
          </p:spPr>
        </p:pic>
        <p:sp>
          <p:nvSpPr>
            <p:cNvPr id="8" name="TextBox 7">
              <a:extLst>
                <a:ext uri="{FF2B5EF4-FFF2-40B4-BE49-F238E27FC236}">
                  <a16:creationId xmlns:a16="http://schemas.microsoft.com/office/drawing/2014/main" id="{7B100F1A-F28C-81B7-4EFF-6B8321B3B3E1}"/>
                </a:ext>
              </a:extLst>
            </p:cNvPr>
            <p:cNvSpPr txBox="1"/>
            <p:nvPr/>
          </p:nvSpPr>
          <p:spPr>
            <a:xfrm>
              <a:off x="1475510" y="3420468"/>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sp>
          <p:nvSpPr>
            <p:cNvPr id="9" name="TextBox 8">
              <a:extLst>
                <a:ext uri="{FF2B5EF4-FFF2-40B4-BE49-F238E27FC236}">
                  <a16:creationId xmlns:a16="http://schemas.microsoft.com/office/drawing/2014/main" id="{58474888-121C-2619-71A7-5738B0F8839A}"/>
                </a:ext>
              </a:extLst>
            </p:cNvPr>
            <p:cNvSpPr txBox="1"/>
            <p:nvPr/>
          </p:nvSpPr>
          <p:spPr>
            <a:xfrm>
              <a:off x="1660035" y="4451274"/>
              <a:ext cx="4440120" cy="987450"/>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willen we naartoe?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stellen we voor onszelf als doel?</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Waar leggen we voor onszelf de lat? </a:t>
              </a:r>
            </a:p>
            <a:p>
              <a:pPr algn="ctr">
                <a:lnSpc>
                  <a:spcPct val="80000"/>
                </a:lnSpc>
              </a:pPr>
              <a:endParaRPr lang="nl-NL" sz="2000" i="1">
                <a:solidFill>
                  <a:schemeClr val="bg1"/>
                </a:solidFill>
                <a:latin typeface="Flanders Art Sans Medium" pitchFamily="2" charset="77"/>
              </a:endParaRPr>
            </a:p>
          </p:txBody>
        </p:sp>
        <p:cxnSp>
          <p:nvCxnSpPr>
            <p:cNvPr id="10" name="Straight Connector 9">
              <a:extLst>
                <a:ext uri="{FF2B5EF4-FFF2-40B4-BE49-F238E27FC236}">
                  <a16:creationId xmlns:a16="http://schemas.microsoft.com/office/drawing/2014/main" id="{2BF28E3E-1AE1-F2DF-CF37-53ED0B2EEAB9}"/>
                </a:ext>
              </a:extLst>
            </p:cNvPr>
            <p:cNvCxnSpPr/>
            <p:nvPr/>
          </p:nvCxnSpPr>
          <p:spPr>
            <a:xfrm>
              <a:off x="3652909" y="4198434"/>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1C0BBDA1-001F-9292-3029-10628534AD00}"/>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nvGrpSpPr>
            <p:cNvPr id="12" name="Group 11">
              <a:extLst>
                <a:ext uri="{FF2B5EF4-FFF2-40B4-BE49-F238E27FC236}">
                  <a16:creationId xmlns:a16="http://schemas.microsoft.com/office/drawing/2014/main" id="{86748195-7C6A-4AF0-24A8-44089B63E6EF}"/>
                </a:ext>
              </a:extLst>
            </p:cNvPr>
            <p:cNvGrpSpPr/>
            <p:nvPr/>
          </p:nvGrpSpPr>
          <p:grpSpPr>
            <a:xfrm>
              <a:off x="6781799" y="1326511"/>
              <a:ext cx="3808413" cy="5063291"/>
              <a:chOff x="7327899" y="471372"/>
              <a:chExt cx="4803776" cy="6386628"/>
            </a:xfrm>
          </p:grpSpPr>
          <p:pic>
            <p:nvPicPr>
              <p:cNvPr id="13" name="Picture 12" descr="A pink and black circle&#10;&#10;Description automatically generated">
                <a:extLst>
                  <a:ext uri="{FF2B5EF4-FFF2-40B4-BE49-F238E27FC236}">
                    <a16:creationId xmlns:a16="http://schemas.microsoft.com/office/drawing/2014/main" id="{FFFEB3F4-C831-29AD-F532-F3D863D7B9DC}"/>
                  </a:ext>
                </a:extLst>
              </p:cNvPr>
              <p:cNvPicPr>
                <a:picLocks noChangeAspect="1"/>
              </p:cNvPicPr>
              <p:nvPr/>
            </p:nvPicPr>
            <p:blipFill>
              <a:blip r:embed="rId8"/>
              <a:stretch>
                <a:fillRect/>
              </a:stretch>
            </p:blipFill>
            <p:spPr>
              <a:xfrm rot="16200000">
                <a:off x="7340108" y="5258081"/>
                <a:ext cx="1595075" cy="1598413"/>
              </a:xfrm>
              <a:prstGeom prst="rect">
                <a:avLst/>
              </a:prstGeom>
            </p:spPr>
          </p:pic>
          <p:sp>
            <p:nvSpPr>
              <p:cNvPr id="14" name="Freeform 13">
                <a:extLst>
                  <a:ext uri="{FF2B5EF4-FFF2-40B4-BE49-F238E27FC236}">
                    <a16:creationId xmlns:a16="http://schemas.microsoft.com/office/drawing/2014/main" id="{D59AE25A-0777-90A8-DBE0-93D13F898374}"/>
                  </a:ext>
                </a:extLst>
              </p:cNvPr>
              <p:cNvSpPr/>
              <p:nvPr/>
            </p:nvSpPr>
            <p:spPr>
              <a:xfrm>
                <a:off x="10530412" y="473075"/>
                <a:ext cx="1598087" cy="160123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6" name="Picture 15" descr="A black and white chevron pattern&#10;&#10;Description automatically generated">
                <a:extLst>
                  <a:ext uri="{FF2B5EF4-FFF2-40B4-BE49-F238E27FC236}">
                    <a16:creationId xmlns:a16="http://schemas.microsoft.com/office/drawing/2014/main" id="{E869FCC8-867F-5281-F3B3-DA24DC6A6218}"/>
                  </a:ext>
                </a:extLst>
              </p:cNvPr>
              <p:cNvPicPr>
                <a:picLocks noChangeAspect="1"/>
              </p:cNvPicPr>
              <p:nvPr/>
            </p:nvPicPr>
            <p:blipFill>
              <a:blip r:embed="rId4"/>
              <a:stretch>
                <a:fillRect/>
              </a:stretch>
            </p:blipFill>
            <p:spPr>
              <a:xfrm rot="5400000">
                <a:off x="10532068" y="2073871"/>
                <a:ext cx="1595988" cy="1596869"/>
              </a:xfrm>
              <a:prstGeom prst="rect">
                <a:avLst/>
              </a:prstGeom>
            </p:spPr>
          </p:pic>
          <p:pic>
            <p:nvPicPr>
              <p:cNvPr id="22" name="Picture 21" descr="A pink and black logo&#10;&#10;Description automatically generated">
                <a:extLst>
                  <a:ext uri="{FF2B5EF4-FFF2-40B4-BE49-F238E27FC236}">
                    <a16:creationId xmlns:a16="http://schemas.microsoft.com/office/drawing/2014/main" id="{FCD8C2A2-CD94-0A64-451A-C33EFE5D8BBC}"/>
                  </a:ext>
                </a:extLst>
              </p:cNvPr>
              <p:cNvPicPr>
                <a:picLocks noChangeAspect="1"/>
              </p:cNvPicPr>
              <p:nvPr/>
            </p:nvPicPr>
            <p:blipFill>
              <a:blip r:embed="rId9"/>
              <a:stretch>
                <a:fillRect/>
              </a:stretch>
            </p:blipFill>
            <p:spPr>
              <a:xfrm>
                <a:off x="8938380" y="2870466"/>
                <a:ext cx="1596760" cy="1596760"/>
              </a:xfrm>
              <a:prstGeom prst="rect">
                <a:avLst/>
              </a:prstGeom>
            </p:spPr>
          </p:pic>
          <p:pic>
            <p:nvPicPr>
              <p:cNvPr id="23" name="Picture 22" descr="A black and white checkered pattern&#10;&#10;Description automatically generated">
                <a:extLst>
                  <a:ext uri="{FF2B5EF4-FFF2-40B4-BE49-F238E27FC236}">
                    <a16:creationId xmlns:a16="http://schemas.microsoft.com/office/drawing/2014/main" id="{00B800B8-26C4-C049-EDA7-7C768F27AB5D}"/>
                  </a:ext>
                </a:extLst>
              </p:cNvPr>
              <p:cNvPicPr>
                <a:picLocks noChangeAspect="1"/>
              </p:cNvPicPr>
              <p:nvPr/>
            </p:nvPicPr>
            <p:blipFill>
              <a:blip r:embed="rId10"/>
              <a:stretch>
                <a:fillRect/>
              </a:stretch>
            </p:blipFill>
            <p:spPr>
              <a:xfrm>
                <a:off x="8940408" y="5261248"/>
                <a:ext cx="1594242" cy="1594242"/>
              </a:xfrm>
              <a:prstGeom prst="rect">
                <a:avLst/>
              </a:prstGeom>
            </p:spPr>
          </p:pic>
          <p:pic>
            <p:nvPicPr>
              <p:cNvPr id="24" name="Picture 23" descr="A black and pink circle&#10;&#10;Description automatically generated">
                <a:extLst>
                  <a:ext uri="{FF2B5EF4-FFF2-40B4-BE49-F238E27FC236}">
                    <a16:creationId xmlns:a16="http://schemas.microsoft.com/office/drawing/2014/main" id="{D318C239-C158-CC58-3DAF-3E2148AE96F7}"/>
                  </a:ext>
                </a:extLst>
              </p:cNvPr>
              <p:cNvPicPr>
                <a:picLocks noChangeAspect="1"/>
              </p:cNvPicPr>
              <p:nvPr/>
            </p:nvPicPr>
            <p:blipFill>
              <a:blip r:embed="rId11"/>
              <a:stretch>
                <a:fillRect/>
              </a:stretch>
            </p:blipFill>
            <p:spPr>
              <a:xfrm rot="10800000">
                <a:off x="7327899" y="471817"/>
                <a:ext cx="1606101" cy="1602817"/>
              </a:xfrm>
              <a:prstGeom prst="rect">
                <a:avLst/>
              </a:prstGeom>
            </p:spPr>
          </p:pic>
          <p:pic>
            <p:nvPicPr>
              <p:cNvPr id="25" name="Picture 24" descr="A pink and black chevron pattern&#10;&#10;Description automatically generated">
                <a:extLst>
                  <a:ext uri="{FF2B5EF4-FFF2-40B4-BE49-F238E27FC236}">
                    <a16:creationId xmlns:a16="http://schemas.microsoft.com/office/drawing/2014/main" id="{B7C37A70-6D69-049D-CAD6-138A0819D41E}"/>
                  </a:ext>
                </a:extLst>
              </p:cNvPr>
              <p:cNvPicPr>
                <a:picLocks noChangeAspect="1"/>
              </p:cNvPicPr>
              <p:nvPr/>
            </p:nvPicPr>
            <p:blipFill>
              <a:blip r:embed="rId12"/>
              <a:stretch>
                <a:fillRect/>
              </a:stretch>
            </p:blipFill>
            <p:spPr>
              <a:xfrm>
                <a:off x="10534967" y="5258447"/>
                <a:ext cx="1596708" cy="1599553"/>
              </a:xfrm>
              <a:prstGeom prst="rect">
                <a:avLst/>
              </a:prstGeom>
            </p:spPr>
          </p:pic>
          <p:sp>
            <p:nvSpPr>
              <p:cNvPr id="26" name="Freeform 25">
                <a:extLst>
                  <a:ext uri="{FF2B5EF4-FFF2-40B4-BE49-F238E27FC236}">
                    <a16:creationId xmlns:a16="http://schemas.microsoft.com/office/drawing/2014/main" id="{2004444A-C59F-DD91-B1DD-D7A91C5B4F69}"/>
                  </a:ext>
                </a:extLst>
              </p:cNvPr>
              <p:cNvSpPr/>
              <p:nvPr/>
            </p:nvSpPr>
            <p:spPr>
              <a:xfrm rot="5400000">
                <a:off x="7339817" y="3659996"/>
                <a:ext cx="1596166" cy="159944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7" name="Picture 26" descr="A black diamond shaped object&#10;&#10;Description automatically generated">
                <a:extLst>
                  <a:ext uri="{FF2B5EF4-FFF2-40B4-BE49-F238E27FC236}">
                    <a16:creationId xmlns:a16="http://schemas.microsoft.com/office/drawing/2014/main" id="{DE02830B-0B7F-DB76-F253-9334A637B92F}"/>
                  </a:ext>
                </a:extLst>
              </p:cNvPr>
              <p:cNvPicPr>
                <a:picLocks noChangeAspect="1"/>
              </p:cNvPicPr>
              <p:nvPr/>
            </p:nvPicPr>
            <p:blipFill>
              <a:blip r:embed="rId7"/>
              <a:stretch>
                <a:fillRect/>
              </a:stretch>
            </p:blipFill>
            <p:spPr>
              <a:xfrm>
                <a:off x="8931274" y="471372"/>
                <a:ext cx="1600200" cy="1602434"/>
              </a:xfrm>
              <a:prstGeom prst="rect">
                <a:avLst/>
              </a:prstGeom>
            </p:spPr>
          </p:pic>
        </p:grpSp>
      </p:grpSp>
    </p:spTree>
    <p:extLst>
      <p:ext uri="{BB962C8B-B14F-4D97-AF65-F5344CB8AC3E}">
        <p14:creationId xmlns:p14="http://schemas.microsoft.com/office/powerpoint/2010/main" val="3125023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advClick="0" advTm="100">
        <p159:morph option="byObject"/>
      </p:transition>
    </mc:Choice>
    <mc:Fallback xmlns="">
      <p:transition spd="med" advClick="0" advTm="1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C700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 name="Picture 1" descr="A blue and black circle&#10;&#10;Description automatically generated">
            <a:extLst>
              <a:ext uri="{FF2B5EF4-FFF2-40B4-BE49-F238E27FC236}">
                <a16:creationId xmlns:a16="http://schemas.microsoft.com/office/drawing/2014/main" id="{DB13ADDD-A525-B5F4-8CF8-2B13081E9770}"/>
              </a:ext>
            </a:extLst>
          </p:cNvPr>
          <p:cNvPicPr>
            <a:picLocks noChangeAspect="1"/>
          </p:cNvPicPr>
          <p:nvPr/>
        </p:nvPicPr>
        <p:blipFill>
          <a:blip r:embed="rId3"/>
          <a:stretch>
            <a:fillRect/>
          </a:stretch>
        </p:blipFill>
        <p:spPr>
          <a:xfrm>
            <a:off x="2993381" y="2266281"/>
            <a:ext cx="541319" cy="542452"/>
          </a:xfrm>
          <a:prstGeom prst="rect">
            <a:avLst/>
          </a:prstGeom>
        </p:spPr>
      </p:pic>
      <p:sp>
        <p:nvSpPr>
          <p:cNvPr id="30" name="TextBox 29">
            <a:extLst>
              <a:ext uri="{FF2B5EF4-FFF2-40B4-BE49-F238E27FC236}">
                <a16:creationId xmlns:a16="http://schemas.microsoft.com/office/drawing/2014/main" id="{748489A6-5B6F-9EBE-5102-325834A673CA}"/>
              </a:ext>
            </a:extLst>
          </p:cNvPr>
          <p:cNvSpPr txBox="1"/>
          <p:nvPr/>
        </p:nvSpPr>
        <p:spPr>
          <a:xfrm>
            <a:off x="237163" y="3094604"/>
            <a:ext cx="6096001" cy="82093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MISSIE</a:t>
            </a:r>
          </a:p>
        </p:txBody>
      </p:sp>
      <p:sp>
        <p:nvSpPr>
          <p:cNvPr id="31" name="TextBox 30">
            <a:extLst>
              <a:ext uri="{FF2B5EF4-FFF2-40B4-BE49-F238E27FC236}">
                <a16:creationId xmlns:a16="http://schemas.microsoft.com/office/drawing/2014/main" id="{9C6A122B-8005-A9C2-7663-DFDA1196CAFF}"/>
              </a:ext>
            </a:extLst>
          </p:cNvPr>
          <p:cNvSpPr txBox="1"/>
          <p:nvPr/>
        </p:nvSpPr>
        <p:spPr>
          <a:xfrm>
            <a:off x="471143" y="4401679"/>
            <a:ext cx="5630125" cy="594009"/>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Waarom doen we</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wat we doen?</a:t>
            </a:r>
          </a:p>
        </p:txBody>
      </p:sp>
      <p:cxnSp>
        <p:nvCxnSpPr>
          <p:cNvPr id="32" name="Straight Connector 31">
            <a:extLst>
              <a:ext uri="{FF2B5EF4-FFF2-40B4-BE49-F238E27FC236}">
                <a16:creationId xmlns:a16="http://schemas.microsoft.com/office/drawing/2014/main" id="{BE4D80E3-7A97-6691-7636-EE69CF68FD77}"/>
              </a:ext>
            </a:extLst>
          </p:cNvPr>
          <p:cNvCxnSpPr/>
          <p:nvPr/>
        </p:nvCxnSpPr>
        <p:spPr>
          <a:xfrm>
            <a:off x="2998131" y="4081074"/>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05A9CC5-AA73-14F5-5060-6F33CDE83116}"/>
              </a:ext>
            </a:extLst>
          </p:cNvPr>
          <p:cNvSpPr txBox="1"/>
          <p:nvPr/>
        </p:nvSpPr>
        <p:spPr>
          <a:xfrm>
            <a:off x="3001866" y="2373707"/>
            <a:ext cx="533242" cy="398058"/>
          </a:xfrm>
          <a:prstGeom prst="rect">
            <a:avLst/>
          </a:prstGeom>
          <a:noFill/>
          <a:effectLst/>
        </p:spPr>
        <p:txBody>
          <a:bodyPr wrap="square" lIns="0" tIns="0" rIns="0" bIns="0" rtlCol="0" anchor="ctr">
            <a:spAutoFit/>
          </a:bodyPr>
          <a:lstStyle/>
          <a:p>
            <a:pPr algn="ctr">
              <a:lnSpc>
                <a:spcPct val="80000"/>
              </a:lnSpc>
            </a:pPr>
            <a:r>
              <a:rPr lang="en-BE" sz="3200" b="1" spc="-200">
                <a:solidFill>
                  <a:schemeClr val="bg1"/>
                </a:solidFill>
                <a:latin typeface="Flanders Art Sans Black" pitchFamily="2" charset="77"/>
              </a:rPr>
              <a:t>1</a:t>
            </a:r>
          </a:p>
        </p:txBody>
      </p:sp>
      <p:pic>
        <p:nvPicPr>
          <p:cNvPr id="10" name="Picture 9" descr="A black and white chevron pattern&#10;&#10;Description automatically generated">
            <a:extLst>
              <a:ext uri="{FF2B5EF4-FFF2-40B4-BE49-F238E27FC236}">
                <a16:creationId xmlns:a16="http://schemas.microsoft.com/office/drawing/2014/main" id="{0C16800B-D2A0-1E53-EC19-DC77711DA3C6}"/>
              </a:ext>
            </a:extLst>
          </p:cNvPr>
          <p:cNvPicPr>
            <a:picLocks noChangeAspect="1"/>
          </p:cNvPicPr>
          <p:nvPr/>
        </p:nvPicPr>
        <p:blipFill>
          <a:blip r:embed="rId4"/>
          <a:stretch>
            <a:fillRect/>
          </a:stretch>
        </p:blipFill>
        <p:spPr>
          <a:xfrm rot="5400000">
            <a:off x="9140208" y="3662118"/>
            <a:ext cx="1596651" cy="1597144"/>
          </a:xfrm>
          <a:prstGeom prst="rect">
            <a:avLst/>
          </a:prstGeom>
        </p:spPr>
      </p:pic>
      <p:pic>
        <p:nvPicPr>
          <p:cNvPr id="11" name="Picture 10" descr="A blue and black circle&#10;&#10;Description automatically generated">
            <a:extLst>
              <a:ext uri="{FF2B5EF4-FFF2-40B4-BE49-F238E27FC236}">
                <a16:creationId xmlns:a16="http://schemas.microsoft.com/office/drawing/2014/main" id="{0A9A8AC0-662E-1976-D2D2-C1315C0057AD}"/>
              </a:ext>
            </a:extLst>
          </p:cNvPr>
          <p:cNvPicPr>
            <a:picLocks noChangeAspect="1"/>
          </p:cNvPicPr>
          <p:nvPr/>
        </p:nvPicPr>
        <p:blipFill>
          <a:blip r:embed="rId3"/>
          <a:stretch>
            <a:fillRect/>
          </a:stretch>
        </p:blipFill>
        <p:spPr>
          <a:xfrm>
            <a:off x="9139399" y="2066925"/>
            <a:ext cx="1599994" cy="1597026"/>
          </a:xfrm>
          <a:prstGeom prst="rect">
            <a:avLst/>
          </a:prstGeom>
        </p:spPr>
      </p:pic>
      <p:pic>
        <p:nvPicPr>
          <p:cNvPr id="12" name="Picture 11" descr="A black and blue diamond pattern&#10;&#10;Description automatically generated">
            <a:extLst>
              <a:ext uri="{FF2B5EF4-FFF2-40B4-BE49-F238E27FC236}">
                <a16:creationId xmlns:a16="http://schemas.microsoft.com/office/drawing/2014/main" id="{54B0B229-E168-68C7-CF9F-1775869884BB}"/>
              </a:ext>
            </a:extLst>
          </p:cNvPr>
          <p:cNvPicPr>
            <a:picLocks noChangeAspect="1"/>
          </p:cNvPicPr>
          <p:nvPr/>
        </p:nvPicPr>
        <p:blipFill>
          <a:blip r:embed="rId5"/>
          <a:stretch>
            <a:fillRect/>
          </a:stretch>
        </p:blipFill>
        <p:spPr>
          <a:xfrm>
            <a:off x="9141031" y="5261181"/>
            <a:ext cx="1599994" cy="1596819"/>
          </a:xfrm>
          <a:prstGeom prst="rect">
            <a:avLst/>
          </a:prstGeom>
        </p:spPr>
      </p:pic>
      <p:pic>
        <p:nvPicPr>
          <p:cNvPr id="13" name="Picture 12" descr="A blue and black circle&#10;&#10;Description automatically generated">
            <a:extLst>
              <a:ext uri="{FF2B5EF4-FFF2-40B4-BE49-F238E27FC236}">
                <a16:creationId xmlns:a16="http://schemas.microsoft.com/office/drawing/2014/main" id="{DA49A2A0-4DA9-D9F0-37D1-2A6FD753CEE5}"/>
              </a:ext>
            </a:extLst>
          </p:cNvPr>
          <p:cNvPicPr>
            <a:picLocks noChangeAspect="1"/>
          </p:cNvPicPr>
          <p:nvPr/>
        </p:nvPicPr>
        <p:blipFill>
          <a:blip r:embed="rId6"/>
          <a:stretch>
            <a:fillRect/>
          </a:stretch>
        </p:blipFill>
        <p:spPr>
          <a:xfrm rot="10800000">
            <a:off x="7540357" y="465037"/>
            <a:ext cx="1599994" cy="1599994"/>
          </a:xfrm>
          <a:prstGeom prst="rect">
            <a:avLst/>
          </a:prstGeom>
        </p:spPr>
      </p:pic>
      <p:pic>
        <p:nvPicPr>
          <p:cNvPr id="14" name="Picture 13" descr="A black diamond shaped object&#10;&#10;Description automatically generated">
            <a:extLst>
              <a:ext uri="{FF2B5EF4-FFF2-40B4-BE49-F238E27FC236}">
                <a16:creationId xmlns:a16="http://schemas.microsoft.com/office/drawing/2014/main" id="{D9475F36-AEE2-2AA9-6F59-E7A7A7623191}"/>
              </a:ext>
            </a:extLst>
          </p:cNvPr>
          <p:cNvPicPr>
            <a:picLocks noChangeAspect="1"/>
          </p:cNvPicPr>
          <p:nvPr/>
        </p:nvPicPr>
        <p:blipFill>
          <a:blip r:embed="rId7"/>
          <a:stretch>
            <a:fillRect/>
          </a:stretch>
        </p:blipFill>
        <p:spPr>
          <a:xfrm>
            <a:off x="9140198" y="466085"/>
            <a:ext cx="1596907" cy="1600840"/>
          </a:xfrm>
          <a:prstGeom prst="rect">
            <a:avLst/>
          </a:prstGeom>
        </p:spPr>
      </p:pic>
    </p:spTree>
    <p:extLst>
      <p:ext uri="{BB962C8B-B14F-4D97-AF65-F5344CB8AC3E}">
        <p14:creationId xmlns:p14="http://schemas.microsoft.com/office/powerpoint/2010/main" val="31503622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13"/>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14"/>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11"/>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10"/>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5" name="Picture 14" descr="A purple and black logo&#10;&#10;Description automatically generated">
            <a:extLst>
              <a:ext uri="{FF2B5EF4-FFF2-40B4-BE49-F238E27FC236}">
                <a16:creationId xmlns:a16="http://schemas.microsoft.com/office/drawing/2014/main" id="{53C211FB-40DB-A710-7429-3DBB879E28D5}"/>
              </a:ext>
            </a:extLst>
          </p:cNvPr>
          <p:cNvPicPr>
            <a:picLocks noChangeAspect="1"/>
          </p:cNvPicPr>
          <p:nvPr/>
        </p:nvPicPr>
        <p:blipFill>
          <a:blip r:embed="rId3"/>
          <a:stretch>
            <a:fillRect/>
          </a:stretch>
        </p:blipFill>
        <p:spPr>
          <a:xfrm>
            <a:off x="275149" y="2611826"/>
            <a:ext cx="1758462" cy="1758462"/>
          </a:xfrm>
          <a:prstGeom prst="rect">
            <a:avLst/>
          </a:prstGeom>
        </p:spPr>
      </p:pic>
      <p:sp>
        <p:nvSpPr>
          <p:cNvPr id="2" name="TextBox 1">
            <a:extLst>
              <a:ext uri="{FF2B5EF4-FFF2-40B4-BE49-F238E27FC236}">
                <a16:creationId xmlns:a16="http://schemas.microsoft.com/office/drawing/2014/main" id="{88EC3D88-43B8-D931-A5F6-70A8850428AB}"/>
              </a:ext>
            </a:extLst>
          </p:cNvPr>
          <p:cNvSpPr txBox="1"/>
          <p:nvPr/>
        </p:nvSpPr>
        <p:spPr>
          <a:xfrm>
            <a:off x="3791125" y="2552453"/>
            <a:ext cx="8261237" cy="1979966"/>
          </a:xfrm>
          <a:prstGeom prst="rect">
            <a:avLst/>
          </a:prstGeom>
          <a:noFill/>
          <a:effectLst/>
        </p:spPr>
        <p:txBody>
          <a:bodyPr wrap="square" lIns="0" tIns="0" rIns="0" bIns="0" rtlCol="0">
            <a:spAutoFit/>
          </a:bodyPr>
          <a:lstStyle/>
          <a:p>
            <a:pPr algn="ctr">
              <a:lnSpc>
                <a:spcPct val="80000"/>
              </a:lnSpc>
            </a:pPr>
            <a:r>
              <a:rPr lang="en-BE" sz="8000" b="1" spc="-200">
                <a:solidFill>
                  <a:srgbClr val="542665"/>
                </a:solidFill>
                <a:latin typeface="Flanders Art Sans Black" pitchFamily="2" charset="77"/>
              </a:rPr>
              <a:t>KWALITEITSVOL</a:t>
            </a:r>
            <a:br>
              <a:rPr lang="en-BE" sz="8000" b="1" spc="-200">
                <a:solidFill>
                  <a:srgbClr val="542665"/>
                </a:solidFill>
                <a:latin typeface="Flanders Art Sans Black" pitchFamily="2" charset="77"/>
              </a:rPr>
            </a:br>
            <a:r>
              <a:rPr lang="en-BE" sz="8000" b="1" spc="-200">
                <a:solidFill>
                  <a:srgbClr val="542665"/>
                </a:solidFill>
                <a:latin typeface="Flanders Art Sans Black" pitchFamily="2" charset="77"/>
              </a:rPr>
              <a:t>ONDERWIJS</a:t>
            </a:r>
          </a:p>
        </p:txBody>
      </p:sp>
      <p:pic>
        <p:nvPicPr>
          <p:cNvPr id="19" name="Picture 18" descr="A black and purple checkered pattern&#10;&#10;Description automatically generated">
            <a:extLst>
              <a:ext uri="{FF2B5EF4-FFF2-40B4-BE49-F238E27FC236}">
                <a16:creationId xmlns:a16="http://schemas.microsoft.com/office/drawing/2014/main" id="{E9C07CFE-73E4-D1C7-A586-1E03C9EE70AC}"/>
              </a:ext>
            </a:extLst>
          </p:cNvPr>
          <p:cNvPicPr>
            <a:picLocks noChangeAspect="1"/>
          </p:cNvPicPr>
          <p:nvPr/>
        </p:nvPicPr>
        <p:blipFill>
          <a:blip r:embed="rId4"/>
          <a:stretch>
            <a:fillRect/>
          </a:stretch>
        </p:blipFill>
        <p:spPr>
          <a:xfrm>
            <a:off x="278820" y="-883009"/>
            <a:ext cx="1754791" cy="1754791"/>
          </a:xfrm>
          <a:prstGeom prst="rect">
            <a:avLst/>
          </a:prstGeom>
        </p:spPr>
      </p:pic>
      <p:pic>
        <p:nvPicPr>
          <p:cNvPr id="28" name="Picture 27" descr="A purple and black circle&#10;&#10;Description automatically generated">
            <a:extLst>
              <a:ext uri="{FF2B5EF4-FFF2-40B4-BE49-F238E27FC236}">
                <a16:creationId xmlns:a16="http://schemas.microsoft.com/office/drawing/2014/main" id="{7A7A2B8F-EE2D-AC41-3186-EAE3CDAC8794}"/>
              </a:ext>
            </a:extLst>
          </p:cNvPr>
          <p:cNvPicPr>
            <a:picLocks noChangeAspect="1"/>
          </p:cNvPicPr>
          <p:nvPr/>
        </p:nvPicPr>
        <p:blipFill>
          <a:blip r:embed="rId5"/>
          <a:stretch>
            <a:fillRect/>
          </a:stretch>
        </p:blipFill>
        <p:spPr>
          <a:xfrm rot="16200000">
            <a:off x="8390028" y="4532419"/>
            <a:ext cx="1758462" cy="1758462"/>
          </a:xfrm>
          <a:prstGeom prst="rect">
            <a:avLst/>
          </a:prstGeom>
        </p:spPr>
      </p:pic>
      <p:pic>
        <p:nvPicPr>
          <p:cNvPr id="33" name="Picture 32" descr="A pink and black chevron pattern&#10;&#10;Description automatically generated">
            <a:extLst>
              <a:ext uri="{FF2B5EF4-FFF2-40B4-BE49-F238E27FC236}">
                <a16:creationId xmlns:a16="http://schemas.microsoft.com/office/drawing/2014/main" id="{66DD4168-AA92-4463-7566-6B1F27BA97B4}"/>
              </a:ext>
            </a:extLst>
          </p:cNvPr>
          <p:cNvPicPr>
            <a:picLocks noChangeAspect="1"/>
          </p:cNvPicPr>
          <p:nvPr/>
        </p:nvPicPr>
        <p:blipFill>
          <a:blip r:embed="rId6"/>
          <a:stretch>
            <a:fillRect/>
          </a:stretch>
        </p:blipFill>
        <p:spPr>
          <a:xfrm rot="10800000">
            <a:off x="10148490" y="4532419"/>
            <a:ext cx="1754791" cy="1758462"/>
          </a:xfrm>
          <a:prstGeom prst="rect">
            <a:avLst/>
          </a:prstGeom>
        </p:spPr>
      </p:pic>
      <p:pic>
        <p:nvPicPr>
          <p:cNvPr id="36" name="Picture 35" descr="A black circle on a pink background&#10;&#10;Description automatically generated">
            <a:extLst>
              <a:ext uri="{FF2B5EF4-FFF2-40B4-BE49-F238E27FC236}">
                <a16:creationId xmlns:a16="http://schemas.microsoft.com/office/drawing/2014/main" id="{CBDF4B27-6DC8-D18C-0875-39FFAAB18485}"/>
              </a:ext>
            </a:extLst>
          </p:cNvPr>
          <p:cNvPicPr>
            <a:picLocks noChangeAspect="1"/>
          </p:cNvPicPr>
          <p:nvPr/>
        </p:nvPicPr>
        <p:blipFill>
          <a:blip r:embed="rId7"/>
          <a:stretch>
            <a:fillRect/>
          </a:stretch>
        </p:blipFill>
        <p:spPr>
          <a:xfrm>
            <a:off x="275149" y="871782"/>
            <a:ext cx="1744240" cy="1747889"/>
          </a:xfrm>
          <a:prstGeom prst="rect">
            <a:avLst/>
          </a:prstGeom>
        </p:spPr>
      </p:pic>
      <p:pic>
        <p:nvPicPr>
          <p:cNvPr id="39" name="Picture 38" descr="A black diamond on a pink background&#10;&#10;Description automatically generated">
            <a:extLst>
              <a:ext uri="{FF2B5EF4-FFF2-40B4-BE49-F238E27FC236}">
                <a16:creationId xmlns:a16="http://schemas.microsoft.com/office/drawing/2014/main" id="{52BE63EB-6806-E34A-C7F1-B8E12E534DF6}"/>
              </a:ext>
            </a:extLst>
          </p:cNvPr>
          <p:cNvPicPr>
            <a:picLocks noChangeAspect="1"/>
          </p:cNvPicPr>
          <p:nvPr/>
        </p:nvPicPr>
        <p:blipFill>
          <a:blip r:embed="rId8"/>
          <a:stretch>
            <a:fillRect/>
          </a:stretch>
        </p:blipFill>
        <p:spPr>
          <a:xfrm>
            <a:off x="2033611" y="2609099"/>
            <a:ext cx="1754790" cy="1758461"/>
          </a:xfrm>
          <a:prstGeom prst="rect">
            <a:avLst/>
          </a:prstGeom>
        </p:spPr>
      </p:pic>
      <p:pic>
        <p:nvPicPr>
          <p:cNvPr id="5" name="Picture 4" descr="A pink and black triangle&#10;&#10;Description automatically generated">
            <a:extLst>
              <a:ext uri="{FF2B5EF4-FFF2-40B4-BE49-F238E27FC236}">
                <a16:creationId xmlns:a16="http://schemas.microsoft.com/office/drawing/2014/main" id="{0D6C8C5B-D14F-B42F-594F-95173DD13DC7}"/>
              </a:ext>
            </a:extLst>
          </p:cNvPr>
          <p:cNvPicPr>
            <a:picLocks noChangeAspect="1"/>
          </p:cNvPicPr>
          <p:nvPr/>
        </p:nvPicPr>
        <p:blipFill>
          <a:blip r:embed="rId9"/>
          <a:stretch>
            <a:fillRect/>
          </a:stretch>
        </p:blipFill>
        <p:spPr>
          <a:xfrm rot="5400000">
            <a:off x="8832397" y="5852185"/>
            <a:ext cx="877395" cy="1754790"/>
          </a:xfrm>
          <a:prstGeom prst="rect">
            <a:avLst/>
          </a:prstGeom>
        </p:spPr>
      </p:pic>
    </p:spTree>
    <p:extLst>
      <p:ext uri="{BB962C8B-B14F-4D97-AF65-F5344CB8AC3E}">
        <p14:creationId xmlns:p14="http://schemas.microsoft.com/office/powerpoint/2010/main" val="346820283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36"/>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39"/>
                                        </p:tgtEl>
                                        <p:attrNameLst>
                                          <p:attrName>style.visibility</p:attrName>
                                        </p:attrNameLst>
                                      </p:cBhvr>
                                      <p:to>
                                        <p:strVal val="visible"/>
                                      </p:to>
                                    </p:set>
                                  </p:childTnLst>
                                </p:cTn>
                              </p:par>
                              <p:par>
                                <p:cTn id="11" presetID="1" presetClass="entr" presetSubtype="0" fill="hold" grpId="0" nodeType="withEffect">
                                  <p:stCondLst>
                                    <p:cond delay="40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50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nodeType="withEffect">
                                  <p:stCondLst>
                                    <p:cond delay="60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nodeType="withEffect">
                                  <p:stCondLst>
                                    <p:cond delay="70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 name="TextBox 1">
            <a:extLst>
              <a:ext uri="{FF2B5EF4-FFF2-40B4-BE49-F238E27FC236}">
                <a16:creationId xmlns:a16="http://schemas.microsoft.com/office/drawing/2014/main" id="{4E23378E-6C0A-37DF-A1DD-483BFF5B742F}"/>
              </a:ext>
            </a:extLst>
          </p:cNvPr>
          <p:cNvSpPr txBox="1"/>
          <p:nvPr/>
        </p:nvSpPr>
        <p:spPr>
          <a:xfrm>
            <a:off x="1795520" y="1696844"/>
            <a:ext cx="5703660" cy="1979966"/>
          </a:xfrm>
          <a:prstGeom prst="rect">
            <a:avLst/>
          </a:prstGeom>
          <a:noFill/>
          <a:effectLst/>
        </p:spPr>
        <p:txBody>
          <a:bodyPr wrap="square" lIns="0" tIns="0" rIns="0" bIns="0" rtlCol="0" anchor="t">
            <a:spAutoFit/>
          </a:bodyPr>
          <a:lstStyle/>
          <a:p>
            <a:pPr algn="ctr">
              <a:lnSpc>
                <a:spcPct val="80000"/>
              </a:lnSpc>
            </a:pPr>
            <a:r>
              <a:rPr lang="en-BE" sz="8000" b="1" spc="-200">
                <a:solidFill>
                  <a:srgbClr val="C5004C"/>
                </a:solidFill>
                <a:latin typeface="Flanders Art Sans Black"/>
              </a:rPr>
              <a:t>VOOR ÉLKE</a:t>
            </a:r>
            <a:br>
              <a:rPr lang="en-BE" sz="8000" b="1" spc="-200">
                <a:latin typeface="Flanders Art Sans Black" pitchFamily="2" charset="77"/>
              </a:rPr>
            </a:br>
            <a:r>
              <a:rPr lang="en-BE" sz="8000" b="1" spc="-200">
                <a:solidFill>
                  <a:srgbClr val="C5004C"/>
                </a:solidFill>
                <a:latin typeface="Flanders Art Sans Black"/>
              </a:rPr>
              <a:t>LERENDE</a:t>
            </a:r>
            <a:endParaRPr lang="en-BE" sz="8000" b="1" spc="-200">
              <a:solidFill>
                <a:srgbClr val="C5004C"/>
              </a:solidFill>
              <a:latin typeface="Flanders Art Sans Black" pitchFamily="2" charset="77"/>
            </a:endParaRPr>
          </a:p>
        </p:txBody>
      </p:sp>
      <p:sp>
        <p:nvSpPr>
          <p:cNvPr id="7" name="Freeform 6">
            <a:extLst>
              <a:ext uri="{FF2B5EF4-FFF2-40B4-BE49-F238E27FC236}">
                <a16:creationId xmlns:a16="http://schemas.microsoft.com/office/drawing/2014/main" id="{52367369-CF83-78EC-13D3-EA0B714D0268}"/>
              </a:ext>
            </a:extLst>
          </p:cNvPr>
          <p:cNvSpPr/>
          <p:nvPr/>
        </p:nvSpPr>
        <p:spPr>
          <a:xfrm>
            <a:off x="9399540" y="-2361"/>
            <a:ext cx="1716250" cy="1716250"/>
          </a:xfrm>
          <a:custGeom>
            <a:avLst/>
            <a:gdLst>
              <a:gd name="connsiteX0" fmla="*/ 0 w 1708227"/>
              <a:gd name="connsiteY0" fmla="*/ 0 h 1708227"/>
              <a:gd name="connsiteX1" fmla="*/ 854113 w 1708227"/>
              <a:gd name="connsiteY1" fmla="*/ 0 h 1708227"/>
              <a:gd name="connsiteX2" fmla="*/ 854113 w 1708227"/>
              <a:gd name="connsiteY2" fmla="*/ 1 h 1708227"/>
              <a:gd name="connsiteX3" fmla="*/ 854114 w 1708227"/>
              <a:gd name="connsiteY3" fmla="*/ 1 h 1708227"/>
              <a:gd name="connsiteX4" fmla="*/ 1708227 w 1708227"/>
              <a:gd name="connsiteY4" fmla="*/ 854114 h 1708227"/>
              <a:gd name="connsiteX5" fmla="*/ 1708226 w 1708227"/>
              <a:gd name="connsiteY5" fmla="*/ 854134 h 1708227"/>
              <a:gd name="connsiteX6" fmla="*/ 1708226 w 1708227"/>
              <a:gd name="connsiteY6" fmla="*/ 1708227 h 1708227"/>
              <a:gd name="connsiteX7" fmla="*/ 854114 w 1708227"/>
              <a:gd name="connsiteY7" fmla="*/ 1708227 h 1708227"/>
              <a:gd name="connsiteX8" fmla="*/ 854113 w 1708227"/>
              <a:gd name="connsiteY8" fmla="*/ 1708227 h 1708227"/>
              <a:gd name="connsiteX9" fmla="*/ 854113 w 1708227"/>
              <a:gd name="connsiteY9" fmla="*/ 1708227 h 1708227"/>
              <a:gd name="connsiteX10" fmla="*/ 766786 w 1708227"/>
              <a:gd name="connsiteY10" fmla="*/ 1703818 h 1708227"/>
              <a:gd name="connsiteX11" fmla="*/ 1 w 1708227"/>
              <a:gd name="connsiteY11" fmla="*/ 854114 h 1708227"/>
              <a:gd name="connsiteX12" fmla="*/ 1 w 1708227"/>
              <a:gd name="connsiteY12" fmla="*/ 854113 h 1708227"/>
              <a:gd name="connsiteX13" fmla="*/ 0 w 1708227"/>
              <a:gd name="connsiteY13" fmla="*/ 854113 h 1708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227" h="1708227">
                <a:moveTo>
                  <a:pt x="0" y="0"/>
                </a:moveTo>
                <a:lnTo>
                  <a:pt x="854113" y="0"/>
                </a:lnTo>
                <a:lnTo>
                  <a:pt x="854113" y="1"/>
                </a:lnTo>
                <a:lnTo>
                  <a:pt x="854114" y="1"/>
                </a:lnTo>
                <a:cubicBezTo>
                  <a:pt x="1325828" y="1"/>
                  <a:pt x="1708227" y="382400"/>
                  <a:pt x="1708227" y="854114"/>
                </a:cubicBezTo>
                <a:lnTo>
                  <a:pt x="1708226" y="854134"/>
                </a:lnTo>
                <a:lnTo>
                  <a:pt x="1708226" y="1708227"/>
                </a:lnTo>
                <a:lnTo>
                  <a:pt x="854114" y="1708227"/>
                </a:lnTo>
                <a:lnTo>
                  <a:pt x="854113" y="1708227"/>
                </a:lnTo>
                <a:lnTo>
                  <a:pt x="854113" y="1708227"/>
                </a:lnTo>
                <a:lnTo>
                  <a:pt x="766786" y="1703818"/>
                </a:lnTo>
                <a:cubicBezTo>
                  <a:pt x="336094" y="1660078"/>
                  <a:pt x="1" y="1296346"/>
                  <a:pt x="1" y="854114"/>
                </a:cubicBezTo>
                <a:lnTo>
                  <a:pt x="1" y="854113"/>
                </a:lnTo>
                <a:lnTo>
                  <a:pt x="0" y="854113"/>
                </a:lnTo>
                <a:close/>
              </a:path>
            </a:pathLst>
          </a:custGeom>
          <a:blipFill>
            <a:blip r:embed="rId3"/>
            <a:srcRect/>
            <a:stretch>
              <a:fillRect l="-104896" t="-21938" r="-45442" b="-45004"/>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9" name="Freeform 8">
            <a:extLst>
              <a:ext uri="{FF2B5EF4-FFF2-40B4-BE49-F238E27FC236}">
                <a16:creationId xmlns:a16="http://schemas.microsoft.com/office/drawing/2014/main" id="{84930892-6758-EE5A-BA6E-4D9FF9156BFC}"/>
              </a:ext>
            </a:extLst>
          </p:cNvPr>
          <p:cNvSpPr/>
          <p:nvPr/>
        </p:nvSpPr>
        <p:spPr>
          <a:xfrm>
            <a:off x="71417" y="1742294"/>
            <a:ext cx="1716249" cy="1716249"/>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blipFill>
            <a:blip r:embed="rId4"/>
            <a:srcRect/>
            <a:stretch>
              <a:fillRect l="-106465" t="-1097" r="-95954" b="-1005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0" name="Freeform 9">
            <a:extLst>
              <a:ext uri="{FF2B5EF4-FFF2-40B4-BE49-F238E27FC236}">
                <a16:creationId xmlns:a16="http://schemas.microsoft.com/office/drawing/2014/main" id="{CA721E20-E616-5E10-BB4F-97E7D063B91D}"/>
              </a:ext>
            </a:extLst>
          </p:cNvPr>
          <p:cNvSpPr/>
          <p:nvPr/>
        </p:nvSpPr>
        <p:spPr>
          <a:xfrm>
            <a:off x="7596536" y="1711433"/>
            <a:ext cx="1758462" cy="1758462"/>
          </a:xfrm>
          <a:custGeom>
            <a:avLst/>
            <a:gdLst>
              <a:gd name="connsiteX0" fmla="*/ 0 w 1708227"/>
              <a:gd name="connsiteY0" fmla="*/ 0 h 1708227"/>
              <a:gd name="connsiteX1" fmla="*/ 854113 w 1708227"/>
              <a:gd name="connsiteY1" fmla="*/ 0 h 1708227"/>
              <a:gd name="connsiteX2" fmla="*/ 854113 w 1708227"/>
              <a:gd name="connsiteY2" fmla="*/ 1 h 1708227"/>
              <a:gd name="connsiteX3" fmla="*/ 854114 w 1708227"/>
              <a:gd name="connsiteY3" fmla="*/ 1 h 1708227"/>
              <a:gd name="connsiteX4" fmla="*/ 1708227 w 1708227"/>
              <a:gd name="connsiteY4" fmla="*/ 854114 h 1708227"/>
              <a:gd name="connsiteX5" fmla="*/ 1708226 w 1708227"/>
              <a:gd name="connsiteY5" fmla="*/ 854134 h 1708227"/>
              <a:gd name="connsiteX6" fmla="*/ 1708226 w 1708227"/>
              <a:gd name="connsiteY6" fmla="*/ 1708227 h 1708227"/>
              <a:gd name="connsiteX7" fmla="*/ 854114 w 1708227"/>
              <a:gd name="connsiteY7" fmla="*/ 1708227 h 1708227"/>
              <a:gd name="connsiteX8" fmla="*/ 854113 w 1708227"/>
              <a:gd name="connsiteY8" fmla="*/ 1708227 h 1708227"/>
              <a:gd name="connsiteX9" fmla="*/ 854113 w 1708227"/>
              <a:gd name="connsiteY9" fmla="*/ 1708227 h 1708227"/>
              <a:gd name="connsiteX10" fmla="*/ 766786 w 1708227"/>
              <a:gd name="connsiteY10" fmla="*/ 1703818 h 1708227"/>
              <a:gd name="connsiteX11" fmla="*/ 1 w 1708227"/>
              <a:gd name="connsiteY11" fmla="*/ 854114 h 1708227"/>
              <a:gd name="connsiteX12" fmla="*/ 1 w 1708227"/>
              <a:gd name="connsiteY12" fmla="*/ 854113 h 1708227"/>
              <a:gd name="connsiteX13" fmla="*/ 0 w 1708227"/>
              <a:gd name="connsiteY13" fmla="*/ 854113 h 1708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227" h="1708227">
                <a:moveTo>
                  <a:pt x="0" y="0"/>
                </a:moveTo>
                <a:lnTo>
                  <a:pt x="854113" y="0"/>
                </a:lnTo>
                <a:lnTo>
                  <a:pt x="854113" y="1"/>
                </a:lnTo>
                <a:lnTo>
                  <a:pt x="854114" y="1"/>
                </a:lnTo>
                <a:cubicBezTo>
                  <a:pt x="1325828" y="1"/>
                  <a:pt x="1708227" y="382400"/>
                  <a:pt x="1708227" y="854114"/>
                </a:cubicBezTo>
                <a:lnTo>
                  <a:pt x="1708226" y="854134"/>
                </a:lnTo>
                <a:lnTo>
                  <a:pt x="1708226" y="1708227"/>
                </a:lnTo>
                <a:lnTo>
                  <a:pt x="854114" y="1708227"/>
                </a:lnTo>
                <a:lnTo>
                  <a:pt x="854113" y="1708227"/>
                </a:lnTo>
                <a:lnTo>
                  <a:pt x="854113" y="1708227"/>
                </a:lnTo>
                <a:lnTo>
                  <a:pt x="766786" y="1703818"/>
                </a:lnTo>
                <a:cubicBezTo>
                  <a:pt x="336094" y="1660078"/>
                  <a:pt x="1" y="1296346"/>
                  <a:pt x="1" y="854114"/>
                </a:cubicBezTo>
                <a:lnTo>
                  <a:pt x="1" y="854113"/>
                </a:lnTo>
                <a:lnTo>
                  <a:pt x="0" y="854113"/>
                </a:lnTo>
                <a:close/>
              </a:path>
            </a:pathLst>
          </a:custGeom>
          <a:blipFill>
            <a:blip r:embed="rId5"/>
            <a:srcRect/>
            <a:stretch>
              <a:fillRect l="-19362" t="-40470" r="-44757" b="-105636"/>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1" name="Freeform 10">
            <a:extLst>
              <a:ext uri="{FF2B5EF4-FFF2-40B4-BE49-F238E27FC236}">
                <a16:creationId xmlns:a16="http://schemas.microsoft.com/office/drawing/2014/main" id="{28FECFC8-B3C0-60E7-0932-DF373F0ADF1D}"/>
              </a:ext>
            </a:extLst>
          </p:cNvPr>
          <p:cNvSpPr/>
          <p:nvPr/>
        </p:nvSpPr>
        <p:spPr>
          <a:xfrm>
            <a:off x="76221" y="3458543"/>
            <a:ext cx="1716250" cy="1716250"/>
          </a:xfrm>
          <a:custGeom>
            <a:avLst/>
            <a:gdLst>
              <a:gd name="connsiteX0" fmla="*/ 0 w 1708227"/>
              <a:gd name="connsiteY0" fmla="*/ 0 h 1708227"/>
              <a:gd name="connsiteX1" fmla="*/ 854113 w 1708227"/>
              <a:gd name="connsiteY1" fmla="*/ 0 h 1708227"/>
              <a:gd name="connsiteX2" fmla="*/ 854113 w 1708227"/>
              <a:gd name="connsiteY2" fmla="*/ 1 h 1708227"/>
              <a:gd name="connsiteX3" fmla="*/ 854114 w 1708227"/>
              <a:gd name="connsiteY3" fmla="*/ 1 h 1708227"/>
              <a:gd name="connsiteX4" fmla="*/ 1708227 w 1708227"/>
              <a:gd name="connsiteY4" fmla="*/ 854114 h 1708227"/>
              <a:gd name="connsiteX5" fmla="*/ 1708226 w 1708227"/>
              <a:gd name="connsiteY5" fmla="*/ 854134 h 1708227"/>
              <a:gd name="connsiteX6" fmla="*/ 1708226 w 1708227"/>
              <a:gd name="connsiteY6" fmla="*/ 1708227 h 1708227"/>
              <a:gd name="connsiteX7" fmla="*/ 854114 w 1708227"/>
              <a:gd name="connsiteY7" fmla="*/ 1708227 h 1708227"/>
              <a:gd name="connsiteX8" fmla="*/ 854113 w 1708227"/>
              <a:gd name="connsiteY8" fmla="*/ 1708227 h 1708227"/>
              <a:gd name="connsiteX9" fmla="*/ 854113 w 1708227"/>
              <a:gd name="connsiteY9" fmla="*/ 1708227 h 1708227"/>
              <a:gd name="connsiteX10" fmla="*/ 766786 w 1708227"/>
              <a:gd name="connsiteY10" fmla="*/ 1703818 h 1708227"/>
              <a:gd name="connsiteX11" fmla="*/ 1 w 1708227"/>
              <a:gd name="connsiteY11" fmla="*/ 854114 h 1708227"/>
              <a:gd name="connsiteX12" fmla="*/ 1 w 1708227"/>
              <a:gd name="connsiteY12" fmla="*/ 854113 h 1708227"/>
              <a:gd name="connsiteX13" fmla="*/ 0 w 1708227"/>
              <a:gd name="connsiteY13" fmla="*/ 854113 h 1708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227" h="1708227">
                <a:moveTo>
                  <a:pt x="0" y="0"/>
                </a:moveTo>
                <a:lnTo>
                  <a:pt x="854113" y="0"/>
                </a:lnTo>
                <a:lnTo>
                  <a:pt x="854113" y="1"/>
                </a:lnTo>
                <a:lnTo>
                  <a:pt x="854114" y="1"/>
                </a:lnTo>
                <a:cubicBezTo>
                  <a:pt x="1325828" y="1"/>
                  <a:pt x="1708227" y="382400"/>
                  <a:pt x="1708227" y="854114"/>
                </a:cubicBezTo>
                <a:lnTo>
                  <a:pt x="1708226" y="854134"/>
                </a:lnTo>
                <a:lnTo>
                  <a:pt x="1708226" y="1708227"/>
                </a:lnTo>
                <a:lnTo>
                  <a:pt x="854114" y="1708227"/>
                </a:lnTo>
                <a:lnTo>
                  <a:pt x="854113" y="1708227"/>
                </a:lnTo>
                <a:lnTo>
                  <a:pt x="854113" y="1708227"/>
                </a:lnTo>
                <a:lnTo>
                  <a:pt x="766786" y="1703818"/>
                </a:lnTo>
                <a:cubicBezTo>
                  <a:pt x="336094" y="1660078"/>
                  <a:pt x="1" y="1296346"/>
                  <a:pt x="1" y="854114"/>
                </a:cubicBezTo>
                <a:lnTo>
                  <a:pt x="1" y="854113"/>
                </a:lnTo>
                <a:lnTo>
                  <a:pt x="0" y="854113"/>
                </a:lnTo>
                <a:close/>
              </a:path>
            </a:pathLst>
          </a:custGeom>
          <a:blipFill>
            <a:blip r:embed="rId6"/>
            <a:srcRect/>
            <a:stretch>
              <a:fillRect l="-47348" t="-12527" r="-113152" b="-61191"/>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3" name="Freeform 12">
            <a:extLst>
              <a:ext uri="{FF2B5EF4-FFF2-40B4-BE49-F238E27FC236}">
                <a16:creationId xmlns:a16="http://schemas.microsoft.com/office/drawing/2014/main" id="{6BEF20E9-263A-D65B-32A4-2426B8BDC9A2}"/>
              </a:ext>
            </a:extLst>
          </p:cNvPr>
          <p:cNvSpPr/>
          <p:nvPr/>
        </p:nvSpPr>
        <p:spPr>
          <a:xfrm>
            <a:off x="5933570" y="3472985"/>
            <a:ext cx="1716249" cy="1716249"/>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blipFill>
            <a:blip r:embed="rId7"/>
            <a:srcRect/>
            <a:stretch>
              <a:fillRect l="-58214" t="-38400" r="-26318" b="-1384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6" name="Freeform 15">
            <a:extLst>
              <a:ext uri="{FF2B5EF4-FFF2-40B4-BE49-F238E27FC236}">
                <a16:creationId xmlns:a16="http://schemas.microsoft.com/office/drawing/2014/main" id="{311ECF41-6B46-3D9B-8B4C-0D232785E527}"/>
              </a:ext>
            </a:extLst>
          </p:cNvPr>
          <p:cNvSpPr/>
          <p:nvPr/>
        </p:nvSpPr>
        <p:spPr>
          <a:xfrm>
            <a:off x="5925388" y="5189234"/>
            <a:ext cx="1716250" cy="1716250"/>
          </a:xfrm>
          <a:custGeom>
            <a:avLst/>
            <a:gdLst>
              <a:gd name="connsiteX0" fmla="*/ 0 w 1708227"/>
              <a:gd name="connsiteY0" fmla="*/ 0 h 1708227"/>
              <a:gd name="connsiteX1" fmla="*/ 854113 w 1708227"/>
              <a:gd name="connsiteY1" fmla="*/ 0 h 1708227"/>
              <a:gd name="connsiteX2" fmla="*/ 854113 w 1708227"/>
              <a:gd name="connsiteY2" fmla="*/ 1 h 1708227"/>
              <a:gd name="connsiteX3" fmla="*/ 854114 w 1708227"/>
              <a:gd name="connsiteY3" fmla="*/ 1 h 1708227"/>
              <a:gd name="connsiteX4" fmla="*/ 1708227 w 1708227"/>
              <a:gd name="connsiteY4" fmla="*/ 854114 h 1708227"/>
              <a:gd name="connsiteX5" fmla="*/ 1708226 w 1708227"/>
              <a:gd name="connsiteY5" fmla="*/ 854134 h 1708227"/>
              <a:gd name="connsiteX6" fmla="*/ 1708226 w 1708227"/>
              <a:gd name="connsiteY6" fmla="*/ 1708227 h 1708227"/>
              <a:gd name="connsiteX7" fmla="*/ 854114 w 1708227"/>
              <a:gd name="connsiteY7" fmla="*/ 1708227 h 1708227"/>
              <a:gd name="connsiteX8" fmla="*/ 854113 w 1708227"/>
              <a:gd name="connsiteY8" fmla="*/ 1708227 h 1708227"/>
              <a:gd name="connsiteX9" fmla="*/ 854113 w 1708227"/>
              <a:gd name="connsiteY9" fmla="*/ 1708227 h 1708227"/>
              <a:gd name="connsiteX10" fmla="*/ 766786 w 1708227"/>
              <a:gd name="connsiteY10" fmla="*/ 1703818 h 1708227"/>
              <a:gd name="connsiteX11" fmla="*/ 1 w 1708227"/>
              <a:gd name="connsiteY11" fmla="*/ 854114 h 1708227"/>
              <a:gd name="connsiteX12" fmla="*/ 1 w 1708227"/>
              <a:gd name="connsiteY12" fmla="*/ 854113 h 1708227"/>
              <a:gd name="connsiteX13" fmla="*/ 0 w 1708227"/>
              <a:gd name="connsiteY13" fmla="*/ 854113 h 1708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227" h="1708227">
                <a:moveTo>
                  <a:pt x="0" y="0"/>
                </a:moveTo>
                <a:lnTo>
                  <a:pt x="854113" y="0"/>
                </a:lnTo>
                <a:lnTo>
                  <a:pt x="854113" y="1"/>
                </a:lnTo>
                <a:lnTo>
                  <a:pt x="854114" y="1"/>
                </a:lnTo>
                <a:cubicBezTo>
                  <a:pt x="1325828" y="1"/>
                  <a:pt x="1708227" y="382400"/>
                  <a:pt x="1708227" y="854114"/>
                </a:cubicBezTo>
                <a:lnTo>
                  <a:pt x="1708226" y="854134"/>
                </a:lnTo>
                <a:lnTo>
                  <a:pt x="1708226" y="1708227"/>
                </a:lnTo>
                <a:lnTo>
                  <a:pt x="854114" y="1708227"/>
                </a:lnTo>
                <a:lnTo>
                  <a:pt x="854113" y="1708227"/>
                </a:lnTo>
                <a:lnTo>
                  <a:pt x="854113" y="1708227"/>
                </a:lnTo>
                <a:lnTo>
                  <a:pt x="766786" y="1703818"/>
                </a:lnTo>
                <a:cubicBezTo>
                  <a:pt x="336094" y="1660078"/>
                  <a:pt x="1" y="1296346"/>
                  <a:pt x="1" y="854114"/>
                </a:cubicBezTo>
                <a:lnTo>
                  <a:pt x="1" y="854113"/>
                </a:lnTo>
                <a:lnTo>
                  <a:pt x="0" y="854113"/>
                </a:lnTo>
                <a:close/>
              </a:path>
            </a:pathLst>
          </a:custGeom>
          <a:blipFill>
            <a:blip r:embed="rId8"/>
            <a:srcRect/>
            <a:stretch>
              <a:fillRect l="-97125" t="-25862" r="-477" b="-17054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25" name="Freeform 24">
            <a:extLst>
              <a:ext uri="{FF2B5EF4-FFF2-40B4-BE49-F238E27FC236}">
                <a16:creationId xmlns:a16="http://schemas.microsoft.com/office/drawing/2014/main" id="{C8928012-27A1-9603-E35B-ABBE3E375194}"/>
              </a:ext>
            </a:extLst>
          </p:cNvPr>
          <p:cNvSpPr/>
          <p:nvPr/>
        </p:nvSpPr>
        <p:spPr>
          <a:xfrm>
            <a:off x="9354998" y="1713889"/>
            <a:ext cx="1758462" cy="1758462"/>
          </a:xfrm>
          <a:custGeom>
            <a:avLst/>
            <a:gdLst>
              <a:gd name="connsiteX0" fmla="*/ 0 w 1758462"/>
              <a:gd name="connsiteY0" fmla="*/ 0 h 1758462"/>
              <a:gd name="connsiteX1" fmla="*/ 1757623 w 1758462"/>
              <a:gd name="connsiteY1" fmla="*/ 0 h 1758462"/>
              <a:gd name="connsiteX2" fmla="*/ 1758462 w 1758462"/>
              <a:gd name="connsiteY2" fmla="*/ 16617 h 1758462"/>
              <a:gd name="connsiteX3" fmla="*/ 1758462 w 1758462"/>
              <a:gd name="connsiteY3" fmla="*/ 16650 h 1758462"/>
              <a:gd name="connsiteX4" fmla="*/ 1749469 w 1758462"/>
              <a:gd name="connsiteY4" fmla="*/ 194725 h 1758462"/>
              <a:gd name="connsiteX5" fmla="*/ 16635 w 1758462"/>
              <a:gd name="connsiteY5" fmla="*/ 1758462 h 1758462"/>
              <a:gd name="connsiteX6" fmla="*/ 0 w 1758462"/>
              <a:gd name="connsiteY6" fmla="*/ 1757622 h 1758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8462" h="1758462">
                <a:moveTo>
                  <a:pt x="0" y="0"/>
                </a:moveTo>
                <a:lnTo>
                  <a:pt x="1757623" y="0"/>
                </a:lnTo>
                <a:lnTo>
                  <a:pt x="1758462" y="16617"/>
                </a:lnTo>
                <a:lnTo>
                  <a:pt x="1758462" y="16650"/>
                </a:lnTo>
                <a:lnTo>
                  <a:pt x="1749469" y="194725"/>
                </a:lnTo>
                <a:cubicBezTo>
                  <a:pt x="1660271" y="1073053"/>
                  <a:pt x="918495" y="1758462"/>
                  <a:pt x="16635" y="1758462"/>
                </a:cubicBezTo>
                <a:lnTo>
                  <a:pt x="0" y="1757622"/>
                </a:lnTo>
                <a:close/>
              </a:path>
            </a:pathLst>
          </a:custGeom>
          <a:blipFill>
            <a:blip r:embed="rId9"/>
            <a:srcRect/>
            <a:stretch>
              <a:fillRect l="-64868" t="-8914" r="-97487" b="-66038"/>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32" name="Freeform 31">
            <a:extLst>
              <a:ext uri="{FF2B5EF4-FFF2-40B4-BE49-F238E27FC236}">
                <a16:creationId xmlns:a16="http://schemas.microsoft.com/office/drawing/2014/main" id="{DCF2341B-5646-AC1D-5CDB-3DF12B0BF77E}"/>
              </a:ext>
            </a:extLst>
          </p:cNvPr>
          <p:cNvSpPr/>
          <p:nvPr/>
        </p:nvSpPr>
        <p:spPr>
          <a:xfrm>
            <a:off x="79455" y="5173948"/>
            <a:ext cx="1716250" cy="1716250"/>
          </a:xfrm>
          <a:custGeom>
            <a:avLst/>
            <a:gdLst>
              <a:gd name="connsiteX0" fmla="*/ 858126 w 1716250"/>
              <a:gd name="connsiteY0" fmla="*/ 0 h 1716250"/>
              <a:gd name="connsiteX1" fmla="*/ 1716250 w 1716250"/>
              <a:gd name="connsiteY1" fmla="*/ 0 h 1716250"/>
              <a:gd name="connsiteX2" fmla="*/ 1716250 w 1716250"/>
              <a:gd name="connsiteY2" fmla="*/ 858125 h 1716250"/>
              <a:gd name="connsiteX3" fmla="*/ 1716249 w 1716250"/>
              <a:gd name="connsiteY3" fmla="*/ 858125 h 1716250"/>
              <a:gd name="connsiteX4" fmla="*/ 1716249 w 1716250"/>
              <a:gd name="connsiteY4" fmla="*/ 858126 h 1716250"/>
              <a:gd name="connsiteX5" fmla="*/ 945863 w 1716250"/>
              <a:gd name="connsiteY5" fmla="*/ 1711820 h 1716250"/>
              <a:gd name="connsiteX6" fmla="*/ 858126 w 1716250"/>
              <a:gd name="connsiteY6" fmla="*/ 1716250 h 1716250"/>
              <a:gd name="connsiteX7" fmla="*/ 858125 w 1716250"/>
              <a:gd name="connsiteY7" fmla="*/ 1716250 h 1716250"/>
              <a:gd name="connsiteX8" fmla="*/ 1 w 1716250"/>
              <a:gd name="connsiteY8" fmla="*/ 1716250 h 1716250"/>
              <a:gd name="connsiteX9" fmla="*/ 1 w 1716250"/>
              <a:gd name="connsiteY9" fmla="*/ 858146 h 1716250"/>
              <a:gd name="connsiteX10" fmla="*/ 0 w 1716250"/>
              <a:gd name="connsiteY10" fmla="*/ 858126 h 1716250"/>
              <a:gd name="connsiteX11" fmla="*/ 858125 w 1716250"/>
              <a:gd name="connsiteY11" fmla="*/ 1 h 1716250"/>
              <a:gd name="connsiteX12" fmla="*/ 858126 w 1716250"/>
              <a:gd name="connsiteY12" fmla="*/ 1 h 171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16250" h="1716250">
                <a:moveTo>
                  <a:pt x="858126" y="0"/>
                </a:moveTo>
                <a:lnTo>
                  <a:pt x="1716250" y="0"/>
                </a:lnTo>
                <a:lnTo>
                  <a:pt x="1716250" y="858125"/>
                </a:lnTo>
                <a:lnTo>
                  <a:pt x="1716249" y="858125"/>
                </a:lnTo>
                <a:lnTo>
                  <a:pt x="1716249" y="858126"/>
                </a:lnTo>
                <a:cubicBezTo>
                  <a:pt x="1716249" y="1302435"/>
                  <a:pt x="1378577" y="1667875"/>
                  <a:pt x="945863" y="1711820"/>
                </a:cubicBezTo>
                <a:lnTo>
                  <a:pt x="858126" y="1716250"/>
                </a:lnTo>
                <a:lnTo>
                  <a:pt x="858125" y="1716250"/>
                </a:lnTo>
                <a:lnTo>
                  <a:pt x="1" y="1716250"/>
                </a:lnTo>
                <a:lnTo>
                  <a:pt x="1" y="858146"/>
                </a:lnTo>
                <a:lnTo>
                  <a:pt x="0" y="858126"/>
                </a:lnTo>
                <a:cubicBezTo>
                  <a:pt x="0" y="384196"/>
                  <a:pt x="384195" y="1"/>
                  <a:pt x="858125" y="1"/>
                </a:cubicBezTo>
                <a:lnTo>
                  <a:pt x="858126" y="1"/>
                </a:lnTo>
                <a:close/>
              </a:path>
            </a:pathLst>
          </a:custGeom>
          <a:blipFill>
            <a:blip r:embed="rId10"/>
            <a:srcRect/>
            <a:stretch>
              <a:fillRect l="-32152" t="-19662" r="-22436" b="-112153"/>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38" name="Freeform 37">
            <a:extLst>
              <a:ext uri="{FF2B5EF4-FFF2-40B4-BE49-F238E27FC236}">
                <a16:creationId xmlns:a16="http://schemas.microsoft.com/office/drawing/2014/main" id="{CBD285A0-86B0-7F25-43F7-E936503D406E}"/>
              </a:ext>
            </a:extLst>
          </p:cNvPr>
          <p:cNvSpPr/>
          <p:nvPr/>
        </p:nvSpPr>
        <p:spPr>
          <a:xfrm>
            <a:off x="7633733" y="3469895"/>
            <a:ext cx="1722430" cy="1722430"/>
          </a:xfrm>
          <a:custGeom>
            <a:avLst/>
            <a:gdLst>
              <a:gd name="connsiteX0" fmla="*/ 0 w 1722430"/>
              <a:gd name="connsiteY0" fmla="*/ 0 h 1722430"/>
              <a:gd name="connsiteX1" fmla="*/ 1721608 w 1722430"/>
              <a:gd name="connsiteY1" fmla="*/ 0 h 1722430"/>
              <a:gd name="connsiteX2" fmla="*/ 1722430 w 1722430"/>
              <a:gd name="connsiteY2" fmla="*/ 16277 h 1722430"/>
              <a:gd name="connsiteX3" fmla="*/ 1722430 w 1722430"/>
              <a:gd name="connsiteY3" fmla="*/ 16309 h 1722430"/>
              <a:gd name="connsiteX4" fmla="*/ 1713622 w 1722430"/>
              <a:gd name="connsiteY4" fmla="*/ 190735 h 1722430"/>
              <a:gd name="connsiteX5" fmla="*/ 16294 w 1722430"/>
              <a:gd name="connsiteY5" fmla="*/ 1722430 h 1722430"/>
              <a:gd name="connsiteX6" fmla="*/ 0 w 1722430"/>
              <a:gd name="connsiteY6" fmla="*/ 1721608 h 172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2430" h="1722430">
                <a:moveTo>
                  <a:pt x="0" y="0"/>
                </a:moveTo>
                <a:lnTo>
                  <a:pt x="1721608" y="0"/>
                </a:lnTo>
                <a:lnTo>
                  <a:pt x="1722430" y="16277"/>
                </a:lnTo>
                <a:lnTo>
                  <a:pt x="1722430" y="16309"/>
                </a:lnTo>
                <a:lnTo>
                  <a:pt x="1713622" y="190735"/>
                </a:lnTo>
                <a:cubicBezTo>
                  <a:pt x="1626251" y="1051066"/>
                  <a:pt x="899675" y="1722430"/>
                  <a:pt x="16294" y="1722430"/>
                </a:cubicBezTo>
                <a:lnTo>
                  <a:pt x="0" y="1721608"/>
                </a:lnTo>
                <a:close/>
              </a:path>
            </a:pathLst>
          </a:custGeom>
          <a:blipFill dpi="0" rotWithShape="1">
            <a:blip r:embed="rId11"/>
            <a:srcRect/>
            <a:stretch>
              <a:fillRect l="-159079" t="-20986" r="-118127" b="-130486"/>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41" name="Picture 40" descr="A pink and black triangle&#10;&#10;Description automatically generated">
            <a:extLst>
              <a:ext uri="{FF2B5EF4-FFF2-40B4-BE49-F238E27FC236}">
                <a16:creationId xmlns:a16="http://schemas.microsoft.com/office/drawing/2014/main" id="{BCFBD011-FE17-11BD-B0CF-C2D0A1FFEF9F}"/>
              </a:ext>
            </a:extLst>
          </p:cNvPr>
          <p:cNvPicPr>
            <a:picLocks noChangeAspect="1"/>
          </p:cNvPicPr>
          <p:nvPr/>
        </p:nvPicPr>
        <p:blipFill>
          <a:blip r:embed="rId12"/>
          <a:stretch>
            <a:fillRect/>
          </a:stretch>
        </p:blipFill>
        <p:spPr>
          <a:xfrm rot="5400000">
            <a:off x="8832397" y="-999196"/>
            <a:ext cx="877395" cy="1754790"/>
          </a:xfrm>
          <a:prstGeom prst="rect">
            <a:avLst/>
          </a:prstGeom>
        </p:spPr>
      </p:pic>
    </p:spTree>
    <p:extLst>
      <p:ext uri="{BB962C8B-B14F-4D97-AF65-F5344CB8AC3E}">
        <p14:creationId xmlns:p14="http://schemas.microsoft.com/office/powerpoint/2010/main" val="98521343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150"/>
                                        <p:tgtEl>
                                          <p:spTgt spid="41"/>
                                        </p:tgtEl>
                                      </p:cBhvr>
                                    </p:animEffect>
                                    <p:set>
                                      <p:cBhvr>
                                        <p:cTn id="7" dur="1" fill="hold">
                                          <p:stCondLst>
                                            <p:cond delay="149"/>
                                          </p:stCondLst>
                                        </p:cTn>
                                        <p:tgtEl>
                                          <p:spTgt spid="41"/>
                                        </p:tgtEl>
                                        <p:attrNameLst>
                                          <p:attrName>style.visibility</p:attrName>
                                        </p:attrNameLst>
                                      </p:cBhvr>
                                      <p:to>
                                        <p:strVal val="hidden"/>
                                      </p:to>
                                    </p:set>
                                  </p:childTnLst>
                                </p:cTn>
                              </p:par>
                              <p:par>
                                <p:cTn id="8" presetID="1" presetClass="entr" presetSubtype="0" fill="hold" grpId="0" nodeType="withEffect">
                                  <p:stCondLst>
                                    <p:cond delay="100"/>
                                  </p:stCondLst>
                                  <p:childTnLst>
                                    <p:set>
                                      <p:cBhvr>
                                        <p:cTn id="9" dur="1" fill="hold">
                                          <p:stCondLst>
                                            <p:cond delay="0"/>
                                          </p:stCondLst>
                                        </p:cTn>
                                        <p:tgtEl>
                                          <p:spTgt spid="7"/>
                                        </p:tgtEl>
                                        <p:attrNameLst>
                                          <p:attrName>style.visibility</p:attrName>
                                        </p:attrNameLst>
                                      </p:cBhvr>
                                      <p:to>
                                        <p:strVal val="visible"/>
                                      </p:to>
                                    </p:set>
                                  </p:childTnLst>
                                </p:cTn>
                              </p:par>
                              <p:par>
                                <p:cTn id="10" presetID="1" presetClass="entr" presetSubtype="0" fill="hold" grpId="0" nodeType="withEffect">
                                  <p:stCondLst>
                                    <p:cond delay="200"/>
                                  </p:stCondLst>
                                  <p:childTnLst>
                                    <p:set>
                                      <p:cBhvr>
                                        <p:cTn id="11" dur="1" fill="hold">
                                          <p:stCondLst>
                                            <p:cond delay="0"/>
                                          </p:stCondLst>
                                        </p:cTn>
                                        <p:tgtEl>
                                          <p:spTgt spid="25"/>
                                        </p:tgtEl>
                                        <p:attrNameLst>
                                          <p:attrName>style.visibility</p:attrName>
                                        </p:attrNameLst>
                                      </p:cBhvr>
                                      <p:to>
                                        <p:strVal val="visible"/>
                                      </p:to>
                                    </p:set>
                                  </p:childTnLst>
                                </p:cTn>
                              </p:par>
                              <p:par>
                                <p:cTn id="12" presetID="1" presetClass="entr" presetSubtype="0"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childTnLst>
                                </p:cTn>
                              </p:par>
                              <p:par>
                                <p:cTn id="14" presetID="1" presetClass="entr" presetSubtype="0" fill="hold" grpId="0" nodeType="withEffect">
                                  <p:stCondLst>
                                    <p:cond delay="400"/>
                                  </p:stCondLst>
                                  <p:childTnLst>
                                    <p:set>
                                      <p:cBhvr>
                                        <p:cTn id="15" dur="1" fill="hold">
                                          <p:stCondLst>
                                            <p:cond delay="0"/>
                                          </p:stCondLst>
                                        </p:cTn>
                                        <p:tgtEl>
                                          <p:spTgt spid="2"/>
                                        </p:tgtEl>
                                        <p:attrNameLst>
                                          <p:attrName>style.visibility</p:attrName>
                                        </p:attrNameLst>
                                      </p:cBhvr>
                                      <p:to>
                                        <p:strVal val="visible"/>
                                      </p:to>
                                    </p:set>
                                  </p:childTnLst>
                                </p:cTn>
                              </p:par>
                              <p:par>
                                <p:cTn id="16" presetID="1" presetClass="entr" presetSubtype="0" fill="hold" grpId="0" nodeType="withEffect">
                                  <p:stCondLst>
                                    <p:cond delay="500"/>
                                  </p:stCondLst>
                                  <p:childTnLst>
                                    <p:set>
                                      <p:cBhvr>
                                        <p:cTn id="17" dur="1" fill="hold">
                                          <p:stCondLst>
                                            <p:cond delay="0"/>
                                          </p:stCondLst>
                                        </p:cTn>
                                        <p:tgtEl>
                                          <p:spTgt spid="9"/>
                                        </p:tgtEl>
                                        <p:attrNameLst>
                                          <p:attrName>style.visibility</p:attrName>
                                        </p:attrNameLst>
                                      </p:cBhvr>
                                      <p:to>
                                        <p:strVal val="visible"/>
                                      </p:to>
                                    </p:set>
                                  </p:childTnLst>
                                </p:cTn>
                              </p:par>
                              <p:par>
                                <p:cTn id="18" presetID="1" presetClass="entr" presetSubtype="0" fill="hold" grpId="0" nodeType="withEffect">
                                  <p:stCondLst>
                                    <p:cond delay="600"/>
                                  </p:stCondLst>
                                  <p:childTnLst>
                                    <p:set>
                                      <p:cBhvr>
                                        <p:cTn id="19" dur="1" fill="hold">
                                          <p:stCondLst>
                                            <p:cond delay="0"/>
                                          </p:stCondLst>
                                        </p:cTn>
                                        <p:tgtEl>
                                          <p:spTgt spid="11"/>
                                        </p:tgtEl>
                                        <p:attrNameLst>
                                          <p:attrName>style.visibility</p:attrName>
                                        </p:attrNameLst>
                                      </p:cBhvr>
                                      <p:to>
                                        <p:strVal val="visible"/>
                                      </p:to>
                                    </p:set>
                                  </p:childTnLst>
                                </p:cTn>
                              </p:par>
                              <p:par>
                                <p:cTn id="20" presetID="1" presetClass="entr" presetSubtype="0" fill="hold" grpId="0" nodeType="withEffect">
                                  <p:stCondLst>
                                    <p:cond delay="700"/>
                                  </p:stCondLst>
                                  <p:childTnLst>
                                    <p:set>
                                      <p:cBhvr>
                                        <p:cTn id="21" dur="1" fill="hold">
                                          <p:stCondLst>
                                            <p:cond delay="0"/>
                                          </p:stCondLst>
                                        </p:cTn>
                                        <p:tgtEl>
                                          <p:spTgt spid="32"/>
                                        </p:tgtEl>
                                        <p:attrNameLst>
                                          <p:attrName>style.visibility</p:attrName>
                                        </p:attrNameLst>
                                      </p:cBhvr>
                                      <p:to>
                                        <p:strVal val="visible"/>
                                      </p:to>
                                    </p:set>
                                  </p:childTnLst>
                                </p:cTn>
                              </p:par>
                              <p:par>
                                <p:cTn id="22" presetID="1" presetClass="entr" presetSubtype="0" fill="hold" grpId="0" nodeType="withEffect">
                                  <p:stCondLst>
                                    <p:cond delay="500"/>
                                  </p:stCondLst>
                                  <p:childTnLst>
                                    <p:set>
                                      <p:cBhvr>
                                        <p:cTn id="23" dur="1" fill="hold">
                                          <p:stCondLst>
                                            <p:cond delay="0"/>
                                          </p:stCondLst>
                                        </p:cTn>
                                        <p:tgtEl>
                                          <p:spTgt spid="38"/>
                                        </p:tgtEl>
                                        <p:attrNameLst>
                                          <p:attrName>style.visibility</p:attrName>
                                        </p:attrNameLst>
                                      </p:cBhvr>
                                      <p:to>
                                        <p:strVal val="visible"/>
                                      </p:to>
                                    </p:set>
                                  </p:childTnLst>
                                </p:cTn>
                              </p:par>
                              <p:par>
                                <p:cTn id="24" presetID="1" presetClass="entr" presetSubtype="0" fill="hold" grpId="0" nodeType="withEffect">
                                  <p:stCondLst>
                                    <p:cond delay="600"/>
                                  </p:stCondLst>
                                  <p:childTnLst>
                                    <p:set>
                                      <p:cBhvr>
                                        <p:cTn id="25" dur="1" fill="hold">
                                          <p:stCondLst>
                                            <p:cond delay="0"/>
                                          </p:stCondLst>
                                        </p:cTn>
                                        <p:tgtEl>
                                          <p:spTgt spid="13"/>
                                        </p:tgtEl>
                                        <p:attrNameLst>
                                          <p:attrName>style.visibility</p:attrName>
                                        </p:attrNameLst>
                                      </p:cBhvr>
                                      <p:to>
                                        <p:strVal val="visible"/>
                                      </p:to>
                                    </p:set>
                                  </p:childTnLst>
                                </p:cTn>
                              </p:par>
                              <p:par>
                                <p:cTn id="26" presetID="1" presetClass="entr" presetSubtype="0" fill="hold" grpId="0" nodeType="withEffect">
                                  <p:stCondLst>
                                    <p:cond delay="700"/>
                                  </p:stCondLst>
                                  <p:childTnLst>
                                    <p:set>
                                      <p:cBhvr>
                                        <p:cTn id="27"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9" grpId="0" animBg="1"/>
      <p:bldP spid="10" grpId="0" animBg="1"/>
      <p:bldP spid="11" grpId="0" animBg="1"/>
      <p:bldP spid="13" grpId="0" animBg="1"/>
      <p:bldP spid="16" grpId="0" animBg="1"/>
      <p:bldP spid="25" grpId="0" animBg="1"/>
      <p:bldP spid="32" grpId="0" animBg="1"/>
      <p:bldP spid="3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0843"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TextBox 10">
            <a:extLst>
              <a:ext uri="{FF2B5EF4-FFF2-40B4-BE49-F238E27FC236}">
                <a16:creationId xmlns:a16="http://schemas.microsoft.com/office/drawing/2014/main" id="{6B03FA50-4D94-290B-9017-54697508A49F}"/>
              </a:ext>
            </a:extLst>
          </p:cNvPr>
          <p:cNvSpPr txBox="1"/>
          <p:nvPr/>
        </p:nvSpPr>
        <p:spPr>
          <a:xfrm>
            <a:off x="0" y="755226"/>
            <a:ext cx="12192000" cy="1979966"/>
          </a:xfrm>
          <a:prstGeom prst="rect">
            <a:avLst/>
          </a:prstGeom>
          <a:noFill/>
          <a:effectLst/>
        </p:spPr>
        <p:txBody>
          <a:bodyPr wrap="square" lIns="0" tIns="0" rIns="0" bIns="0" rtlCol="0">
            <a:spAutoFit/>
          </a:bodyPr>
          <a:lstStyle/>
          <a:p>
            <a:pPr algn="ctr">
              <a:lnSpc>
                <a:spcPct val="80000"/>
              </a:lnSpc>
            </a:pPr>
            <a:r>
              <a:rPr lang="en-BE" sz="8000" b="1" spc="-200">
                <a:solidFill>
                  <a:srgbClr val="C6024B"/>
                </a:solidFill>
                <a:latin typeface="Flanders Art Sans Black" pitchFamily="2" charset="77"/>
              </a:rPr>
              <a:t>KWALITEITSVOL</a:t>
            </a:r>
            <a:br>
              <a:rPr lang="en-BE" sz="8000" b="1" spc="-200">
                <a:solidFill>
                  <a:srgbClr val="C6024B"/>
                </a:solidFill>
                <a:latin typeface="Flanders Art Sans Black" pitchFamily="2" charset="77"/>
              </a:rPr>
            </a:br>
            <a:r>
              <a:rPr lang="en-BE" sz="8000" b="1" spc="-200">
                <a:solidFill>
                  <a:srgbClr val="C6024B"/>
                </a:solidFill>
                <a:latin typeface="Flanders Art Sans Black" pitchFamily="2" charset="77"/>
              </a:rPr>
              <a:t>ONDERWIJS</a:t>
            </a:r>
          </a:p>
        </p:txBody>
      </p:sp>
      <p:sp>
        <p:nvSpPr>
          <p:cNvPr id="39" name="Rounded Rectangle 38">
            <a:extLst>
              <a:ext uri="{FF2B5EF4-FFF2-40B4-BE49-F238E27FC236}">
                <a16:creationId xmlns:a16="http://schemas.microsoft.com/office/drawing/2014/main" id="{7EDDD278-E031-DF0E-4DBB-E6A8922FE8F5}"/>
              </a:ext>
            </a:extLst>
          </p:cNvPr>
          <p:cNvSpPr/>
          <p:nvPr/>
        </p:nvSpPr>
        <p:spPr>
          <a:xfrm>
            <a:off x="479425" y="5292241"/>
            <a:ext cx="2592388"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overdracht</a:t>
            </a:r>
            <a:br>
              <a:rPr lang="nl-NL" sz="2400">
                <a:solidFill>
                  <a:srgbClr val="C6004C"/>
                </a:solidFill>
                <a:latin typeface="Flanders Art Sans Medium" pitchFamily="2" charset="77"/>
              </a:rPr>
            </a:br>
            <a:r>
              <a:rPr lang="nl-NL" sz="2400">
                <a:solidFill>
                  <a:srgbClr val="C6004C"/>
                </a:solidFill>
                <a:latin typeface="Flanders Art Sans Medium" pitchFamily="2" charset="77"/>
              </a:rPr>
              <a:t>van kennis</a:t>
            </a:r>
            <a:br>
              <a:rPr lang="nl-NL" sz="2400">
                <a:solidFill>
                  <a:srgbClr val="C6004C"/>
                </a:solidFill>
                <a:latin typeface="Flanders Art Sans Medium" pitchFamily="2" charset="77"/>
              </a:rPr>
            </a:br>
            <a:r>
              <a:rPr lang="nl-NL" sz="2400">
                <a:solidFill>
                  <a:srgbClr val="C6004C"/>
                </a:solidFill>
                <a:latin typeface="Flanders Art Sans Medium" pitchFamily="2" charset="77"/>
              </a:rPr>
              <a:t>en cultuur</a:t>
            </a:r>
          </a:p>
        </p:txBody>
      </p:sp>
      <p:sp>
        <p:nvSpPr>
          <p:cNvPr id="40" name="Rounded Rectangle 39">
            <a:extLst>
              <a:ext uri="{FF2B5EF4-FFF2-40B4-BE49-F238E27FC236}">
                <a16:creationId xmlns:a16="http://schemas.microsoft.com/office/drawing/2014/main" id="{CAC3E551-772E-B395-F040-4C469CAE1F24}"/>
              </a:ext>
            </a:extLst>
          </p:cNvPr>
          <p:cNvSpPr/>
          <p:nvPr/>
        </p:nvSpPr>
        <p:spPr>
          <a:xfrm>
            <a:off x="3353250" y="5291940"/>
            <a:ext cx="2592388"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duurzame leerwinst</a:t>
            </a:r>
          </a:p>
        </p:txBody>
      </p:sp>
      <p:sp>
        <p:nvSpPr>
          <p:cNvPr id="41" name="Rounded Rectangle 40">
            <a:extLst>
              <a:ext uri="{FF2B5EF4-FFF2-40B4-BE49-F238E27FC236}">
                <a16:creationId xmlns:a16="http://schemas.microsoft.com/office/drawing/2014/main" id="{91F6AB22-AD29-0C11-FD3D-014CD3DBF7A5}"/>
              </a:ext>
            </a:extLst>
          </p:cNvPr>
          <p:cNvSpPr/>
          <p:nvPr/>
        </p:nvSpPr>
        <p:spPr>
          <a:xfrm>
            <a:off x="6195142" y="5291940"/>
            <a:ext cx="2592388"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brede </a:t>
            </a:r>
            <a:r>
              <a:rPr lang="nl-NL" sz="2400" err="1">
                <a:solidFill>
                  <a:srgbClr val="C6004C"/>
                </a:solidFill>
                <a:latin typeface="Flanders Art Sans Medium" pitchFamily="2" charset="77"/>
              </a:rPr>
              <a:t>persoonlijkheids-ontwikkeling</a:t>
            </a:r>
            <a:endParaRPr lang="nl-NL" sz="2400">
              <a:solidFill>
                <a:srgbClr val="C6004C"/>
              </a:solidFill>
              <a:latin typeface="Flanders Art Sans Medium" pitchFamily="2" charset="77"/>
            </a:endParaRPr>
          </a:p>
        </p:txBody>
      </p:sp>
      <p:sp>
        <p:nvSpPr>
          <p:cNvPr id="42" name="Rounded Rectangle 41">
            <a:extLst>
              <a:ext uri="{FF2B5EF4-FFF2-40B4-BE49-F238E27FC236}">
                <a16:creationId xmlns:a16="http://schemas.microsoft.com/office/drawing/2014/main" id="{2B53095A-E2E0-24A4-C8B1-98B06B0E4F6A}"/>
              </a:ext>
            </a:extLst>
          </p:cNvPr>
          <p:cNvSpPr/>
          <p:nvPr/>
        </p:nvSpPr>
        <p:spPr>
          <a:xfrm>
            <a:off x="9083675" y="5291940"/>
            <a:ext cx="2628900"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opvoeden</a:t>
            </a:r>
            <a:br>
              <a:rPr lang="nl-NL" sz="2400">
                <a:solidFill>
                  <a:srgbClr val="C6004C"/>
                </a:solidFill>
                <a:latin typeface="Flanders Art Sans Medium" pitchFamily="2" charset="77"/>
              </a:rPr>
            </a:br>
            <a:r>
              <a:rPr lang="nl-NL" sz="2400">
                <a:solidFill>
                  <a:srgbClr val="C6004C"/>
                </a:solidFill>
                <a:latin typeface="Flanders Art Sans Medium" pitchFamily="2" charset="77"/>
              </a:rPr>
              <a:t>tot actief</a:t>
            </a:r>
            <a:br>
              <a:rPr lang="nl-NL" sz="2400">
                <a:solidFill>
                  <a:srgbClr val="C6004C"/>
                </a:solidFill>
                <a:latin typeface="Flanders Art Sans Medium" pitchFamily="2" charset="77"/>
              </a:rPr>
            </a:br>
            <a:r>
              <a:rPr lang="nl-NL" sz="2400">
                <a:solidFill>
                  <a:srgbClr val="C6004C"/>
                </a:solidFill>
                <a:latin typeface="Flanders Art Sans Medium" pitchFamily="2" charset="77"/>
              </a:rPr>
              <a:t>burgerschap</a:t>
            </a:r>
          </a:p>
        </p:txBody>
      </p:sp>
      <p:pic>
        <p:nvPicPr>
          <p:cNvPr id="52" name="Picture 51" descr="A purple and black chevron pattern&#10;&#10;Description automatically generated">
            <a:extLst>
              <a:ext uri="{FF2B5EF4-FFF2-40B4-BE49-F238E27FC236}">
                <a16:creationId xmlns:a16="http://schemas.microsoft.com/office/drawing/2014/main" id="{1C4C2CDF-A399-4B49-93AF-5BBC91AB23B4}"/>
              </a:ext>
            </a:extLst>
          </p:cNvPr>
          <p:cNvPicPr>
            <a:picLocks noChangeAspect="1"/>
          </p:cNvPicPr>
          <p:nvPr/>
        </p:nvPicPr>
        <p:blipFill>
          <a:blip r:embed="rId3"/>
          <a:stretch>
            <a:fillRect/>
          </a:stretch>
        </p:blipFill>
        <p:spPr>
          <a:xfrm>
            <a:off x="1328121" y="3731813"/>
            <a:ext cx="1257361" cy="1259992"/>
          </a:xfrm>
          <a:prstGeom prst="rect">
            <a:avLst/>
          </a:prstGeom>
        </p:spPr>
      </p:pic>
      <p:pic>
        <p:nvPicPr>
          <p:cNvPr id="54" name="Picture 53" descr="A pink and black logo&#10;&#10;Description automatically generated">
            <a:extLst>
              <a:ext uri="{FF2B5EF4-FFF2-40B4-BE49-F238E27FC236}">
                <a16:creationId xmlns:a16="http://schemas.microsoft.com/office/drawing/2014/main" id="{F1A3CB8C-EB8A-39F6-92F9-04F607876F9B}"/>
              </a:ext>
            </a:extLst>
          </p:cNvPr>
          <p:cNvPicPr>
            <a:picLocks noChangeAspect="1"/>
          </p:cNvPicPr>
          <p:nvPr/>
        </p:nvPicPr>
        <p:blipFill>
          <a:blip r:embed="rId4"/>
          <a:stretch>
            <a:fillRect/>
          </a:stretch>
        </p:blipFill>
        <p:spPr>
          <a:xfrm>
            <a:off x="965755" y="3365676"/>
            <a:ext cx="1255991" cy="1255991"/>
          </a:xfrm>
          <a:prstGeom prst="rect">
            <a:avLst/>
          </a:prstGeom>
        </p:spPr>
      </p:pic>
      <p:pic>
        <p:nvPicPr>
          <p:cNvPr id="50" name="Picture 49" descr="A person with hands on hips&#10;&#10;Description automatically generated">
            <a:extLst>
              <a:ext uri="{FF2B5EF4-FFF2-40B4-BE49-F238E27FC236}">
                <a16:creationId xmlns:a16="http://schemas.microsoft.com/office/drawing/2014/main" id="{4FF50AC7-764E-848C-93B8-9D1EA9DDAC9D}"/>
              </a:ext>
            </a:extLst>
          </p:cNvPr>
          <p:cNvPicPr>
            <a:picLocks noChangeAspect="1"/>
          </p:cNvPicPr>
          <p:nvPr/>
        </p:nvPicPr>
        <p:blipFill>
          <a:blip r:embed="rId5"/>
          <a:stretch>
            <a:fillRect/>
          </a:stretch>
        </p:blipFill>
        <p:spPr>
          <a:xfrm>
            <a:off x="1049179" y="2886331"/>
            <a:ext cx="1167672" cy="1979966"/>
          </a:xfrm>
          <a:prstGeom prst="rect">
            <a:avLst/>
          </a:prstGeom>
        </p:spPr>
      </p:pic>
      <p:pic>
        <p:nvPicPr>
          <p:cNvPr id="63" name="Picture 62" descr="A black and purple checkered pattern&#10;&#10;Description automatically generated">
            <a:extLst>
              <a:ext uri="{FF2B5EF4-FFF2-40B4-BE49-F238E27FC236}">
                <a16:creationId xmlns:a16="http://schemas.microsoft.com/office/drawing/2014/main" id="{C4D4D555-20A9-0D01-9814-9B6F1231D891}"/>
              </a:ext>
            </a:extLst>
          </p:cNvPr>
          <p:cNvPicPr>
            <a:picLocks noChangeAspect="1"/>
          </p:cNvPicPr>
          <p:nvPr/>
        </p:nvPicPr>
        <p:blipFill>
          <a:blip r:embed="rId6"/>
          <a:stretch>
            <a:fillRect/>
          </a:stretch>
        </p:blipFill>
        <p:spPr>
          <a:xfrm>
            <a:off x="7192479" y="3016241"/>
            <a:ext cx="1269625" cy="1269625"/>
          </a:xfrm>
          <a:prstGeom prst="rect">
            <a:avLst/>
          </a:prstGeom>
        </p:spPr>
      </p:pic>
      <p:pic>
        <p:nvPicPr>
          <p:cNvPr id="67" name="Picture 66" descr="A pink and black circle&#10;&#10;Description automatically generated">
            <a:extLst>
              <a:ext uri="{FF2B5EF4-FFF2-40B4-BE49-F238E27FC236}">
                <a16:creationId xmlns:a16="http://schemas.microsoft.com/office/drawing/2014/main" id="{6FBF0943-C478-2773-8DF5-DA236B0AACF6}"/>
              </a:ext>
            </a:extLst>
          </p:cNvPr>
          <p:cNvPicPr>
            <a:picLocks noChangeAspect="1"/>
          </p:cNvPicPr>
          <p:nvPr/>
        </p:nvPicPr>
        <p:blipFill>
          <a:blip r:embed="rId7"/>
          <a:stretch>
            <a:fillRect/>
          </a:stretch>
        </p:blipFill>
        <p:spPr>
          <a:xfrm rot="5400000">
            <a:off x="6611902" y="3845190"/>
            <a:ext cx="1257466" cy="1260097"/>
          </a:xfrm>
          <a:prstGeom prst="rect">
            <a:avLst/>
          </a:prstGeom>
        </p:spPr>
      </p:pic>
      <p:pic>
        <p:nvPicPr>
          <p:cNvPr id="61" name="Graphic 60">
            <a:extLst>
              <a:ext uri="{FF2B5EF4-FFF2-40B4-BE49-F238E27FC236}">
                <a16:creationId xmlns:a16="http://schemas.microsoft.com/office/drawing/2014/main" id="{7CE9BF15-8163-F965-D5A3-11F4C8E57D81}"/>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r="66227"/>
          <a:stretch/>
        </p:blipFill>
        <p:spPr>
          <a:xfrm>
            <a:off x="6705786" y="3103759"/>
            <a:ext cx="827349" cy="2086796"/>
          </a:xfrm>
          <a:prstGeom prst="rect">
            <a:avLst/>
          </a:prstGeom>
        </p:spPr>
      </p:pic>
      <p:pic>
        <p:nvPicPr>
          <p:cNvPr id="69" name="Graphic 68">
            <a:extLst>
              <a:ext uri="{FF2B5EF4-FFF2-40B4-BE49-F238E27FC236}">
                <a16:creationId xmlns:a16="http://schemas.microsoft.com/office/drawing/2014/main" id="{A82416F5-F371-8C52-3FF7-7546622C1BAF}"/>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l="35570" r="35214"/>
          <a:stretch/>
        </p:blipFill>
        <p:spPr>
          <a:xfrm>
            <a:off x="7463367" y="2735192"/>
            <a:ext cx="715908" cy="2087340"/>
          </a:xfrm>
          <a:prstGeom prst="rect">
            <a:avLst/>
          </a:prstGeom>
        </p:spPr>
      </p:pic>
      <p:pic>
        <p:nvPicPr>
          <p:cNvPr id="77" name="Picture 76" descr="A purple and black circle&#10;&#10;Description automatically generated">
            <a:extLst>
              <a:ext uri="{FF2B5EF4-FFF2-40B4-BE49-F238E27FC236}">
                <a16:creationId xmlns:a16="http://schemas.microsoft.com/office/drawing/2014/main" id="{7CA23EF4-75D4-497C-147A-09CD3B17A3DF}"/>
              </a:ext>
            </a:extLst>
          </p:cNvPr>
          <p:cNvPicPr>
            <a:picLocks noChangeAspect="1"/>
          </p:cNvPicPr>
          <p:nvPr/>
        </p:nvPicPr>
        <p:blipFill>
          <a:blip r:embed="rId10"/>
          <a:stretch>
            <a:fillRect/>
          </a:stretch>
        </p:blipFill>
        <p:spPr>
          <a:xfrm>
            <a:off x="10253758" y="2983401"/>
            <a:ext cx="1291355" cy="1291355"/>
          </a:xfrm>
          <a:prstGeom prst="rect">
            <a:avLst/>
          </a:prstGeom>
        </p:spPr>
      </p:pic>
      <p:pic>
        <p:nvPicPr>
          <p:cNvPr id="83" name="Picture 82" descr="A purple and black chevron pattern&#10;&#10;Description automatically generated">
            <a:extLst>
              <a:ext uri="{FF2B5EF4-FFF2-40B4-BE49-F238E27FC236}">
                <a16:creationId xmlns:a16="http://schemas.microsoft.com/office/drawing/2014/main" id="{A3F1C3FB-063D-1D93-4082-99DD8E3AD5D1}"/>
              </a:ext>
            </a:extLst>
          </p:cNvPr>
          <p:cNvPicPr>
            <a:picLocks noChangeAspect="1"/>
          </p:cNvPicPr>
          <p:nvPr/>
        </p:nvPicPr>
        <p:blipFill>
          <a:blip r:embed="rId3"/>
          <a:stretch>
            <a:fillRect/>
          </a:stretch>
        </p:blipFill>
        <p:spPr>
          <a:xfrm rot="5400000">
            <a:off x="9294835" y="3807985"/>
            <a:ext cx="1254843" cy="1257468"/>
          </a:xfrm>
          <a:prstGeom prst="rect">
            <a:avLst/>
          </a:prstGeom>
        </p:spPr>
      </p:pic>
      <p:pic>
        <p:nvPicPr>
          <p:cNvPr id="79" name="Graphic 78">
            <a:extLst>
              <a:ext uri="{FF2B5EF4-FFF2-40B4-BE49-F238E27FC236}">
                <a16:creationId xmlns:a16="http://schemas.microsoft.com/office/drawing/2014/main" id="{AE2ED39B-F1AE-26A0-1DA5-BE8997EA7DD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137" y="2998899"/>
            <a:ext cx="2263317" cy="2263317"/>
          </a:xfrm>
          <a:prstGeom prst="rect">
            <a:avLst/>
          </a:prstGeom>
        </p:spPr>
      </p:pic>
      <p:sp>
        <p:nvSpPr>
          <p:cNvPr id="84" name="Oval 83">
            <a:extLst>
              <a:ext uri="{FF2B5EF4-FFF2-40B4-BE49-F238E27FC236}">
                <a16:creationId xmlns:a16="http://schemas.microsoft.com/office/drawing/2014/main" id="{DA7496AE-1437-0A7B-1527-6A37FAD462D0}"/>
              </a:ext>
            </a:extLst>
          </p:cNvPr>
          <p:cNvSpPr/>
          <p:nvPr/>
        </p:nvSpPr>
        <p:spPr>
          <a:xfrm>
            <a:off x="10752842" y="3951710"/>
            <a:ext cx="228327" cy="228327"/>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1" name="Picture 90" descr="A black circle on a purple background&#10;&#10;Description automatically generated">
            <a:extLst>
              <a:ext uri="{FF2B5EF4-FFF2-40B4-BE49-F238E27FC236}">
                <a16:creationId xmlns:a16="http://schemas.microsoft.com/office/drawing/2014/main" id="{847C238C-9659-1983-D153-D8081BA081F7}"/>
              </a:ext>
            </a:extLst>
          </p:cNvPr>
          <p:cNvPicPr>
            <a:picLocks noChangeAspect="1"/>
          </p:cNvPicPr>
          <p:nvPr/>
        </p:nvPicPr>
        <p:blipFill>
          <a:blip r:embed="rId13"/>
          <a:stretch>
            <a:fillRect/>
          </a:stretch>
        </p:blipFill>
        <p:spPr>
          <a:xfrm>
            <a:off x="3775053" y="3141992"/>
            <a:ext cx="1254842" cy="1257468"/>
          </a:xfrm>
          <a:prstGeom prst="rect">
            <a:avLst/>
          </a:prstGeom>
        </p:spPr>
      </p:pic>
      <p:pic>
        <p:nvPicPr>
          <p:cNvPr id="99" name="Picture 98" descr="A black and pink checkered pattern&#10;&#10;Description automatically generated">
            <a:extLst>
              <a:ext uri="{FF2B5EF4-FFF2-40B4-BE49-F238E27FC236}">
                <a16:creationId xmlns:a16="http://schemas.microsoft.com/office/drawing/2014/main" id="{1FCFA6BA-0C58-AE46-FA01-0C5C9D167287}"/>
              </a:ext>
            </a:extLst>
          </p:cNvPr>
          <p:cNvPicPr>
            <a:picLocks noChangeAspect="1"/>
          </p:cNvPicPr>
          <p:nvPr/>
        </p:nvPicPr>
        <p:blipFill>
          <a:blip r:embed="rId14"/>
          <a:stretch>
            <a:fillRect/>
          </a:stretch>
        </p:blipFill>
        <p:spPr>
          <a:xfrm>
            <a:off x="3915762" y="4146282"/>
            <a:ext cx="949554" cy="949554"/>
          </a:xfrm>
          <a:prstGeom prst="rect">
            <a:avLst/>
          </a:prstGeom>
        </p:spPr>
      </p:pic>
      <p:pic>
        <p:nvPicPr>
          <p:cNvPr id="89" name="Graphic 88">
            <a:extLst>
              <a:ext uri="{FF2B5EF4-FFF2-40B4-BE49-F238E27FC236}">
                <a16:creationId xmlns:a16="http://schemas.microsoft.com/office/drawing/2014/main" id="{553EDA73-726C-EAB1-ACED-4BDCABACD69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298784" y="3150188"/>
            <a:ext cx="944642" cy="1826308"/>
          </a:xfrm>
          <a:prstGeom prst="rect">
            <a:avLst/>
          </a:prstGeom>
        </p:spPr>
      </p:pic>
      <p:pic>
        <p:nvPicPr>
          <p:cNvPr id="101" name="Picture 100" descr="A purple and black rectangle&#10;&#10;Description automatically generated">
            <a:extLst>
              <a:ext uri="{FF2B5EF4-FFF2-40B4-BE49-F238E27FC236}">
                <a16:creationId xmlns:a16="http://schemas.microsoft.com/office/drawing/2014/main" id="{D0D0CF63-2B58-4915-6B26-6C9D88D31EF8}"/>
              </a:ext>
            </a:extLst>
          </p:cNvPr>
          <p:cNvPicPr>
            <a:picLocks noChangeAspect="1"/>
          </p:cNvPicPr>
          <p:nvPr/>
        </p:nvPicPr>
        <p:blipFill>
          <a:blip r:embed="rId17"/>
          <a:stretch>
            <a:fillRect/>
          </a:stretch>
        </p:blipFill>
        <p:spPr>
          <a:xfrm>
            <a:off x="5182329" y="3642917"/>
            <a:ext cx="570477" cy="1140953"/>
          </a:xfrm>
          <a:prstGeom prst="rect">
            <a:avLst/>
          </a:prstGeom>
        </p:spPr>
      </p:pic>
    </p:spTree>
    <p:extLst>
      <p:ext uri="{BB962C8B-B14F-4D97-AF65-F5344CB8AC3E}">
        <p14:creationId xmlns:p14="http://schemas.microsoft.com/office/powerpoint/2010/main" val="983072866"/>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300" fill="hold"/>
                                        <p:tgtEl>
                                          <p:spTgt spid="54"/>
                                        </p:tgtEl>
                                        <p:attrNameLst>
                                          <p:attrName>ppt_x</p:attrName>
                                        </p:attrNameLst>
                                      </p:cBhvr>
                                      <p:tavLst>
                                        <p:tav tm="0">
                                          <p:val>
                                            <p:strVal val="#ppt_x"/>
                                          </p:val>
                                        </p:tav>
                                        <p:tav tm="100000">
                                          <p:val>
                                            <p:strVal val="#ppt_x"/>
                                          </p:val>
                                        </p:tav>
                                      </p:tavLst>
                                    </p:anim>
                                    <p:anim calcmode="lin" valueType="num">
                                      <p:cBhvr additive="base">
                                        <p:cTn id="8" dur="300" fill="hold"/>
                                        <p:tgtEl>
                                          <p:spTgt spid="54"/>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300" fill="hold"/>
                                        <p:tgtEl>
                                          <p:spTgt spid="52"/>
                                        </p:tgtEl>
                                        <p:attrNameLst>
                                          <p:attrName>ppt_x</p:attrName>
                                        </p:attrNameLst>
                                      </p:cBhvr>
                                      <p:tavLst>
                                        <p:tav tm="0">
                                          <p:val>
                                            <p:strVal val="#ppt_x"/>
                                          </p:val>
                                        </p:tav>
                                        <p:tav tm="100000">
                                          <p:val>
                                            <p:strVal val="#ppt_x"/>
                                          </p:val>
                                        </p:tav>
                                      </p:tavLst>
                                    </p:anim>
                                    <p:anim calcmode="lin" valueType="num">
                                      <p:cBhvr additive="base">
                                        <p:cTn id="12" dur="300" fill="hold"/>
                                        <p:tgtEl>
                                          <p:spTgt spid="52"/>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300" fill="hold"/>
                                        <p:tgtEl>
                                          <p:spTgt spid="50"/>
                                        </p:tgtEl>
                                        <p:attrNameLst>
                                          <p:attrName>ppt_x</p:attrName>
                                        </p:attrNameLst>
                                      </p:cBhvr>
                                      <p:tavLst>
                                        <p:tav tm="0">
                                          <p:val>
                                            <p:strVal val="#ppt_x"/>
                                          </p:val>
                                        </p:tav>
                                        <p:tav tm="100000">
                                          <p:val>
                                            <p:strVal val="#ppt_x"/>
                                          </p:val>
                                        </p:tav>
                                      </p:tavLst>
                                    </p:anim>
                                    <p:anim calcmode="lin" valueType="num">
                                      <p:cBhvr additive="base">
                                        <p:cTn id="16" dur="300" fill="hold"/>
                                        <p:tgtEl>
                                          <p:spTgt spid="50"/>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300" fill="hold"/>
                                        <p:tgtEl>
                                          <p:spTgt spid="99"/>
                                        </p:tgtEl>
                                        <p:attrNameLst>
                                          <p:attrName>ppt_x</p:attrName>
                                        </p:attrNameLst>
                                      </p:cBhvr>
                                      <p:tavLst>
                                        <p:tav tm="0">
                                          <p:val>
                                            <p:strVal val="#ppt_x"/>
                                          </p:val>
                                        </p:tav>
                                        <p:tav tm="100000">
                                          <p:val>
                                            <p:strVal val="#ppt_x"/>
                                          </p:val>
                                        </p:tav>
                                      </p:tavLst>
                                    </p:anim>
                                    <p:anim calcmode="lin" valueType="num">
                                      <p:cBhvr additive="base">
                                        <p:cTn id="20" dur="300" fill="hold"/>
                                        <p:tgtEl>
                                          <p:spTgt spid="9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300" fill="hold"/>
                                        <p:tgtEl>
                                          <p:spTgt spid="91"/>
                                        </p:tgtEl>
                                        <p:attrNameLst>
                                          <p:attrName>ppt_x</p:attrName>
                                        </p:attrNameLst>
                                      </p:cBhvr>
                                      <p:tavLst>
                                        <p:tav tm="0">
                                          <p:val>
                                            <p:strVal val="#ppt_x"/>
                                          </p:val>
                                        </p:tav>
                                        <p:tav tm="100000">
                                          <p:val>
                                            <p:strVal val="#ppt_x"/>
                                          </p:val>
                                        </p:tav>
                                      </p:tavLst>
                                    </p:anim>
                                    <p:anim calcmode="lin" valueType="num">
                                      <p:cBhvr additive="base">
                                        <p:cTn id="24" dur="300" fill="hold"/>
                                        <p:tgtEl>
                                          <p:spTgt spid="91"/>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89"/>
                                        </p:tgtEl>
                                        <p:attrNameLst>
                                          <p:attrName>style.visibility</p:attrName>
                                        </p:attrNameLst>
                                      </p:cBhvr>
                                      <p:to>
                                        <p:strVal val="visible"/>
                                      </p:to>
                                    </p:set>
                                    <p:anim calcmode="lin" valueType="num">
                                      <p:cBhvr additive="base">
                                        <p:cTn id="27" dur="300" fill="hold"/>
                                        <p:tgtEl>
                                          <p:spTgt spid="89"/>
                                        </p:tgtEl>
                                        <p:attrNameLst>
                                          <p:attrName>ppt_x</p:attrName>
                                        </p:attrNameLst>
                                      </p:cBhvr>
                                      <p:tavLst>
                                        <p:tav tm="0">
                                          <p:val>
                                            <p:strVal val="#ppt_x"/>
                                          </p:val>
                                        </p:tav>
                                        <p:tav tm="100000">
                                          <p:val>
                                            <p:strVal val="#ppt_x"/>
                                          </p:val>
                                        </p:tav>
                                      </p:tavLst>
                                    </p:anim>
                                    <p:anim calcmode="lin" valueType="num">
                                      <p:cBhvr additive="base">
                                        <p:cTn id="28" dur="300" fill="hold"/>
                                        <p:tgtEl>
                                          <p:spTgt spid="89"/>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60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300" fill="hold"/>
                                        <p:tgtEl>
                                          <p:spTgt spid="101"/>
                                        </p:tgtEl>
                                        <p:attrNameLst>
                                          <p:attrName>ppt_x</p:attrName>
                                        </p:attrNameLst>
                                      </p:cBhvr>
                                      <p:tavLst>
                                        <p:tav tm="0">
                                          <p:val>
                                            <p:strVal val="#ppt_x"/>
                                          </p:val>
                                        </p:tav>
                                        <p:tav tm="100000">
                                          <p:val>
                                            <p:strVal val="#ppt_x"/>
                                          </p:val>
                                        </p:tav>
                                      </p:tavLst>
                                    </p:anim>
                                    <p:anim calcmode="lin" valueType="num">
                                      <p:cBhvr additive="base">
                                        <p:cTn id="32" dur="300" fill="hold"/>
                                        <p:tgtEl>
                                          <p:spTgt spid="101"/>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70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300" fill="hold"/>
                                        <p:tgtEl>
                                          <p:spTgt spid="67"/>
                                        </p:tgtEl>
                                        <p:attrNameLst>
                                          <p:attrName>ppt_x</p:attrName>
                                        </p:attrNameLst>
                                      </p:cBhvr>
                                      <p:tavLst>
                                        <p:tav tm="0">
                                          <p:val>
                                            <p:strVal val="#ppt_x"/>
                                          </p:val>
                                        </p:tav>
                                        <p:tav tm="100000">
                                          <p:val>
                                            <p:strVal val="#ppt_x"/>
                                          </p:val>
                                        </p:tav>
                                      </p:tavLst>
                                    </p:anim>
                                    <p:anim calcmode="lin" valueType="num">
                                      <p:cBhvr additive="base">
                                        <p:cTn id="36" dur="300" fill="hold"/>
                                        <p:tgtEl>
                                          <p:spTgt spid="67"/>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nodeType="withEffect">
                                  <p:stCondLst>
                                    <p:cond delay="800"/>
                                  </p:stCondLst>
                                  <p:childTnLst>
                                    <p:set>
                                      <p:cBhvr>
                                        <p:cTn id="38" dur="1" fill="hold">
                                          <p:stCondLst>
                                            <p:cond delay="0"/>
                                          </p:stCondLst>
                                        </p:cTn>
                                        <p:tgtEl>
                                          <p:spTgt spid="61"/>
                                        </p:tgtEl>
                                        <p:attrNameLst>
                                          <p:attrName>style.visibility</p:attrName>
                                        </p:attrNameLst>
                                      </p:cBhvr>
                                      <p:to>
                                        <p:strVal val="visible"/>
                                      </p:to>
                                    </p:set>
                                    <p:anim calcmode="lin" valueType="num">
                                      <p:cBhvr additive="base">
                                        <p:cTn id="39" dur="300" fill="hold"/>
                                        <p:tgtEl>
                                          <p:spTgt spid="61"/>
                                        </p:tgtEl>
                                        <p:attrNameLst>
                                          <p:attrName>ppt_x</p:attrName>
                                        </p:attrNameLst>
                                      </p:cBhvr>
                                      <p:tavLst>
                                        <p:tav tm="0">
                                          <p:val>
                                            <p:strVal val="#ppt_x"/>
                                          </p:val>
                                        </p:tav>
                                        <p:tav tm="100000">
                                          <p:val>
                                            <p:strVal val="#ppt_x"/>
                                          </p:val>
                                        </p:tav>
                                      </p:tavLst>
                                    </p:anim>
                                    <p:anim calcmode="lin" valueType="num">
                                      <p:cBhvr additive="base">
                                        <p:cTn id="40" dur="300" fill="hold"/>
                                        <p:tgtEl>
                                          <p:spTgt spid="61"/>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900"/>
                                  </p:stCondLst>
                                  <p:childTnLst>
                                    <p:set>
                                      <p:cBhvr>
                                        <p:cTn id="42" dur="1" fill="hold">
                                          <p:stCondLst>
                                            <p:cond delay="0"/>
                                          </p:stCondLst>
                                        </p:cTn>
                                        <p:tgtEl>
                                          <p:spTgt spid="69"/>
                                        </p:tgtEl>
                                        <p:attrNameLst>
                                          <p:attrName>style.visibility</p:attrName>
                                        </p:attrNameLst>
                                      </p:cBhvr>
                                      <p:to>
                                        <p:strVal val="visible"/>
                                      </p:to>
                                    </p:set>
                                    <p:anim calcmode="lin" valueType="num">
                                      <p:cBhvr additive="base">
                                        <p:cTn id="43" dur="300" fill="hold"/>
                                        <p:tgtEl>
                                          <p:spTgt spid="69"/>
                                        </p:tgtEl>
                                        <p:attrNameLst>
                                          <p:attrName>ppt_x</p:attrName>
                                        </p:attrNameLst>
                                      </p:cBhvr>
                                      <p:tavLst>
                                        <p:tav tm="0">
                                          <p:val>
                                            <p:strVal val="#ppt_x"/>
                                          </p:val>
                                        </p:tav>
                                        <p:tav tm="100000">
                                          <p:val>
                                            <p:strVal val="#ppt_x"/>
                                          </p:val>
                                        </p:tav>
                                      </p:tavLst>
                                    </p:anim>
                                    <p:anim calcmode="lin" valueType="num">
                                      <p:cBhvr additive="base">
                                        <p:cTn id="44" dur="300" fill="hold"/>
                                        <p:tgtEl>
                                          <p:spTgt spid="69"/>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1000"/>
                                  </p:stCondLst>
                                  <p:childTnLst>
                                    <p:set>
                                      <p:cBhvr>
                                        <p:cTn id="46" dur="1" fill="hold">
                                          <p:stCondLst>
                                            <p:cond delay="0"/>
                                          </p:stCondLst>
                                        </p:cTn>
                                        <p:tgtEl>
                                          <p:spTgt spid="63"/>
                                        </p:tgtEl>
                                        <p:attrNameLst>
                                          <p:attrName>style.visibility</p:attrName>
                                        </p:attrNameLst>
                                      </p:cBhvr>
                                      <p:to>
                                        <p:strVal val="visible"/>
                                      </p:to>
                                    </p:set>
                                    <p:anim calcmode="lin" valueType="num">
                                      <p:cBhvr additive="base">
                                        <p:cTn id="47" dur="300" fill="hold"/>
                                        <p:tgtEl>
                                          <p:spTgt spid="63"/>
                                        </p:tgtEl>
                                        <p:attrNameLst>
                                          <p:attrName>ppt_x</p:attrName>
                                        </p:attrNameLst>
                                      </p:cBhvr>
                                      <p:tavLst>
                                        <p:tav tm="0">
                                          <p:val>
                                            <p:strVal val="#ppt_x"/>
                                          </p:val>
                                        </p:tav>
                                        <p:tav tm="100000">
                                          <p:val>
                                            <p:strVal val="#ppt_x"/>
                                          </p:val>
                                        </p:tav>
                                      </p:tavLst>
                                    </p:anim>
                                    <p:anim calcmode="lin" valueType="num">
                                      <p:cBhvr additive="base">
                                        <p:cTn id="48" dur="300" fill="hold"/>
                                        <p:tgtEl>
                                          <p:spTgt spid="63"/>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1100"/>
                                  </p:stCondLst>
                                  <p:childTnLst>
                                    <p:set>
                                      <p:cBhvr>
                                        <p:cTn id="50" dur="1" fill="hold">
                                          <p:stCondLst>
                                            <p:cond delay="0"/>
                                          </p:stCondLst>
                                        </p:cTn>
                                        <p:tgtEl>
                                          <p:spTgt spid="83"/>
                                        </p:tgtEl>
                                        <p:attrNameLst>
                                          <p:attrName>style.visibility</p:attrName>
                                        </p:attrNameLst>
                                      </p:cBhvr>
                                      <p:to>
                                        <p:strVal val="visible"/>
                                      </p:to>
                                    </p:set>
                                    <p:anim calcmode="lin" valueType="num">
                                      <p:cBhvr additive="base">
                                        <p:cTn id="51" dur="300" fill="hold"/>
                                        <p:tgtEl>
                                          <p:spTgt spid="83"/>
                                        </p:tgtEl>
                                        <p:attrNameLst>
                                          <p:attrName>ppt_x</p:attrName>
                                        </p:attrNameLst>
                                      </p:cBhvr>
                                      <p:tavLst>
                                        <p:tav tm="0">
                                          <p:val>
                                            <p:strVal val="#ppt_x"/>
                                          </p:val>
                                        </p:tav>
                                        <p:tav tm="100000">
                                          <p:val>
                                            <p:strVal val="#ppt_x"/>
                                          </p:val>
                                        </p:tav>
                                      </p:tavLst>
                                    </p:anim>
                                    <p:anim calcmode="lin" valueType="num">
                                      <p:cBhvr additive="base">
                                        <p:cTn id="52" dur="300" fill="hold"/>
                                        <p:tgtEl>
                                          <p:spTgt spid="83"/>
                                        </p:tgtEl>
                                        <p:attrNameLst>
                                          <p:attrName>ppt_y</p:attrName>
                                        </p:attrNameLst>
                                      </p:cBhvr>
                                      <p:tavLst>
                                        <p:tav tm="0">
                                          <p:val>
                                            <p:strVal val="1+#ppt_h/2"/>
                                          </p:val>
                                        </p:tav>
                                        <p:tav tm="100000">
                                          <p:val>
                                            <p:strVal val="#ppt_y"/>
                                          </p:val>
                                        </p:tav>
                                      </p:tavLst>
                                    </p:anim>
                                  </p:childTnLst>
                                </p:cTn>
                              </p:par>
                              <p:par>
                                <p:cTn id="53" presetID="2" presetClass="entr" presetSubtype="4" accel="50000" decel="50000" fill="hold" nodeType="withEffect">
                                  <p:stCondLst>
                                    <p:cond delay="1200"/>
                                  </p:stCondLst>
                                  <p:childTnLst>
                                    <p:set>
                                      <p:cBhvr>
                                        <p:cTn id="54" dur="1" fill="hold">
                                          <p:stCondLst>
                                            <p:cond delay="0"/>
                                          </p:stCondLst>
                                        </p:cTn>
                                        <p:tgtEl>
                                          <p:spTgt spid="79"/>
                                        </p:tgtEl>
                                        <p:attrNameLst>
                                          <p:attrName>style.visibility</p:attrName>
                                        </p:attrNameLst>
                                      </p:cBhvr>
                                      <p:to>
                                        <p:strVal val="visible"/>
                                      </p:to>
                                    </p:set>
                                    <p:anim calcmode="lin" valueType="num">
                                      <p:cBhvr additive="base">
                                        <p:cTn id="55" dur="300" fill="hold"/>
                                        <p:tgtEl>
                                          <p:spTgt spid="79"/>
                                        </p:tgtEl>
                                        <p:attrNameLst>
                                          <p:attrName>ppt_x</p:attrName>
                                        </p:attrNameLst>
                                      </p:cBhvr>
                                      <p:tavLst>
                                        <p:tav tm="0">
                                          <p:val>
                                            <p:strVal val="#ppt_x"/>
                                          </p:val>
                                        </p:tav>
                                        <p:tav tm="100000">
                                          <p:val>
                                            <p:strVal val="#ppt_x"/>
                                          </p:val>
                                        </p:tav>
                                      </p:tavLst>
                                    </p:anim>
                                    <p:anim calcmode="lin" valueType="num">
                                      <p:cBhvr additive="base">
                                        <p:cTn id="56" dur="300" fill="hold"/>
                                        <p:tgtEl>
                                          <p:spTgt spid="7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nodeType="withEffect">
                                  <p:stCondLst>
                                    <p:cond delay="1300"/>
                                  </p:stCondLst>
                                  <p:childTnLst>
                                    <p:set>
                                      <p:cBhvr>
                                        <p:cTn id="58" dur="1" fill="hold">
                                          <p:stCondLst>
                                            <p:cond delay="0"/>
                                          </p:stCondLst>
                                        </p:cTn>
                                        <p:tgtEl>
                                          <p:spTgt spid="77"/>
                                        </p:tgtEl>
                                        <p:attrNameLst>
                                          <p:attrName>style.visibility</p:attrName>
                                        </p:attrNameLst>
                                      </p:cBhvr>
                                      <p:to>
                                        <p:strVal val="visible"/>
                                      </p:to>
                                    </p:set>
                                    <p:anim calcmode="lin" valueType="num">
                                      <p:cBhvr additive="base">
                                        <p:cTn id="59" dur="300" fill="hold"/>
                                        <p:tgtEl>
                                          <p:spTgt spid="77"/>
                                        </p:tgtEl>
                                        <p:attrNameLst>
                                          <p:attrName>ppt_x</p:attrName>
                                        </p:attrNameLst>
                                      </p:cBhvr>
                                      <p:tavLst>
                                        <p:tav tm="0">
                                          <p:val>
                                            <p:strVal val="#ppt_x"/>
                                          </p:val>
                                        </p:tav>
                                        <p:tav tm="100000">
                                          <p:val>
                                            <p:strVal val="#ppt_x"/>
                                          </p:val>
                                        </p:tav>
                                      </p:tavLst>
                                    </p:anim>
                                    <p:anim calcmode="lin" valueType="num">
                                      <p:cBhvr additive="base">
                                        <p:cTn id="60" dur="300" fill="hold"/>
                                        <p:tgtEl>
                                          <p:spTgt spid="77"/>
                                        </p:tgtEl>
                                        <p:attrNameLst>
                                          <p:attrName>ppt_y</p:attrName>
                                        </p:attrNameLst>
                                      </p:cBhvr>
                                      <p:tavLst>
                                        <p:tav tm="0">
                                          <p:val>
                                            <p:strVal val="1+#ppt_h/2"/>
                                          </p:val>
                                        </p:tav>
                                        <p:tav tm="100000">
                                          <p:val>
                                            <p:strVal val="#ppt_y"/>
                                          </p:val>
                                        </p:tav>
                                      </p:tavLst>
                                    </p:anim>
                                  </p:childTnLst>
                                </p:cTn>
                              </p:par>
                              <p:par>
                                <p:cTn id="61" presetID="8" presetClass="emph" presetSubtype="0" accel="50000" decel="50000" fill="hold" nodeType="withEffect">
                                  <p:stCondLst>
                                    <p:cond delay="800"/>
                                  </p:stCondLst>
                                  <p:childTnLst>
                                    <p:animRot by="5400000">
                                      <p:cBhvr>
                                        <p:cTn id="62" dur="500" fill="hold"/>
                                        <p:tgtEl>
                                          <p:spTgt spid="54"/>
                                        </p:tgtEl>
                                        <p:attrNameLst>
                                          <p:attrName>r</p:attrName>
                                        </p:attrNameLst>
                                      </p:cBhvr>
                                    </p:animRot>
                                  </p:childTnLst>
                                </p:cTn>
                              </p:par>
                              <p:par>
                                <p:cTn id="63" presetID="8" presetClass="emph" presetSubtype="0" accel="50000" decel="50000" fill="hold" nodeType="withEffect">
                                  <p:stCondLst>
                                    <p:cond delay="900"/>
                                  </p:stCondLst>
                                  <p:childTnLst>
                                    <p:animRot by="-5400000">
                                      <p:cBhvr>
                                        <p:cTn id="64" dur="500" fill="hold"/>
                                        <p:tgtEl>
                                          <p:spTgt spid="52"/>
                                        </p:tgtEl>
                                        <p:attrNameLst>
                                          <p:attrName>r</p:attrName>
                                        </p:attrNameLst>
                                      </p:cBhvr>
                                    </p:animRot>
                                  </p:childTnLst>
                                </p:cTn>
                              </p:par>
                              <p:par>
                                <p:cTn id="65" presetID="8" presetClass="emph" presetSubtype="0" accel="50000" decel="50000" fill="hold" nodeType="withEffect">
                                  <p:stCondLst>
                                    <p:cond delay="1000"/>
                                  </p:stCondLst>
                                  <p:childTnLst>
                                    <p:animRot by="5400000">
                                      <p:cBhvr>
                                        <p:cTn id="66" dur="500" fill="hold"/>
                                        <p:tgtEl>
                                          <p:spTgt spid="91"/>
                                        </p:tgtEl>
                                        <p:attrNameLst>
                                          <p:attrName>r</p:attrName>
                                        </p:attrNameLst>
                                      </p:cBhvr>
                                    </p:animRot>
                                  </p:childTnLst>
                                </p:cTn>
                              </p:par>
                              <p:par>
                                <p:cTn id="67" presetID="8" presetClass="emph" presetSubtype="0" accel="50000" decel="50000" fill="hold" nodeType="withEffect">
                                  <p:stCondLst>
                                    <p:cond delay="1100"/>
                                  </p:stCondLst>
                                  <p:childTnLst>
                                    <p:animRot by="5400000">
                                      <p:cBhvr>
                                        <p:cTn id="68" dur="500" fill="hold"/>
                                        <p:tgtEl>
                                          <p:spTgt spid="99"/>
                                        </p:tgtEl>
                                        <p:attrNameLst>
                                          <p:attrName>r</p:attrName>
                                        </p:attrNameLst>
                                      </p:cBhvr>
                                    </p:animRot>
                                  </p:childTnLst>
                                </p:cTn>
                              </p:par>
                              <p:par>
                                <p:cTn id="69" presetID="8" presetClass="emph" presetSubtype="0" accel="50000" decel="50000" fill="hold" nodeType="withEffect">
                                  <p:stCondLst>
                                    <p:cond delay="1200"/>
                                  </p:stCondLst>
                                  <p:childTnLst>
                                    <p:animRot by="-5400000">
                                      <p:cBhvr>
                                        <p:cTn id="70" dur="500" fill="hold"/>
                                        <p:tgtEl>
                                          <p:spTgt spid="67"/>
                                        </p:tgtEl>
                                        <p:attrNameLst>
                                          <p:attrName>r</p:attrName>
                                        </p:attrNameLst>
                                      </p:cBhvr>
                                    </p:animRot>
                                  </p:childTnLst>
                                </p:cTn>
                              </p:par>
                              <p:par>
                                <p:cTn id="71" presetID="8" presetClass="emph" presetSubtype="0" accel="50000" decel="50000" fill="hold" nodeType="withEffect">
                                  <p:stCondLst>
                                    <p:cond delay="1300"/>
                                  </p:stCondLst>
                                  <p:childTnLst>
                                    <p:animRot by="5400000">
                                      <p:cBhvr>
                                        <p:cTn id="72" dur="500" fill="hold"/>
                                        <p:tgtEl>
                                          <p:spTgt spid="63"/>
                                        </p:tgtEl>
                                        <p:attrNameLst>
                                          <p:attrName>r</p:attrName>
                                        </p:attrNameLst>
                                      </p:cBhvr>
                                    </p:animRot>
                                  </p:childTnLst>
                                </p:cTn>
                              </p:par>
                              <p:par>
                                <p:cTn id="73" presetID="8" presetClass="emph" presetSubtype="0" accel="50000" decel="50000" fill="hold" nodeType="withEffect">
                                  <p:stCondLst>
                                    <p:cond delay="1400"/>
                                  </p:stCondLst>
                                  <p:childTnLst>
                                    <p:animRot by="-5400000">
                                      <p:cBhvr>
                                        <p:cTn id="74" dur="500" fill="hold"/>
                                        <p:tgtEl>
                                          <p:spTgt spid="83"/>
                                        </p:tgtEl>
                                        <p:attrNameLst>
                                          <p:attrName>r</p:attrName>
                                        </p:attrNameLst>
                                      </p:cBhvr>
                                    </p:animRot>
                                  </p:childTnLst>
                                </p:cTn>
                              </p:par>
                              <p:par>
                                <p:cTn id="75" presetID="8" presetClass="emph" presetSubtype="0" accel="50000" decel="50000" fill="hold" nodeType="withEffect">
                                  <p:stCondLst>
                                    <p:cond delay="1500"/>
                                  </p:stCondLst>
                                  <p:childTnLst>
                                    <p:animRot by="5400000">
                                      <p:cBhvr>
                                        <p:cTn id="76" dur="500" fill="hold"/>
                                        <p:tgtEl>
                                          <p:spTgt spid="77"/>
                                        </p:tgtEl>
                                        <p:attrNameLst>
                                          <p:attrName>r</p:attrName>
                                        </p:attrNameLst>
                                      </p:cBhvr>
                                    </p:animRot>
                                  </p:childTnLst>
                                </p:cTn>
                              </p:par>
                            </p:childTnLst>
                          </p:cTn>
                        </p:par>
                        <p:par>
                          <p:cTn id="77" fill="hold">
                            <p:stCondLst>
                              <p:cond delay="2000"/>
                            </p:stCondLst>
                            <p:childTnLst>
                              <p:par>
                                <p:cTn id="78" presetID="10" presetClass="entr" presetSubtype="0" fill="hold" grpId="0"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fade">
                                      <p:cBhvr>
                                        <p:cTn id="80" dur="500"/>
                                        <p:tgtEl>
                                          <p:spTgt spid="39"/>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500"/>
                                        <p:tgtEl>
                                          <p:spTgt spid="4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500"/>
                                        <p:tgtEl>
                                          <p:spTgt spid="4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2"/>
                                        </p:tgtEl>
                                        <p:attrNameLst>
                                          <p:attrName>style.visibility</p:attrName>
                                        </p:attrNameLst>
                                      </p:cBhvr>
                                      <p:to>
                                        <p:strVal val="visible"/>
                                      </p:to>
                                    </p:set>
                                    <p:animEffect transition="in" filter="fade">
                                      <p:cBhvr>
                                        <p:cTn id="8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solidFill>
                <a:srgbClr val="FCF3F4"/>
              </a:solidFill>
            </a:endParaRPr>
          </a:p>
        </p:txBody>
      </p:sp>
      <p:sp>
        <p:nvSpPr>
          <p:cNvPr id="11" name="TextBox 10">
            <a:extLst>
              <a:ext uri="{FF2B5EF4-FFF2-40B4-BE49-F238E27FC236}">
                <a16:creationId xmlns:a16="http://schemas.microsoft.com/office/drawing/2014/main" id="{6B03FA50-4D94-290B-9017-54697508A49F}"/>
              </a:ext>
            </a:extLst>
          </p:cNvPr>
          <p:cNvSpPr txBox="1"/>
          <p:nvPr/>
        </p:nvSpPr>
        <p:spPr>
          <a:xfrm>
            <a:off x="0" y="755226"/>
            <a:ext cx="12192000" cy="1979966"/>
          </a:xfrm>
          <a:prstGeom prst="rect">
            <a:avLst/>
          </a:prstGeom>
          <a:noFill/>
          <a:effectLst/>
        </p:spPr>
        <p:txBody>
          <a:bodyPr wrap="square" lIns="0" tIns="0" rIns="0" bIns="0" rtlCol="0" anchor="t">
            <a:spAutoFit/>
          </a:bodyPr>
          <a:lstStyle/>
          <a:p>
            <a:pPr algn="ctr">
              <a:lnSpc>
                <a:spcPct val="80000"/>
              </a:lnSpc>
            </a:pPr>
            <a:r>
              <a:rPr lang="en-BE" sz="8000" b="1" spc="-200">
                <a:solidFill>
                  <a:srgbClr val="C6004C"/>
                </a:solidFill>
                <a:latin typeface="Flanders Art Sans Black"/>
              </a:rPr>
              <a:t>VOOR ÉLKE</a:t>
            </a:r>
            <a:br>
              <a:rPr lang="en-BE" sz="8000" b="1" spc="-200">
                <a:latin typeface="Flanders Art Sans Black" pitchFamily="2" charset="77"/>
              </a:rPr>
            </a:br>
            <a:r>
              <a:rPr lang="en-BE" sz="8000" b="1" spc="-200">
                <a:solidFill>
                  <a:srgbClr val="C6004C"/>
                </a:solidFill>
                <a:latin typeface="Flanders Art Sans Black"/>
              </a:rPr>
              <a:t>LERENDE</a:t>
            </a:r>
            <a:endParaRPr lang="en-BE" sz="8000" b="1" spc="-200">
              <a:solidFill>
                <a:srgbClr val="C6004C"/>
              </a:solidFill>
              <a:latin typeface="Flanders Art Sans Black" pitchFamily="2" charset="77"/>
            </a:endParaRPr>
          </a:p>
        </p:txBody>
      </p:sp>
      <p:pic>
        <p:nvPicPr>
          <p:cNvPr id="6" name="Picture 5" descr="A purple and black chevron pattern&#10;&#10;Description automatically generated">
            <a:extLst>
              <a:ext uri="{FF2B5EF4-FFF2-40B4-BE49-F238E27FC236}">
                <a16:creationId xmlns:a16="http://schemas.microsoft.com/office/drawing/2014/main" id="{9300062D-00F0-197E-2483-877E29993FA2}"/>
              </a:ext>
            </a:extLst>
          </p:cNvPr>
          <p:cNvPicPr>
            <a:picLocks noChangeAspect="1"/>
          </p:cNvPicPr>
          <p:nvPr/>
        </p:nvPicPr>
        <p:blipFill>
          <a:blip r:embed="rId3"/>
          <a:stretch>
            <a:fillRect/>
          </a:stretch>
        </p:blipFill>
        <p:spPr>
          <a:xfrm>
            <a:off x="1723628" y="3471746"/>
            <a:ext cx="1041186" cy="1043363"/>
          </a:xfrm>
          <a:prstGeom prst="rect">
            <a:avLst/>
          </a:prstGeom>
        </p:spPr>
      </p:pic>
      <p:pic>
        <p:nvPicPr>
          <p:cNvPr id="7" name="Picture 6" descr="A pink and black logo&#10;&#10;Description automatically generated">
            <a:extLst>
              <a:ext uri="{FF2B5EF4-FFF2-40B4-BE49-F238E27FC236}">
                <a16:creationId xmlns:a16="http://schemas.microsoft.com/office/drawing/2014/main" id="{32F8BBEA-4867-F68C-5EAB-6F97F3027630}"/>
              </a:ext>
            </a:extLst>
          </p:cNvPr>
          <p:cNvPicPr>
            <a:picLocks noChangeAspect="1"/>
          </p:cNvPicPr>
          <p:nvPr/>
        </p:nvPicPr>
        <p:blipFill>
          <a:blip r:embed="rId4"/>
          <a:stretch>
            <a:fillRect/>
          </a:stretch>
        </p:blipFill>
        <p:spPr>
          <a:xfrm rot="5400000">
            <a:off x="814373" y="3068479"/>
            <a:ext cx="1050535" cy="1050537"/>
          </a:xfrm>
          <a:prstGeom prst="rect">
            <a:avLst/>
          </a:prstGeom>
        </p:spPr>
      </p:pic>
      <p:grpSp>
        <p:nvGrpSpPr>
          <p:cNvPr id="8" name="Group 7">
            <a:extLst>
              <a:ext uri="{FF2B5EF4-FFF2-40B4-BE49-F238E27FC236}">
                <a16:creationId xmlns:a16="http://schemas.microsoft.com/office/drawing/2014/main" id="{B66D8255-C6B8-B84D-46D3-201534203A54}"/>
              </a:ext>
            </a:extLst>
          </p:cNvPr>
          <p:cNvGrpSpPr/>
          <p:nvPr/>
        </p:nvGrpSpPr>
        <p:grpSpPr>
          <a:xfrm>
            <a:off x="965558" y="3499257"/>
            <a:ext cx="1613742" cy="1549189"/>
            <a:chOff x="1886792" y="3745953"/>
            <a:chExt cx="1412590" cy="1356086"/>
          </a:xfrm>
        </p:grpSpPr>
        <p:sp>
          <p:nvSpPr>
            <p:cNvPr id="9" name="Oval 8">
              <a:extLst>
                <a:ext uri="{FF2B5EF4-FFF2-40B4-BE49-F238E27FC236}">
                  <a16:creationId xmlns:a16="http://schemas.microsoft.com/office/drawing/2014/main" id="{BDC02558-28DA-3773-CCF8-827E8FEF03D4}"/>
                </a:ext>
              </a:extLst>
            </p:cNvPr>
            <p:cNvSpPr/>
            <p:nvPr/>
          </p:nvSpPr>
          <p:spPr>
            <a:xfrm>
              <a:off x="2395405" y="4173691"/>
              <a:ext cx="388894" cy="388894"/>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7" name="Graphic 26">
              <a:extLst>
                <a:ext uri="{FF2B5EF4-FFF2-40B4-BE49-F238E27FC236}">
                  <a16:creationId xmlns:a16="http://schemas.microsoft.com/office/drawing/2014/main" id="{EB7C3616-C462-46F2-5AF2-545C5C3EC8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86792" y="3745953"/>
              <a:ext cx="1412590" cy="1356086"/>
            </a:xfrm>
            <a:prstGeom prst="rect">
              <a:avLst/>
            </a:prstGeom>
          </p:spPr>
        </p:pic>
      </p:grpSp>
      <p:pic>
        <p:nvPicPr>
          <p:cNvPr id="30" name="Picture 29" descr="A black and pink circle&#10;&#10;Description automatically generated">
            <a:extLst>
              <a:ext uri="{FF2B5EF4-FFF2-40B4-BE49-F238E27FC236}">
                <a16:creationId xmlns:a16="http://schemas.microsoft.com/office/drawing/2014/main" id="{6A0BFDB2-00D1-11E7-4C3A-2F1BCB956BCB}"/>
              </a:ext>
            </a:extLst>
          </p:cNvPr>
          <p:cNvPicPr>
            <a:picLocks noChangeAspect="1"/>
          </p:cNvPicPr>
          <p:nvPr/>
        </p:nvPicPr>
        <p:blipFill>
          <a:blip r:embed="rId7"/>
          <a:stretch>
            <a:fillRect/>
          </a:stretch>
        </p:blipFill>
        <p:spPr>
          <a:xfrm rot="10800000">
            <a:off x="3536040" y="3934328"/>
            <a:ext cx="1037982" cy="1037982"/>
          </a:xfrm>
          <a:prstGeom prst="rect">
            <a:avLst/>
          </a:prstGeom>
        </p:spPr>
      </p:pic>
      <p:pic>
        <p:nvPicPr>
          <p:cNvPr id="31" name="Picture 30" descr="A purple and black circle&#10;&#10;Description automatically generated">
            <a:extLst>
              <a:ext uri="{FF2B5EF4-FFF2-40B4-BE49-F238E27FC236}">
                <a16:creationId xmlns:a16="http://schemas.microsoft.com/office/drawing/2014/main" id="{4505549C-C6D0-41FE-BEF6-B7CC68CD2F16}"/>
              </a:ext>
            </a:extLst>
          </p:cNvPr>
          <p:cNvPicPr>
            <a:picLocks noChangeAspect="1"/>
          </p:cNvPicPr>
          <p:nvPr/>
        </p:nvPicPr>
        <p:blipFill>
          <a:blip r:embed="rId8"/>
          <a:stretch>
            <a:fillRect/>
          </a:stretch>
        </p:blipFill>
        <p:spPr>
          <a:xfrm>
            <a:off x="4574022" y="3151473"/>
            <a:ext cx="1258490" cy="1261123"/>
          </a:xfrm>
          <a:prstGeom prst="rect">
            <a:avLst/>
          </a:prstGeom>
        </p:spPr>
      </p:pic>
      <p:pic>
        <p:nvPicPr>
          <p:cNvPr id="32" name="Graphic 31">
            <a:extLst>
              <a:ext uri="{FF2B5EF4-FFF2-40B4-BE49-F238E27FC236}">
                <a16:creationId xmlns:a16="http://schemas.microsoft.com/office/drawing/2014/main" id="{F4DB1F08-FC88-1159-B501-81DC784F606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054749" y="3409299"/>
            <a:ext cx="1642592" cy="1583927"/>
          </a:xfrm>
          <a:prstGeom prst="rect">
            <a:avLst/>
          </a:prstGeom>
        </p:spPr>
      </p:pic>
      <p:pic>
        <p:nvPicPr>
          <p:cNvPr id="34" name="Picture 33" descr="A black diamond in purple&#10;&#10;Description automatically generated">
            <a:extLst>
              <a:ext uri="{FF2B5EF4-FFF2-40B4-BE49-F238E27FC236}">
                <a16:creationId xmlns:a16="http://schemas.microsoft.com/office/drawing/2014/main" id="{81B8371C-DAD0-3B3E-93CD-08D52164131C}"/>
              </a:ext>
            </a:extLst>
          </p:cNvPr>
          <p:cNvPicPr>
            <a:picLocks noChangeAspect="1"/>
          </p:cNvPicPr>
          <p:nvPr/>
        </p:nvPicPr>
        <p:blipFill>
          <a:blip r:embed="rId11"/>
          <a:stretch>
            <a:fillRect/>
          </a:stretch>
        </p:blipFill>
        <p:spPr>
          <a:xfrm flipV="1">
            <a:off x="10254344" y="3201222"/>
            <a:ext cx="1257465" cy="1257466"/>
          </a:xfrm>
          <a:prstGeom prst="rect">
            <a:avLst/>
          </a:prstGeom>
        </p:spPr>
      </p:pic>
      <p:pic>
        <p:nvPicPr>
          <p:cNvPr id="35" name="Picture 34" descr="A black and pink checkered pattern&#10;&#10;Description automatically generated">
            <a:extLst>
              <a:ext uri="{FF2B5EF4-FFF2-40B4-BE49-F238E27FC236}">
                <a16:creationId xmlns:a16="http://schemas.microsoft.com/office/drawing/2014/main" id="{27175C3C-7DC1-5B9F-476B-85D4AD117F78}"/>
              </a:ext>
            </a:extLst>
          </p:cNvPr>
          <p:cNvPicPr>
            <a:picLocks noChangeAspect="1"/>
          </p:cNvPicPr>
          <p:nvPr/>
        </p:nvPicPr>
        <p:blipFill>
          <a:blip r:embed="rId12"/>
          <a:stretch>
            <a:fillRect/>
          </a:stretch>
        </p:blipFill>
        <p:spPr>
          <a:xfrm>
            <a:off x="9286102" y="3853244"/>
            <a:ext cx="1066653" cy="1066653"/>
          </a:xfrm>
          <a:prstGeom prst="rect">
            <a:avLst/>
          </a:prstGeom>
        </p:spPr>
      </p:pic>
      <p:pic>
        <p:nvPicPr>
          <p:cNvPr id="42" name="Picture 41" descr="A black and pink circle&#10;&#10;Description automatically generated">
            <a:extLst>
              <a:ext uri="{FF2B5EF4-FFF2-40B4-BE49-F238E27FC236}">
                <a16:creationId xmlns:a16="http://schemas.microsoft.com/office/drawing/2014/main" id="{ADC4A8F1-80E5-A81F-0D9A-9D451B994809}"/>
              </a:ext>
            </a:extLst>
          </p:cNvPr>
          <p:cNvPicPr>
            <a:picLocks noChangeAspect="1"/>
          </p:cNvPicPr>
          <p:nvPr/>
        </p:nvPicPr>
        <p:blipFill>
          <a:blip r:embed="rId7"/>
          <a:stretch>
            <a:fillRect/>
          </a:stretch>
        </p:blipFill>
        <p:spPr>
          <a:xfrm>
            <a:off x="7511482" y="3478697"/>
            <a:ext cx="1138475" cy="1138474"/>
          </a:xfrm>
          <a:prstGeom prst="rect">
            <a:avLst/>
          </a:prstGeom>
        </p:spPr>
      </p:pic>
      <p:pic>
        <p:nvPicPr>
          <p:cNvPr id="44" name="Picture 43" descr="A purple diamond shaped object on a black background&#10;&#10;Description automatically generated">
            <a:extLst>
              <a:ext uri="{FF2B5EF4-FFF2-40B4-BE49-F238E27FC236}">
                <a16:creationId xmlns:a16="http://schemas.microsoft.com/office/drawing/2014/main" id="{C585A167-B382-65D9-E9AC-F3C08B779F9F}"/>
              </a:ext>
            </a:extLst>
          </p:cNvPr>
          <p:cNvPicPr>
            <a:picLocks noChangeAspect="1"/>
          </p:cNvPicPr>
          <p:nvPr/>
        </p:nvPicPr>
        <p:blipFill>
          <a:blip r:embed="rId13"/>
          <a:stretch>
            <a:fillRect/>
          </a:stretch>
        </p:blipFill>
        <p:spPr>
          <a:xfrm>
            <a:off x="6253866" y="3104314"/>
            <a:ext cx="949775" cy="943620"/>
          </a:xfrm>
          <a:prstGeom prst="rect">
            <a:avLst/>
          </a:prstGeom>
        </p:spPr>
      </p:pic>
      <p:grpSp>
        <p:nvGrpSpPr>
          <p:cNvPr id="50" name="Group 49">
            <a:extLst>
              <a:ext uri="{FF2B5EF4-FFF2-40B4-BE49-F238E27FC236}">
                <a16:creationId xmlns:a16="http://schemas.microsoft.com/office/drawing/2014/main" id="{8EEDC9F9-AA46-B716-15B5-D2581167C4CD}"/>
              </a:ext>
            </a:extLst>
          </p:cNvPr>
          <p:cNvGrpSpPr/>
          <p:nvPr/>
        </p:nvGrpSpPr>
        <p:grpSpPr>
          <a:xfrm>
            <a:off x="6481771" y="3738914"/>
            <a:ext cx="1401588" cy="1233396"/>
            <a:chOff x="6481771" y="3738914"/>
            <a:chExt cx="1401588" cy="1233396"/>
          </a:xfrm>
        </p:grpSpPr>
        <p:sp>
          <p:nvSpPr>
            <p:cNvPr id="43" name="Freeform 42">
              <a:extLst>
                <a:ext uri="{FF2B5EF4-FFF2-40B4-BE49-F238E27FC236}">
                  <a16:creationId xmlns:a16="http://schemas.microsoft.com/office/drawing/2014/main" id="{51DEB384-9144-50E8-7EE1-2124D0ED9D85}"/>
                </a:ext>
              </a:extLst>
            </p:cNvPr>
            <p:cNvSpPr/>
            <p:nvPr/>
          </p:nvSpPr>
          <p:spPr>
            <a:xfrm>
              <a:off x="6932665" y="3738915"/>
              <a:ext cx="932989" cy="1203218"/>
            </a:xfrm>
            <a:custGeom>
              <a:avLst/>
              <a:gdLst>
                <a:gd name="connsiteX0" fmla="*/ 219368 w 753610"/>
                <a:gd name="connsiteY0" fmla="*/ 0 h 971884"/>
                <a:gd name="connsiteX1" fmla="*/ 623058 w 753610"/>
                <a:gd name="connsiteY1" fmla="*/ 0 h 971884"/>
                <a:gd name="connsiteX2" fmla="*/ 623058 w 753610"/>
                <a:gd name="connsiteY2" fmla="*/ 318238 h 971884"/>
                <a:gd name="connsiteX3" fmla="*/ 636338 w 753610"/>
                <a:gd name="connsiteY3" fmla="*/ 309285 h 971884"/>
                <a:gd name="connsiteX4" fmla="*/ 669196 w 753610"/>
                <a:gd name="connsiteY4" fmla="*/ 302651 h 971884"/>
                <a:gd name="connsiteX5" fmla="*/ 753610 w 753610"/>
                <a:gd name="connsiteY5" fmla="*/ 387065 h 971884"/>
                <a:gd name="connsiteX6" fmla="*/ 728886 w 753610"/>
                <a:gd name="connsiteY6" fmla="*/ 446755 h 971884"/>
                <a:gd name="connsiteX7" fmla="*/ 712381 w 753610"/>
                <a:gd name="connsiteY7" fmla="*/ 457883 h 971884"/>
                <a:gd name="connsiteX8" fmla="*/ 716374 w 753610"/>
                <a:gd name="connsiteY8" fmla="*/ 477663 h 971884"/>
                <a:gd name="connsiteX9" fmla="*/ 631960 w 753610"/>
                <a:gd name="connsiteY9" fmla="*/ 562077 h 971884"/>
                <a:gd name="connsiteX10" fmla="*/ 623058 w 753610"/>
                <a:gd name="connsiteY10" fmla="*/ 560280 h 971884"/>
                <a:gd name="connsiteX11" fmla="*/ 623058 w 753610"/>
                <a:gd name="connsiteY11" fmla="*/ 731690 h 971884"/>
                <a:gd name="connsiteX12" fmla="*/ 601941 w 753610"/>
                <a:gd name="connsiteY12" fmla="*/ 731690 h 971884"/>
                <a:gd name="connsiteX13" fmla="*/ 585115 w 753610"/>
                <a:gd name="connsiteY13" fmla="*/ 785895 h 971884"/>
                <a:gd name="connsiteX14" fmla="*/ 304523 w 753610"/>
                <a:gd name="connsiteY14" fmla="*/ 971884 h 971884"/>
                <a:gd name="connsiteX15" fmla="*/ 0 w 753610"/>
                <a:gd name="connsiteY15" fmla="*/ 667361 h 971884"/>
                <a:gd name="connsiteX16" fmla="*/ 185989 w 753610"/>
                <a:gd name="connsiteY16" fmla="*/ 386769 h 971884"/>
                <a:gd name="connsiteX17" fmla="*/ 219368 w 753610"/>
                <a:gd name="connsiteY17" fmla="*/ 376407 h 97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53610" h="971884">
                  <a:moveTo>
                    <a:pt x="219368" y="0"/>
                  </a:moveTo>
                  <a:lnTo>
                    <a:pt x="623058" y="0"/>
                  </a:lnTo>
                  <a:lnTo>
                    <a:pt x="623058" y="318238"/>
                  </a:lnTo>
                  <a:lnTo>
                    <a:pt x="636338" y="309285"/>
                  </a:lnTo>
                  <a:cubicBezTo>
                    <a:pt x="646437" y="305013"/>
                    <a:pt x="657541" y="302651"/>
                    <a:pt x="669196" y="302651"/>
                  </a:cubicBezTo>
                  <a:cubicBezTo>
                    <a:pt x="715817" y="302651"/>
                    <a:pt x="753610" y="340444"/>
                    <a:pt x="753610" y="387065"/>
                  </a:cubicBezTo>
                  <a:cubicBezTo>
                    <a:pt x="753610" y="410376"/>
                    <a:pt x="744162" y="431479"/>
                    <a:pt x="728886" y="446755"/>
                  </a:cubicBezTo>
                  <a:lnTo>
                    <a:pt x="712381" y="457883"/>
                  </a:lnTo>
                  <a:lnTo>
                    <a:pt x="716374" y="477663"/>
                  </a:lnTo>
                  <a:cubicBezTo>
                    <a:pt x="716374" y="524284"/>
                    <a:pt x="678581" y="562077"/>
                    <a:pt x="631960" y="562077"/>
                  </a:cubicBezTo>
                  <a:lnTo>
                    <a:pt x="623058" y="560280"/>
                  </a:lnTo>
                  <a:lnTo>
                    <a:pt x="623058" y="731690"/>
                  </a:lnTo>
                  <a:lnTo>
                    <a:pt x="601941" y="731690"/>
                  </a:lnTo>
                  <a:lnTo>
                    <a:pt x="585115" y="785895"/>
                  </a:lnTo>
                  <a:cubicBezTo>
                    <a:pt x="538886" y="895193"/>
                    <a:pt x="430660" y="971884"/>
                    <a:pt x="304523" y="971884"/>
                  </a:cubicBezTo>
                  <a:cubicBezTo>
                    <a:pt x="136340" y="971884"/>
                    <a:pt x="0" y="835544"/>
                    <a:pt x="0" y="667361"/>
                  </a:cubicBezTo>
                  <a:cubicBezTo>
                    <a:pt x="0" y="541224"/>
                    <a:pt x="76691" y="432998"/>
                    <a:pt x="185989" y="386769"/>
                  </a:cubicBezTo>
                  <a:lnTo>
                    <a:pt x="219368" y="376407"/>
                  </a:lnTo>
                  <a:close/>
                </a:path>
              </a:pathLst>
            </a:cu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45" name="Graphic 44">
              <a:extLst>
                <a:ext uri="{FF2B5EF4-FFF2-40B4-BE49-F238E27FC236}">
                  <a16:creationId xmlns:a16="http://schemas.microsoft.com/office/drawing/2014/main" id="{003BE9E4-9EB5-7E07-B9B9-C2C67DC3A144}"/>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481771" y="3738914"/>
              <a:ext cx="1401588" cy="1233396"/>
            </a:xfrm>
            <a:prstGeom prst="rect">
              <a:avLst/>
            </a:prstGeom>
          </p:spPr>
        </p:pic>
      </p:grpSp>
      <p:sp>
        <p:nvSpPr>
          <p:cNvPr id="46" name="Rounded Rectangle 45">
            <a:extLst>
              <a:ext uri="{FF2B5EF4-FFF2-40B4-BE49-F238E27FC236}">
                <a16:creationId xmlns:a16="http://schemas.microsoft.com/office/drawing/2014/main" id="{B9680DD5-B45B-4070-BFA9-DC1136636C8E}"/>
              </a:ext>
            </a:extLst>
          </p:cNvPr>
          <p:cNvSpPr/>
          <p:nvPr/>
        </p:nvSpPr>
        <p:spPr>
          <a:xfrm>
            <a:off x="814371" y="5225981"/>
            <a:ext cx="1950443"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elk talent</a:t>
            </a:r>
            <a:br>
              <a:rPr lang="nl-NL" sz="2400">
                <a:solidFill>
                  <a:srgbClr val="C6004C"/>
                </a:solidFill>
                <a:latin typeface="Flanders Art Sans Medium" pitchFamily="2" charset="77"/>
              </a:rPr>
            </a:br>
            <a:r>
              <a:rPr lang="nl-NL" sz="2400">
                <a:solidFill>
                  <a:srgbClr val="C6004C"/>
                </a:solidFill>
                <a:latin typeface="Flanders Art Sans Medium" pitchFamily="2" charset="77"/>
              </a:rPr>
              <a:t>telt</a:t>
            </a:r>
          </a:p>
        </p:txBody>
      </p:sp>
      <p:sp>
        <p:nvSpPr>
          <p:cNvPr id="47" name="Rounded Rectangle 46">
            <a:extLst>
              <a:ext uri="{FF2B5EF4-FFF2-40B4-BE49-F238E27FC236}">
                <a16:creationId xmlns:a16="http://schemas.microsoft.com/office/drawing/2014/main" id="{8EF7B176-8048-5602-25D2-4AC276982651}"/>
              </a:ext>
            </a:extLst>
          </p:cNvPr>
          <p:cNvSpPr/>
          <p:nvPr/>
        </p:nvSpPr>
        <p:spPr>
          <a:xfrm>
            <a:off x="3536039" y="5225680"/>
            <a:ext cx="2296474"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neutraliteit</a:t>
            </a:r>
          </a:p>
        </p:txBody>
      </p:sp>
      <p:sp>
        <p:nvSpPr>
          <p:cNvPr id="48" name="Rounded Rectangle 47">
            <a:extLst>
              <a:ext uri="{FF2B5EF4-FFF2-40B4-BE49-F238E27FC236}">
                <a16:creationId xmlns:a16="http://schemas.microsoft.com/office/drawing/2014/main" id="{097CC85F-F07A-A7CA-12F6-01987265D4CF}"/>
              </a:ext>
            </a:extLst>
          </p:cNvPr>
          <p:cNvSpPr/>
          <p:nvPr/>
        </p:nvSpPr>
        <p:spPr>
          <a:xfrm>
            <a:off x="6253866" y="5225680"/>
            <a:ext cx="2396091"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specifieke onderwijs- en zorgnoden</a:t>
            </a:r>
          </a:p>
        </p:txBody>
      </p:sp>
      <p:sp>
        <p:nvSpPr>
          <p:cNvPr id="49" name="Rounded Rectangle 48">
            <a:extLst>
              <a:ext uri="{FF2B5EF4-FFF2-40B4-BE49-F238E27FC236}">
                <a16:creationId xmlns:a16="http://schemas.microsoft.com/office/drawing/2014/main" id="{B91D7E1B-A23B-52DD-9D70-FD21F654791F}"/>
              </a:ext>
            </a:extLst>
          </p:cNvPr>
          <p:cNvSpPr/>
          <p:nvPr/>
        </p:nvSpPr>
        <p:spPr>
          <a:xfrm>
            <a:off x="9248002" y="5225680"/>
            <a:ext cx="2396092" cy="949554"/>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C6004C"/>
                </a:solidFill>
                <a:latin typeface="Flanders Art Sans Medium" pitchFamily="2" charset="77"/>
              </a:rPr>
              <a:t>inclusieve</a:t>
            </a:r>
            <a:br>
              <a:rPr lang="nl-NL" sz="2400">
                <a:solidFill>
                  <a:srgbClr val="C6004C"/>
                </a:solidFill>
                <a:latin typeface="Flanders Art Sans Medium" pitchFamily="2" charset="77"/>
              </a:rPr>
            </a:br>
            <a:r>
              <a:rPr lang="nl-NL" sz="2400">
                <a:solidFill>
                  <a:srgbClr val="C6004C"/>
                </a:solidFill>
                <a:latin typeface="Flanders Art Sans Medium" pitchFamily="2" charset="77"/>
              </a:rPr>
              <a:t>leer- en leefomgevingen</a:t>
            </a:r>
          </a:p>
        </p:txBody>
      </p:sp>
      <p:pic>
        <p:nvPicPr>
          <p:cNvPr id="17" name="Afbeelding 16" descr="Afbeelding met Graphics, grafische vormgeving, symbool, clipart&#10;&#10;Automatisch gegenereerde beschrijving">
            <a:extLst>
              <a:ext uri="{FF2B5EF4-FFF2-40B4-BE49-F238E27FC236}">
                <a16:creationId xmlns:a16="http://schemas.microsoft.com/office/drawing/2014/main" id="{76A44A84-D027-BEC7-440D-FC0EF2176B41}"/>
              </a:ext>
            </a:extLst>
          </p:cNvPr>
          <p:cNvPicPr>
            <a:picLocks noChangeAspect="1"/>
          </p:cNvPicPr>
          <p:nvPr/>
        </p:nvPicPr>
        <p:blipFill>
          <a:blip r:embed="rId16"/>
          <a:stretch>
            <a:fillRect/>
          </a:stretch>
        </p:blipFill>
        <p:spPr>
          <a:xfrm>
            <a:off x="9539352" y="3317046"/>
            <a:ext cx="1768432" cy="1768432"/>
          </a:xfrm>
          <a:prstGeom prst="rect">
            <a:avLst/>
          </a:prstGeom>
        </p:spPr>
      </p:pic>
    </p:spTree>
    <p:extLst>
      <p:ext uri="{BB962C8B-B14F-4D97-AF65-F5344CB8AC3E}">
        <p14:creationId xmlns:p14="http://schemas.microsoft.com/office/powerpoint/2010/main" val="106328737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 fill="hold"/>
                                        <p:tgtEl>
                                          <p:spTgt spid="7"/>
                                        </p:tgtEl>
                                        <p:attrNameLst>
                                          <p:attrName>ppt_x</p:attrName>
                                        </p:attrNameLst>
                                      </p:cBhvr>
                                      <p:tavLst>
                                        <p:tav tm="0">
                                          <p:val>
                                            <p:strVal val="#ppt_x"/>
                                          </p:val>
                                        </p:tav>
                                        <p:tav tm="100000">
                                          <p:val>
                                            <p:strVal val="#ppt_x"/>
                                          </p:val>
                                        </p:tav>
                                      </p:tavLst>
                                    </p:anim>
                                    <p:anim calcmode="lin" valueType="num">
                                      <p:cBhvr additive="base">
                                        <p:cTn id="8" dur="3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 fill="hold"/>
                                        <p:tgtEl>
                                          <p:spTgt spid="8"/>
                                        </p:tgtEl>
                                        <p:attrNameLst>
                                          <p:attrName>ppt_x</p:attrName>
                                        </p:attrNameLst>
                                      </p:cBhvr>
                                      <p:tavLst>
                                        <p:tav tm="0">
                                          <p:val>
                                            <p:strVal val="#ppt_x"/>
                                          </p:val>
                                        </p:tav>
                                        <p:tav tm="100000">
                                          <p:val>
                                            <p:strVal val="#ppt_x"/>
                                          </p:val>
                                        </p:tav>
                                      </p:tavLst>
                                    </p:anim>
                                    <p:anim calcmode="lin" valueType="num">
                                      <p:cBhvr additive="base">
                                        <p:cTn id="12" dur="3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 fill="hold"/>
                                        <p:tgtEl>
                                          <p:spTgt spid="6"/>
                                        </p:tgtEl>
                                        <p:attrNameLst>
                                          <p:attrName>ppt_x</p:attrName>
                                        </p:attrNameLst>
                                      </p:cBhvr>
                                      <p:tavLst>
                                        <p:tav tm="0">
                                          <p:val>
                                            <p:strVal val="#ppt_x"/>
                                          </p:val>
                                        </p:tav>
                                        <p:tav tm="100000">
                                          <p:val>
                                            <p:strVal val="#ppt_x"/>
                                          </p:val>
                                        </p:tav>
                                      </p:tavLst>
                                    </p:anim>
                                    <p:anim calcmode="lin" valueType="num">
                                      <p:cBhvr additive="base">
                                        <p:cTn id="16" dur="3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 fill="hold"/>
                                        <p:tgtEl>
                                          <p:spTgt spid="30"/>
                                        </p:tgtEl>
                                        <p:attrNameLst>
                                          <p:attrName>ppt_x</p:attrName>
                                        </p:attrNameLst>
                                      </p:cBhvr>
                                      <p:tavLst>
                                        <p:tav tm="0">
                                          <p:val>
                                            <p:strVal val="#ppt_x"/>
                                          </p:val>
                                        </p:tav>
                                        <p:tav tm="100000">
                                          <p:val>
                                            <p:strVal val="#ppt_x"/>
                                          </p:val>
                                        </p:tav>
                                      </p:tavLst>
                                    </p:anim>
                                    <p:anim calcmode="lin" valueType="num">
                                      <p:cBhvr additive="base">
                                        <p:cTn id="20" dur="3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300" fill="hold"/>
                                        <p:tgtEl>
                                          <p:spTgt spid="32"/>
                                        </p:tgtEl>
                                        <p:attrNameLst>
                                          <p:attrName>ppt_x</p:attrName>
                                        </p:attrNameLst>
                                      </p:cBhvr>
                                      <p:tavLst>
                                        <p:tav tm="0">
                                          <p:val>
                                            <p:strVal val="#ppt_x"/>
                                          </p:val>
                                        </p:tav>
                                        <p:tav tm="100000">
                                          <p:val>
                                            <p:strVal val="#ppt_x"/>
                                          </p:val>
                                        </p:tav>
                                      </p:tavLst>
                                    </p:anim>
                                    <p:anim calcmode="lin" valueType="num">
                                      <p:cBhvr additive="base">
                                        <p:cTn id="24" dur="3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300" fill="hold"/>
                                        <p:tgtEl>
                                          <p:spTgt spid="31"/>
                                        </p:tgtEl>
                                        <p:attrNameLst>
                                          <p:attrName>ppt_x</p:attrName>
                                        </p:attrNameLst>
                                      </p:cBhvr>
                                      <p:tavLst>
                                        <p:tav tm="0">
                                          <p:val>
                                            <p:strVal val="#ppt_x"/>
                                          </p:val>
                                        </p:tav>
                                        <p:tav tm="100000">
                                          <p:val>
                                            <p:strVal val="#ppt_x"/>
                                          </p:val>
                                        </p:tav>
                                      </p:tavLst>
                                    </p:anim>
                                    <p:anim calcmode="lin" valueType="num">
                                      <p:cBhvr additive="base">
                                        <p:cTn id="28" dur="3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6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00" fill="hold"/>
                                        <p:tgtEl>
                                          <p:spTgt spid="44"/>
                                        </p:tgtEl>
                                        <p:attrNameLst>
                                          <p:attrName>ppt_x</p:attrName>
                                        </p:attrNameLst>
                                      </p:cBhvr>
                                      <p:tavLst>
                                        <p:tav tm="0">
                                          <p:val>
                                            <p:strVal val="#ppt_x"/>
                                          </p:val>
                                        </p:tav>
                                        <p:tav tm="100000">
                                          <p:val>
                                            <p:strVal val="#ppt_x"/>
                                          </p:val>
                                        </p:tav>
                                      </p:tavLst>
                                    </p:anim>
                                    <p:anim calcmode="lin" valueType="num">
                                      <p:cBhvr additive="base">
                                        <p:cTn id="32" dur="3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70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300" fill="hold"/>
                                        <p:tgtEl>
                                          <p:spTgt spid="50"/>
                                        </p:tgtEl>
                                        <p:attrNameLst>
                                          <p:attrName>ppt_x</p:attrName>
                                        </p:attrNameLst>
                                      </p:cBhvr>
                                      <p:tavLst>
                                        <p:tav tm="0">
                                          <p:val>
                                            <p:strVal val="#ppt_x"/>
                                          </p:val>
                                        </p:tav>
                                        <p:tav tm="100000">
                                          <p:val>
                                            <p:strVal val="#ppt_x"/>
                                          </p:val>
                                        </p:tav>
                                      </p:tavLst>
                                    </p:anim>
                                    <p:anim calcmode="lin" valueType="num">
                                      <p:cBhvr additive="base">
                                        <p:cTn id="36" dur="3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nodeType="withEffect">
                                  <p:stCondLst>
                                    <p:cond delay="80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300" fill="hold"/>
                                        <p:tgtEl>
                                          <p:spTgt spid="42"/>
                                        </p:tgtEl>
                                        <p:attrNameLst>
                                          <p:attrName>ppt_x</p:attrName>
                                        </p:attrNameLst>
                                      </p:cBhvr>
                                      <p:tavLst>
                                        <p:tav tm="0">
                                          <p:val>
                                            <p:strVal val="#ppt_x"/>
                                          </p:val>
                                        </p:tav>
                                        <p:tav tm="100000">
                                          <p:val>
                                            <p:strVal val="#ppt_x"/>
                                          </p:val>
                                        </p:tav>
                                      </p:tavLst>
                                    </p:anim>
                                    <p:anim calcmode="lin" valueType="num">
                                      <p:cBhvr additive="base">
                                        <p:cTn id="40" dur="300" fill="hold"/>
                                        <p:tgtEl>
                                          <p:spTgt spid="42"/>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90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300" fill="hold"/>
                                        <p:tgtEl>
                                          <p:spTgt spid="35"/>
                                        </p:tgtEl>
                                        <p:attrNameLst>
                                          <p:attrName>ppt_x</p:attrName>
                                        </p:attrNameLst>
                                      </p:cBhvr>
                                      <p:tavLst>
                                        <p:tav tm="0">
                                          <p:val>
                                            <p:strVal val="#ppt_x"/>
                                          </p:val>
                                        </p:tav>
                                        <p:tav tm="100000">
                                          <p:val>
                                            <p:strVal val="#ppt_x"/>
                                          </p:val>
                                        </p:tav>
                                      </p:tavLst>
                                    </p:anim>
                                    <p:anim calcmode="lin" valueType="num">
                                      <p:cBhvr additive="base">
                                        <p:cTn id="44" dur="3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 fill="hold"/>
                                        <p:tgtEl>
                                          <p:spTgt spid="17"/>
                                        </p:tgtEl>
                                        <p:attrNameLst>
                                          <p:attrName>ppt_x</p:attrName>
                                        </p:attrNameLst>
                                      </p:cBhvr>
                                      <p:tavLst>
                                        <p:tav tm="0">
                                          <p:val>
                                            <p:strVal val="#ppt_x"/>
                                          </p:val>
                                        </p:tav>
                                        <p:tav tm="100000">
                                          <p:val>
                                            <p:strVal val="#ppt_x"/>
                                          </p:val>
                                        </p:tav>
                                      </p:tavLst>
                                    </p:anim>
                                    <p:anim calcmode="lin" valueType="num">
                                      <p:cBhvr additive="base">
                                        <p:cTn id="48" dur="3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1100"/>
                                  </p:stCondLst>
                                  <p:childTnLst>
                                    <p:set>
                                      <p:cBhvr>
                                        <p:cTn id="50" dur="1" fill="hold">
                                          <p:stCondLst>
                                            <p:cond delay="0"/>
                                          </p:stCondLst>
                                        </p:cTn>
                                        <p:tgtEl>
                                          <p:spTgt spid="34"/>
                                        </p:tgtEl>
                                        <p:attrNameLst>
                                          <p:attrName>style.visibility</p:attrName>
                                        </p:attrNameLst>
                                      </p:cBhvr>
                                      <p:to>
                                        <p:strVal val="visible"/>
                                      </p:to>
                                    </p:set>
                                    <p:anim calcmode="lin" valueType="num">
                                      <p:cBhvr additive="base">
                                        <p:cTn id="51" dur="300" fill="hold"/>
                                        <p:tgtEl>
                                          <p:spTgt spid="34"/>
                                        </p:tgtEl>
                                        <p:attrNameLst>
                                          <p:attrName>ppt_x</p:attrName>
                                        </p:attrNameLst>
                                      </p:cBhvr>
                                      <p:tavLst>
                                        <p:tav tm="0">
                                          <p:val>
                                            <p:strVal val="#ppt_x"/>
                                          </p:val>
                                        </p:tav>
                                        <p:tav tm="100000">
                                          <p:val>
                                            <p:strVal val="#ppt_x"/>
                                          </p:val>
                                        </p:tav>
                                      </p:tavLst>
                                    </p:anim>
                                    <p:anim calcmode="lin" valueType="num">
                                      <p:cBhvr additive="base">
                                        <p:cTn id="52" dur="300" fill="hold"/>
                                        <p:tgtEl>
                                          <p:spTgt spid="34"/>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600"/>
                                  </p:stCondLst>
                                  <p:childTnLst>
                                    <p:animRot by="5400000">
                                      <p:cBhvr>
                                        <p:cTn id="54" dur="500" fill="hold"/>
                                        <p:tgtEl>
                                          <p:spTgt spid="7"/>
                                        </p:tgtEl>
                                        <p:attrNameLst>
                                          <p:attrName>r</p:attrName>
                                        </p:attrNameLst>
                                      </p:cBhvr>
                                    </p:animRot>
                                  </p:childTnLst>
                                </p:cTn>
                              </p:par>
                              <p:par>
                                <p:cTn id="55" presetID="8" presetClass="emph" presetSubtype="0" accel="50000" decel="50000" fill="hold" nodeType="withEffect">
                                  <p:stCondLst>
                                    <p:cond delay="700"/>
                                  </p:stCondLst>
                                  <p:childTnLst>
                                    <p:animRot by="-5400000">
                                      <p:cBhvr>
                                        <p:cTn id="56" dur="500" fill="hold"/>
                                        <p:tgtEl>
                                          <p:spTgt spid="6"/>
                                        </p:tgtEl>
                                        <p:attrNameLst>
                                          <p:attrName>r</p:attrName>
                                        </p:attrNameLst>
                                      </p:cBhvr>
                                    </p:animRot>
                                  </p:childTnLst>
                                </p:cTn>
                              </p:par>
                              <p:par>
                                <p:cTn id="57" presetID="8" presetClass="emph" presetSubtype="0" accel="50000" decel="50000" fill="hold" nodeType="withEffect">
                                  <p:stCondLst>
                                    <p:cond delay="800"/>
                                  </p:stCondLst>
                                  <p:childTnLst>
                                    <p:animRot by="5400000">
                                      <p:cBhvr>
                                        <p:cTn id="58" dur="500" fill="hold"/>
                                        <p:tgtEl>
                                          <p:spTgt spid="30"/>
                                        </p:tgtEl>
                                        <p:attrNameLst>
                                          <p:attrName>r</p:attrName>
                                        </p:attrNameLst>
                                      </p:cBhvr>
                                    </p:animRot>
                                  </p:childTnLst>
                                </p:cTn>
                              </p:par>
                              <p:par>
                                <p:cTn id="59" presetID="8" presetClass="emph" presetSubtype="0" accel="50000" decel="50000" fill="hold" nodeType="withEffect">
                                  <p:stCondLst>
                                    <p:cond delay="900"/>
                                  </p:stCondLst>
                                  <p:childTnLst>
                                    <p:animRot by="-5400000">
                                      <p:cBhvr>
                                        <p:cTn id="60" dur="500" fill="hold"/>
                                        <p:tgtEl>
                                          <p:spTgt spid="31"/>
                                        </p:tgtEl>
                                        <p:attrNameLst>
                                          <p:attrName>r</p:attrName>
                                        </p:attrNameLst>
                                      </p:cBhvr>
                                    </p:animRot>
                                  </p:childTnLst>
                                </p:cTn>
                              </p:par>
                              <p:par>
                                <p:cTn id="61" presetID="8" presetClass="emph" presetSubtype="0" accel="50000" decel="50000" fill="hold" nodeType="withEffect">
                                  <p:stCondLst>
                                    <p:cond delay="1000"/>
                                  </p:stCondLst>
                                  <p:childTnLst>
                                    <p:animRot by="5400000">
                                      <p:cBhvr>
                                        <p:cTn id="62" dur="500" fill="hold"/>
                                        <p:tgtEl>
                                          <p:spTgt spid="44"/>
                                        </p:tgtEl>
                                        <p:attrNameLst>
                                          <p:attrName>r</p:attrName>
                                        </p:attrNameLst>
                                      </p:cBhvr>
                                    </p:animRot>
                                  </p:childTnLst>
                                </p:cTn>
                              </p:par>
                              <p:par>
                                <p:cTn id="63" presetID="8" presetClass="emph" presetSubtype="0" accel="50000" decel="50000" fill="hold" nodeType="withEffect">
                                  <p:stCondLst>
                                    <p:cond delay="1100"/>
                                  </p:stCondLst>
                                  <p:childTnLst>
                                    <p:animRot by="-5400000">
                                      <p:cBhvr>
                                        <p:cTn id="64" dur="500" fill="hold"/>
                                        <p:tgtEl>
                                          <p:spTgt spid="42"/>
                                        </p:tgtEl>
                                        <p:attrNameLst>
                                          <p:attrName>r</p:attrName>
                                        </p:attrNameLst>
                                      </p:cBhvr>
                                    </p:animRot>
                                  </p:childTnLst>
                                </p:cTn>
                              </p:par>
                              <p:par>
                                <p:cTn id="65" presetID="8" presetClass="emph" presetSubtype="0" accel="50000" decel="50000" fill="hold" nodeType="withEffect">
                                  <p:stCondLst>
                                    <p:cond delay="1200"/>
                                  </p:stCondLst>
                                  <p:childTnLst>
                                    <p:animRot by="5400000">
                                      <p:cBhvr>
                                        <p:cTn id="66" dur="500" fill="hold"/>
                                        <p:tgtEl>
                                          <p:spTgt spid="35"/>
                                        </p:tgtEl>
                                        <p:attrNameLst>
                                          <p:attrName>r</p:attrName>
                                        </p:attrNameLst>
                                      </p:cBhvr>
                                    </p:animRot>
                                  </p:childTnLst>
                                </p:cTn>
                              </p:par>
                              <p:par>
                                <p:cTn id="67" presetID="8" presetClass="emph" presetSubtype="0" accel="50000" decel="50000" fill="hold" nodeType="withEffect">
                                  <p:stCondLst>
                                    <p:cond delay="1300"/>
                                  </p:stCondLst>
                                  <p:childTnLst>
                                    <p:animRot by="-5400000">
                                      <p:cBhvr>
                                        <p:cTn id="68" dur="500" fill="hold"/>
                                        <p:tgtEl>
                                          <p:spTgt spid="34"/>
                                        </p:tgtEl>
                                        <p:attrNameLst>
                                          <p:attrName>r</p:attrName>
                                        </p:attrNameLst>
                                      </p:cBhvr>
                                    </p:animRot>
                                  </p:childTnLst>
                                </p:cTn>
                              </p:par>
                            </p:childTnLst>
                          </p:cTn>
                        </p:par>
                        <p:par>
                          <p:cTn id="69" fill="hold">
                            <p:stCondLst>
                              <p:cond delay="1800"/>
                            </p:stCondLst>
                            <p:childTnLst>
                              <p:par>
                                <p:cTn id="70" presetID="10" presetClass="entr" presetSubtype="0" fill="hold" grpId="0"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500"/>
                                        <p:tgtEl>
                                          <p:spTgt spid="4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fade">
                                      <p:cBhvr>
                                        <p:cTn id="75" dur="500"/>
                                        <p:tgtEl>
                                          <p:spTgt spid="4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fade">
                                      <p:cBhvr>
                                        <p:cTn id="78" dur="500"/>
                                        <p:tgtEl>
                                          <p:spTgt spid="48"/>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fade">
                                      <p:cBhvr>
                                        <p:cTn id="8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 name="Rounded Rectangle 13">
            <a:extLst>
              <a:ext uri="{FF2B5EF4-FFF2-40B4-BE49-F238E27FC236}">
                <a16:creationId xmlns:a16="http://schemas.microsoft.com/office/drawing/2014/main" id="{8CF2BEDA-E788-ECA7-69AC-E5186929DAF4}"/>
              </a:ext>
            </a:extLst>
          </p:cNvPr>
          <p:cNvSpPr/>
          <p:nvPr/>
        </p:nvSpPr>
        <p:spPr>
          <a:xfrm>
            <a:off x="1288472" y="276497"/>
            <a:ext cx="9615053" cy="444845"/>
          </a:xfrm>
          <a:prstGeom prst="roundRect">
            <a:avLst>
              <a:gd name="adj" fmla="val 50000"/>
            </a:avLst>
          </a:prstGeom>
          <a:solidFill>
            <a:schemeClr val="bg1">
              <a:lumMod val="95000"/>
            </a:schemeClr>
          </a:solidFill>
          <a:ln w="12700">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6" name="Rounded Rectangle 15">
            <a:extLst>
              <a:ext uri="{FF2B5EF4-FFF2-40B4-BE49-F238E27FC236}">
                <a16:creationId xmlns:a16="http://schemas.microsoft.com/office/drawing/2014/main" id="{9810C713-A5E9-ABFF-77DB-39BF9AC64EDB}"/>
              </a:ext>
            </a:extLst>
          </p:cNvPr>
          <p:cNvSpPr/>
          <p:nvPr/>
        </p:nvSpPr>
        <p:spPr>
          <a:xfrm>
            <a:off x="1347881" y="337527"/>
            <a:ext cx="971684"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8" name="Oval 17">
            <a:extLst>
              <a:ext uri="{FF2B5EF4-FFF2-40B4-BE49-F238E27FC236}">
                <a16:creationId xmlns:a16="http://schemas.microsoft.com/office/drawing/2014/main" id="{4E15FD21-264A-8F9A-7FC9-3CBF91064542}"/>
              </a:ext>
            </a:extLst>
          </p:cNvPr>
          <p:cNvSpPr/>
          <p:nvPr/>
        </p:nvSpPr>
        <p:spPr>
          <a:xfrm>
            <a:off x="1347881"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1</a:t>
            </a:r>
          </a:p>
        </p:txBody>
      </p:sp>
      <p:sp>
        <p:nvSpPr>
          <p:cNvPr id="19" name="TextBox 18">
            <a:extLst>
              <a:ext uri="{FF2B5EF4-FFF2-40B4-BE49-F238E27FC236}">
                <a16:creationId xmlns:a16="http://schemas.microsoft.com/office/drawing/2014/main" id="{D4A32CB3-FC5F-71F7-EEC9-781362345531}"/>
              </a:ext>
            </a:extLst>
          </p:cNvPr>
          <p:cNvSpPr txBox="1"/>
          <p:nvPr/>
        </p:nvSpPr>
        <p:spPr>
          <a:xfrm>
            <a:off x="1675427" y="374603"/>
            <a:ext cx="644138" cy="261610"/>
          </a:xfrm>
          <a:prstGeom prst="rect">
            <a:avLst/>
          </a:prstGeom>
          <a:noFill/>
        </p:spPr>
        <p:txBody>
          <a:bodyPr wrap="square" rtlCol="0">
            <a:spAutoFit/>
          </a:bodyPr>
          <a:lstStyle/>
          <a:p>
            <a:r>
              <a:rPr lang="en-BE" sz="1100" b="1">
                <a:solidFill>
                  <a:srgbClr val="C5004B"/>
                </a:solidFill>
                <a:latin typeface="Flanders Art Sans" pitchFamily="2" charset="77"/>
              </a:rPr>
              <a:t>MISSIE</a:t>
            </a:r>
          </a:p>
        </p:txBody>
      </p:sp>
      <p:sp>
        <p:nvSpPr>
          <p:cNvPr id="20" name="Rounded Rectangle 19">
            <a:extLst>
              <a:ext uri="{FF2B5EF4-FFF2-40B4-BE49-F238E27FC236}">
                <a16:creationId xmlns:a16="http://schemas.microsoft.com/office/drawing/2014/main" id="{6A9D8FE6-B7E9-5AFD-B087-FE1F072B0553}"/>
              </a:ext>
            </a:extLst>
          </p:cNvPr>
          <p:cNvSpPr/>
          <p:nvPr/>
        </p:nvSpPr>
        <p:spPr>
          <a:xfrm>
            <a:off x="2403132" y="337527"/>
            <a:ext cx="1086821"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1" name="Oval 20">
            <a:extLst>
              <a:ext uri="{FF2B5EF4-FFF2-40B4-BE49-F238E27FC236}">
                <a16:creationId xmlns:a16="http://schemas.microsoft.com/office/drawing/2014/main" id="{0E98A705-F3DD-E02B-69A1-D116866E6D52}"/>
              </a:ext>
            </a:extLst>
          </p:cNvPr>
          <p:cNvSpPr/>
          <p:nvPr/>
        </p:nvSpPr>
        <p:spPr>
          <a:xfrm>
            <a:off x="2403132"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2</a:t>
            </a:r>
          </a:p>
        </p:txBody>
      </p:sp>
      <p:sp>
        <p:nvSpPr>
          <p:cNvPr id="22" name="TextBox 21">
            <a:extLst>
              <a:ext uri="{FF2B5EF4-FFF2-40B4-BE49-F238E27FC236}">
                <a16:creationId xmlns:a16="http://schemas.microsoft.com/office/drawing/2014/main" id="{C3E6E925-FAA4-BEBA-A9CA-61F1DB3DFF1C}"/>
              </a:ext>
            </a:extLst>
          </p:cNvPr>
          <p:cNvSpPr txBox="1"/>
          <p:nvPr/>
        </p:nvSpPr>
        <p:spPr>
          <a:xfrm>
            <a:off x="2730679" y="374603"/>
            <a:ext cx="752914" cy="261610"/>
          </a:xfrm>
          <a:prstGeom prst="rect">
            <a:avLst/>
          </a:prstGeom>
          <a:noFill/>
        </p:spPr>
        <p:txBody>
          <a:bodyPr wrap="square" rtlCol="0">
            <a:spAutoFit/>
          </a:bodyPr>
          <a:lstStyle/>
          <a:p>
            <a:r>
              <a:rPr lang="en-BE" sz="1100" b="1">
                <a:solidFill>
                  <a:srgbClr val="591F6E"/>
                </a:solidFill>
                <a:latin typeface="Flanders Art Sans" pitchFamily="2" charset="77"/>
              </a:rPr>
              <a:t>AMBITIE</a:t>
            </a:r>
          </a:p>
        </p:txBody>
      </p:sp>
      <p:sp>
        <p:nvSpPr>
          <p:cNvPr id="23" name="Rounded Rectangle 22">
            <a:extLst>
              <a:ext uri="{FF2B5EF4-FFF2-40B4-BE49-F238E27FC236}">
                <a16:creationId xmlns:a16="http://schemas.microsoft.com/office/drawing/2014/main" id="{0DA2C391-8CC2-E80E-F8EF-F1C49F659011}"/>
              </a:ext>
            </a:extLst>
          </p:cNvPr>
          <p:cNvSpPr/>
          <p:nvPr/>
        </p:nvSpPr>
        <p:spPr>
          <a:xfrm>
            <a:off x="3577463" y="337527"/>
            <a:ext cx="1516333"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4" name="Oval 23">
            <a:extLst>
              <a:ext uri="{FF2B5EF4-FFF2-40B4-BE49-F238E27FC236}">
                <a16:creationId xmlns:a16="http://schemas.microsoft.com/office/drawing/2014/main" id="{A30096A2-33C7-C66B-AC44-6A71570FA0D2}"/>
              </a:ext>
            </a:extLst>
          </p:cNvPr>
          <p:cNvSpPr/>
          <p:nvPr/>
        </p:nvSpPr>
        <p:spPr>
          <a:xfrm>
            <a:off x="3577463" y="33752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3</a:t>
            </a:r>
          </a:p>
        </p:txBody>
      </p:sp>
      <p:sp>
        <p:nvSpPr>
          <p:cNvPr id="25" name="TextBox 24">
            <a:extLst>
              <a:ext uri="{FF2B5EF4-FFF2-40B4-BE49-F238E27FC236}">
                <a16:creationId xmlns:a16="http://schemas.microsoft.com/office/drawing/2014/main" id="{2EC72203-E60E-A347-C0D4-C20891BED541}"/>
              </a:ext>
            </a:extLst>
          </p:cNvPr>
          <p:cNvSpPr txBox="1"/>
          <p:nvPr/>
        </p:nvSpPr>
        <p:spPr>
          <a:xfrm>
            <a:off x="3905009" y="374603"/>
            <a:ext cx="1283938" cy="261610"/>
          </a:xfrm>
          <a:prstGeom prst="rect">
            <a:avLst/>
          </a:prstGeom>
          <a:noFill/>
        </p:spPr>
        <p:txBody>
          <a:bodyPr wrap="square" rtlCol="0">
            <a:spAutoFit/>
          </a:bodyPr>
          <a:lstStyle/>
          <a:p>
            <a:r>
              <a:rPr lang="en-BE" sz="1100" b="1">
                <a:solidFill>
                  <a:srgbClr val="7AC8C3"/>
                </a:solidFill>
                <a:latin typeface="Flanders Art Sans" pitchFamily="2" charset="77"/>
              </a:rPr>
              <a:t>UITDAGINGEN</a:t>
            </a:r>
          </a:p>
        </p:txBody>
      </p:sp>
      <p:sp>
        <p:nvSpPr>
          <p:cNvPr id="26" name="Rounded Rectangle 25">
            <a:extLst>
              <a:ext uri="{FF2B5EF4-FFF2-40B4-BE49-F238E27FC236}">
                <a16:creationId xmlns:a16="http://schemas.microsoft.com/office/drawing/2014/main" id="{CC9F6AD8-D0CD-31EC-DE83-6DC478375642}"/>
              </a:ext>
            </a:extLst>
          </p:cNvPr>
          <p:cNvSpPr/>
          <p:nvPr/>
        </p:nvSpPr>
        <p:spPr>
          <a:xfrm>
            <a:off x="5181479" y="337527"/>
            <a:ext cx="1920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7" name="Oval 26">
            <a:extLst>
              <a:ext uri="{FF2B5EF4-FFF2-40B4-BE49-F238E27FC236}">
                <a16:creationId xmlns:a16="http://schemas.microsoft.com/office/drawing/2014/main" id="{7FD5D92E-FCF9-BFAB-2F5B-BD53B0703F83}"/>
              </a:ext>
            </a:extLst>
          </p:cNvPr>
          <p:cNvSpPr/>
          <p:nvPr/>
        </p:nvSpPr>
        <p:spPr>
          <a:xfrm>
            <a:off x="5181479"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4</a:t>
            </a:r>
          </a:p>
        </p:txBody>
      </p:sp>
      <p:sp>
        <p:nvSpPr>
          <p:cNvPr id="28" name="TextBox 27">
            <a:extLst>
              <a:ext uri="{FF2B5EF4-FFF2-40B4-BE49-F238E27FC236}">
                <a16:creationId xmlns:a16="http://schemas.microsoft.com/office/drawing/2014/main" id="{F43684F9-05EC-1914-2A39-C4939143B096}"/>
              </a:ext>
            </a:extLst>
          </p:cNvPr>
          <p:cNvSpPr txBox="1"/>
          <p:nvPr/>
        </p:nvSpPr>
        <p:spPr>
          <a:xfrm>
            <a:off x="5509025" y="374603"/>
            <a:ext cx="1551018" cy="261610"/>
          </a:xfrm>
          <a:prstGeom prst="rect">
            <a:avLst/>
          </a:prstGeom>
          <a:noFill/>
        </p:spPr>
        <p:txBody>
          <a:bodyPr wrap="square" rtlCol="0">
            <a:spAutoFit/>
          </a:bodyPr>
          <a:lstStyle/>
          <a:p>
            <a:r>
              <a:rPr lang="en-BE" sz="1100" b="1">
                <a:solidFill>
                  <a:srgbClr val="C5004B"/>
                </a:solidFill>
                <a:latin typeface="Flanders Art Sans" pitchFamily="2" charset="77"/>
              </a:rPr>
              <a:t>STRATEGISCH PLAN</a:t>
            </a:r>
          </a:p>
        </p:txBody>
      </p:sp>
      <p:sp>
        <p:nvSpPr>
          <p:cNvPr id="29" name="Rounded Rectangle 28">
            <a:extLst>
              <a:ext uri="{FF2B5EF4-FFF2-40B4-BE49-F238E27FC236}">
                <a16:creationId xmlns:a16="http://schemas.microsoft.com/office/drawing/2014/main" id="{1602037E-1744-D954-EE1E-A72D2106B2CD}"/>
              </a:ext>
            </a:extLst>
          </p:cNvPr>
          <p:cNvSpPr/>
          <p:nvPr/>
        </p:nvSpPr>
        <p:spPr>
          <a:xfrm>
            <a:off x="7192218" y="342691"/>
            <a:ext cx="1629019" cy="358138"/>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6" name="Rounded Rectangle 35">
            <a:extLst>
              <a:ext uri="{FF2B5EF4-FFF2-40B4-BE49-F238E27FC236}">
                <a16:creationId xmlns:a16="http://schemas.microsoft.com/office/drawing/2014/main" id="{960A7A2F-D6A8-7A59-C50F-A35B9435211E}"/>
              </a:ext>
            </a:extLst>
          </p:cNvPr>
          <p:cNvSpPr/>
          <p:nvPr/>
        </p:nvSpPr>
        <p:spPr>
          <a:xfrm>
            <a:off x="8911817" y="351383"/>
            <a:ext cx="1937379" cy="298686"/>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5" name="TextBox 34">
            <a:extLst>
              <a:ext uri="{FF2B5EF4-FFF2-40B4-BE49-F238E27FC236}">
                <a16:creationId xmlns:a16="http://schemas.microsoft.com/office/drawing/2014/main" id="{339C9552-3FDE-AD00-E2D4-34A950F2783E}"/>
              </a:ext>
            </a:extLst>
          </p:cNvPr>
          <p:cNvSpPr txBox="1"/>
          <p:nvPr/>
        </p:nvSpPr>
        <p:spPr>
          <a:xfrm>
            <a:off x="9348568" y="379766"/>
            <a:ext cx="1605385" cy="261610"/>
          </a:xfrm>
          <a:prstGeom prst="rect">
            <a:avLst/>
          </a:prstGeom>
          <a:noFill/>
        </p:spPr>
        <p:txBody>
          <a:bodyPr wrap="square" rtlCol="0">
            <a:spAutoFit/>
          </a:bodyPr>
          <a:lstStyle/>
          <a:p>
            <a:r>
              <a:rPr lang="en-BE" sz="1100" b="1">
                <a:solidFill>
                  <a:srgbClr val="591F6E"/>
                </a:solidFill>
                <a:latin typeface="Flanders Art Sans" pitchFamily="2" charset="77"/>
              </a:rPr>
              <a:t>LEERGEMEENSCHAP</a:t>
            </a:r>
          </a:p>
        </p:txBody>
      </p:sp>
      <p:sp>
        <p:nvSpPr>
          <p:cNvPr id="37" name="Oval 36">
            <a:extLst>
              <a:ext uri="{FF2B5EF4-FFF2-40B4-BE49-F238E27FC236}">
                <a16:creationId xmlns:a16="http://schemas.microsoft.com/office/drawing/2014/main" id="{902733AA-D774-776F-D56A-71DE2C8E591D}"/>
              </a:ext>
            </a:extLst>
          </p:cNvPr>
          <p:cNvSpPr/>
          <p:nvPr/>
        </p:nvSpPr>
        <p:spPr>
          <a:xfrm>
            <a:off x="8925671"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6</a:t>
            </a:r>
          </a:p>
        </p:txBody>
      </p:sp>
      <p:sp>
        <p:nvSpPr>
          <p:cNvPr id="2" name="Oval 36">
            <a:extLst>
              <a:ext uri="{FF2B5EF4-FFF2-40B4-BE49-F238E27FC236}">
                <a16:creationId xmlns:a16="http://schemas.microsoft.com/office/drawing/2014/main" id="{3E0921FC-26BB-F4AE-9D5B-D86A497EA99D}"/>
              </a:ext>
            </a:extLst>
          </p:cNvPr>
          <p:cNvSpPr/>
          <p:nvPr/>
        </p:nvSpPr>
        <p:spPr>
          <a:xfrm>
            <a:off x="7216375" y="351040"/>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5</a:t>
            </a:r>
            <a:endParaRPr lang="en-BE" sz="1100" b="1">
              <a:solidFill>
                <a:schemeClr val="bg1"/>
              </a:solidFill>
              <a:latin typeface="Flanders Art Sans" pitchFamily="2" charset="77"/>
            </a:endParaRPr>
          </a:p>
        </p:txBody>
      </p:sp>
      <p:sp>
        <p:nvSpPr>
          <p:cNvPr id="3" name="TextBox 37">
            <a:extLst>
              <a:ext uri="{FF2B5EF4-FFF2-40B4-BE49-F238E27FC236}">
                <a16:creationId xmlns:a16="http://schemas.microsoft.com/office/drawing/2014/main" id="{349902DB-A5B9-D0AD-1868-423668365556}"/>
              </a:ext>
            </a:extLst>
          </p:cNvPr>
          <p:cNvSpPr txBox="1"/>
          <p:nvPr/>
        </p:nvSpPr>
        <p:spPr>
          <a:xfrm>
            <a:off x="7543022" y="388116"/>
            <a:ext cx="1278215" cy="261610"/>
          </a:xfrm>
          <a:prstGeom prst="rect">
            <a:avLst/>
          </a:prstGeom>
          <a:noFill/>
        </p:spPr>
        <p:txBody>
          <a:bodyPr wrap="square" rtlCol="0">
            <a:spAutoFit/>
          </a:bodyPr>
          <a:lstStyle/>
          <a:p>
            <a:r>
              <a:rPr lang="en-BE" sz="1100" b="1">
                <a:solidFill>
                  <a:srgbClr val="7AC8C3"/>
                </a:solidFill>
                <a:latin typeface="Flanders Art Sans" pitchFamily="2" charset="77"/>
              </a:rPr>
              <a:t>SCHOOLBELEID</a:t>
            </a:r>
          </a:p>
        </p:txBody>
      </p:sp>
      <p:sp>
        <p:nvSpPr>
          <p:cNvPr id="39" name="Rounded Rectangle 38">
            <a:extLst>
              <a:ext uri="{FF2B5EF4-FFF2-40B4-BE49-F238E27FC236}">
                <a16:creationId xmlns:a16="http://schemas.microsoft.com/office/drawing/2014/main" id="{0294CDAB-5FE1-97B6-5DA8-873A82B58FCC}"/>
              </a:ext>
            </a:extLst>
          </p:cNvPr>
          <p:cNvSpPr/>
          <p:nvPr/>
        </p:nvSpPr>
        <p:spPr>
          <a:xfrm>
            <a:off x="2388352" y="307641"/>
            <a:ext cx="8468467"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4" name="Rounded Rectangle 103">
            <a:extLst>
              <a:ext uri="{FF2B5EF4-FFF2-40B4-BE49-F238E27FC236}">
                <a16:creationId xmlns:a16="http://schemas.microsoft.com/office/drawing/2014/main" id="{3A735CDF-3F60-A6B0-7C55-9F6B257C2D31}"/>
              </a:ext>
            </a:extLst>
          </p:cNvPr>
          <p:cNvSpPr/>
          <p:nvPr/>
        </p:nvSpPr>
        <p:spPr>
          <a:xfrm>
            <a:off x="3483594" y="312476"/>
            <a:ext cx="7360526"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5" name="Rounded Rectangle 104">
            <a:extLst>
              <a:ext uri="{FF2B5EF4-FFF2-40B4-BE49-F238E27FC236}">
                <a16:creationId xmlns:a16="http://schemas.microsoft.com/office/drawing/2014/main" id="{2AA79263-C6A6-1792-1E70-E116CC7960D0}"/>
              </a:ext>
            </a:extLst>
          </p:cNvPr>
          <p:cNvSpPr/>
          <p:nvPr/>
        </p:nvSpPr>
        <p:spPr>
          <a:xfrm>
            <a:off x="1342803" y="314950"/>
            <a:ext cx="1018734"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grpSp>
        <p:nvGrpSpPr>
          <p:cNvPr id="160" name="Group 159">
            <a:extLst>
              <a:ext uri="{FF2B5EF4-FFF2-40B4-BE49-F238E27FC236}">
                <a16:creationId xmlns:a16="http://schemas.microsoft.com/office/drawing/2014/main" id="{371C4ECE-52A9-C6BD-1EE0-45D1A501072C}"/>
              </a:ext>
            </a:extLst>
          </p:cNvPr>
          <p:cNvGrpSpPr/>
          <p:nvPr/>
        </p:nvGrpSpPr>
        <p:grpSpPr>
          <a:xfrm>
            <a:off x="1288473" y="981075"/>
            <a:ext cx="29655653" cy="5413375"/>
            <a:chOff x="1288473" y="981075"/>
            <a:chExt cx="29655653" cy="5413375"/>
          </a:xfrm>
        </p:grpSpPr>
        <p:grpSp>
          <p:nvGrpSpPr>
            <p:cNvPr id="64" name="Group 63">
              <a:extLst>
                <a:ext uri="{FF2B5EF4-FFF2-40B4-BE49-F238E27FC236}">
                  <a16:creationId xmlns:a16="http://schemas.microsoft.com/office/drawing/2014/main" id="{55DDCC45-4560-B3BD-7DD7-5A1A0785885A}"/>
                </a:ext>
              </a:extLst>
            </p:cNvPr>
            <p:cNvGrpSpPr/>
            <p:nvPr/>
          </p:nvGrpSpPr>
          <p:grpSpPr>
            <a:xfrm>
              <a:off x="1288473" y="985291"/>
              <a:ext cx="9615053" cy="5408468"/>
              <a:chOff x="1288473" y="978766"/>
              <a:chExt cx="9615053" cy="5408468"/>
            </a:xfrm>
          </p:grpSpPr>
          <p:sp>
            <p:nvSpPr>
              <p:cNvPr id="65" name="Rounded Rectangle 64">
                <a:extLst>
                  <a:ext uri="{FF2B5EF4-FFF2-40B4-BE49-F238E27FC236}">
                    <a16:creationId xmlns:a16="http://schemas.microsoft.com/office/drawing/2014/main" id="{326B2DA8-E5FB-F567-D8B3-E0951EEC2F6A}"/>
                  </a:ext>
                </a:extLst>
              </p:cNvPr>
              <p:cNvSpPr/>
              <p:nvPr/>
            </p:nvSpPr>
            <p:spPr>
              <a:xfrm>
                <a:off x="1288473" y="978766"/>
                <a:ext cx="9615053" cy="5408468"/>
              </a:xfrm>
              <a:prstGeom prst="roundRect">
                <a:avLst>
                  <a:gd name="adj" fmla="val 1272"/>
                </a:avLst>
              </a:prstGeom>
              <a:solidFill>
                <a:srgbClr val="C6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66" name="Picture 65" descr="A blue and black circle&#10;&#10;Description automatically generated">
                <a:extLst>
                  <a:ext uri="{FF2B5EF4-FFF2-40B4-BE49-F238E27FC236}">
                    <a16:creationId xmlns:a16="http://schemas.microsoft.com/office/drawing/2014/main" id="{DF5A84A1-1711-4860-81C0-9F861C7ECB60}"/>
                  </a:ext>
                </a:extLst>
              </p:cNvPr>
              <p:cNvPicPr>
                <a:picLocks noChangeAspect="1"/>
              </p:cNvPicPr>
              <p:nvPr/>
            </p:nvPicPr>
            <p:blipFill>
              <a:blip r:embed="rId3"/>
              <a:stretch>
                <a:fillRect/>
              </a:stretch>
            </p:blipFill>
            <p:spPr>
              <a:xfrm>
                <a:off x="3649163" y="2766037"/>
                <a:ext cx="426904" cy="427797"/>
              </a:xfrm>
              <a:prstGeom prst="rect">
                <a:avLst/>
              </a:prstGeom>
            </p:spPr>
          </p:pic>
          <p:sp>
            <p:nvSpPr>
              <p:cNvPr id="67" name="TextBox 66">
                <a:extLst>
                  <a:ext uri="{FF2B5EF4-FFF2-40B4-BE49-F238E27FC236}">
                    <a16:creationId xmlns:a16="http://schemas.microsoft.com/office/drawing/2014/main" id="{6A1D7AA1-8E7F-26B2-AC44-C6073C482927}"/>
                  </a:ext>
                </a:extLst>
              </p:cNvPr>
              <p:cNvSpPr txBox="1"/>
              <p:nvPr/>
            </p:nvSpPr>
            <p:spPr>
              <a:xfrm>
                <a:off x="1475510" y="3419283"/>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MISSIE</a:t>
                </a:r>
              </a:p>
            </p:txBody>
          </p:sp>
          <p:sp>
            <p:nvSpPr>
              <p:cNvPr id="84" name="TextBox 83">
                <a:extLst>
                  <a:ext uri="{FF2B5EF4-FFF2-40B4-BE49-F238E27FC236}">
                    <a16:creationId xmlns:a16="http://schemas.microsoft.com/office/drawing/2014/main" id="{62AE7D6B-AD6F-59ED-4C45-284A2C8833C4}"/>
                  </a:ext>
                </a:extLst>
              </p:cNvPr>
              <p:cNvSpPr txBox="1"/>
              <p:nvPr/>
            </p:nvSpPr>
            <p:spPr>
              <a:xfrm>
                <a:off x="1660035" y="4450089"/>
                <a:ext cx="4440120"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Waarom doen we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we doen?</a:t>
                </a:r>
              </a:p>
            </p:txBody>
          </p:sp>
          <p:cxnSp>
            <p:nvCxnSpPr>
              <p:cNvPr id="85" name="Straight Connector 84">
                <a:extLst>
                  <a:ext uri="{FF2B5EF4-FFF2-40B4-BE49-F238E27FC236}">
                    <a16:creationId xmlns:a16="http://schemas.microsoft.com/office/drawing/2014/main" id="{5FFFB1FC-C7E7-4650-B8F5-C705BB98B91E}"/>
                  </a:ext>
                </a:extLst>
              </p:cNvPr>
              <p:cNvCxnSpPr/>
              <p:nvPr/>
            </p:nvCxnSpPr>
            <p:spPr>
              <a:xfrm>
                <a:off x="3652909" y="4197249"/>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86" name="TextBox 85">
                <a:extLst>
                  <a:ext uri="{FF2B5EF4-FFF2-40B4-BE49-F238E27FC236}">
                    <a16:creationId xmlns:a16="http://schemas.microsoft.com/office/drawing/2014/main" id="{35DC09F1-172D-DBD2-8928-A0A14B73985A}"/>
                  </a:ext>
                </a:extLst>
              </p:cNvPr>
              <p:cNvSpPr txBox="1"/>
              <p:nvPr/>
            </p:nvSpPr>
            <p:spPr>
              <a:xfrm>
                <a:off x="36558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1</a:t>
                </a:r>
              </a:p>
            </p:txBody>
          </p:sp>
          <p:pic>
            <p:nvPicPr>
              <p:cNvPr id="106" name="Picture 105" descr="A black and white chevron pattern&#10;&#10;Description automatically generated">
                <a:extLst>
                  <a:ext uri="{FF2B5EF4-FFF2-40B4-BE49-F238E27FC236}">
                    <a16:creationId xmlns:a16="http://schemas.microsoft.com/office/drawing/2014/main" id="{65E102D5-DAD6-C855-D4C5-362141E9B5C3}"/>
                  </a:ext>
                </a:extLst>
              </p:cNvPr>
              <p:cNvPicPr>
                <a:picLocks noChangeAspect="1"/>
              </p:cNvPicPr>
              <p:nvPr/>
            </p:nvPicPr>
            <p:blipFill>
              <a:blip r:embed="rId4"/>
              <a:stretch>
                <a:fillRect/>
              </a:stretch>
            </p:blipFill>
            <p:spPr>
              <a:xfrm rot="5400000">
                <a:off x="8508636" y="3972395"/>
                <a:ext cx="1203723" cy="1204095"/>
              </a:xfrm>
              <a:prstGeom prst="rect">
                <a:avLst/>
              </a:prstGeom>
            </p:spPr>
          </p:pic>
          <p:pic>
            <p:nvPicPr>
              <p:cNvPr id="107" name="Picture 106" descr="A blue and black circle&#10;&#10;Description automatically generated">
                <a:extLst>
                  <a:ext uri="{FF2B5EF4-FFF2-40B4-BE49-F238E27FC236}">
                    <a16:creationId xmlns:a16="http://schemas.microsoft.com/office/drawing/2014/main" id="{234A544D-E351-3037-5EE6-763E8F3617F6}"/>
                  </a:ext>
                </a:extLst>
              </p:cNvPr>
              <p:cNvPicPr>
                <a:picLocks noChangeAspect="1"/>
              </p:cNvPicPr>
              <p:nvPr/>
            </p:nvPicPr>
            <p:blipFill>
              <a:blip r:embed="rId3"/>
              <a:stretch>
                <a:fillRect/>
              </a:stretch>
            </p:blipFill>
            <p:spPr>
              <a:xfrm>
                <a:off x="8508026" y="2769771"/>
                <a:ext cx="1206244" cy="1204006"/>
              </a:xfrm>
              <a:prstGeom prst="rect">
                <a:avLst/>
              </a:prstGeom>
            </p:spPr>
          </p:pic>
          <p:pic>
            <p:nvPicPr>
              <p:cNvPr id="108" name="Picture 107" descr="A black and blue diamond pattern&#10;&#10;Description automatically generated">
                <a:extLst>
                  <a:ext uri="{FF2B5EF4-FFF2-40B4-BE49-F238E27FC236}">
                    <a16:creationId xmlns:a16="http://schemas.microsoft.com/office/drawing/2014/main" id="{F3084B43-DC63-F124-4000-9137BC5B6F14}"/>
                  </a:ext>
                </a:extLst>
              </p:cNvPr>
              <p:cNvPicPr>
                <a:picLocks noChangeAspect="1"/>
              </p:cNvPicPr>
              <p:nvPr/>
            </p:nvPicPr>
            <p:blipFill>
              <a:blip r:embed="rId5"/>
              <a:stretch>
                <a:fillRect/>
              </a:stretch>
            </p:blipFill>
            <p:spPr>
              <a:xfrm>
                <a:off x="8509256" y="5177937"/>
                <a:ext cx="1206244" cy="1203850"/>
              </a:xfrm>
              <a:prstGeom prst="rect">
                <a:avLst/>
              </a:prstGeom>
            </p:spPr>
          </p:pic>
          <p:pic>
            <p:nvPicPr>
              <p:cNvPr id="109" name="Picture 108" descr="A blue and black circle&#10;&#10;Description automatically generated">
                <a:extLst>
                  <a:ext uri="{FF2B5EF4-FFF2-40B4-BE49-F238E27FC236}">
                    <a16:creationId xmlns:a16="http://schemas.microsoft.com/office/drawing/2014/main" id="{E5875934-3779-22C6-DB45-BA1EB5CFE22F}"/>
                  </a:ext>
                </a:extLst>
              </p:cNvPr>
              <p:cNvPicPr>
                <a:picLocks noChangeAspect="1"/>
              </p:cNvPicPr>
              <p:nvPr/>
            </p:nvPicPr>
            <p:blipFill>
              <a:blip r:embed="rId6"/>
              <a:stretch>
                <a:fillRect/>
              </a:stretch>
            </p:blipFill>
            <p:spPr>
              <a:xfrm rot="10800000">
                <a:off x="7302500" y="1562099"/>
                <a:ext cx="1206244" cy="1206244"/>
              </a:xfrm>
              <a:prstGeom prst="rect">
                <a:avLst/>
              </a:prstGeom>
            </p:spPr>
          </p:pic>
          <p:pic>
            <p:nvPicPr>
              <p:cNvPr id="110" name="Picture 109" descr="A black diamond shaped object&#10;&#10;Description automatically generated">
                <a:extLst>
                  <a:ext uri="{FF2B5EF4-FFF2-40B4-BE49-F238E27FC236}">
                    <a16:creationId xmlns:a16="http://schemas.microsoft.com/office/drawing/2014/main" id="{948E9FED-16FD-A270-3A95-9D6B1D7A5379}"/>
                  </a:ext>
                </a:extLst>
              </p:cNvPr>
              <p:cNvPicPr>
                <a:picLocks noChangeAspect="1"/>
              </p:cNvPicPr>
              <p:nvPr/>
            </p:nvPicPr>
            <p:blipFill>
              <a:blip r:embed="rId7"/>
              <a:stretch>
                <a:fillRect/>
              </a:stretch>
            </p:blipFill>
            <p:spPr>
              <a:xfrm>
                <a:off x="8508628" y="1562889"/>
                <a:ext cx="1203916" cy="1206882"/>
              </a:xfrm>
              <a:prstGeom prst="rect">
                <a:avLst/>
              </a:prstGeom>
            </p:spPr>
          </p:pic>
        </p:grpSp>
        <p:grpSp>
          <p:nvGrpSpPr>
            <p:cNvPr id="111" name="Group 110">
              <a:extLst>
                <a:ext uri="{FF2B5EF4-FFF2-40B4-BE49-F238E27FC236}">
                  <a16:creationId xmlns:a16="http://schemas.microsoft.com/office/drawing/2014/main" id="{17DDB0C3-1DF6-7664-18F8-ADD5E4577635}"/>
                </a:ext>
              </a:extLst>
            </p:cNvPr>
            <p:cNvGrpSpPr/>
            <p:nvPr/>
          </p:nvGrpSpPr>
          <p:grpSpPr>
            <a:xfrm>
              <a:off x="11334173" y="984599"/>
              <a:ext cx="9615053" cy="5409851"/>
              <a:chOff x="1288473" y="979951"/>
              <a:chExt cx="9615053" cy="5409851"/>
            </a:xfrm>
          </p:grpSpPr>
          <p:sp>
            <p:nvSpPr>
              <p:cNvPr id="112" name="Rounded Rectangle 111">
                <a:extLst>
                  <a:ext uri="{FF2B5EF4-FFF2-40B4-BE49-F238E27FC236}">
                    <a16:creationId xmlns:a16="http://schemas.microsoft.com/office/drawing/2014/main" id="{F9643C34-3F1C-E5E2-48D5-BF624A0CACFC}"/>
                  </a:ext>
                </a:extLst>
              </p:cNvPr>
              <p:cNvSpPr/>
              <p:nvPr/>
            </p:nvSpPr>
            <p:spPr>
              <a:xfrm>
                <a:off x="1288473" y="979951"/>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13" name="Picture 112" descr="A pink and black circle&#10;&#10;Description automatically generated">
                <a:extLst>
                  <a:ext uri="{FF2B5EF4-FFF2-40B4-BE49-F238E27FC236}">
                    <a16:creationId xmlns:a16="http://schemas.microsoft.com/office/drawing/2014/main" id="{C6E62866-17E4-1AFA-E02E-0787C500D934}"/>
                  </a:ext>
                </a:extLst>
              </p:cNvPr>
              <p:cNvPicPr>
                <a:picLocks noChangeAspect="1"/>
              </p:cNvPicPr>
              <p:nvPr/>
            </p:nvPicPr>
            <p:blipFill>
              <a:blip r:embed="rId8"/>
              <a:stretch>
                <a:fillRect/>
              </a:stretch>
            </p:blipFill>
            <p:spPr>
              <a:xfrm>
                <a:off x="3662226" y="2773606"/>
                <a:ext cx="420533" cy="421413"/>
              </a:xfrm>
              <a:prstGeom prst="rect">
                <a:avLst/>
              </a:prstGeom>
            </p:spPr>
          </p:pic>
          <p:sp>
            <p:nvSpPr>
              <p:cNvPr id="114" name="TextBox 113">
                <a:extLst>
                  <a:ext uri="{FF2B5EF4-FFF2-40B4-BE49-F238E27FC236}">
                    <a16:creationId xmlns:a16="http://schemas.microsoft.com/office/drawing/2014/main" id="{7F50CD64-06F2-D078-0B91-B8CA553BDBE8}"/>
                  </a:ext>
                </a:extLst>
              </p:cNvPr>
              <p:cNvSpPr txBox="1"/>
              <p:nvPr/>
            </p:nvSpPr>
            <p:spPr>
              <a:xfrm>
                <a:off x="1475510" y="3420468"/>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sp>
            <p:nvSpPr>
              <p:cNvPr id="115" name="TextBox 114">
                <a:extLst>
                  <a:ext uri="{FF2B5EF4-FFF2-40B4-BE49-F238E27FC236}">
                    <a16:creationId xmlns:a16="http://schemas.microsoft.com/office/drawing/2014/main" id="{25C5E5CC-7D1A-F37D-1324-F000996FE0B4}"/>
                  </a:ext>
                </a:extLst>
              </p:cNvPr>
              <p:cNvSpPr txBox="1"/>
              <p:nvPr/>
            </p:nvSpPr>
            <p:spPr>
              <a:xfrm>
                <a:off x="1660035" y="4451274"/>
                <a:ext cx="4440120" cy="987450"/>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willen we naartoe?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stellen we voor onszelf als doel?</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Waar leggen we voor onszelf de lat? </a:t>
                </a:r>
              </a:p>
              <a:p>
                <a:pPr algn="ctr">
                  <a:lnSpc>
                    <a:spcPct val="80000"/>
                  </a:lnSpc>
                </a:pPr>
                <a:endParaRPr lang="nl-NL" sz="2000" i="1">
                  <a:solidFill>
                    <a:schemeClr val="bg1"/>
                  </a:solidFill>
                  <a:latin typeface="Flanders Art Sans Medium" pitchFamily="2" charset="77"/>
                </a:endParaRPr>
              </a:p>
            </p:txBody>
          </p:sp>
          <p:cxnSp>
            <p:nvCxnSpPr>
              <p:cNvPr id="116" name="Straight Connector 115">
                <a:extLst>
                  <a:ext uri="{FF2B5EF4-FFF2-40B4-BE49-F238E27FC236}">
                    <a16:creationId xmlns:a16="http://schemas.microsoft.com/office/drawing/2014/main" id="{0FD2BFA4-3FC9-5AB8-4F8C-1C4BEBC7F0A8}"/>
                  </a:ext>
                </a:extLst>
              </p:cNvPr>
              <p:cNvCxnSpPr/>
              <p:nvPr/>
            </p:nvCxnSpPr>
            <p:spPr>
              <a:xfrm>
                <a:off x="3652909" y="4198434"/>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17" name="TextBox 116">
                <a:extLst>
                  <a:ext uri="{FF2B5EF4-FFF2-40B4-BE49-F238E27FC236}">
                    <a16:creationId xmlns:a16="http://schemas.microsoft.com/office/drawing/2014/main" id="{FAA326EC-173D-20B0-15F2-AE77D60B5FA0}"/>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nvGrpSpPr>
              <p:cNvPr id="118" name="Group 117">
                <a:extLst>
                  <a:ext uri="{FF2B5EF4-FFF2-40B4-BE49-F238E27FC236}">
                    <a16:creationId xmlns:a16="http://schemas.microsoft.com/office/drawing/2014/main" id="{8632FA3B-7720-306E-28F7-B6FE76E40CD3}"/>
                  </a:ext>
                </a:extLst>
              </p:cNvPr>
              <p:cNvGrpSpPr/>
              <p:nvPr/>
            </p:nvGrpSpPr>
            <p:grpSpPr>
              <a:xfrm>
                <a:off x="6781799" y="1326511"/>
                <a:ext cx="3808413" cy="5063291"/>
                <a:chOff x="7327899" y="471372"/>
                <a:chExt cx="4803776" cy="6386628"/>
              </a:xfrm>
            </p:grpSpPr>
            <p:pic>
              <p:nvPicPr>
                <p:cNvPr id="119" name="Picture 118" descr="A pink and black circle&#10;&#10;Description automatically generated">
                  <a:extLst>
                    <a:ext uri="{FF2B5EF4-FFF2-40B4-BE49-F238E27FC236}">
                      <a16:creationId xmlns:a16="http://schemas.microsoft.com/office/drawing/2014/main" id="{B01B8E69-2FEF-6D09-519A-F6239A47CA02}"/>
                    </a:ext>
                  </a:extLst>
                </p:cNvPr>
                <p:cNvPicPr>
                  <a:picLocks noChangeAspect="1"/>
                </p:cNvPicPr>
                <p:nvPr/>
              </p:nvPicPr>
              <p:blipFill>
                <a:blip r:embed="rId8"/>
                <a:stretch>
                  <a:fillRect/>
                </a:stretch>
              </p:blipFill>
              <p:spPr>
                <a:xfrm rot="16200000">
                  <a:off x="7340108" y="5258081"/>
                  <a:ext cx="1595075" cy="1598413"/>
                </a:xfrm>
                <a:prstGeom prst="rect">
                  <a:avLst/>
                </a:prstGeom>
              </p:spPr>
            </p:pic>
            <p:sp>
              <p:nvSpPr>
                <p:cNvPr id="120" name="Freeform 119">
                  <a:extLst>
                    <a:ext uri="{FF2B5EF4-FFF2-40B4-BE49-F238E27FC236}">
                      <a16:creationId xmlns:a16="http://schemas.microsoft.com/office/drawing/2014/main" id="{16DBF1A7-C8E0-A112-E8B7-F35DE755ED21}"/>
                    </a:ext>
                  </a:extLst>
                </p:cNvPr>
                <p:cNvSpPr/>
                <p:nvPr/>
              </p:nvSpPr>
              <p:spPr>
                <a:xfrm>
                  <a:off x="10530412" y="473075"/>
                  <a:ext cx="1598087" cy="160123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21" name="Picture 120" descr="A black and white chevron pattern&#10;&#10;Description automatically generated">
                  <a:extLst>
                    <a:ext uri="{FF2B5EF4-FFF2-40B4-BE49-F238E27FC236}">
                      <a16:creationId xmlns:a16="http://schemas.microsoft.com/office/drawing/2014/main" id="{2F97CE66-E6D5-D7B4-F0C9-A6566DB3370C}"/>
                    </a:ext>
                  </a:extLst>
                </p:cNvPr>
                <p:cNvPicPr>
                  <a:picLocks noChangeAspect="1"/>
                </p:cNvPicPr>
                <p:nvPr/>
              </p:nvPicPr>
              <p:blipFill>
                <a:blip r:embed="rId4"/>
                <a:stretch>
                  <a:fillRect/>
                </a:stretch>
              </p:blipFill>
              <p:spPr>
                <a:xfrm rot="5400000">
                  <a:off x="10532068" y="2073871"/>
                  <a:ext cx="1595988" cy="1596869"/>
                </a:xfrm>
                <a:prstGeom prst="rect">
                  <a:avLst/>
                </a:prstGeom>
              </p:spPr>
            </p:pic>
            <p:pic>
              <p:nvPicPr>
                <p:cNvPr id="122" name="Picture 121" descr="A pink and black logo&#10;&#10;Description automatically generated">
                  <a:extLst>
                    <a:ext uri="{FF2B5EF4-FFF2-40B4-BE49-F238E27FC236}">
                      <a16:creationId xmlns:a16="http://schemas.microsoft.com/office/drawing/2014/main" id="{66B57DFC-D906-9689-D721-3F561F58FDAB}"/>
                    </a:ext>
                  </a:extLst>
                </p:cNvPr>
                <p:cNvPicPr>
                  <a:picLocks noChangeAspect="1"/>
                </p:cNvPicPr>
                <p:nvPr/>
              </p:nvPicPr>
              <p:blipFill>
                <a:blip r:embed="rId9"/>
                <a:stretch>
                  <a:fillRect/>
                </a:stretch>
              </p:blipFill>
              <p:spPr>
                <a:xfrm>
                  <a:off x="8938380" y="2870466"/>
                  <a:ext cx="1596760" cy="1596760"/>
                </a:xfrm>
                <a:prstGeom prst="rect">
                  <a:avLst/>
                </a:prstGeom>
              </p:spPr>
            </p:pic>
            <p:pic>
              <p:nvPicPr>
                <p:cNvPr id="123" name="Picture 122" descr="A black and white checkered pattern&#10;&#10;Description automatically generated">
                  <a:extLst>
                    <a:ext uri="{FF2B5EF4-FFF2-40B4-BE49-F238E27FC236}">
                      <a16:creationId xmlns:a16="http://schemas.microsoft.com/office/drawing/2014/main" id="{884CC458-01C4-CEC2-F99C-7E4EB614936D}"/>
                    </a:ext>
                  </a:extLst>
                </p:cNvPr>
                <p:cNvPicPr>
                  <a:picLocks noChangeAspect="1"/>
                </p:cNvPicPr>
                <p:nvPr/>
              </p:nvPicPr>
              <p:blipFill>
                <a:blip r:embed="rId10"/>
                <a:stretch>
                  <a:fillRect/>
                </a:stretch>
              </p:blipFill>
              <p:spPr>
                <a:xfrm>
                  <a:off x="8940408" y="5261248"/>
                  <a:ext cx="1594242" cy="1594242"/>
                </a:xfrm>
                <a:prstGeom prst="rect">
                  <a:avLst/>
                </a:prstGeom>
              </p:spPr>
            </p:pic>
            <p:pic>
              <p:nvPicPr>
                <p:cNvPr id="124" name="Picture 123" descr="A black and pink circle&#10;&#10;Description automatically generated">
                  <a:extLst>
                    <a:ext uri="{FF2B5EF4-FFF2-40B4-BE49-F238E27FC236}">
                      <a16:creationId xmlns:a16="http://schemas.microsoft.com/office/drawing/2014/main" id="{D22741CF-31E9-79EC-60F2-4EDBE813CB97}"/>
                    </a:ext>
                  </a:extLst>
                </p:cNvPr>
                <p:cNvPicPr>
                  <a:picLocks noChangeAspect="1"/>
                </p:cNvPicPr>
                <p:nvPr/>
              </p:nvPicPr>
              <p:blipFill>
                <a:blip r:embed="rId11"/>
                <a:stretch>
                  <a:fillRect/>
                </a:stretch>
              </p:blipFill>
              <p:spPr>
                <a:xfrm rot="10800000">
                  <a:off x="7327899" y="471817"/>
                  <a:ext cx="1606101" cy="1602817"/>
                </a:xfrm>
                <a:prstGeom prst="rect">
                  <a:avLst/>
                </a:prstGeom>
              </p:spPr>
            </p:pic>
            <p:pic>
              <p:nvPicPr>
                <p:cNvPr id="125" name="Picture 124" descr="A pink and black chevron pattern&#10;&#10;Description automatically generated">
                  <a:extLst>
                    <a:ext uri="{FF2B5EF4-FFF2-40B4-BE49-F238E27FC236}">
                      <a16:creationId xmlns:a16="http://schemas.microsoft.com/office/drawing/2014/main" id="{9A6DA683-019E-71DC-C653-AC1B260D3743}"/>
                    </a:ext>
                  </a:extLst>
                </p:cNvPr>
                <p:cNvPicPr>
                  <a:picLocks noChangeAspect="1"/>
                </p:cNvPicPr>
                <p:nvPr/>
              </p:nvPicPr>
              <p:blipFill>
                <a:blip r:embed="rId12"/>
                <a:stretch>
                  <a:fillRect/>
                </a:stretch>
              </p:blipFill>
              <p:spPr>
                <a:xfrm>
                  <a:off x="10534967" y="5258447"/>
                  <a:ext cx="1596708" cy="1599553"/>
                </a:xfrm>
                <a:prstGeom prst="rect">
                  <a:avLst/>
                </a:prstGeom>
              </p:spPr>
            </p:pic>
            <p:sp>
              <p:nvSpPr>
                <p:cNvPr id="126" name="Freeform 125">
                  <a:extLst>
                    <a:ext uri="{FF2B5EF4-FFF2-40B4-BE49-F238E27FC236}">
                      <a16:creationId xmlns:a16="http://schemas.microsoft.com/office/drawing/2014/main" id="{179878BE-B26E-EED0-CC86-D05454CDF574}"/>
                    </a:ext>
                  </a:extLst>
                </p:cNvPr>
                <p:cNvSpPr/>
                <p:nvPr/>
              </p:nvSpPr>
              <p:spPr>
                <a:xfrm rot="5400000">
                  <a:off x="7339817" y="3659996"/>
                  <a:ext cx="1596166" cy="159944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27" name="Picture 126" descr="A black diamond shaped object&#10;&#10;Description automatically generated">
                  <a:extLst>
                    <a:ext uri="{FF2B5EF4-FFF2-40B4-BE49-F238E27FC236}">
                      <a16:creationId xmlns:a16="http://schemas.microsoft.com/office/drawing/2014/main" id="{09AE80D3-DF39-2ADD-2736-EC1E60318E0F}"/>
                    </a:ext>
                  </a:extLst>
                </p:cNvPr>
                <p:cNvPicPr>
                  <a:picLocks noChangeAspect="1"/>
                </p:cNvPicPr>
                <p:nvPr/>
              </p:nvPicPr>
              <p:blipFill>
                <a:blip r:embed="rId7"/>
                <a:stretch>
                  <a:fillRect/>
                </a:stretch>
              </p:blipFill>
              <p:spPr>
                <a:xfrm>
                  <a:off x="8931274" y="471372"/>
                  <a:ext cx="1600200" cy="1602434"/>
                </a:xfrm>
                <a:prstGeom prst="rect">
                  <a:avLst/>
                </a:prstGeom>
              </p:spPr>
            </p:pic>
          </p:grpSp>
        </p:grpSp>
        <p:grpSp>
          <p:nvGrpSpPr>
            <p:cNvPr id="144" name="Group 143">
              <a:extLst>
                <a:ext uri="{FF2B5EF4-FFF2-40B4-BE49-F238E27FC236}">
                  <a16:creationId xmlns:a16="http://schemas.microsoft.com/office/drawing/2014/main" id="{79A15AB6-A477-479D-E8F0-F475AD0C4645}"/>
                </a:ext>
              </a:extLst>
            </p:cNvPr>
            <p:cNvGrpSpPr/>
            <p:nvPr/>
          </p:nvGrpSpPr>
          <p:grpSpPr>
            <a:xfrm>
              <a:off x="21329073" y="981075"/>
              <a:ext cx="9615053" cy="5408911"/>
              <a:chOff x="1288473" y="979950"/>
              <a:chExt cx="9615053" cy="5408911"/>
            </a:xfrm>
          </p:grpSpPr>
          <p:sp>
            <p:nvSpPr>
              <p:cNvPr id="145" name="Rounded Rectangle 144">
                <a:extLst>
                  <a:ext uri="{FF2B5EF4-FFF2-40B4-BE49-F238E27FC236}">
                    <a16:creationId xmlns:a16="http://schemas.microsoft.com/office/drawing/2014/main" id="{98C4DB51-D81D-F070-7758-025DB54495A8}"/>
                  </a:ext>
                </a:extLst>
              </p:cNvPr>
              <p:cNvSpPr/>
              <p:nvPr/>
            </p:nvSpPr>
            <p:spPr>
              <a:xfrm>
                <a:off x="1288473" y="979950"/>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46" name="Picture 145" descr="A purple and black circle&#10;&#10;Description automatically generated">
                <a:extLst>
                  <a:ext uri="{FF2B5EF4-FFF2-40B4-BE49-F238E27FC236}">
                    <a16:creationId xmlns:a16="http://schemas.microsoft.com/office/drawing/2014/main" id="{72ECB3EA-57C4-2EC3-35B1-3BFBB43AA4BD}"/>
                  </a:ext>
                </a:extLst>
              </p:cNvPr>
              <p:cNvPicPr>
                <a:picLocks noChangeAspect="1"/>
              </p:cNvPicPr>
              <p:nvPr/>
            </p:nvPicPr>
            <p:blipFill>
              <a:blip r:embed="rId13"/>
              <a:stretch>
                <a:fillRect/>
              </a:stretch>
            </p:blipFill>
            <p:spPr>
              <a:xfrm>
                <a:off x="3666246" y="2773605"/>
                <a:ext cx="420533" cy="421413"/>
              </a:xfrm>
              <a:prstGeom prst="rect">
                <a:avLst/>
              </a:prstGeom>
            </p:spPr>
          </p:pic>
          <p:sp>
            <p:nvSpPr>
              <p:cNvPr id="147" name="TextBox 146">
                <a:extLst>
                  <a:ext uri="{FF2B5EF4-FFF2-40B4-BE49-F238E27FC236}">
                    <a16:creationId xmlns:a16="http://schemas.microsoft.com/office/drawing/2014/main" id="{0F1B2FB3-13D4-A7FB-44A9-D33F58C598E2}"/>
                  </a:ext>
                </a:extLst>
              </p:cNvPr>
              <p:cNvSpPr txBox="1"/>
              <p:nvPr/>
            </p:nvSpPr>
            <p:spPr>
              <a:xfrm>
                <a:off x="1475510" y="3420467"/>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sp>
            <p:nvSpPr>
              <p:cNvPr id="148" name="TextBox 147">
                <a:extLst>
                  <a:ext uri="{FF2B5EF4-FFF2-40B4-BE49-F238E27FC236}">
                    <a16:creationId xmlns:a16="http://schemas.microsoft.com/office/drawing/2014/main" id="{E450A7FB-ED91-4E98-47D8-F4084753B9F6}"/>
                  </a:ext>
                </a:extLst>
              </p:cNvPr>
              <p:cNvSpPr txBox="1"/>
              <p:nvPr/>
            </p:nvSpPr>
            <p:spPr>
              <a:xfrm>
                <a:off x="1842917" y="4451273"/>
                <a:ext cx="4045264"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lopen we vandaag tegenaan?</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hoe kunnen we dit omzetten naar kansen?</a:t>
                </a:r>
              </a:p>
            </p:txBody>
          </p:sp>
          <p:cxnSp>
            <p:nvCxnSpPr>
              <p:cNvPr id="149" name="Straight Connector 148">
                <a:extLst>
                  <a:ext uri="{FF2B5EF4-FFF2-40B4-BE49-F238E27FC236}">
                    <a16:creationId xmlns:a16="http://schemas.microsoft.com/office/drawing/2014/main" id="{A8419AFF-B086-4849-6880-E1B06C83E68C}"/>
                  </a:ext>
                </a:extLst>
              </p:cNvPr>
              <p:cNvCxnSpPr/>
              <p:nvPr/>
            </p:nvCxnSpPr>
            <p:spPr>
              <a:xfrm>
                <a:off x="3652909" y="419843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50" name="TextBox 149">
                <a:extLst>
                  <a:ext uri="{FF2B5EF4-FFF2-40B4-BE49-F238E27FC236}">
                    <a16:creationId xmlns:a16="http://schemas.microsoft.com/office/drawing/2014/main" id="{4373AEA8-9FD4-FE23-7FCA-0A40F0DB7877}"/>
                  </a:ext>
                </a:extLst>
              </p:cNvPr>
              <p:cNvSpPr txBox="1"/>
              <p:nvPr/>
            </p:nvSpPr>
            <p:spPr>
              <a:xfrm>
                <a:off x="3655855" y="2834753"/>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pic>
            <p:nvPicPr>
              <p:cNvPr id="151" name="Picture 150" descr="A black and white chevron pattern&#10;&#10;Description automatically generated">
                <a:extLst>
                  <a:ext uri="{FF2B5EF4-FFF2-40B4-BE49-F238E27FC236}">
                    <a16:creationId xmlns:a16="http://schemas.microsoft.com/office/drawing/2014/main" id="{C21A9124-E2C2-DDC1-C260-3824BC1EE608}"/>
                  </a:ext>
                </a:extLst>
              </p:cNvPr>
              <p:cNvPicPr>
                <a:picLocks noChangeAspect="1"/>
              </p:cNvPicPr>
              <p:nvPr/>
            </p:nvPicPr>
            <p:blipFill>
              <a:blip r:embed="rId4"/>
              <a:stretch>
                <a:fillRect/>
              </a:stretch>
            </p:blipFill>
            <p:spPr>
              <a:xfrm rot="5400000">
                <a:off x="8096170" y="3252812"/>
                <a:ext cx="1254926" cy="1256206"/>
              </a:xfrm>
              <a:prstGeom prst="rect">
                <a:avLst/>
              </a:prstGeom>
            </p:spPr>
          </p:pic>
          <p:pic>
            <p:nvPicPr>
              <p:cNvPr id="152" name="Picture 151" descr="A black circle with white background&#10;&#10;Description automatically generated">
                <a:extLst>
                  <a:ext uri="{FF2B5EF4-FFF2-40B4-BE49-F238E27FC236}">
                    <a16:creationId xmlns:a16="http://schemas.microsoft.com/office/drawing/2014/main" id="{13CA573B-F0CE-1ACD-3933-2ACE892DC37A}"/>
                  </a:ext>
                </a:extLst>
              </p:cNvPr>
              <p:cNvPicPr>
                <a:picLocks noChangeAspect="1"/>
              </p:cNvPicPr>
              <p:nvPr/>
            </p:nvPicPr>
            <p:blipFill>
              <a:blip r:embed="rId14"/>
              <a:stretch>
                <a:fillRect/>
              </a:stretch>
            </p:blipFill>
            <p:spPr>
              <a:xfrm>
                <a:off x="6843539" y="1368423"/>
                <a:ext cx="1252764" cy="1259473"/>
              </a:xfrm>
              <a:prstGeom prst="rect">
                <a:avLst/>
              </a:prstGeom>
            </p:spPr>
          </p:pic>
          <p:sp>
            <p:nvSpPr>
              <p:cNvPr id="153" name="Freeform 152">
                <a:extLst>
                  <a:ext uri="{FF2B5EF4-FFF2-40B4-BE49-F238E27FC236}">
                    <a16:creationId xmlns:a16="http://schemas.microsoft.com/office/drawing/2014/main" id="{1FACE3C5-D144-851D-BC75-4F4F699B79D6}"/>
                  </a:ext>
                </a:extLst>
              </p:cNvPr>
              <p:cNvSpPr/>
              <p:nvPr/>
            </p:nvSpPr>
            <p:spPr>
              <a:xfrm rot="5400000">
                <a:off x="9350982" y="5135342"/>
                <a:ext cx="1253946" cy="125309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6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4" name="Picture 153" descr="A black and white circular pattern&#10;&#10;Description automatically generated">
                <a:extLst>
                  <a:ext uri="{FF2B5EF4-FFF2-40B4-BE49-F238E27FC236}">
                    <a16:creationId xmlns:a16="http://schemas.microsoft.com/office/drawing/2014/main" id="{E31DAADA-634D-2996-BC3D-42D0FCDE9385}"/>
                  </a:ext>
                </a:extLst>
              </p:cNvPr>
              <p:cNvPicPr>
                <a:picLocks noChangeAspect="1"/>
              </p:cNvPicPr>
              <p:nvPr/>
            </p:nvPicPr>
            <p:blipFill>
              <a:blip r:embed="rId15"/>
              <a:stretch>
                <a:fillRect/>
              </a:stretch>
            </p:blipFill>
            <p:spPr>
              <a:xfrm rot="16200000">
                <a:off x="9347494" y="1367256"/>
                <a:ext cx="1255840" cy="1258174"/>
              </a:xfrm>
              <a:prstGeom prst="rect">
                <a:avLst/>
              </a:prstGeom>
            </p:spPr>
          </p:pic>
          <p:pic>
            <p:nvPicPr>
              <p:cNvPr id="155" name="Picture 154" descr="A purple and black chevron pattern&#10;&#10;Description automatically generated">
                <a:extLst>
                  <a:ext uri="{FF2B5EF4-FFF2-40B4-BE49-F238E27FC236}">
                    <a16:creationId xmlns:a16="http://schemas.microsoft.com/office/drawing/2014/main" id="{B240B360-28EA-0963-030E-9BA7E3D97BC8}"/>
                  </a:ext>
                </a:extLst>
              </p:cNvPr>
              <p:cNvPicPr>
                <a:picLocks noChangeAspect="1"/>
              </p:cNvPicPr>
              <p:nvPr/>
            </p:nvPicPr>
            <p:blipFill>
              <a:blip r:embed="rId16"/>
              <a:stretch>
                <a:fillRect/>
              </a:stretch>
            </p:blipFill>
            <p:spPr>
              <a:xfrm>
                <a:off x="8095842" y="1370034"/>
                <a:ext cx="1254174" cy="1255368"/>
              </a:xfrm>
              <a:prstGeom prst="rect">
                <a:avLst/>
              </a:prstGeom>
            </p:spPr>
          </p:pic>
          <p:pic>
            <p:nvPicPr>
              <p:cNvPr id="156" name="Picture 155" descr="A black diamond in purple&#10;&#10;Description automatically generated">
                <a:extLst>
                  <a:ext uri="{FF2B5EF4-FFF2-40B4-BE49-F238E27FC236}">
                    <a16:creationId xmlns:a16="http://schemas.microsoft.com/office/drawing/2014/main" id="{22EC1BAD-9B7F-DEEB-7536-F00D8BB6C260}"/>
                  </a:ext>
                </a:extLst>
              </p:cNvPr>
              <p:cNvPicPr>
                <a:picLocks noChangeAspect="1"/>
              </p:cNvPicPr>
              <p:nvPr/>
            </p:nvPicPr>
            <p:blipFill>
              <a:blip r:embed="rId17"/>
              <a:stretch>
                <a:fillRect/>
              </a:stretch>
            </p:blipFill>
            <p:spPr>
              <a:xfrm>
                <a:off x="9349359" y="2624733"/>
                <a:ext cx="1255142" cy="1255142"/>
              </a:xfrm>
              <a:prstGeom prst="rect">
                <a:avLst/>
              </a:prstGeom>
            </p:spPr>
          </p:pic>
          <p:pic>
            <p:nvPicPr>
              <p:cNvPr id="157" name="Picture 156" descr="A black and white checkered pattern&#10;&#10;Description automatically generated">
                <a:extLst>
                  <a:ext uri="{FF2B5EF4-FFF2-40B4-BE49-F238E27FC236}">
                    <a16:creationId xmlns:a16="http://schemas.microsoft.com/office/drawing/2014/main" id="{A93F2DBD-7E7A-E3A5-F071-30781BB9BDC9}"/>
                  </a:ext>
                </a:extLst>
              </p:cNvPr>
              <p:cNvPicPr>
                <a:picLocks noChangeAspect="1"/>
              </p:cNvPicPr>
              <p:nvPr/>
            </p:nvPicPr>
            <p:blipFill>
              <a:blip r:embed="rId10"/>
              <a:stretch>
                <a:fillRect/>
              </a:stretch>
            </p:blipFill>
            <p:spPr>
              <a:xfrm>
                <a:off x="9349445" y="3878245"/>
                <a:ext cx="1252632" cy="1252632"/>
              </a:xfrm>
              <a:prstGeom prst="rect">
                <a:avLst/>
              </a:prstGeom>
            </p:spPr>
          </p:pic>
          <p:pic>
            <p:nvPicPr>
              <p:cNvPr id="158" name="Picture 157" descr="A black diamond shaped object&#10;&#10;Description automatically generated">
                <a:extLst>
                  <a:ext uri="{FF2B5EF4-FFF2-40B4-BE49-F238E27FC236}">
                    <a16:creationId xmlns:a16="http://schemas.microsoft.com/office/drawing/2014/main" id="{AA186BFB-3560-4853-09A6-F5DDF7543AB6}"/>
                  </a:ext>
                </a:extLst>
              </p:cNvPr>
              <p:cNvPicPr>
                <a:picLocks noChangeAspect="1"/>
              </p:cNvPicPr>
              <p:nvPr/>
            </p:nvPicPr>
            <p:blipFill>
              <a:blip r:embed="rId18"/>
              <a:stretch>
                <a:fillRect/>
              </a:stretch>
            </p:blipFill>
            <p:spPr>
              <a:xfrm>
                <a:off x="8095530" y="5133734"/>
                <a:ext cx="1254222" cy="1255126"/>
              </a:xfrm>
              <a:prstGeom prst="rect">
                <a:avLst/>
              </a:prstGeom>
            </p:spPr>
          </p:pic>
          <p:pic>
            <p:nvPicPr>
              <p:cNvPr id="159" name="Picture 158" descr="A purple and black logo&#10;&#10;Description automatically generated">
                <a:extLst>
                  <a:ext uri="{FF2B5EF4-FFF2-40B4-BE49-F238E27FC236}">
                    <a16:creationId xmlns:a16="http://schemas.microsoft.com/office/drawing/2014/main" id="{7E2AF918-0400-F125-058D-1B8A65639B56}"/>
                  </a:ext>
                </a:extLst>
              </p:cNvPr>
              <p:cNvPicPr>
                <a:picLocks noChangeAspect="1"/>
              </p:cNvPicPr>
              <p:nvPr/>
            </p:nvPicPr>
            <p:blipFill>
              <a:blip r:embed="rId19"/>
              <a:stretch>
                <a:fillRect/>
              </a:stretch>
            </p:blipFill>
            <p:spPr>
              <a:xfrm rot="16200000">
                <a:off x="6842897" y="5136228"/>
                <a:ext cx="1252632" cy="1252632"/>
              </a:xfrm>
              <a:prstGeom prst="rect">
                <a:avLst/>
              </a:prstGeom>
            </p:spPr>
          </p:pic>
        </p:grpSp>
      </p:grpSp>
    </p:spTree>
    <p:extLst>
      <p:ext uri="{BB962C8B-B14F-4D97-AF65-F5344CB8AC3E}">
        <p14:creationId xmlns:p14="http://schemas.microsoft.com/office/powerpoint/2010/main" val="2884356488"/>
      </p:ext>
    </p:extLst>
  </p:cSld>
  <p:clrMapOvr>
    <a:masterClrMapping/>
  </p:clrMapOvr>
  <p:transition advClick="0" advTm="12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39"/>
                                        </p:tgtEl>
                                      </p:cBhvr>
                                    </p:animEffect>
                                    <p:set>
                                      <p:cBhvr>
                                        <p:cTn id="7" dur="1" fill="hold">
                                          <p:stCondLst>
                                            <p:cond delay="499"/>
                                          </p:stCondLst>
                                        </p:cTn>
                                        <p:tgtEl>
                                          <p:spTgt spid="39"/>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05"/>
                                        </p:tgtEl>
                                        <p:attrNameLst>
                                          <p:attrName>style.visibility</p:attrName>
                                        </p:attrNameLst>
                                      </p:cBhvr>
                                      <p:to>
                                        <p:strVal val="visible"/>
                                      </p:to>
                                    </p:set>
                                    <p:animEffect transition="in" filter="fade">
                                      <p:cBhvr>
                                        <p:cTn id="10" dur="500"/>
                                        <p:tgtEl>
                                          <p:spTgt spid="10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4"/>
                                        </p:tgtEl>
                                        <p:attrNameLst>
                                          <p:attrName>style.visibility</p:attrName>
                                        </p:attrNameLst>
                                      </p:cBhvr>
                                      <p:to>
                                        <p:strVal val="visible"/>
                                      </p:to>
                                    </p:set>
                                    <p:animEffect transition="in" filter="fade">
                                      <p:cBhvr>
                                        <p:cTn id="13" dur="500"/>
                                        <p:tgtEl>
                                          <p:spTgt spid="104"/>
                                        </p:tgtEl>
                                      </p:cBhvr>
                                    </p:animEffect>
                                  </p:childTnLst>
                                </p:cTn>
                              </p:par>
                              <p:par>
                                <p:cTn id="14" presetID="35" presetClass="path" presetSubtype="0" accel="50000" decel="50000" fill="hold" nodeType="withEffect">
                                  <p:stCondLst>
                                    <p:cond delay="0"/>
                                  </p:stCondLst>
                                  <p:childTnLst>
                                    <p:animMotion origin="layout" path="M 5E-6 -1.48148E-6 L -0.82396 -1.48148E-6 " pathEditMode="relative" rAng="0" ptsTypes="AA">
                                      <p:cBhvr>
                                        <p:cTn id="15" dur="900" fill="hold"/>
                                        <p:tgtEl>
                                          <p:spTgt spid="160"/>
                                        </p:tgtEl>
                                        <p:attrNameLst>
                                          <p:attrName>ppt_x</p:attrName>
                                          <p:attrName>ppt_y</p:attrName>
                                        </p:attrNameLst>
                                      </p:cBhvr>
                                      <p:rCtr x="-411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104" grpId="0" animBg="1"/>
      <p:bldP spid="10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 name="Rounded Rectangle 3">
            <a:extLst>
              <a:ext uri="{FF2B5EF4-FFF2-40B4-BE49-F238E27FC236}">
                <a16:creationId xmlns:a16="http://schemas.microsoft.com/office/drawing/2014/main" id="{730BE705-C736-25A5-A989-BBF68B163EC8}"/>
              </a:ext>
            </a:extLst>
          </p:cNvPr>
          <p:cNvSpPr/>
          <p:nvPr/>
        </p:nvSpPr>
        <p:spPr>
          <a:xfrm>
            <a:off x="1288473" y="979951"/>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 name="Picture 4" descr="A pink and black circle&#10;&#10;Description automatically generated">
            <a:extLst>
              <a:ext uri="{FF2B5EF4-FFF2-40B4-BE49-F238E27FC236}">
                <a16:creationId xmlns:a16="http://schemas.microsoft.com/office/drawing/2014/main" id="{79D0CAD1-00D9-5B31-F807-6F5C4ED7341C}"/>
              </a:ext>
            </a:extLst>
          </p:cNvPr>
          <p:cNvPicPr>
            <a:picLocks noChangeAspect="1"/>
          </p:cNvPicPr>
          <p:nvPr/>
        </p:nvPicPr>
        <p:blipFill>
          <a:blip r:embed="rId3"/>
          <a:stretch>
            <a:fillRect/>
          </a:stretch>
        </p:blipFill>
        <p:spPr>
          <a:xfrm>
            <a:off x="3662226" y="2773606"/>
            <a:ext cx="420533" cy="421413"/>
          </a:xfrm>
          <a:prstGeom prst="rect">
            <a:avLst/>
          </a:prstGeom>
        </p:spPr>
      </p:pic>
      <p:sp>
        <p:nvSpPr>
          <p:cNvPr id="6" name="TextBox 5">
            <a:extLst>
              <a:ext uri="{FF2B5EF4-FFF2-40B4-BE49-F238E27FC236}">
                <a16:creationId xmlns:a16="http://schemas.microsoft.com/office/drawing/2014/main" id="{CF223CCF-12C4-3AA6-C5EA-8A5605C0A056}"/>
              </a:ext>
            </a:extLst>
          </p:cNvPr>
          <p:cNvSpPr txBox="1"/>
          <p:nvPr/>
        </p:nvSpPr>
        <p:spPr>
          <a:xfrm>
            <a:off x="1475510" y="3420468"/>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sp>
        <p:nvSpPr>
          <p:cNvPr id="8" name="TextBox 7">
            <a:extLst>
              <a:ext uri="{FF2B5EF4-FFF2-40B4-BE49-F238E27FC236}">
                <a16:creationId xmlns:a16="http://schemas.microsoft.com/office/drawing/2014/main" id="{9105DB4F-0E54-DFB1-DD74-ABFD878509AA}"/>
              </a:ext>
            </a:extLst>
          </p:cNvPr>
          <p:cNvSpPr txBox="1"/>
          <p:nvPr/>
        </p:nvSpPr>
        <p:spPr>
          <a:xfrm>
            <a:off x="1660035" y="4451274"/>
            <a:ext cx="4440120" cy="987450"/>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willen we naartoe?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stellen we voor onszelf als doel?</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Waar leggen we voor onszelf de lat? </a:t>
            </a:r>
          </a:p>
          <a:p>
            <a:pPr algn="ctr">
              <a:lnSpc>
                <a:spcPct val="80000"/>
              </a:lnSpc>
            </a:pPr>
            <a:endParaRPr lang="nl-NL" sz="2000" i="1">
              <a:solidFill>
                <a:schemeClr val="bg1"/>
              </a:solidFill>
              <a:latin typeface="Flanders Art Sans Medium" pitchFamily="2" charset="77"/>
            </a:endParaRPr>
          </a:p>
        </p:txBody>
      </p:sp>
      <p:cxnSp>
        <p:nvCxnSpPr>
          <p:cNvPr id="9" name="Straight Connector 8">
            <a:extLst>
              <a:ext uri="{FF2B5EF4-FFF2-40B4-BE49-F238E27FC236}">
                <a16:creationId xmlns:a16="http://schemas.microsoft.com/office/drawing/2014/main" id="{B3BC2250-21A2-EFBA-5903-19DB0E3C6980}"/>
              </a:ext>
            </a:extLst>
          </p:cNvPr>
          <p:cNvCxnSpPr/>
          <p:nvPr/>
        </p:nvCxnSpPr>
        <p:spPr>
          <a:xfrm>
            <a:off x="3652909" y="4198434"/>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7FF4AA4D-A3BD-EC03-6355-BC010D20DEE2}"/>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nvGrpSpPr>
          <p:cNvPr id="28" name="Group 27">
            <a:extLst>
              <a:ext uri="{FF2B5EF4-FFF2-40B4-BE49-F238E27FC236}">
                <a16:creationId xmlns:a16="http://schemas.microsoft.com/office/drawing/2014/main" id="{476C04EC-296A-B024-794D-09C9B0ABD912}"/>
              </a:ext>
            </a:extLst>
          </p:cNvPr>
          <p:cNvGrpSpPr/>
          <p:nvPr/>
        </p:nvGrpSpPr>
        <p:grpSpPr>
          <a:xfrm>
            <a:off x="6781799" y="1326511"/>
            <a:ext cx="3808413" cy="5063291"/>
            <a:chOff x="7327899" y="471372"/>
            <a:chExt cx="4803776" cy="6386628"/>
          </a:xfrm>
        </p:grpSpPr>
        <p:pic>
          <p:nvPicPr>
            <p:cNvPr id="29" name="Picture 28" descr="A pink and black circle&#10;&#10;Description automatically generated">
              <a:extLst>
                <a:ext uri="{FF2B5EF4-FFF2-40B4-BE49-F238E27FC236}">
                  <a16:creationId xmlns:a16="http://schemas.microsoft.com/office/drawing/2014/main" id="{50703D51-DB47-0506-8C40-AD981929756A}"/>
                </a:ext>
              </a:extLst>
            </p:cNvPr>
            <p:cNvPicPr>
              <a:picLocks noChangeAspect="1"/>
            </p:cNvPicPr>
            <p:nvPr/>
          </p:nvPicPr>
          <p:blipFill>
            <a:blip r:embed="rId3"/>
            <a:stretch>
              <a:fillRect/>
            </a:stretch>
          </p:blipFill>
          <p:spPr>
            <a:xfrm rot="16200000">
              <a:off x="7340108" y="5258081"/>
              <a:ext cx="1595075" cy="1598413"/>
            </a:xfrm>
            <a:prstGeom prst="rect">
              <a:avLst/>
            </a:prstGeom>
          </p:spPr>
        </p:pic>
        <p:sp>
          <p:nvSpPr>
            <p:cNvPr id="30" name="Freeform 29">
              <a:extLst>
                <a:ext uri="{FF2B5EF4-FFF2-40B4-BE49-F238E27FC236}">
                  <a16:creationId xmlns:a16="http://schemas.microsoft.com/office/drawing/2014/main" id="{1DF783ED-7E8A-FF6F-C4DA-D755DABBDF1C}"/>
                </a:ext>
              </a:extLst>
            </p:cNvPr>
            <p:cNvSpPr/>
            <p:nvPr/>
          </p:nvSpPr>
          <p:spPr>
            <a:xfrm>
              <a:off x="10530412" y="473075"/>
              <a:ext cx="1598087" cy="160123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1" name="Picture 30" descr="A black and white chevron pattern&#10;&#10;Description automatically generated">
              <a:extLst>
                <a:ext uri="{FF2B5EF4-FFF2-40B4-BE49-F238E27FC236}">
                  <a16:creationId xmlns:a16="http://schemas.microsoft.com/office/drawing/2014/main" id="{536AA909-87E0-3C47-99F0-572324193490}"/>
                </a:ext>
              </a:extLst>
            </p:cNvPr>
            <p:cNvPicPr>
              <a:picLocks noChangeAspect="1"/>
            </p:cNvPicPr>
            <p:nvPr/>
          </p:nvPicPr>
          <p:blipFill>
            <a:blip r:embed="rId4"/>
            <a:stretch>
              <a:fillRect/>
            </a:stretch>
          </p:blipFill>
          <p:spPr>
            <a:xfrm rot="5400000">
              <a:off x="10532068" y="2073871"/>
              <a:ext cx="1595988" cy="1596869"/>
            </a:xfrm>
            <a:prstGeom prst="rect">
              <a:avLst/>
            </a:prstGeom>
          </p:spPr>
        </p:pic>
        <p:pic>
          <p:nvPicPr>
            <p:cNvPr id="32" name="Picture 31" descr="A pink and black logo&#10;&#10;Description automatically generated">
              <a:extLst>
                <a:ext uri="{FF2B5EF4-FFF2-40B4-BE49-F238E27FC236}">
                  <a16:creationId xmlns:a16="http://schemas.microsoft.com/office/drawing/2014/main" id="{67D9B7CE-011A-2402-9638-BFA524148BD9}"/>
                </a:ext>
              </a:extLst>
            </p:cNvPr>
            <p:cNvPicPr>
              <a:picLocks noChangeAspect="1"/>
            </p:cNvPicPr>
            <p:nvPr/>
          </p:nvPicPr>
          <p:blipFill>
            <a:blip r:embed="rId5"/>
            <a:stretch>
              <a:fillRect/>
            </a:stretch>
          </p:blipFill>
          <p:spPr>
            <a:xfrm>
              <a:off x="8938380" y="2870466"/>
              <a:ext cx="1596760" cy="1596760"/>
            </a:xfrm>
            <a:prstGeom prst="rect">
              <a:avLst/>
            </a:prstGeom>
          </p:spPr>
        </p:pic>
        <p:pic>
          <p:nvPicPr>
            <p:cNvPr id="33" name="Picture 32" descr="A black and white checkered pattern&#10;&#10;Description automatically generated">
              <a:extLst>
                <a:ext uri="{FF2B5EF4-FFF2-40B4-BE49-F238E27FC236}">
                  <a16:creationId xmlns:a16="http://schemas.microsoft.com/office/drawing/2014/main" id="{AFF5D621-F71A-0B16-DAFF-D8C98D3FBF75}"/>
                </a:ext>
              </a:extLst>
            </p:cNvPr>
            <p:cNvPicPr>
              <a:picLocks noChangeAspect="1"/>
            </p:cNvPicPr>
            <p:nvPr/>
          </p:nvPicPr>
          <p:blipFill>
            <a:blip r:embed="rId6"/>
            <a:stretch>
              <a:fillRect/>
            </a:stretch>
          </p:blipFill>
          <p:spPr>
            <a:xfrm>
              <a:off x="8940408" y="5261248"/>
              <a:ext cx="1594242" cy="1594242"/>
            </a:xfrm>
            <a:prstGeom prst="rect">
              <a:avLst/>
            </a:prstGeom>
          </p:spPr>
        </p:pic>
        <p:pic>
          <p:nvPicPr>
            <p:cNvPr id="34" name="Picture 33" descr="A black and pink circle&#10;&#10;Description automatically generated">
              <a:extLst>
                <a:ext uri="{FF2B5EF4-FFF2-40B4-BE49-F238E27FC236}">
                  <a16:creationId xmlns:a16="http://schemas.microsoft.com/office/drawing/2014/main" id="{F7FD0C23-8C5F-A85F-1735-27A477FDCD05}"/>
                </a:ext>
              </a:extLst>
            </p:cNvPr>
            <p:cNvPicPr>
              <a:picLocks noChangeAspect="1"/>
            </p:cNvPicPr>
            <p:nvPr/>
          </p:nvPicPr>
          <p:blipFill>
            <a:blip r:embed="rId7"/>
            <a:stretch>
              <a:fillRect/>
            </a:stretch>
          </p:blipFill>
          <p:spPr>
            <a:xfrm rot="10800000">
              <a:off x="7327899" y="471817"/>
              <a:ext cx="1606101" cy="1602817"/>
            </a:xfrm>
            <a:prstGeom prst="rect">
              <a:avLst/>
            </a:prstGeom>
          </p:spPr>
        </p:pic>
        <p:pic>
          <p:nvPicPr>
            <p:cNvPr id="35" name="Picture 34" descr="A pink and black chevron pattern&#10;&#10;Description automatically generated">
              <a:extLst>
                <a:ext uri="{FF2B5EF4-FFF2-40B4-BE49-F238E27FC236}">
                  <a16:creationId xmlns:a16="http://schemas.microsoft.com/office/drawing/2014/main" id="{2BCC798F-583A-6FB6-90B2-3B1394D8FDF6}"/>
                </a:ext>
              </a:extLst>
            </p:cNvPr>
            <p:cNvPicPr>
              <a:picLocks noChangeAspect="1"/>
            </p:cNvPicPr>
            <p:nvPr/>
          </p:nvPicPr>
          <p:blipFill>
            <a:blip r:embed="rId8"/>
            <a:stretch>
              <a:fillRect/>
            </a:stretch>
          </p:blipFill>
          <p:spPr>
            <a:xfrm>
              <a:off x="10534967" y="5258447"/>
              <a:ext cx="1596708" cy="1599553"/>
            </a:xfrm>
            <a:prstGeom prst="rect">
              <a:avLst/>
            </a:prstGeom>
          </p:spPr>
        </p:pic>
        <p:sp>
          <p:nvSpPr>
            <p:cNvPr id="36" name="Freeform 35">
              <a:extLst>
                <a:ext uri="{FF2B5EF4-FFF2-40B4-BE49-F238E27FC236}">
                  <a16:creationId xmlns:a16="http://schemas.microsoft.com/office/drawing/2014/main" id="{9B9CE324-9345-7F28-A850-E28BBE361CF8}"/>
                </a:ext>
              </a:extLst>
            </p:cNvPr>
            <p:cNvSpPr/>
            <p:nvPr/>
          </p:nvSpPr>
          <p:spPr>
            <a:xfrm rot="5400000">
              <a:off x="7339817" y="3659996"/>
              <a:ext cx="1596166" cy="159944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7" name="Picture 36" descr="A black diamond shaped object&#10;&#10;Description automatically generated">
              <a:extLst>
                <a:ext uri="{FF2B5EF4-FFF2-40B4-BE49-F238E27FC236}">
                  <a16:creationId xmlns:a16="http://schemas.microsoft.com/office/drawing/2014/main" id="{B4161EFE-DDF4-C805-BC4E-44C76A9748E1}"/>
                </a:ext>
              </a:extLst>
            </p:cNvPr>
            <p:cNvPicPr>
              <a:picLocks noChangeAspect="1"/>
            </p:cNvPicPr>
            <p:nvPr/>
          </p:nvPicPr>
          <p:blipFill>
            <a:blip r:embed="rId9"/>
            <a:stretch>
              <a:fillRect/>
            </a:stretch>
          </p:blipFill>
          <p:spPr>
            <a:xfrm>
              <a:off x="8931274" y="471372"/>
              <a:ext cx="1600200" cy="1602434"/>
            </a:xfrm>
            <a:prstGeom prst="rect">
              <a:avLst/>
            </a:prstGeom>
          </p:spPr>
        </p:pic>
      </p:grpSp>
    </p:spTree>
    <p:extLst>
      <p:ext uri="{BB962C8B-B14F-4D97-AF65-F5344CB8AC3E}">
        <p14:creationId xmlns:p14="http://schemas.microsoft.com/office/powerpoint/2010/main" val="1191012471"/>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 name="Picture 4" descr="A pink and black circle&#10;&#10;Description automatically generated">
            <a:extLst>
              <a:ext uri="{FF2B5EF4-FFF2-40B4-BE49-F238E27FC236}">
                <a16:creationId xmlns:a16="http://schemas.microsoft.com/office/drawing/2014/main" id="{F48CA351-5169-D385-400E-03DA51ED20B2}"/>
              </a:ext>
            </a:extLst>
          </p:cNvPr>
          <p:cNvPicPr>
            <a:picLocks noChangeAspect="1"/>
          </p:cNvPicPr>
          <p:nvPr/>
        </p:nvPicPr>
        <p:blipFill>
          <a:blip r:embed="rId3"/>
          <a:stretch>
            <a:fillRect/>
          </a:stretch>
        </p:blipFill>
        <p:spPr>
          <a:xfrm>
            <a:off x="3009946" y="2274375"/>
            <a:ext cx="533241" cy="534357"/>
          </a:xfrm>
          <a:prstGeom prst="rect">
            <a:avLst/>
          </a:prstGeom>
        </p:spPr>
      </p:pic>
      <p:sp>
        <p:nvSpPr>
          <p:cNvPr id="6" name="TextBox 5">
            <a:extLst>
              <a:ext uri="{FF2B5EF4-FFF2-40B4-BE49-F238E27FC236}">
                <a16:creationId xmlns:a16="http://schemas.microsoft.com/office/drawing/2014/main" id="{EA8E65DB-D905-4D30-C036-BD388AB87E35}"/>
              </a:ext>
            </a:extLst>
          </p:cNvPr>
          <p:cNvSpPr txBox="1"/>
          <p:nvPr/>
        </p:nvSpPr>
        <p:spPr>
          <a:xfrm>
            <a:off x="237165" y="3094604"/>
            <a:ext cx="6096000" cy="82093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AMBITIE</a:t>
            </a:r>
          </a:p>
        </p:txBody>
      </p:sp>
      <p:sp>
        <p:nvSpPr>
          <p:cNvPr id="8" name="TextBox 7">
            <a:extLst>
              <a:ext uri="{FF2B5EF4-FFF2-40B4-BE49-F238E27FC236}">
                <a16:creationId xmlns:a16="http://schemas.microsoft.com/office/drawing/2014/main" id="{ECA59450-AB96-1652-9EDF-B74390557110}"/>
              </a:ext>
            </a:extLst>
          </p:cNvPr>
          <p:cNvSpPr txBox="1"/>
          <p:nvPr/>
        </p:nvSpPr>
        <p:spPr>
          <a:xfrm>
            <a:off x="471145" y="4401678"/>
            <a:ext cx="5630124" cy="1184940"/>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Waar willen we naartoe?</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Wat stellen we voor onszelf als doel?</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Waar leggen we voor onszelf de lat? </a:t>
            </a:r>
          </a:p>
          <a:p>
            <a:pPr algn="ctr">
              <a:lnSpc>
                <a:spcPct val="80000"/>
              </a:lnSpc>
            </a:pPr>
            <a:endParaRPr lang="nl-NL" sz="2400" i="1">
              <a:solidFill>
                <a:schemeClr val="bg1"/>
              </a:solidFill>
              <a:latin typeface="Flanders Art Sans Medium" pitchFamily="2" charset="77"/>
            </a:endParaRPr>
          </a:p>
        </p:txBody>
      </p:sp>
      <p:cxnSp>
        <p:nvCxnSpPr>
          <p:cNvPr id="9" name="Straight Connector 8">
            <a:extLst>
              <a:ext uri="{FF2B5EF4-FFF2-40B4-BE49-F238E27FC236}">
                <a16:creationId xmlns:a16="http://schemas.microsoft.com/office/drawing/2014/main" id="{C26EB085-4DD4-855C-70FF-485DDE28698E}"/>
              </a:ext>
            </a:extLst>
          </p:cNvPr>
          <p:cNvCxnSpPr/>
          <p:nvPr/>
        </p:nvCxnSpPr>
        <p:spPr>
          <a:xfrm>
            <a:off x="2998132" y="4081074"/>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EDC4B504-0E0C-468D-CD32-27DD1CF64EA2}"/>
              </a:ext>
            </a:extLst>
          </p:cNvPr>
          <p:cNvSpPr txBox="1"/>
          <p:nvPr/>
        </p:nvSpPr>
        <p:spPr>
          <a:xfrm>
            <a:off x="3001868" y="2373707"/>
            <a:ext cx="533242" cy="398058"/>
          </a:xfrm>
          <a:prstGeom prst="rect">
            <a:avLst/>
          </a:prstGeom>
          <a:noFill/>
          <a:effectLst/>
        </p:spPr>
        <p:txBody>
          <a:bodyPr wrap="square" lIns="0" tIns="0" rIns="0" bIns="0" rtlCol="0" anchor="ctr">
            <a:spAutoFit/>
          </a:bodyPr>
          <a:lstStyle/>
          <a:p>
            <a:pPr algn="ctr">
              <a:lnSpc>
                <a:spcPct val="80000"/>
              </a:lnSpc>
            </a:pPr>
            <a:r>
              <a:rPr lang="en-BE" sz="3200" b="1" spc="-200">
                <a:solidFill>
                  <a:schemeClr val="bg1"/>
                </a:solidFill>
                <a:latin typeface="Flanders Art Sans Black" pitchFamily="2" charset="77"/>
              </a:rPr>
              <a:t>2</a:t>
            </a:r>
          </a:p>
        </p:txBody>
      </p:sp>
      <p:pic>
        <p:nvPicPr>
          <p:cNvPr id="3" name="Picture 2" descr="A pink and black circle&#10;&#10;Description automatically generated">
            <a:extLst>
              <a:ext uri="{FF2B5EF4-FFF2-40B4-BE49-F238E27FC236}">
                <a16:creationId xmlns:a16="http://schemas.microsoft.com/office/drawing/2014/main" id="{3B6A6199-35A9-CAC9-DFB3-585210588DF9}"/>
              </a:ext>
            </a:extLst>
          </p:cNvPr>
          <p:cNvPicPr>
            <a:picLocks noChangeAspect="1"/>
          </p:cNvPicPr>
          <p:nvPr/>
        </p:nvPicPr>
        <p:blipFill>
          <a:blip r:embed="rId3"/>
          <a:stretch>
            <a:fillRect/>
          </a:stretch>
        </p:blipFill>
        <p:spPr>
          <a:xfrm rot="16200000">
            <a:off x="6992446" y="5258081"/>
            <a:ext cx="1595075" cy="1598413"/>
          </a:xfrm>
          <a:prstGeom prst="rect">
            <a:avLst/>
          </a:prstGeom>
        </p:spPr>
      </p:pic>
      <p:sp>
        <p:nvSpPr>
          <p:cNvPr id="4" name="Freeform 3">
            <a:extLst>
              <a:ext uri="{FF2B5EF4-FFF2-40B4-BE49-F238E27FC236}">
                <a16:creationId xmlns:a16="http://schemas.microsoft.com/office/drawing/2014/main" id="{94EC435B-7FCE-A5A7-4670-4F48A5DEC6B2}"/>
              </a:ext>
            </a:extLst>
          </p:cNvPr>
          <p:cNvSpPr/>
          <p:nvPr/>
        </p:nvSpPr>
        <p:spPr>
          <a:xfrm>
            <a:off x="10182750" y="473075"/>
            <a:ext cx="1598087" cy="160123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 name="Picture 14" descr="A black and white chevron pattern&#10;&#10;Description automatically generated">
            <a:extLst>
              <a:ext uri="{FF2B5EF4-FFF2-40B4-BE49-F238E27FC236}">
                <a16:creationId xmlns:a16="http://schemas.microsoft.com/office/drawing/2014/main" id="{50DB1F7F-B14A-1D79-737A-D10598717AEE}"/>
              </a:ext>
            </a:extLst>
          </p:cNvPr>
          <p:cNvPicPr>
            <a:picLocks noChangeAspect="1"/>
          </p:cNvPicPr>
          <p:nvPr/>
        </p:nvPicPr>
        <p:blipFill>
          <a:blip r:embed="rId4"/>
          <a:stretch>
            <a:fillRect/>
          </a:stretch>
        </p:blipFill>
        <p:spPr>
          <a:xfrm rot="5400000">
            <a:off x="10184406" y="2073871"/>
            <a:ext cx="1595988" cy="1596869"/>
          </a:xfrm>
          <a:prstGeom prst="rect">
            <a:avLst/>
          </a:prstGeom>
        </p:spPr>
      </p:pic>
      <p:pic>
        <p:nvPicPr>
          <p:cNvPr id="17" name="Picture 16" descr="A pink and black logo&#10;&#10;Description automatically generated">
            <a:extLst>
              <a:ext uri="{FF2B5EF4-FFF2-40B4-BE49-F238E27FC236}">
                <a16:creationId xmlns:a16="http://schemas.microsoft.com/office/drawing/2014/main" id="{1FD19734-4E2E-15AB-57E5-082ABE23EB36}"/>
              </a:ext>
            </a:extLst>
          </p:cNvPr>
          <p:cNvPicPr>
            <a:picLocks noChangeAspect="1"/>
          </p:cNvPicPr>
          <p:nvPr/>
        </p:nvPicPr>
        <p:blipFill>
          <a:blip r:embed="rId5"/>
          <a:stretch>
            <a:fillRect/>
          </a:stretch>
        </p:blipFill>
        <p:spPr>
          <a:xfrm>
            <a:off x="8590718" y="2870466"/>
            <a:ext cx="1596760" cy="1596760"/>
          </a:xfrm>
          <a:prstGeom prst="rect">
            <a:avLst/>
          </a:prstGeom>
        </p:spPr>
      </p:pic>
      <p:pic>
        <p:nvPicPr>
          <p:cNvPr id="22" name="Picture 21" descr="A black and white checkered pattern&#10;&#10;Description automatically generated">
            <a:extLst>
              <a:ext uri="{FF2B5EF4-FFF2-40B4-BE49-F238E27FC236}">
                <a16:creationId xmlns:a16="http://schemas.microsoft.com/office/drawing/2014/main" id="{8C79524F-266E-E7B2-5122-C862691E45E9}"/>
              </a:ext>
            </a:extLst>
          </p:cNvPr>
          <p:cNvPicPr>
            <a:picLocks noChangeAspect="1"/>
          </p:cNvPicPr>
          <p:nvPr/>
        </p:nvPicPr>
        <p:blipFill>
          <a:blip r:embed="rId6"/>
          <a:stretch>
            <a:fillRect/>
          </a:stretch>
        </p:blipFill>
        <p:spPr>
          <a:xfrm>
            <a:off x="8592746" y="5261248"/>
            <a:ext cx="1594242" cy="1594242"/>
          </a:xfrm>
          <a:prstGeom prst="rect">
            <a:avLst/>
          </a:prstGeom>
        </p:spPr>
      </p:pic>
      <p:pic>
        <p:nvPicPr>
          <p:cNvPr id="23" name="Picture 22" descr="A black and pink circle&#10;&#10;Description automatically generated">
            <a:extLst>
              <a:ext uri="{FF2B5EF4-FFF2-40B4-BE49-F238E27FC236}">
                <a16:creationId xmlns:a16="http://schemas.microsoft.com/office/drawing/2014/main" id="{0B9F0B65-65C5-A610-FF1C-591C163B2C77}"/>
              </a:ext>
            </a:extLst>
          </p:cNvPr>
          <p:cNvPicPr>
            <a:picLocks noChangeAspect="1"/>
          </p:cNvPicPr>
          <p:nvPr/>
        </p:nvPicPr>
        <p:blipFill>
          <a:blip r:embed="rId7"/>
          <a:stretch>
            <a:fillRect/>
          </a:stretch>
        </p:blipFill>
        <p:spPr>
          <a:xfrm rot="10800000">
            <a:off x="6980237" y="471817"/>
            <a:ext cx="1606101" cy="1602817"/>
          </a:xfrm>
          <a:prstGeom prst="rect">
            <a:avLst/>
          </a:prstGeom>
        </p:spPr>
      </p:pic>
      <p:pic>
        <p:nvPicPr>
          <p:cNvPr id="24" name="Picture 23" descr="A pink and black chevron pattern&#10;&#10;Description automatically generated">
            <a:extLst>
              <a:ext uri="{FF2B5EF4-FFF2-40B4-BE49-F238E27FC236}">
                <a16:creationId xmlns:a16="http://schemas.microsoft.com/office/drawing/2014/main" id="{BDBCB026-340B-1F9F-EE74-9EFB13366950}"/>
              </a:ext>
            </a:extLst>
          </p:cNvPr>
          <p:cNvPicPr>
            <a:picLocks noChangeAspect="1"/>
          </p:cNvPicPr>
          <p:nvPr/>
        </p:nvPicPr>
        <p:blipFill>
          <a:blip r:embed="rId8"/>
          <a:stretch>
            <a:fillRect/>
          </a:stretch>
        </p:blipFill>
        <p:spPr>
          <a:xfrm>
            <a:off x="10187305" y="5258447"/>
            <a:ext cx="1596708" cy="1599553"/>
          </a:xfrm>
          <a:prstGeom prst="rect">
            <a:avLst/>
          </a:prstGeom>
        </p:spPr>
      </p:pic>
      <p:sp>
        <p:nvSpPr>
          <p:cNvPr id="25" name="Freeform 24">
            <a:extLst>
              <a:ext uri="{FF2B5EF4-FFF2-40B4-BE49-F238E27FC236}">
                <a16:creationId xmlns:a16="http://schemas.microsoft.com/office/drawing/2014/main" id="{7490CC96-A739-C97B-11BF-8A1C623FC2ED}"/>
              </a:ext>
            </a:extLst>
          </p:cNvPr>
          <p:cNvSpPr/>
          <p:nvPr/>
        </p:nvSpPr>
        <p:spPr>
          <a:xfrm rot="5400000">
            <a:off x="6992155" y="3659996"/>
            <a:ext cx="1596166" cy="159944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6" name="Picture 25" descr="A black diamond shaped object&#10;&#10;Description automatically generated">
            <a:extLst>
              <a:ext uri="{FF2B5EF4-FFF2-40B4-BE49-F238E27FC236}">
                <a16:creationId xmlns:a16="http://schemas.microsoft.com/office/drawing/2014/main" id="{27B77F87-9621-63CB-8A3F-06D0EC5EFE3F}"/>
              </a:ext>
            </a:extLst>
          </p:cNvPr>
          <p:cNvPicPr>
            <a:picLocks noChangeAspect="1"/>
          </p:cNvPicPr>
          <p:nvPr/>
        </p:nvPicPr>
        <p:blipFill>
          <a:blip r:embed="rId9"/>
          <a:stretch>
            <a:fillRect/>
          </a:stretch>
        </p:blipFill>
        <p:spPr>
          <a:xfrm>
            <a:off x="8583612" y="471372"/>
            <a:ext cx="1600200" cy="1602434"/>
          </a:xfrm>
          <a:prstGeom prst="rect">
            <a:avLst/>
          </a:prstGeom>
        </p:spPr>
      </p:pic>
    </p:spTree>
    <p:extLst>
      <p:ext uri="{BB962C8B-B14F-4D97-AF65-F5344CB8AC3E}">
        <p14:creationId xmlns:p14="http://schemas.microsoft.com/office/powerpoint/2010/main" val="31060259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23"/>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26"/>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4"/>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15"/>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17"/>
                                        </p:tgtEl>
                                        <p:attrNameLst>
                                          <p:attrName>r</p:attrName>
                                        </p:attrNameLst>
                                      </p:cBhvr>
                                    </p:animRot>
                                  </p:childTnLst>
                                </p:cTn>
                              </p:par>
                              <p:par>
                                <p:cTn id="15" presetID="8" presetClass="emph" presetSubtype="0" accel="50000" decel="50000" fill="hold" grpId="0" nodeType="withEffect">
                                  <p:stCondLst>
                                    <p:cond delay="500"/>
                                  </p:stCondLst>
                                  <p:childTnLst>
                                    <p:animRot by="-5400000">
                                      <p:cBhvr>
                                        <p:cTn id="16" dur="500" fill="hold"/>
                                        <p:tgtEl>
                                          <p:spTgt spid="25"/>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3"/>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22"/>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A75281-1D8B-4FF7-ACB7-AC07E144BA3C}"/>
              </a:ext>
            </a:extLst>
          </p:cNvPr>
          <p:cNvSpPr/>
          <p:nvPr/>
        </p:nvSpPr>
        <p:spPr>
          <a:xfrm>
            <a:off x="-2" y="0"/>
            <a:ext cx="12192000" cy="6858000"/>
          </a:xfrm>
          <a:prstGeom prst="rect">
            <a:avLst/>
          </a:prstGeom>
          <a:solidFill>
            <a:srgbClr val="59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7" name="Graphic 6">
            <a:extLst>
              <a:ext uri="{FF2B5EF4-FFF2-40B4-BE49-F238E27FC236}">
                <a16:creationId xmlns:a16="http://schemas.microsoft.com/office/drawing/2014/main" id="{0DF07F3A-4738-EE9B-2EDD-744A226D92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0394" y="1758464"/>
            <a:ext cx="8511209" cy="2886553"/>
          </a:xfrm>
          <a:prstGeom prst="rect">
            <a:avLst/>
          </a:prstGeom>
        </p:spPr>
      </p:pic>
    </p:spTree>
    <p:extLst>
      <p:ext uri="{BB962C8B-B14F-4D97-AF65-F5344CB8AC3E}">
        <p14:creationId xmlns:p14="http://schemas.microsoft.com/office/powerpoint/2010/main" val="3064370060"/>
      </p:ext>
    </p:extLst>
  </p:cSld>
  <p:clrMapOvr>
    <a:masterClrMapping/>
  </p:clrMapOvr>
  <p:transition>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A75281-1D8B-4FF7-ACB7-AC07E144BA3C}"/>
              </a:ext>
            </a:extLst>
          </p:cNvPr>
          <p:cNvSpPr/>
          <p:nvPr/>
        </p:nvSpPr>
        <p:spPr>
          <a:xfrm>
            <a:off x="-2" y="0"/>
            <a:ext cx="12192000" cy="6858000"/>
          </a:xfrm>
          <a:prstGeom prst="rect">
            <a:avLst/>
          </a:prstGeom>
          <a:solidFill>
            <a:srgbClr val="59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7" name="Graphic 6">
            <a:extLst>
              <a:ext uri="{FF2B5EF4-FFF2-40B4-BE49-F238E27FC236}">
                <a16:creationId xmlns:a16="http://schemas.microsoft.com/office/drawing/2014/main" id="{0DF07F3A-4738-EE9B-2EDD-744A226D92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0394" y="1758464"/>
            <a:ext cx="8511209" cy="2886553"/>
          </a:xfrm>
          <a:prstGeom prst="rect">
            <a:avLst/>
          </a:prstGeom>
        </p:spPr>
      </p:pic>
    </p:spTree>
    <p:extLst>
      <p:ext uri="{BB962C8B-B14F-4D97-AF65-F5344CB8AC3E}">
        <p14:creationId xmlns:p14="http://schemas.microsoft.com/office/powerpoint/2010/main" val="1789621661"/>
      </p:ext>
    </p:extLst>
  </p:cSld>
  <p:clrMapOvr>
    <a:masterClrMapping/>
  </p:clrMapOvr>
  <mc:AlternateContent xmlns:mc="http://schemas.openxmlformats.org/markup-compatibility/2006" xmlns:p14="http://schemas.microsoft.com/office/powerpoint/2010/main">
    <mc:Choice Requires="p14">
      <p:transition p14:dur="0" advClick="0" advTm="500"/>
    </mc:Choice>
    <mc:Fallback xmlns="">
      <p:transition advClick="0" advTm="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 1.85185E-6 L -0.48216 1.85185E-6 " pathEditMode="relative" rAng="0" ptsTypes="AA">
                                      <p:cBhvr>
                                        <p:cTn id="6" dur="500" fill="hold"/>
                                        <p:tgtEl>
                                          <p:spTgt spid="7"/>
                                        </p:tgtEl>
                                        <p:attrNameLst>
                                          <p:attrName>ppt_x</p:attrName>
                                          <p:attrName>ppt_y</p:attrName>
                                        </p:attrNameLst>
                                      </p:cBhvr>
                                      <p:rCtr x="-2411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 name="Picture 2" descr="A blue and black circle&#10;&#10;Description automatically generated">
            <a:extLst>
              <a:ext uri="{FF2B5EF4-FFF2-40B4-BE49-F238E27FC236}">
                <a16:creationId xmlns:a16="http://schemas.microsoft.com/office/drawing/2014/main" id="{40FEE00B-CBD1-BFCF-4258-88030B8E9165}"/>
              </a:ext>
            </a:extLst>
          </p:cNvPr>
          <p:cNvPicPr>
            <a:picLocks noChangeAspect="1"/>
          </p:cNvPicPr>
          <p:nvPr/>
        </p:nvPicPr>
        <p:blipFill>
          <a:blip r:embed="rId3"/>
          <a:stretch>
            <a:fillRect/>
          </a:stretch>
        </p:blipFill>
        <p:spPr>
          <a:xfrm>
            <a:off x="7562514" y="1016354"/>
            <a:ext cx="1029996" cy="1032151"/>
          </a:xfrm>
          <a:prstGeom prst="rect">
            <a:avLst/>
          </a:prstGeom>
        </p:spPr>
      </p:pic>
      <p:pic>
        <p:nvPicPr>
          <p:cNvPr id="9" name="Picture 8" descr="A black and blue diamond pattern&#10;&#10;Description automatically generated">
            <a:extLst>
              <a:ext uri="{FF2B5EF4-FFF2-40B4-BE49-F238E27FC236}">
                <a16:creationId xmlns:a16="http://schemas.microsoft.com/office/drawing/2014/main" id="{5B0BEB19-24F5-5514-9273-9DD52055596D}"/>
              </a:ext>
            </a:extLst>
          </p:cNvPr>
          <p:cNvPicPr>
            <a:picLocks noChangeAspect="1"/>
          </p:cNvPicPr>
          <p:nvPr/>
        </p:nvPicPr>
        <p:blipFill>
          <a:blip r:embed="rId4"/>
          <a:stretch>
            <a:fillRect/>
          </a:stretch>
        </p:blipFill>
        <p:spPr>
          <a:xfrm>
            <a:off x="6542740" y="1"/>
            <a:ext cx="1024252" cy="1024252"/>
          </a:xfrm>
          <a:prstGeom prst="rect">
            <a:avLst/>
          </a:prstGeom>
        </p:spPr>
      </p:pic>
      <p:pic>
        <p:nvPicPr>
          <p:cNvPr id="12" name="Picture 11" descr="A white and black logo&#10;&#10;Description automatically generated">
            <a:extLst>
              <a:ext uri="{FF2B5EF4-FFF2-40B4-BE49-F238E27FC236}">
                <a16:creationId xmlns:a16="http://schemas.microsoft.com/office/drawing/2014/main" id="{0D5D8600-8944-0DA6-DC0C-2E45C294F198}"/>
              </a:ext>
            </a:extLst>
          </p:cNvPr>
          <p:cNvPicPr>
            <a:picLocks noChangeAspect="1"/>
          </p:cNvPicPr>
          <p:nvPr/>
        </p:nvPicPr>
        <p:blipFill>
          <a:blip r:embed="rId5"/>
          <a:stretch>
            <a:fillRect/>
          </a:stretch>
        </p:blipFill>
        <p:spPr>
          <a:xfrm rot="5400000">
            <a:off x="6533782" y="1024253"/>
            <a:ext cx="1028731" cy="1028731"/>
          </a:xfrm>
          <a:prstGeom prst="rect">
            <a:avLst/>
          </a:prstGeom>
        </p:spPr>
      </p:pic>
      <p:pic>
        <p:nvPicPr>
          <p:cNvPr id="14" name="Picture 13" descr="A black and white circular pattern&#10;&#10;Description automatically generated">
            <a:extLst>
              <a:ext uri="{FF2B5EF4-FFF2-40B4-BE49-F238E27FC236}">
                <a16:creationId xmlns:a16="http://schemas.microsoft.com/office/drawing/2014/main" id="{E46AB6BB-5CF1-C31D-1006-7640B5A26B59}"/>
              </a:ext>
            </a:extLst>
          </p:cNvPr>
          <p:cNvPicPr>
            <a:picLocks noChangeAspect="1"/>
          </p:cNvPicPr>
          <p:nvPr/>
        </p:nvPicPr>
        <p:blipFill>
          <a:blip r:embed="rId6"/>
          <a:stretch>
            <a:fillRect/>
          </a:stretch>
        </p:blipFill>
        <p:spPr>
          <a:xfrm>
            <a:off x="8592510" y="1016354"/>
            <a:ext cx="1032151" cy="1032151"/>
          </a:xfrm>
          <a:prstGeom prst="rect">
            <a:avLst/>
          </a:prstGeom>
        </p:spPr>
      </p:pic>
      <p:pic>
        <p:nvPicPr>
          <p:cNvPr id="17" name="Picture 16" descr="A black diamond on a blue background&#10;&#10;Description automatically generated">
            <a:extLst>
              <a:ext uri="{FF2B5EF4-FFF2-40B4-BE49-F238E27FC236}">
                <a16:creationId xmlns:a16="http://schemas.microsoft.com/office/drawing/2014/main" id="{6BD39FA5-D6DF-561E-7296-192DF0688EE6}"/>
              </a:ext>
            </a:extLst>
          </p:cNvPr>
          <p:cNvPicPr>
            <a:picLocks noChangeAspect="1"/>
          </p:cNvPicPr>
          <p:nvPr/>
        </p:nvPicPr>
        <p:blipFill>
          <a:blip r:embed="rId7"/>
          <a:stretch>
            <a:fillRect/>
          </a:stretch>
        </p:blipFill>
        <p:spPr>
          <a:xfrm>
            <a:off x="8592510" y="2048506"/>
            <a:ext cx="1028732" cy="1028732"/>
          </a:xfrm>
          <a:prstGeom prst="rect">
            <a:avLst/>
          </a:prstGeom>
        </p:spPr>
      </p:pic>
      <p:pic>
        <p:nvPicPr>
          <p:cNvPr id="20" name="Picture 19" descr="A black and white triangle&#10;&#10;Description automatically generated">
            <a:extLst>
              <a:ext uri="{FF2B5EF4-FFF2-40B4-BE49-F238E27FC236}">
                <a16:creationId xmlns:a16="http://schemas.microsoft.com/office/drawing/2014/main" id="{8EA62008-2E3D-7844-D780-A28E9BE86849}"/>
              </a:ext>
            </a:extLst>
          </p:cNvPr>
          <p:cNvPicPr>
            <a:picLocks noChangeAspect="1"/>
          </p:cNvPicPr>
          <p:nvPr/>
        </p:nvPicPr>
        <p:blipFill>
          <a:blip r:embed="rId8"/>
          <a:stretch>
            <a:fillRect/>
          </a:stretch>
        </p:blipFill>
        <p:spPr>
          <a:xfrm rot="5400000">
            <a:off x="8847983" y="2809747"/>
            <a:ext cx="517785" cy="1035570"/>
          </a:xfrm>
          <a:prstGeom prst="rect">
            <a:avLst/>
          </a:prstGeom>
        </p:spPr>
      </p:pic>
      <p:sp>
        <p:nvSpPr>
          <p:cNvPr id="26" name="Rounded Rectangle 25">
            <a:extLst>
              <a:ext uri="{FF2B5EF4-FFF2-40B4-BE49-F238E27FC236}">
                <a16:creationId xmlns:a16="http://schemas.microsoft.com/office/drawing/2014/main" id="{DE3E5126-2BAE-2238-F1DA-C30DDBA9F530}"/>
              </a:ext>
            </a:extLst>
          </p:cNvPr>
          <p:cNvSpPr/>
          <p:nvPr/>
        </p:nvSpPr>
        <p:spPr>
          <a:xfrm>
            <a:off x="5287597" y="8305033"/>
            <a:ext cx="513997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modern onderwijs</a:t>
            </a:r>
          </a:p>
        </p:txBody>
      </p:sp>
      <p:pic>
        <p:nvPicPr>
          <p:cNvPr id="2" name="Graphic 1">
            <a:extLst>
              <a:ext uri="{FF2B5EF4-FFF2-40B4-BE49-F238E27FC236}">
                <a16:creationId xmlns:a16="http://schemas.microsoft.com/office/drawing/2014/main" id="{EB9BBEF4-447A-93B3-5E60-14232C834BF4}"/>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l="56384"/>
          <a:stretch/>
        </p:blipFill>
        <p:spPr>
          <a:xfrm>
            <a:off x="752771" y="1757121"/>
            <a:ext cx="3712264" cy="2886553"/>
          </a:xfrm>
          <a:prstGeom prst="rect">
            <a:avLst/>
          </a:prstGeom>
        </p:spPr>
      </p:pic>
      <p:sp>
        <p:nvSpPr>
          <p:cNvPr id="16" name="Oval 15">
            <a:extLst>
              <a:ext uri="{FF2B5EF4-FFF2-40B4-BE49-F238E27FC236}">
                <a16:creationId xmlns:a16="http://schemas.microsoft.com/office/drawing/2014/main" id="{56AB6B66-EA6D-AE0B-D2B3-DEF45E2ACC1A}"/>
              </a:ext>
            </a:extLst>
          </p:cNvPr>
          <p:cNvSpPr/>
          <p:nvPr/>
        </p:nvSpPr>
        <p:spPr>
          <a:xfrm>
            <a:off x="3085597"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1" name="Oval 20">
            <a:extLst>
              <a:ext uri="{FF2B5EF4-FFF2-40B4-BE49-F238E27FC236}">
                <a16:creationId xmlns:a16="http://schemas.microsoft.com/office/drawing/2014/main" id="{0D7D9C5F-7393-86E1-92E1-E726F76C4549}"/>
              </a:ext>
            </a:extLst>
          </p:cNvPr>
          <p:cNvSpPr/>
          <p:nvPr/>
        </p:nvSpPr>
        <p:spPr>
          <a:xfrm>
            <a:off x="3270422"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Oval 21">
            <a:extLst>
              <a:ext uri="{FF2B5EF4-FFF2-40B4-BE49-F238E27FC236}">
                <a16:creationId xmlns:a16="http://schemas.microsoft.com/office/drawing/2014/main" id="{8BA326C6-8863-9957-3943-5DF1FA703B66}"/>
              </a:ext>
            </a:extLst>
          </p:cNvPr>
          <p:cNvSpPr/>
          <p:nvPr/>
        </p:nvSpPr>
        <p:spPr>
          <a:xfrm>
            <a:off x="3455247"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3" name="Rounded Rectangle 22">
            <a:extLst>
              <a:ext uri="{FF2B5EF4-FFF2-40B4-BE49-F238E27FC236}">
                <a16:creationId xmlns:a16="http://schemas.microsoft.com/office/drawing/2014/main" id="{E131BE5F-757D-A0D8-ADE9-876D2FBB5C0B}"/>
              </a:ext>
            </a:extLst>
          </p:cNvPr>
          <p:cNvSpPr/>
          <p:nvPr/>
        </p:nvSpPr>
        <p:spPr>
          <a:xfrm>
            <a:off x="6756104" y="3740123"/>
            <a:ext cx="470154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 met gelijke kansen</a:t>
            </a:r>
          </a:p>
        </p:txBody>
      </p:sp>
    </p:spTree>
    <p:extLst>
      <p:ext uri="{BB962C8B-B14F-4D97-AF65-F5344CB8AC3E}">
        <p14:creationId xmlns:p14="http://schemas.microsoft.com/office/powerpoint/2010/main" val="115978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60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 name="Picture 2" descr="A blue and black circle&#10;&#10;Description automatically generated">
            <a:extLst>
              <a:ext uri="{FF2B5EF4-FFF2-40B4-BE49-F238E27FC236}">
                <a16:creationId xmlns:a16="http://schemas.microsoft.com/office/drawing/2014/main" id="{40FEE00B-CBD1-BFCF-4258-88030B8E9165}"/>
              </a:ext>
            </a:extLst>
          </p:cNvPr>
          <p:cNvPicPr>
            <a:picLocks noChangeAspect="1"/>
          </p:cNvPicPr>
          <p:nvPr/>
        </p:nvPicPr>
        <p:blipFill>
          <a:blip r:embed="rId3"/>
          <a:stretch>
            <a:fillRect/>
          </a:stretch>
        </p:blipFill>
        <p:spPr>
          <a:xfrm>
            <a:off x="7562514" y="1016354"/>
            <a:ext cx="1029996" cy="1032151"/>
          </a:xfrm>
          <a:prstGeom prst="rect">
            <a:avLst/>
          </a:prstGeom>
        </p:spPr>
      </p:pic>
      <p:pic>
        <p:nvPicPr>
          <p:cNvPr id="9" name="Picture 8" descr="A black and blue diamond pattern&#10;&#10;Description automatically generated">
            <a:extLst>
              <a:ext uri="{FF2B5EF4-FFF2-40B4-BE49-F238E27FC236}">
                <a16:creationId xmlns:a16="http://schemas.microsoft.com/office/drawing/2014/main" id="{5B0BEB19-24F5-5514-9273-9DD52055596D}"/>
              </a:ext>
            </a:extLst>
          </p:cNvPr>
          <p:cNvPicPr>
            <a:picLocks noChangeAspect="1"/>
          </p:cNvPicPr>
          <p:nvPr/>
        </p:nvPicPr>
        <p:blipFill>
          <a:blip r:embed="rId4"/>
          <a:stretch>
            <a:fillRect/>
          </a:stretch>
        </p:blipFill>
        <p:spPr>
          <a:xfrm>
            <a:off x="6542740" y="1"/>
            <a:ext cx="1024252" cy="1024252"/>
          </a:xfrm>
          <a:prstGeom prst="rect">
            <a:avLst/>
          </a:prstGeom>
        </p:spPr>
      </p:pic>
      <p:pic>
        <p:nvPicPr>
          <p:cNvPr id="12" name="Picture 11" descr="A white and black logo&#10;&#10;Description automatically generated">
            <a:extLst>
              <a:ext uri="{FF2B5EF4-FFF2-40B4-BE49-F238E27FC236}">
                <a16:creationId xmlns:a16="http://schemas.microsoft.com/office/drawing/2014/main" id="{0D5D8600-8944-0DA6-DC0C-2E45C294F198}"/>
              </a:ext>
            </a:extLst>
          </p:cNvPr>
          <p:cNvPicPr>
            <a:picLocks noChangeAspect="1"/>
          </p:cNvPicPr>
          <p:nvPr/>
        </p:nvPicPr>
        <p:blipFill>
          <a:blip r:embed="rId5"/>
          <a:stretch>
            <a:fillRect/>
          </a:stretch>
        </p:blipFill>
        <p:spPr>
          <a:xfrm rot="5400000">
            <a:off x="6533782" y="1024253"/>
            <a:ext cx="1028731" cy="1028731"/>
          </a:xfrm>
          <a:prstGeom prst="rect">
            <a:avLst/>
          </a:prstGeom>
        </p:spPr>
      </p:pic>
      <p:pic>
        <p:nvPicPr>
          <p:cNvPr id="14" name="Picture 13" descr="A black and white circular pattern&#10;&#10;Description automatically generated">
            <a:extLst>
              <a:ext uri="{FF2B5EF4-FFF2-40B4-BE49-F238E27FC236}">
                <a16:creationId xmlns:a16="http://schemas.microsoft.com/office/drawing/2014/main" id="{E46AB6BB-5CF1-C31D-1006-7640B5A26B59}"/>
              </a:ext>
            </a:extLst>
          </p:cNvPr>
          <p:cNvPicPr>
            <a:picLocks noChangeAspect="1"/>
          </p:cNvPicPr>
          <p:nvPr/>
        </p:nvPicPr>
        <p:blipFill>
          <a:blip r:embed="rId6"/>
          <a:stretch>
            <a:fillRect/>
          </a:stretch>
        </p:blipFill>
        <p:spPr>
          <a:xfrm>
            <a:off x="8592510" y="1016354"/>
            <a:ext cx="1032151" cy="1032151"/>
          </a:xfrm>
          <a:prstGeom prst="rect">
            <a:avLst/>
          </a:prstGeom>
        </p:spPr>
      </p:pic>
      <p:pic>
        <p:nvPicPr>
          <p:cNvPr id="17" name="Picture 16" descr="A black diamond on a blue background&#10;&#10;Description automatically generated">
            <a:extLst>
              <a:ext uri="{FF2B5EF4-FFF2-40B4-BE49-F238E27FC236}">
                <a16:creationId xmlns:a16="http://schemas.microsoft.com/office/drawing/2014/main" id="{6BD39FA5-D6DF-561E-7296-192DF0688EE6}"/>
              </a:ext>
            </a:extLst>
          </p:cNvPr>
          <p:cNvPicPr>
            <a:picLocks noChangeAspect="1"/>
          </p:cNvPicPr>
          <p:nvPr/>
        </p:nvPicPr>
        <p:blipFill>
          <a:blip r:embed="rId7"/>
          <a:stretch>
            <a:fillRect/>
          </a:stretch>
        </p:blipFill>
        <p:spPr>
          <a:xfrm>
            <a:off x="8592510" y="2048506"/>
            <a:ext cx="1028732" cy="1028732"/>
          </a:xfrm>
          <a:prstGeom prst="rect">
            <a:avLst/>
          </a:prstGeom>
        </p:spPr>
      </p:pic>
      <p:pic>
        <p:nvPicPr>
          <p:cNvPr id="20" name="Picture 19" descr="A black and white triangle&#10;&#10;Description automatically generated">
            <a:extLst>
              <a:ext uri="{FF2B5EF4-FFF2-40B4-BE49-F238E27FC236}">
                <a16:creationId xmlns:a16="http://schemas.microsoft.com/office/drawing/2014/main" id="{8EA62008-2E3D-7844-D780-A28E9BE86849}"/>
              </a:ext>
            </a:extLst>
          </p:cNvPr>
          <p:cNvPicPr>
            <a:picLocks noChangeAspect="1"/>
          </p:cNvPicPr>
          <p:nvPr/>
        </p:nvPicPr>
        <p:blipFill>
          <a:blip r:embed="rId8"/>
          <a:stretch>
            <a:fillRect/>
          </a:stretch>
        </p:blipFill>
        <p:spPr>
          <a:xfrm rot="5400000">
            <a:off x="8847983" y="2809747"/>
            <a:ext cx="517785" cy="1035570"/>
          </a:xfrm>
          <a:prstGeom prst="rect">
            <a:avLst/>
          </a:prstGeom>
        </p:spPr>
      </p:pic>
      <p:sp>
        <p:nvSpPr>
          <p:cNvPr id="5" name="Rounded Rectangle 4">
            <a:extLst>
              <a:ext uri="{FF2B5EF4-FFF2-40B4-BE49-F238E27FC236}">
                <a16:creationId xmlns:a16="http://schemas.microsoft.com/office/drawing/2014/main" id="{DE2EADFB-88CA-A539-5ED9-39EDD4211B1B}"/>
              </a:ext>
            </a:extLst>
          </p:cNvPr>
          <p:cNvSpPr/>
          <p:nvPr/>
        </p:nvSpPr>
        <p:spPr>
          <a:xfrm>
            <a:off x="6756104" y="3740123"/>
            <a:ext cx="470154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 met gelijke kansen</a:t>
            </a:r>
          </a:p>
        </p:txBody>
      </p:sp>
      <p:pic>
        <p:nvPicPr>
          <p:cNvPr id="11" name="Picture 10" descr="A black and white chevron pattern&#10;&#10;Description automatically generated">
            <a:extLst>
              <a:ext uri="{FF2B5EF4-FFF2-40B4-BE49-F238E27FC236}">
                <a16:creationId xmlns:a16="http://schemas.microsoft.com/office/drawing/2014/main" id="{8CDE7BA2-599A-A2E6-CE38-33AF5BDC5D0A}"/>
              </a:ext>
            </a:extLst>
          </p:cNvPr>
          <p:cNvPicPr>
            <a:picLocks noChangeAspect="1"/>
          </p:cNvPicPr>
          <p:nvPr/>
        </p:nvPicPr>
        <p:blipFill>
          <a:blip r:embed="rId9"/>
          <a:stretch>
            <a:fillRect/>
          </a:stretch>
        </p:blipFill>
        <p:spPr>
          <a:xfrm rot="5400000">
            <a:off x="10428912" y="4531902"/>
            <a:ext cx="1028733" cy="1030885"/>
          </a:xfrm>
          <a:prstGeom prst="rect">
            <a:avLst/>
          </a:prstGeom>
        </p:spPr>
      </p:pic>
      <p:sp>
        <p:nvSpPr>
          <p:cNvPr id="13" name="Freeform 12">
            <a:extLst>
              <a:ext uri="{FF2B5EF4-FFF2-40B4-BE49-F238E27FC236}">
                <a16:creationId xmlns:a16="http://schemas.microsoft.com/office/drawing/2014/main" id="{9CBE842D-9DA7-CF5E-D660-15FA78C5A454}"/>
              </a:ext>
            </a:extLst>
          </p:cNvPr>
          <p:cNvSpPr/>
          <p:nvPr/>
        </p:nvSpPr>
        <p:spPr>
          <a:xfrm rot="10800000">
            <a:off x="10428373" y="5561711"/>
            <a:ext cx="1029809" cy="1029809"/>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9" name="Picture 18" descr="A black circle with white background&#10;&#10;Description automatically generated">
            <a:extLst>
              <a:ext uri="{FF2B5EF4-FFF2-40B4-BE49-F238E27FC236}">
                <a16:creationId xmlns:a16="http://schemas.microsoft.com/office/drawing/2014/main" id="{B73C8659-6555-CDED-5126-4C0B5404878E}"/>
              </a:ext>
            </a:extLst>
          </p:cNvPr>
          <p:cNvPicPr>
            <a:picLocks noChangeAspect="1"/>
          </p:cNvPicPr>
          <p:nvPr/>
        </p:nvPicPr>
        <p:blipFill>
          <a:blip r:embed="rId10"/>
          <a:stretch>
            <a:fillRect/>
          </a:stretch>
        </p:blipFill>
        <p:spPr>
          <a:xfrm>
            <a:off x="9399908" y="5561711"/>
            <a:ext cx="1027660" cy="1029810"/>
          </a:xfrm>
          <a:prstGeom prst="rect">
            <a:avLst/>
          </a:prstGeom>
        </p:spPr>
      </p:pic>
      <p:sp>
        <p:nvSpPr>
          <p:cNvPr id="26" name="Rounded Rectangle 25">
            <a:extLst>
              <a:ext uri="{FF2B5EF4-FFF2-40B4-BE49-F238E27FC236}">
                <a16:creationId xmlns:a16="http://schemas.microsoft.com/office/drawing/2014/main" id="{DE3E5126-2BAE-2238-F1DA-C30DDBA9F530}"/>
              </a:ext>
            </a:extLst>
          </p:cNvPr>
          <p:cNvSpPr/>
          <p:nvPr/>
        </p:nvSpPr>
        <p:spPr>
          <a:xfrm>
            <a:off x="5287597" y="8305033"/>
            <a:ext cx="513997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modern onderwijs</a:t>
            </a:r>
          </a:p>
        </p:txBody>
      </p:sp>
      <p:pic>
        <p:nvPicPr>
          <p:cNvPr id="15" name="Picture 14" descr="A blue and black logo&#10;&#10;Description automatically generated">
            <a:extLst>
              <a:ext uri="{FF2B5EF4-FFF2-40B4-BE49-F238E27FC236}">
                <a16:creationId xmlns:a16="http://schemas.microsoft.com/office/drawing/2014/main" id="{4159CC4A-1699-ECDB-D18B-528F1BFC96E7}"/>
              </a:ext>
            </a:extLst>
          </p:cNvPr>
          <p:cNvPicPr>
            <a:picLocks noChangeAspect="1"/>
          </p:cNvPicPr>
          <p:nvPr/>
        </p:nvPicPr>
        <p:blipFill>
          <a:blip r:embed="rId11"/>
          <a:stretch>
            <a:fillRect/>
          </a:stretch>
        </p:blipFill>
        <p:spPr>
          <a:xfrm>
            <a:off x="9399909" y="6603632"/>
            <a:ext cx="1027660" cy="1027660"/>
          </a:xfrm>
          <a:prstGeom prst="rect">
            <a:avLst/>
          </a:prstGeom>
        </p:spPr>
      </p:pic>
      <p:pic>
        <p:nvPicPr>
          <p:cNvPr id="6" name="Graphic 5">
            <a:extLst>
              <a:ext uri="{FF2B5EF4-FFF2-40B4-BE49-F238E27FC236}">
                <a16:creationId xmlns:a16="http://schemas.microsoft.com/office/drawing/2014/main" id="{B79F73BC-E0A2-2005-39D6-01D09CB94ED3}"/>
              </a:ext>
            </a:extLst>
          </p:cNvPr>
          <p:cNvPicPr>
            <a:picLocks noChangeAspect="1"/>
          </p:cNvPicPr>
          <p:nvPr/>
        </p:nvPicPr>
        <p:blipFill rotWithShape="1">
          <a:blip r:embed="rId12">
            <a:extLst>
              <a:ext uri="{96DAC541-7B7A-43D3-8B79-37D633B846F1}">
                <asvg:svgBlip xmlns:asvg="http://schemas.microsoft.com/office/drawing/2016/SVG/main" r:embed="rId13"/>
              </a:ext>
            </a:extLst>
          </a:blip>
          <a:srcRect l="56384"/>
          <a:stretch/>
        </p:blipFill>
        <p:spPr>
          <a:xfrm>
            <a:off x="752771" y="1757121"/>
            <a:ext cx="3712264" cy="2886553"/>
          </a:xfrm>
          <a:prstGeom prst="rect">
            <a:avLst/>
          </a:prstGeom>
        </p:spPr>
      </p:pic>
      <p:sp>
        <p:nvSpPr>
          <p:cNvPr id="7" name="Oval 6">
            <a:extLst>
              <a:ext uri="{FF2B5EF4-FFF2-40B4-BE49-F238E27FC236}">
                <a16:creationId xmlns:a16="http://schemas.microsoft.com/office/drawing/2014/main" id="{080B45FE-CF8D-03CA-44D7-365657CA32BF}"/>
              </a:ext>
            </a:extLst>
          </p:cNvPr>
          <p:cNvSpPr/>
          <p:nvPr/>
        </p:nvSpPr>
        <p:spPr>
          <a:xfrm>
            <a:off x="3085597"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 name="Oval 7">
            <a:extLst>
              <a:ext uri="{FF2B5EF4-FFF2-40B4-BE49-F238E27FC236}">
                <a16:creationId xmlns:a16="http://schemas.microsoft.com/office/drawing/2014/main" id="{4B173562-AC3F-7E5C-F825-92885453E5C0}"/>
              </a:ext>
            </a:extLst>
          </p:cNvPr>
          <p:cNvSpPr/>
          <p:nvPr/>
        </p:nvSpPr>
        <p:spPr>
          <a:xfrm>
            <a:off x="3270422"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0" name="Oval 9">
            <a:extLst>
              <a:ext uri="{FF2B5EF4-FFF2-40B4-BE49-F238E27FC236}">
                <a16:creationId xmlns:a16="http://schemas.microsoft.com/office/drawing/2014/main" id="{8A689E95-091B-BF49-A5A3-5E9371ABCF00}"/>
              </a:ext>
            </a:extLst>
          </p:cNvPr>
          <p:cNvSpPr/>
          <p:nvPr/>
        </p:nvSpPr>
        <p:spPr>
          <a:xfrm>
            <a:off x="3455247" y="4379315"/>
            <a:ext cx="136188" cy="13618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3859494304"/>
      </p:ext>
    </p:extLst>
  </p:cSld>
  <p:clrMapOvr>
    <a:masterClrMapping/>
  </p:clrMapOvr>
  <mc:AlternateContent xmlns:mc="http://schemas.openxmlformats.org/markup-compatibility/2006" xmlns:p14="http://schemas.microsoft.com/office/powerpoint/2010/main">
    <mc:Choice Requires="p14">
      <p:transition p14:dur="0" advClick="0" advTm="600"/>
    </mc:Choice>
    <mc:Fallback xmlns="">
      <p:transition advClick="0" advTm="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20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nodeType="withEffect">
                                  <p:stCondLst>
                                    <p:cond delay="40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6" name="Rounded Rectangle 25">
            <a:extLst>
              <a:ext uri="{FF2B5EF4-FFF2-40B4-BE49-F238E27FC236}">
                <a16:creationId xmlns:a16="http://schemas.microsoft.com/office/drawing/2014/main" id="{DE3E5126-2BAE-2238-F1DA-C30DDBA9F530}"/>
              </a:ext>
            </a:extLst>
          </p:cNvPr>
          <p:cNvSpPr/>
          <p:nvPr/>
        </p:nvSpPr>
        <p:spPr>
          <a:xfrm>
            <a:off x="5287597" y="1460904"/>
            <a:ext cx="513997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modern onderwijs</a:t>
            </a:r>
          </a:p>
        </p:txBody>
      </p:sp>
      <p:pic>
        <p:nvPicPr>
          <p:cNvPr id="15" name="Picture 14" descr="A blue and black logo&#10;&#10;Description automatically generated">
            <a:extLst>
              <a:ext uri="{FF2B5EF4-FFF2-40B4-BE49-F238E27FC236}">
                <a16:creationId xmlns:a16="http://schemas.microsoft.com/office/drawing/2014/main" id="{4159CC4A-1699-ECDB-D18B-528F1BFC96E7}"/>
              </a:ext>
            </a:extLst>
          </p:cNvPr>
          <p:cNvPicPr>
            <a:picLocks noChangeAspect="1"/>
          </p:cNvPicPr>
          <p:nvPr/>
        </p:nvPicPr>
        <p:blipFill>
          <a:blip r:embed="rId3"/>
          <a:stretch>
            <a:fillRect/>
          </a:stretch>
        </p:blipFill>
        <p:spPr>
          <a:xfrm>
            <a:off x="9399909" y="-240497"/>
            <a:ext cx="1027660" cy="1027660"/>
          </a:xfrm>
          <a:prstGeom prst="rect">
            <a:avLst/>
          </a:prstGeom>
        </p:spPr>
      </p:pic>
      <p:pic>
        <p:nvPicPr>
          <p:cNvPr id="18" name="Picture 17" descr="A black and white triangle&#10;&#10;Description automatically generated">
            <a:extLst>
              <a:ext uri="{FF2B5EF4-FFF2-40B4-BE49-F238E27FC236}">
                <a16:creationId xmlns:a16="http://schemas.microsoft.com/office/drawing/2014/main" id="{F70FA55F-BD10-507E-B161-2DE1868E7951}"/>
              </a:ext>
            </a:extLst>
          </p:cNvPr>
          <p:cNvPicPr>
            <a:picLocks noChangeAspect="1"/>
          </p:cNvPicPr>
          <p:nvPr/>
        </p:nvPicPr>
        <p:blipFill>
          <a:blip r:embed="rId4"/>
          <a:stretch>
            <a:fillRect/>
          </a:stretch>
        </p:blipFill>
        <p:spPr>
          <a:xfrm rot="5400000">
            <a:off x="9656824" y="529661"/>
            <a:ext cx="513830" cy="1027659"/>
          </a:xfrm>
          <a:prstGeom prst="rect">
            <a:avLst/>
          </a:prstGeom>
        </p:spPr>
      </p:pic>
      <p:grpSp>
        <p:nvGrpSpPr>
          <p:cNvPr id="39" name="Group 38">
            <a:extLst>
              <a:ext uri="{FF2B5EF4-FFF2-40B4-BE49-F238E27FC236}">
                <a16:creationId xmlns:a16="http://schemas.microsoft.com/office/drawing/2014/main" id="{8A948876-1E6E-1AF7-6C7C-9EEAB692EA80}"/>
              </a:ext>
            </a:extLst>
          </p:cNvPr>
          <p:cNvGrpSpPr/>
          <p:nvPr/>
        </p:nvGrpSpPr>
        <p:grpSpPr>
          <a:xfrm>
            <a:off x="5801418" y="2533432"/>
            <a:ext cx="5063473" cy="614530"/>
            <a:chOff x="5801418" y="2619159"/>
            <a:chExt cx="5063473" cy="614530"/>
          </a:xfrm>
        </p:grpSpPr>
        <p:sp>
          <p:nvSpPr>
            <p:cNvPr id="40" name="Rounded Rectangle 39">
              <a:extLst>
                <a:ext uri="{FF2B5EF4-FFF2-40B4-BE49-F238E27FC236}">
                  <a16:creationId xmlns:a16="http://schemas.microsoft.com/office/drawing/2014/main" id="{F106FCEA-0162-C59E-7399-14E80FDC4996}"/>
                </a:ext>
              </a:extLst>
            </p:cNvPr>
            <p:cNvSpPr/>
            <p:nvPr/>
          </p:nvSpPr>
          <p:spPr>
            <a:xfrm>
              <a:off x="5935265" y="2619159"/>
              <a:ext cx="4929626"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Wetenschappelijk onderbouwde onderwijsmethodes</a:t>
              </a:r>
            </a:p>
          </p:txBody>
        </p:sp>
        <p:cxnSp>
          <p:nvCxnSpPr>
            <p:cNvPr id="41" name="Straight Connector 40">
              <a:extLst>
                <a:ext uri="{FF2B5EF4-FFF2-40B4-BE49-F238E27FC236}">
                  <a16:creationId xmlns:a16="http://schemas.microsoft.com/office/drawing/2014/main" id="{BF365BF4-93DD-0EE0-0F4A-9CEDD37C623C}"/>
                </a:ext>
              </a:extLst>
            </p:cNvPr>
            <p:cNvCxnSpPr>
              <a:cxnSpLocks/>
            </p:cNvCxnSpPr>
            <p:nvPr/>
          </p:nvCxnSpPr>
          <p:spPr>
            <a:xfrm>
              <a:off x="5801418" y="2627827"/>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42" name="Group 41">
            <a:extLst>
              <a:ext uri="{FF2B5EF4-FFF2-40B4-BE49-F238E27FC236}">
                <a16:creationId xmlns:a16="http://schemas.microsoft.com/office/drawing/2014/main" id="{51A40973-8493-024C-FE48-57A124A569BF}"/>
              </a:ext>
            </a:extLst>
          </p:cNvPr>
          <p:cNvGrpSpPr/>
          <p:nvPr/>
        </p:nvGrpSpPr>
        <p:grpSpPr>
          <a:xfrm>
            <a:off x="5801418" y="3436775"/>
            <a:ext cx="3885918" cy="614530"/>
            <a:chOff x="5801418" y="3522502"/>
            <a:chExt cx="3885918" cy="614530"/>
          </a:xfrm>
        </p:grpSpPr>
        <p:sp>
          <p:nvSpPr>
            <p:cNvPr id="43" name="Rounded Rectangle 42">
              <a:extLst>
                <a:ext uri="{FF2B5EF4-FFF2-40B4-BE49-F238E27FC236}">
                  <a16:creationId xmlns:a16="http://schemas.microsoft.com/office/drawing/2014/main" id="{58EC73E7-C684-919D-68B0-D3DBAA09C6B8}"/>
                </a:ext>
              </a:extLst>
            </p:cNvPr>
            <p:cNvSpPr/>
            <p:nvPr/>
          </p:nvSpPr>
          <p:spPr>
            <a:xfrm>
              <a:off x="5935265" y="3522502"/>
              <a:ext cx="37520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Traditie en vernieuwing gaan hand in hand</a:t>
              </a:r>
            </a:p>
          </p:txBody>
        </p:sp>
        <p:cxnSp>
          <p:nvCxnSpPr>
            <p:cNvPr id="44" name="Straight Connector 43">
              <a:extLst>
                <a:ext uri="{FF2B5EF4-FFF2-40B4-BE49-F238E27FC236}">
                  <a16:creationId xmlns:a16="http://schemas.microsoft.com/office/drawing/2014/main" id="{00A8BA27-75C6-E83F-6275-77D956A0DCD8}"/>
                </a:ext>
              </a:extLst>
            </p:cNvPr>
            <p:cNvCxnSpPr>
              <a:cxnSpLocks/>
            </p:cNvCxnSpPr>
            <p:nvPr/>
          </p:nvCxnSpPr>
          <p:spPr>
            <a:xfrm>
              <a:off x="5801418" y="3531170"/>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45" name="Group 44">
            <a:extLst>
              <a:ext uri="{FF2B5EF4-FFF2-40B4-BE49-F238E27FC236}">
                <a16:creationId xmlns:a16="http://schemas.microsoft.com/office/drawing/2014/main" id="{0CF32BF2-6B68-C2CA-66BC-B1EA47281C40}"/>
              </a:ext>
            </a:extLst>
          </p:cNvPr>
          <p:cNvGrpSpPr/>
          <p:nvPr/>
        </p:nvGrpSpPr>
        <p:grpSpPr>
          <a:xfrm>
            <a:off x="5801418" y="4340118"/>
            <a:ext cx="3885918" cy="614530"/>
            <a:chOff x="5801418" y="4425845"/>
            <a:chExt cx="3885918" cy="614530"/>
          </a:xfrm>
        </p:grpSpPr>
        <p:sp>
          <p:nvSpPr>
            <p:cNvPr id="46" name="Rounded Rectangle 45">
              <a:extLst>
                <a:ext uri="{FF2B5EF4-FFF2-40B4-BE49-F238E27FC236}">
                  <a16:creationId xmlns:a16="http://schemas.microsoft.com/office/drawing/2014/main" id="{571FA6EB-4554-5B56-92D5-438AA69D2204}"/>
                </a:ext>
              </a:extLst>
            </p:cNvPr>
            <p:cNvSpPr/>
            <p:nvPr/>
          </p:nvSpPr>
          <p:spPr>
            <a:xfrm>
              <a:off x="5935265" y="4425845"/>
              <a:ext cx="37520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Inspirerende leeromgevingen</a:t>
              </a:r>
            </a:p>
          </p:txBody>
        </p:sp>
        <p:cxnSp>
          <p:nvCxnSpPr>
            <p:cNvPr id="47" name="Straight Connector 46">
              <a:extLst>
                <a:ext uri="{FF2B5EF4-FFF2-40B4-BE49-F238E27FC236}">
                  <a16:creationId xmlns:a16="http://schemas.microsoft.com/office/drawing/2014/main" id="{D8304F11-ACE4-86AD-89C3-C79144FAB5E0}"/>
                </a:ext>
              </a:extLst>
            </p:cNvPr>
            <p:cNvCxnSpPr>
              <a:cxnSpLocks/>
            </p:cNvCxnSpPr>
            <p:nvPr/>
          </p:nvCxnSpPr>
          <p:spPr>
            <a:xfrm>
              <a:off x="5801418" y="4434513"/>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05021108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200"/>
                                  </p:stCondLst>
                                  <p:childTnLst>
                                    <p:set>
                                      <p:cBhvr>
                                        <p:cTn id="8" dur="1" fill="hold">
                                          <p:stCondLst>
                                            <p:cond delay="0"/>
                                          </p:stCondLst>
                                        </p:cTn>
                                        <p:tgtEl>
                                          <p:spTgt spid="26"/>
                                        </p:tgtEl>
                                        <p:attrNameLst>
                                          <p:attrName>style.visibility</p:attrName>
                                        </p:attrNameLst>
                                      </p:cBhvr>
                                      <p:to>
                                        <p:strVal val="visible"/>
                                      </p:to>
                                    </p:set>
                                  </p:childTnLst>
                                </p:cTn>
                              </p:par>
                            </p:childTnLst>
                          </p:cTn>
                        </p:par>
                        <p:par>
                          <p:cTn id="9" fill="hold">
                            <p:stCondLst>
                              <p:cond delay="200"/>
                            </p:stCondLst>
                            <p:childTnLst>
                              <p:par>
                                <p:cTn id="10" presetID="47" presetClass="entr" presetSubtype="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300"/>
                                        <p:tgtEl>
                                          <p:spTgt spid="39"/>
                                        </p:tgtEl>
                                      </p:cBhvr>
                                    </p:animEffect>
                                    <p:anim calcmode="lin" valueType="num">
                                      <p:cBhvr>
                                        <p:cTn id="13" dur="300" fill="hold"/>
                                        <p:tgtEl>
                                          <p:spTgt spid="39"/>
                                        </p:tgtEl>
                                        <p:attrNameLst>
                                          <p:attrName>ppt_x</p:attrName>
                                        </p:attrNameLst>
                                      </p:cBhvr>
                                      <p:tavLst>
                                        <p:tav tm="0">
                                          <p:val>
                                            <p:strVal val="#ppt_x"/>
                                          </p:val>
                                        </p:tav>
                                        <p:tav tm="100000">
                                          <p:val>
                                            <p:strVal val="#ppt_x"/>
                                          </p:val>
                                        </p:tav>
                                      </p:tavLst>
                                    </p:anim>
                                    <p:anim calcmode="lin" valueType="num">
                                      <p:cBhvr>
                                        <p:cTn id="14" dur="300" fill="hold"/>
                                        <p:tgtEl>
                                          <p:spTgt spid="3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300"/>
                                        <p:tgtEl>
                                          <p:spTgt spid="42"/>
                                        </p:tgtEl>
                                      </p:cBhvr>
                                    </p:animEffect>
                                    <p:anim calcmode="lin" valueType="num">
                                      <p:cBhvr>
                                        <p:cTn id="18" dur="300" fill="hold"/>
                                        <p:tgtEl>
                                          <p:spTgt spid="42"/>
                                        </p:tgtEl>
                                        <p:attrNameLst>
                                          <p:attrName>ppt_x</p:attrName>
                                        </p:attrNameLst>
                                      </p:cBhvr>
                                      <p:tavLst>
                                        <p:tav tm="0">
                                          <p:val>
                                            <p:strVal val="#ppt_x"/>
                                          </p:val>
                                        </p:tav>
                                        <p:tav tm="100000">
                                          <p:val>
                                            <p:strVal val="#ppt_x"/>
                                          </p:val>
                                        </p:tav>
                                      </p:tavLst>
                                    </p:anim>
                                    <p:anim calcmode="lin" valueType="num">
                                      <p:cBhvr>
                                        <p:cTn id="19" dur="300" fill="hold"/>
                                        <p:tgtEl>
                                          <p:spTgt spid="42"/>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20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300"/>
                                        <p:tgtEl>
                                          <p:spTgt spid="45"/>
                                        </p:tgtEl>
                                      </p:cBhvr>
                                    </p:animEffect>
                                    <p:anim calcmode="lin" valueType="num">
                                      <p:cBhvr>
                                        <p:cTn id="23" dur="300" fill="hold"/>
                                        <p:tgtEl>
                                          <p:spTgt spid="45"/>
                                        </p:tgtEl>
                                        <p:attrNameLst>
                                          <p:attrName>ppt_x</p:attrName>
                                        </p:attrNameLst>
                                      </p:cBhvr>
                                      <p:tavLst>
                                        <p:tav tm="0">
                                          <p:val>
                                            <p:strVal val="#ppt_x"/>
                                          </p:val>
                                        </p:tav>
                                        <p:tav tm="100000">
                                          <p:val>
                                            <p:strVal val="#ppt_x"/>
                                          </p:val>
                                        </p:tav>
                                      </p:tavLst>
                                    </p:anim>
                                    <p:anim calcmode="lin" valueType="num">
                                      <p:cBhvr>
                                        <p:cTn id="24" dur="3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6" name="Rounded Rectangle 25">
            <a:extLst>
              <a:ext uri="{FF2B5EF4-FFF2-40B4-BE49-F238E27FC236}">
                <a16:creationId xmlns:a16="http://schemas.microsoft.com/office/drawing/2014/main" id="{DE3E5126-2BAE-2238-F1DA-C30DDBA9F530}"/>
              </a:ext>
            </a:extLst>
          </p:cNvPr>
          <p:cNvSpPr/>
          <p:nvPr/>
        </p:nvSpPr>
        <p:spPr>
          <a:xfrm>
            <a:off x="5287597" y="1460904"/>
            <a:ext cx="5139971"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modern onderwijs</a:t>
            </a:r>
          </a:p>
        </p:txBody>
      </p:sp>
      <p:grpSp>
        <p:nvGrpSpPr>
          <p:cNvPr id="17" name="Group 16">
            <a:extLst>
              <a:ext uri="{FF2B5EF4-FFF2-40B4-BE49-F238E27FC236}">
                <a16:creationId xmlns:a16="http://schemas.microsoft.com/office/drawing/2014/main" id="{B290B100-2999-72EA-AB7C-468093FEAB4C}"/>
              </a:ext>
            </a:extLst>
          </p:cNvPr>
          <p:cNvGrpSpPr/>
          <p:nvPr/>
        </p:nvGrpSpPr>
        <p:grpSpPr>
          <a:xfrm>
            <a:off x="5801418" y="2533432"/>
            <a:ext cx="5063473" cy="614530"/>
            <a:chOff x="5801418" y="2619159"/>
            <a:chExt cx="5063473" cy="614530"/>
          </a:xfrm>
        </p:grpSpPr>
        <p:sp>
          <p:nvSpPr>
            <p:cNvPr id="2" name="Rounded Rectangle 1">
              <a:extLst>
                <a:ext uri="{FF2B5EF4-FFF2-40B4-BE49-F238E27FC236}">
                  <a16:creationId xmlns:a16="http://schemas.microsoft.com/office/drawing/2014/main" id="{28E1AAFC-D43A-45FC-E724-5D90B324FA05}"/>
                </a:ext>
              </a:extLst>
            </p:cNvPr>
            <p:cNvSpPr/>
            <p:nvPr/>
          </p:nvSpPr>
          <p:spPr>
            <a:xfrm>
              <a:off x="5935265" y="2619159"/>
              <a:ext cx="4929626"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Wetenschappelijk onderbouwde onderwijsmethodes</a:t>
              </a:r>
            </a:p>
          </p:txBody>
        </p:sp>
        <p:cxnSp>
          <p:nvCxnSpPr>
            <p:cNvPr id="6" name="Straight Connector 5">
              <a:extLst>
                <a:ext uri="{FF2B5EF4-FFF2-40B4-BE49-F238E27FC236}">
                  <a16:creationId xmlns:a16="http://schemas.microsoft.com/office/drawing/2014/main" id="{44A2E417-AEC2-FCDA-1BEB-3D3BAD21D6A8}"/>
                </a:ext>
              </a:extLst>
            </p:cNvPr>
            <p:cNvCxnSpPr>
              <a:cxnSpLocks/>
            </p:cNvCxnSpPr>
            <p:nvPr/>
          </p:nvCxnSpPr>
          <p:spPr>
            <a:xfrm>
              <a:off x="5801418" y="2627827"/>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16" name="Group 15">
            <a:extLst>
              <a:ext uri="{FF2B5EF4-FFF2-40B4-BE49-F238E27FC236}">
                <a16:creationId xmlns:a16="http://schemas.microsoft.com/office/drawing/2014/main" id="{40ED89D8-4DDD-BC0F-FF4F-9D021985D93A}"/>
              </a:ext>
            </a:extLst>
          </p:cNvPr>
          <p:cNvGrpSpPr/>
          <p:nvPr/>
        </p:nvGrpSpPr>
        <p:grpSpPr>
          <a:xfrm>
            <a:off x="5801418" y="3436775"/>
            <a:ext cx="3885918" cy="614530"/>
            <a:chOff x="5801418" y="3522502"/>
            <a:chExt cx="3885918" cy="614530"/>
          </a:xfrm>
        </p:grpSpPr>
        <p:sp>
          <p:nvSpPr>
            <p:cNvPr id="9" name="Rounded Rectangle 8">
              <a:extLst>
                <a:ext uri="{FF2B5EF4-FFF2-40B4-BE49-F238E27FC236}">
                  <a16:creationId xmlns:a16="http://schemas.microsoft.com/office/drawing/2014/main" id="{108AB063-0DB1-3A99-8781-5EB560AD7269}"/>
                </a:ext>
              </a:extLst>
            </p:cNvPr>
            <p:cNvSpPr/>
            <p:nvPr/>
          </p:nvSpPr>
          <p:spPr>
            <a:xfrm>
              <a:off x="5935265" y="3522502"/>
              <a:ext cx="37520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Traditie en vernieuwing gaan hand in hand</a:t>
              </a:r>
            </a:p>
          </p:txBody>
        </p:sp>
        <p:cxnSp>
          <p:nvCxnSpPr>
            <p:cNvPr id="11" name="Straight Connector 10">
              <a:extLst>
                <a:ext uri="{FF2B5EF4-FFF2-40B4-BE49-F238E27FC236}">
                  <a16:creationId xmlns:a16="http://schemas.microsoft.com/office/drawing/2014/main" id="{6C7794C2-15C6-ABA6-2CBF-962643F6030C}"/>
                </a:ext>
              </a:extLst>
            </p:cNvPr>
            <p:cNvCxnSpPr>
              <a:cxnSpLocks/>
            </p:cNvCxnSpPr>
            <p:nvPr/>
          </p:nvCxnSpPr>
          <p:spPr>
            <a:xfrm>
              <a:off x="5801418" y="3531170"/>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14" name="Group 13">
            <a:extLst>
              <a:ext uri="{FF2B5EF4-FFF2-40B4-BE49-F238E27FC236}">
                <a16:creationId xmlns:a16="http://schemas.microsoft.com/office/drawing/2014/main" id="{011BA2E4-082B-92DB-F3D5-C659536DD34A}"/>
              </a:ext>
            </a:extLst>
          </p:cNvPr>
          <p:cNvGrpSpPr/>
          <p:nvPr/>
        </p:nvGrpSpPr>
        <p:grpSpPr>
          <a:xfrm>
            <a:off x="5801418" y="4340118"/>
            <a:ext cx="3885918" cy="614530"/>
            <a:chOff x="5801418" y="4425845"/>
            <a:chExt cx="3885918" cy="614530"/>
          </a:xfrm>
        </p:grpSpPr>
        <p:sp>
          <p:nvSpPr>
            <p:cNvPr id="12" name="Rounded Rectangle 11">
              <a:extLst>
                <a:ext uri="{FF2B5EF4-FFF2-40B4-BE49-F238E27FC236}">
                  <a16:creationId xmlns:a16="http://schemas.microsoft.com/office/drawing/2014/main" id="{27EA89F5-AE20-DCA8-338D-AE82FAC340FF}"/>
                </a:ext>
              </a:extLst>
            </p:cNvPr>
            <p:cNvSpPr/>
            <p:nvPr/>
          </p:nvSpPr>
          <p:spPr>
            <a:xfrm>
              <a:off x="5935265" y="4425845"/>
              <a:ext cx="37520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Inspirerende leeromgevingen</a:t>
              </a:r>
            </a:p>
          </p:txBody>
        </p:sp>
        <p:cxnSp>
          <p:nvCxnSpPr>
            <p:cNvPr id="13" name="Straight Connector 12">
              <a:extLst>
                <a:ext uri="{FF2B5EF4-FFF2-40B4-BE49-F238E27FC236}">
                  <a16:creationId xmlns:a16="http://schemas.microsoft.com/office/drawing/2014/main" id="{0D83472C-FB37-5D11-03EA-36575F2E5C13}"/>
                </a:ext>
              </a:extLst>
            </p:cNvPr>
            <p:cNvCxnSpPr>
              <a:cxnSpLocks/>
            </p:cNvCxnSpPr>
            <p:nvPr/>
          </p:nvCxnSpPr>
          <p:spPr>
            <a:xfrm>
              <a:off x="5801418" y="4434513"/>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pic>
        <p:nvPicPr>
          <p:cNvPr id="30" name="Picture 29" descr="A blue and black circle&#10;&#10;Description automatically generated">
            <a:extLst>
              <a:ext uri="{FF2B5EF4-FFF2-40B4-BE49-F238E27FC236}">
                <a16:creationId xmlns:a16="http://schemas.microsoft.com/office/drawing/2014/main" id="{67CC5392-067E-74A1-6C1D-9DB383AD3C70}"/>
              </a:ext>
            </a:extLst>
          </p:cNvPr>
          <p:cNvPicPr>
            <a:picLocks noChangeAspect="1"/>
          </p:cNvPicPr>
          <p:nvPr/>
        </p:nvPicPr>
        <p:blipFill>
          <a:blip r:embed="rId3"/>
          <a:stretch>
            <a:fillRect/>
          </a:stretch>
        </p:blipFill>
        <p:spPr>
          <a:xfrm>
            <a:off x="2215506" y="4873483"/>
            <a:ext cx="1024252" cy="1026395"/>
          </a:xfrm>
          <a:prstGeom prst="rect">
            <a:avLst/>
          </a:prstGeom>
        </p:spPr>
      </p:pic>
      <p:pic>
        <p:nvPicPr>
          <p:cNvPr id="31" name="Picture 30" descr="A black and blue diamond pattern&#10;&#10;Description automatically generated">
            <a:extLst>
              <a:ext uri="{FF2B5EF4-FFF2-40B4-BE49-F238E27FC236}">
                <a16:creationId xmlns:a16="http://schemas.microsoft.com/office/drawing/2014/main" id="{7A287F10-45F1-6ACB-3015-3D71C5E9AAA5}"/>
              </a:ext>
            </a:extLst>
          </p:cNvPr>
          <p:cNvPicPr>
            <a:picLocks noChangeAspect="1"/>
          </p:cNvPicPr>
          <p:nvPr/>
        </p:nvPicPr>
        <p:blipFill>
          <a:blip r:embed="rId4"/>
          <a:stretch>
            <a:fillRect/>
          </a:stretch>
        </p:blipFill>
        <p:spPr>
          <a:xfrm>
            <a:off x="2214840" y="2815486"/>
            <a:ext cx="1024252" cy="1024252"/>
          </a:xfrm>
          <a:prstGeom prst="rect">
            <a:avLst/>
          </a:prstGeom>
        </p:spPr>
      </p:pic>
      <p:pic>
        <p:nvPicPr>
          <p:cNvPr id="32" name="Picture 31" descr="A black and white circular pattern&#10;&#10;Description automatically generated">
            <a:extLst>
              <a:ext uri="{FF2B5EF4-FFF2-40B4-BE49-F238E27FC236}">
                <a16:creationId xmlns:a16="http://schemas.microsoft.com/office/drawing/2014/main" id="{19CEF687-67DA-0AEA-C25B-DF013254CBCE}"/>
              </a:ext>
            </a:extLst>
          </p:cNvPr>
          <p:cNvPicPr>
            <a:picLocks noChangeAspect="1"/>
          </p:cNvPicPr>
          <p:nvPr/>
        </p:nvPicPr>
        <p:blipFill>
          <a:blip r:embed="rId5"/>
          <a:stretch>
            <a:fillRect/>
          </a:stretch>
        </p:blipFill>
        <p:spPr>
          <a:xfrm rot="16200000">
            <a:off x="2214840" y="1790162"/>
            <a:ext cx="1021057" cy="1021057"/>
          </a:xfrm>
          <a:prstGeom prst="rect">
            <a:avLst/>
          </a:prstGeom>
        </p:spPr>
      </p:pic>
      <p:pic>
        <p:nvPicPr>
          <p:cNvPr id="33" name="Picture 32" descr="A black and white chevron pattern&#10;&#10;Description automatically generated">
            <a:extLst>
              <a:ext uri="{FF2B5EF4-FFF2-40B4-BE49-F238E27FC236}">
                <a16:creationId xmlns:a16="http://schemas.microsoft.com/office/drawing/2014/main" id="{2CAFAA65-6DD5-6F13-DD2F-ACACDC502C3F}"/>
              </a:ext>
            </a:extLst>
          </p:cNvPr>
          <p:cNvPicPr>
            <a:picLocks noChangeAspect="1"/>
          </p:cNvPicPr>
          <p:nvPr/>
        </p:nvPicPr>
        <p:blipFill>
          <a:blip r:embed="rId6"/>
          <a:stretch>
            <a:fillRect/>
          </a:stretch>
        </p:blipFill>
        <p:spPr>
          <a:xfrm rot="10800000">
            <a:off x="3239093" y="4878711"/>
            <a:ext cx="1022113" cy="1024251"/>
          </a:xfrm>
          <a:prstGeom prst="rect">
            <a:avLst/>
          </a:prstGeom>
        </p:spPr>
      </p:pic>
      <p:pic>
        <p:nvPicPr>
          <p:cNvPr id="34" name="Picture 33" descr="A black circle on a blue background&#10;&#10;Description automatically generated">
            <a:extLst>
              <a:ext uri="{FF2B5EF4-FFF2-40B4-BE49-F238E27FC236}">
                <a16:creationId xmlns:a16="http://schemas.microsoft.com/office/drawing/2014/main" id="{71E1AEE1-E4D0-3B48-2F0C-F79A52D2ECF6}"/>
              </a:ext>
            </a:extLst>
          </p:cNvPr>
          <p:cNvPicPr>
            <a:picLocks noChangeAspect="1"/>
          </p:cNvPicPr>
          <p:nvPr/>
        </p:nvPicPr>
        <p:blipFill>
          <a:blip r:embed="rId7"/>
          <a:stretch>
            <a:fillRect/>
          </a:stretch>
        </p:blipFill>
        <p:spPr>
          <a:xfrm>
            <a:off x="3239092" y="5902963"/>
            <a:ext cx="1022114" cy="1024252"/>
          </a:xfrm>
          <a:prstGeom prst="rect">
            <a:avLst/>
          </a:prstGeom>
        </p:spPr>
      </p:pic>
      <p:pic>
        <p:nvPicPr>
          <p:cNvPr id="35" name="Picture 34" descr="A black and white checkered pattern&#10;&#10;Description automatically generated">
            <a:extLst>
              <a:ext uri="{FF2B5EF4-FFF2-40B4-BE49-F238E27FC236}">
                <a16:creationId xmlns:a16="http://schemas.microsoft.com/office/drawing/2014/main" id="{57D28E20-F7A5-8CF9-64F9-43BF29EFBF74}"/>
              </a:ext>
            </a:extLst>
          </p:cNvPr>
          <p:cNvPicPr>
            <a:picLocks noChangeAspect="1"/>
          </p:cNvPicPr>
          <p:nvPr/>
        </p:nvPicPr>
        <p:blipFill>
          <a:blip r:embed="rId8"/>
          <a:stretch>
            <a:fillRect/>
          </a:stretch>
        </p:blipFill>
        <p:spPr>
          <a:xfrm>
            <a:off x="4256040" y="1782826"/>
            <a:ext cx="1028393" cy="1028393"/>
          </a:xfrm>
          <a:prstGeom prst="rect">
            <a:avLst/>
          </a:prstGeom>
        </p:spPr>
      </p:pic>
      <p:pic>
        <p:nvPicPr>
          <p:cNvPr id="36" name="Picture 35" descr="A black diamond shaped object&#10;&#10;Description automatically generated">
            <a:extLst>
              <a:ext uri="{FF2B5EF4-FFF2-40B4-BE49-F238E27FC236}">
                <a16:creationId xmlns:a16="http://schemas.microsoft.com/office/drawing/2014/main" id="{BEE9E952-C648-1353-55EB-DE1CF8102291}"/>
              </a:ext>
            </a:extLst>
          </p:cNvPr>
          <p:cNvPicPr>
            <a:picLocks noChangeAspect="1"/>
          </p:cNvPicPr>
          <p:nvPr/>
        </p:nvPicPr>
        <p:blipFill>
          <a:blip r:embed="rId9"/>
          <a:stretch>
            <a:fillRect/>
          </a:stretch>
        </p:blipFill>
        <p:spPr>
          <a:xfrm>
            <a:off x="2215506" y="3848160"/>
            <a:ext cx="1024964" cy="1026395"/>
          </a:xfrm>
          <a:prstGeom prst="rect">
            <a:avLst/>
          </a:prstGeom>
        </p:spPr>
      </p:pic>
      <p:pic>
        <p:nvPicPr>
          <p:cNvPr id="38" name="Picture 37" descr="A black diamond on a blue background&#10;&#10;Description automatically generated">
            <a:extLst>
              <a:ext uri="{FF2B5EF4-FFF2-40B4-BE49-F238E27FC236}">
                <a16:creationId xmlns:a16="http://schemas.microsoft.com/office/drawing/2014/main" id="{C5B9B735-4C3E-7C0F-6DE1-B1D08732F1B4}"/>
              </a:ext>
            </a:extLst>
          </p:cNvPr>
          <p:cNvPicPr>
            <a:picLocks noChangeAspect="1"/>
          </p:cNvPicPr>
          <p:nvPr/>
        </p:nvPicPr>
        <p:blipFill>
          <a:blip r:embed="rId10"/>
          <a:stretch>
            <a:fillRect/>
          </a:stretch>
        </p:blipFill>
        <p:spPr>
          <a:xfrm>
            <a:off x="3231946" y="1788465"/>
            <a:ext cx="1022113" cy="1024252"/>
          </a:xfrm>
          <a:prstGeom prst="rect">
            <a:avLst/>
          </a:prstGeom>
        </p:spPr>
      </p:pic>
      <p:pic>
        <p:nvPicPr>
          <p:cNvPr id="3" name="Picture 2" descr="A blue and black logo&#10;&#10;Description automatically generated">
            <a:extLst>
              <a:ext uri="{FF2B5EF4-FFF2-40B4-BE49-F238E27FC236}">
                <a16:creationId xmlns:a16="http://schemas.microsoft.com/office/drawing/2014/main" id="{0EE5803E-C774-AF7B-A95C-FBE2583A1F5A}"/>
              </a:ext>
            </a:extLst>
          </p:cNvPr>
          <p:cNvPicPr>
            <a:picLocks noChangeAspect="1"/>
          </p:cNvPicPr>
          <p:nvPr/>
        </p:nvPicPr>
        <p:blipFill>
          <a:blip r:embed="rId11"/>
          <a:stretch>
            <a:fillRect/>
          </a:stretch>
        </p:blipFill>
        <p:spPr>
          <a:xfrm>
            <a:off x="9399909" y="-240497"/>
            <a:ext cx="1027660" cy="1027660"/>
          </a:xfrm>
          <a:prstGeom prst="rect">
            <a:avLst/>
          </a:prstGeom>
        </p:spPr>
      </p:pic>
      <p:pic>
        <p:nvPicPr>
          <p:cNvPr id="5" name="Picture 4" descr="A black and white triangle&#10;&#10;Description automatically generated">
            <a:extLst>
              <a:ext uri="{FF2B5EF4-FFF2-40B4-BE49-F238E27FC236}">
                <a16:creationId xmlns:a16="http://schemas.microsoft.com/office/drawing/2014/main" id="{1D4A814D-7DE9-3407-ECC2-C13176BC53AA}"/>
              </a:ext>
            </a:extLst>
          </p:cNvPr>
          <p:cNvPicPr>
            <a:picLocks noChangeAspect="1"/>
          </p:cNvPicPr>
          <p:nvPr/>
        </p:nvPicPr>
        <p:blipFill>
          <a:blip r:embed="rId12"/>
          <a:stretch>
            <a:fillRect/>
          </a:stretch>
        </p:blipFill>
        <p:spPr>
          <a:xfrm rot="5400000">
            <a:off x="9656824" y="529661"/>
            <a:ext cx="513830" cy="1027659"/>
          </a:xfrm>
          <a:prstGeom prst="rect">
            <a:avLst/>
          </a:prstGeom>
        </p:spPr>
      </p:pic>
    </p:spTree>
    <p:extLst>
      <p:ext uri="{BB962C8B-B14F-4D97-AF65-F5344CB8AC3E}">
        <p14:creationId xmlns:p14="http://schemas.microsoft.com/office/powerpoint/2010/main" val="3074496551"/>
      </p:ext>
    </p:extLst>
  </p:cSld>
  <p:clrMapOvr>
    <a:masterClrMapping/>
  </p:clrMapOvr>
  <mc:AlternateContent xmlns:mc="http://schemas.openxmlformats.org/markup-compatibility/2006" xmlns:p14="http://schemas.microsoft.com/office/powerpoint/2010/main">
    <mc:Choice Requires="p14">
      <p:transition p14:dur="0" advClick="0" advTm="700"/>
    </mc:Choice>
    <mc:Fallback xmlns="">
      <p:transition advClick="0" advTm="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38"/>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36"/>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7" name="Picture 26" descr="A black circle on a blue background&#10;&#10;Description automatically generated">
            <a:extLst>
              <a:ext uri="{FF2B5EF4-FFF2-40B4-BE49-F238E27FC236}">
                <a16:creationId xmlns:a16="http://schemas.microsoft.com/office/drawing/2014/main" id="{AA2126F2-CBEB-F0FF-5400-504A5CF366D1}"/>
              </a:ext>
            </a:extLst>
          </p:cNvPr>
          <p:cNvPicPr>
            <a:picLocks noChangeAspect="1"/>
          </p:cNvPicPr>
          <p:nvPr/>
        </p:nvPicPr>
        <p:blipFill>
          <a:blip r:embed="rId3"/>
          <a:stretch>
            <a:fillRect/>
          </a:stretch>
        </p:blipFill>
        <p:spPr>
          <a:xfrm>
            <a:off x="3239092" y="-955027"/>
            <a:ext cx="1022114" cy="1024252"/>
          </a:xfrm>
          <a:prstGeom prst="rect">
            <a:avLst/>
          </a:prstGeom>
        </p:spPr>
      </p:pic>
      <p:pic>
        <p:nvPicPr>
          <p:cNvPr id="28" name="Picture 27" descr="A black and white triangle&#10;&#10;Description automatically generated">
            <a:extLst>
              <a:ext uri="{FF2B5EF4-FFF2-40B4-BE49-F238E27FC236}">
                <a16:creationId xmlns:a16="http://schemas.microsoft.com/office/drawing/2014/main" id="{05C05FC6-78C9-F4AD-64E5-09F1AB3BF232}"/>
              </a:ext>
            </a:extLst>
          </p:cNvPr>
          <p:cNvPicPr>
            <a:picLocks noChangeAspect="1"/>
          </p:cNvPicPr>
          <p:nvPr/>
        </p:nvPicPr>
        <p:blipFill>
          <a:blip r:embed="rId4"/>
          <a:stretch>
            <a:fillRect/>
          </a:stretch>
        </p:blipFill>
        <p:spPr>
          <a:xfrm rot="5400000">
            <a:off x="5534197" y="1853870"/>
            <a:ext cx="510537" cy="1021073"/>
          </a:xfrm>
          <a:prstGeom prst="rect">
            <a:avLst/>
          </a:prstGeom>
        </p:spPr>
      </p:pic>
      <p:sp>
        <p:nvSpPr>
          <p:cNvPr id="2" name="Rounded Rectangle 1">
            <a:extLst>
              <a:ext uri="{FF2B5EF4-FFF2-40B4-BE49-F238E27FC236}">
                <a16:creationId xmlns:a16="http://schemas.microsoft.com/office/drawing/2014/main" id="{AC509C3F-4FE2-3AF3-4C8B-565EAD872982}"/>
              </a:ext>
            </a:extLst>
          </p:cNvPr>
          <p:cNvSpPr/>
          <p:nvPr/>
        </p:nvSpPr>
        <p:spPr>
          <a:xfrm>
            <a:off x="5288432" y="2737684"/>
            <a:ext cx="5389665"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actief burgerschap</a:t>
            </a:r>
          </a:p>
        </p:txBody>
      </p:sp>
      <p:grpSp>
        <p:nvGrpSpPr>
          <p:cNvPr id="3" name="Group 2">
            <a:extLst>
              <a:ext uri="{FF2B5EF4-FFF2-40B4-BE49-F238E27FC236}">
                <a16:creationId xmlns:a16="http://schemas.microsoft.com/office/drawing/2014/main" id="{D24E78F3-5693-1BA7-F191-03D01EED3E6C}"/>
              </a:ext>
            </a:extLst>
          </p:cNvPr>
          <p:cNvGrpSpPr/>
          <p:nvPr/>
        </p:nvGrpSpPr>
        <p:grpSpPr>
          <a:xfrm>
            <a:off x="5854477" y="3810481"/>
            <a:ext cx="5423117" cy="627489"/>
            <a:chOff x="5801418" y="2712216"/>
            <a:chExt cx="5423117" cy="627489"/>
          </a:xfrm>
        </p:grpSpPr>
        <p:sp>
          <p:nvSpPr>
            <p:cNvPr id="6" name="Rounded Rectangle 5">
              <a:extLst>
                <a:ext uri="{FF2B5EF4-FFF2-40B4-BE49-F238E27FC236}">
                  <a16:creationId xmlns:a16="http://schemas.microsoft.com/office/drawing/2014/main" id="{971472E0-E1E6-14AA-171F-406FC699BA71}"/>
                </a:ext>
              </a:extLst>
            </p:cNvPr>
            <p:cNvSpPr/>
            <p:nvPr/>
          </p:nvSpPr>
          <p:spPr>
            <a:xfrm>
              <a:off x="5935264" y="2725175"/>
              <a:ext cx="52892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Sleutelcompetenties:</a:t>
              </a:r>
              <a:br>
                <a:rPr lang="nl-NL" sz="2600">
                  <a:solidFill>
                    <a:schemeClr val="bg1"/>
                  </a:solidFill>
                  <a:latin typeface="Flanders Art Sans Medium" pitchFamily="2" charset="77"/>
                </a:rPr>
              </a:br>
              <a:r>
                <a:rPr lang="nl-NL" sz="2600">
                  <a:solidFill>
                    <a:schemeClr val="bg1"/>
                  </a:solidFill>
                  <a:latin typeface="Flanders Art Sans Medium" pitchFamily="2" charset="77"/>
                </a:rPr>
                <a:t>kennis, vaardigheden en attitudes</a:t>
              </a:r>
            </a:p>
          </p:txBody>
        </p:sp>
        <p:cxnSp>
          <p:nvCxnSpPr>
            <p:cNvPr id="7" name="Straight Connector 6">
              <a:extLst>
                <a:ext uri="{FF2B5EF4-FFF2-40B4-BE49-F238E27FC236}">
                  <a16:creationId xmlns:a16="http://schemas.microsoft.com/office/drawing/2014/main" id="{61D18132-D931-A71A-07F0-2691CD7E10C3}"/>
                </a:ext>
              </a:extLst>
            </p:cNvPr>
            <p:cNvCxnSpPr>
              <a:cxnSpLocks/>
            </p:cNvCxnSpPr>
            <p:nvPr/>
          </p:nvCxnSpPr>
          <p:spPr>
            <a:xfrm>
              <a:off x="5801418" y="2712216"/>
              <a:ext cx="0" cy="604824"/>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22" name="Group 21">
            <a:extLst>
              <a:ext uri="{FF2B5EF4-FFF2-40B4-BE49-F238E27FC236}">
                <a16:creationId xmlns:a16="http://schemas.microsoft.com/office/drawing/2014/main" id="{4EE472FC-4DEA-9872-8AC5-1A10CE929D56}"/>
              </a:ext>
            </a:extLst>
          </p:cNvPr>
          <p:cNvGrpSpPr/>
          <p:nvPr/>
        </p:nvGrpSpPr>
        <p:grpSpPr>
          <a:xfrm>
            <a:off x="5854477" y="4745497"/>
            <a:ext cx="5063473" cy="614530"/>
            <a:chOff x="5801418" y="2619159"/>
            <a:chExt cx="5063473" cy="614530"/>
          </a:xfrm>
        </p:grpSpPr>
        <p:sp>
          <p:nvSpPr>
            <p:cNvPr id="23" name="Rounded Rectangle 22">
              <a:extLst>
                <a:ext uri="{FF2B5EF4-FFF2-40B4-BE49-F238E27FC236}">
                  <a16:creationId xmlns:a16="http://schemas.microsoft.com/office/drawing/2014/main" id="{92DF4CF5-02B6-096C-0B82-1B32CA050502}"/>
                </a:ext>
              </a:extLst>
            </p:cNvPr>
            <p:cNvSpPr/>
            <p:nvPr/>
          </p:nvSpPr>
          <p:spPr>
            <a:xfrm>
              <a:off x="5935265" y="2619159"/>
              <a:ext cx="4929626"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Waarden uit ons PPGO!:</a:t>
              </a:r>
              <a:br>
                <a:rPr lang="nl-NL" sz="2600">
                  <a:solidFill>
                    <a:schemeClr val="bg1"/>
                  </a:solidFill>
                  <a:latin typeface="Flanders Art Sans Medium" pitchFamily="2" charset="77"/>
                </a:rPr>
              </a:br>
              <a:r>
                <a:rPr lang="nl-NL" sz="2600">
                  <a:solidFill>
                    <a:schemeClr val="bg1"/>
                  </a:solidFill>
                  <a:latin typeface="Flanders Art Sans Medium" pitchFamily="2" charset="77"/>
                </a:rPr>
                <a:t>Samen leren samenleven </a:t>
              </a:r>
            </a:p>
          </p:txBody>
        </p:sp>
        <p:cxnSp>
          <p:nvCxnSpPr>
            <p:cNvPr id="24" name="Straight Connector 23">
              <a:extLst>
                <a:ext uri="{FF2B5EF4-FFF2-40B4-BE49-F238E27FC236}">
                  <a16:creationId xmlns:a16="http://schemas.microsoft.com/office/drawing/2014/main" id="{7CF3ED33-B6DE-A997-9450-688E525DF1A1}"/>
                </a:ext>
              </a:extLst>
            </p:cNvPr>
            <p:cNvCxnSpPr>
              <a:cxnSpLocks/>
            </p:cNvCxnSpPr>
            <p:nvPr/>
          </p:nvCxnSpPr>
          <p:spPr>
            <a:xfrm>
              <a:off x="5801418" y="2626061"/>
              <a:ext cx="0" cy="577994"/>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pic>
        <p:nvPicPr>
          <p:cNvPr id="8" name="Picture 7" descr="A black and white chevron pattern&#10;&#10;Description automatically generated">
            <a:extLst>
              <a:ext uri="{FF2B5EF4-FFF2-40B4-BE49-F238E27FC236}">
                <a16:creationId xmlns:a16="http://schemas.microsoft.com/office/drawing/2014/main" id="{9502648B-7C1E-ED69-3439-BC011EEB3C97}"/>
              </a:ext>
            </a:extLst>
          </p:cNvPr>
          <p:cNvPicPr>
            <a:picLocks noChangeAspect="1"/>
          </p:cNvPicPr>
          <p:nvPr/>
        </p:nvPicPr>
        <p:blipFill>
          <a:blip r:embed="rId5"/>
          <a:stretch>
            <a:fillRect/>
          </a:stretch>
        </p:blipFill>
        <p:spPr>
          <a:xfrm rot="5400000">
            <a:off x="3234613" y="68158"/>
            <a:ext cx="1019980" cy="1022114"/>
          </a:xfrm>
          <a:prstGeom prst="rect">
            <a:avLst/>
          </a:prstGeom>
        </p:spPr>
      </p:pic>
      <p:pic>
        <p:nvPicPr>
          <p:cNvPr id="10" name="Picture 9" descr="A blue and black circle&#10;&#10;Description automatically generated">
            <a:extLst>
              <a:ext uri="{FF2B5EF4-FFF2-40B4-BE49-F238E27FC236}">
                <a16:creationId xmlns:a16="http://schemas.microsoft.com/office/drawing/2014/main" id="{45FC5C1A-CCF2-6A62-7FF6-B22F0A84EE4C}"/>
              </a:ext>
            </a:extLst>
          </p:cNvPr>
          <p:cNvPicPr>
            <a:picLocks noChangeAspect="1"/>
          </p:cNvPicPr>
          <p:nvPr/>
        </p:nvPicPr>
        <p:blipFill>
          <a:blip r:embed="rId6"/>
          <a:stretch>
            <a:fillRect/>
          </a:stretch>
        </p:blipFill>
        <p:spPr>
          <a:xfrm>
            <a:off x="3234588" y="1090432"/>
            <a:ext cx="1021072" cy="1023209"/>
          </a:xfrm>
          <a:prstGeom prst="rect">
            <a:avLst/>
          </a:prstGeom>
        </p:spPr>
      </p:pic>
      <p:pic>
        <p:nvPicPr>
          <p:cNvPr id="12" name="Picture 11" descr="A black and white circular pattern&#10;&#10;Description automatically generated">
            <a:extLst>
              <a:ext uri="{FF2B5EF4-FFF2-40B4-BE49-F238E27FC236}">
                <a16:creationId xmlns:a16="http://schemas.microsoft.com/office/drawing/2014/main" id="{DD5C4DF3-C3F0-A781-A2BB-6E22AF591BA7}"/>
              </a:ext>
            </a:extLst>
          </p:cNvPr>
          <p:cNvPicPr>
            <a:picLocks noChangeAspect="1"/>
          </p:cNvPicPr>
          <p:nvPr/>
        </p:nvPicPr>
        <p:blipFill>
          <a:blip r:embed="rId7"/>
          <a:stretch>
            <a:fillRect/>
          </a:stretch>
        </p:blipFill>
        <p:spPr>
          <a:xfrm>
            <a:off x="4255661" y="1089205"/>
            <a:ext cx="1024436" cy="1024436"/>
          </a:xfrm>
          <a:prstGeom prst="rect">
            <a:avLst/>
          </a:prstGeom>
        </p:spPr>
      </p:pic>
      <p:pic>
        <p:nvPicPr>
          <p:cNvPr id="14" name="Picture 13" descr="A black diamond on a blue background&#10;&#10;Description automatically generated">
            <a:extLst>
              <a:ext uri="{FF2B5EF4-FFF2-40B4-BE49-F238E27FC236}">
                <a16:creationId xmlns:a16="http://schemas.microsoft.com/office/drawing/2014/main" id="{17424BA8-DBD0-5797-9D7B-2F6BD98860E6}"/>
              </a:ext>
            </a:extLst>
          </p:cNvPr>
          <p:cNvPicPr>
            <a:picLocks noChangeAspect="1"/>
          </p:cNvPicPr>
          <p:nvPr/>
        </p:nvPicPr>
        <p:blipFill>
          <a:blip r:embed="rId8"/>
          <a:stretch>
            <a:fillRect/>
          </a:stretch>
        </p:blipFill>
        <p:spPr>
          <a:xfrm>
            <a:off x="5280542" y="1089205"/>
            <a:ext cx="1024436" cy="1024436"/>
          </a:xfrm>
          <a:prstGeom prst="rect">
            <a:avLst/>
          </a:prstGeom>
        </p:spPr>
      </p:pic>
    </p:spTree>
    <p:extLst>
      <p:ext uri="{BB962C8B-B14F-4D97-AF65-F5344CB8AC3E}">
        <p14:creationId xmlns:p14="http://schemas.microsoft.com/office/powerpoint/2010/main" val="14026512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grpId="0" nodeType="withEffect">
                                  <p:stCondLst>
                                    <p:cond delay="600"/>
                                  </p:stCondLst>
                                  <p:childTnLst>
                                    <p:set>
                                      <p:cBhvr>
                                        <p:cTn id="18" dur="1" fill="hold">
                                          <p:stCondLst>
                                            <p:cond delay="0"/>
                                          </p:stCondLst>
                                        </p:cTn>
                                        <p:tgtEl>
                                          <p:spTgt spid="2"/>
                                        </p:tgtEl>
                                        <p:attrNameLst>
                                          <p:attrName>style.visibility</p:attrName>
                                        </p:attrNameLst>
                                      </p:cBhvr>
                                      <p:to>
                                        <p:strVal val="visible"/>
                                      </p:to>
                                    </p:set>
                                  </p:childTnLst>
                                </p:cTn>
                              </p:par>
                            </p:childTnLst>
                          </p:cTn>
                        </p:par>
                        <p:par>
                          <p:cTn id="19" fill="hold">
                            <p:stCondLst>
                              <p:cond delay="600"/>
                            </p:stCondLst>
                            <p:childTnLst>
                              <p:par>
                                <p:cTn id="20" presetID="47"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300"/>
                                        <p:tgtEl>
                                          <p:spTgt spid="3"/>
                                        </p:tgtEl>
                                      </p:cBhvr>
                                    </p:animEffect>
                                    <p:anim calcmode="lin" valueType="num">
                                      <p:cBhvr>
                                        <p:cTn id="23" dur="300" fill="hold"/>
                                        <p:tgtEl>
                                          <p:spTgt spid="3"/>
                                        </p:tgtEl>
                                        <p:attrNameLst>
                                          <p:attrName>ppt_x</p:attrName>
                                        </p:attrNameLst>
                                      </p:cBhvr>
                                      <p:tavLst>
                                        <p:tav tm="0">
                                          <p:val>
                                            <p:strVal val="#ppt_x"/>
                                          </p:val>
                                        </p:tav>
                                        <p:tav tm="100000">
                                          <p:val>
                                            <p:strVal val="#ppt_x"/>
                                          </p:val>
                                        </p:tav>
                                      </p:tavLst>
                                    </p:anim>
                                    <p:anim calcmode="lin" valueType="num">
                                      <p:cBhvr>
                                        <p:cTn id="24" dur="300" fill="hold"/>
                                        <p:tgtEl>
                                          <p:spTgt spid="3"/>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300"/>
                                        <p:tgtEl>
                                          <p:spTgt spid="22"/>
                                        </p:tgtEl>
                                      </p:cBhvr>
                                    </p:animEffect>
                                    <p:anim calcmode="lin" valueType="num">
                                      <p:cBhvr>
                                        <p:cTn id="28" dur="300" fill="hold"/>
                                        <p:tgtEl>
                                          <p:spTgt spid="22"/>
                                        </p:tgtEl>
                                        <p:attrNameLst>
                                          <p:attrName>ppt_x</p:attrName>
                                        </p:attrNameLst>
                                      </p:cBhvr>
                                      <p:tavLst>
                                        <p:tav tm="0">
                                          <p:val>
                                            <p:strVal val="#ppt_x"/>
                                          </p:val>
                                        </p:tav>
                                        <p:tav tm="100000">
                                          <p:val>
                                            <p:strVal val="#ppt_x"/>
                                          </p:val>
                                        </p:tav>
                                      </p:tavLst>
                                    </p:anim>
                                    <p:anim calcmode="lin" valueType="num">
                                      <p:cBhvr>
                                        <p:cTn id="29" dur="3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7" name="Picture 26" descr="A black circle on a blue background&#10;&#10;Description automatically generated">
            <a:extLst>
              <a:ext uri="{FF2B5EF4-FFF2-40B4-BE49-F238E27FC236}">
                <a16:creationId xmlns:a16="http://schemas.microsoft.com/office/drawing/2014/main" id="{AA2126F2-CBEB-F0FF-5400-504A5CF366D1}"/>
              </a:ext>
            </a:extLst>
          </p:cNvPr>
          <p:cNvPicPr>
            <a:picLocks noChangeAspect="1"/>
          </p:cNvPicPr>
          <p:nvPr/>
        </p:nvPicPr>
        <p:blipFill>
          <a:blip r:embed="rId3"/>
          <a:stretch>
            <a:fillRect/>
          </a:stretch>
        </p:blipFill>
        <p:spPr>
          <a:xfrm>
            <a:off x="3239092" y="-955027"/>
            <a:ext cx="1022114" cy="1024252"/>
          </a:xfrm>
          <a:prstGeom prst="rect">
            <a:avLst/>
          </a:prstGeom>
        </p:spPr>
      </p:pic>
      <p:pic>
        <p:nvPicPr>
          <p:cNvPr id="28" name="Picture 27" descr="A black and white triangle&#10;&#10;Description automatically generated">
            <a:extLst>
              <a:ext uri="{FF2B5EF4-FFF2-40B4-BE49-F238E27FC236}">
                <a16:creationId xmlns:a16="http://schemas.microsoft.com/office/drawing/2014/main" id="{05C05FC6-78C9-F4AD-64E5-09F1AB3BF232}"/>
              </a:ext>
            </a:extLst>
          </p:cNvPr>
          <p:cNvPicPr>
            <a:picLocks noChangeAspect="1"/>
          </p:cNvPicPr>
          <p:nvPr/>
        </p:nvPicPr>
        <p:blipFill>
          <a:blip r:embed="rId4"/>
          <a:stretch>
            <a:fillRect/>
          </a:stretch>
        </p:blipFill>
        <p:spPr>
          <a:xfrm rot="5400000">
            <a:off x="5534197" y="1853870"/>
            <a:ext cx="510537" cy="1021073"/>
          </a:xfrm>
          <a:prstGeom prst="rect">
            <a:avLst/>
          </a:prstGeom>
        </p:spPr>
      </p:pic>
      <p:sp>
        <p:nvSpPr>
          <p:cNvPr id="2" name="Rounded Rectangle 1">
            <a:extLst>
              <a:ext uri="{FF2B5EF4-FFF2-40B4-BE49-F238E27FC236}">
                <a16:creationId xmlns:a16="http://schemas.microsoft.com/office/drawing/2014/main" id="{AC509C3F-4FE2-3AF3-4C8B-565EAD872982}"/>
              </a:ext>
            </a:extLst>
          </p:cNvPr>
          <p:cNvSpPr/>
          <p:nvPr/>
        </p:nvSpPr>
        <p:spPr>
          <a:xfrm>
            <a:off x="5288432" y="2737684"/>
            <a:ext cx="5389665"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actief burgerschap</a:t>
            </a:r>
          </a:p>
        </p:txBody>
      </p:sp>
      <p:pic>
        <p:nvPicPr>
          <p:cNvPr id="8" name="Picture 7" descr="A black and white chevron pattern&#10;&#10;Description automatically generated">
            <a:extLst>
              <a:ext uri="{FF2B5EF4-FFF2-40B4-BE49-F238E27FC236}">
                <a16:creationId xmlns:a16="http://schemas.microsoft.com/office/drawing/2014/main" id="{9502648B-7C1E-ED69-3439-BC011EEB3C97}"/>
              </a:ext>
            </a:extLst>
          </p:cNvPr>
          <p:cNvPicPr>
            <a:picLocks noChangeAspect="1"/>
          </p:cNvPicPr>
          <p:nvPr/>
        </p:nvPicPr>
        <p:blipFill>
          <a:blip r:embed="rId5"/>
          <a:stretch>
            <a:fillRect/>
          </a:stretch>
        </p:blipFill>
        <p:spPr>
          <a:xfrm rot="5400000">
            <a:off x="3234613" y="68158"/>
            <a:ext cx="1019980" cy="1022114"/>
          </a:xfrm>
          <a:prstGeom prst="rect">
            <a:avLst/>
          </a:prstGeom>
        </p:spPr>
      </p:pic>
      <p:pic>
        <p:nvPicPr>
          <p:cNvPr id="10" name="Picture 9" descr="A blue and black circle&#10;&#10;Description automatically generated">
            <a:extLst>
              <a:ext uri="{FF2B5EF4-FFF2-40B4-BE49-F238E27FC236}">
                <a16:creationId xmlns:a16="http://schemas.microsoft.com/office/drawing/2014/main" id="{45FC5C1A-CCF2-6A62-7FF6-B22F0A84EE4C}"/>
              </a:ext>
            </a:extLst>
          </p:cNvPr>
          <p:cNvPicPr>
            <a:picLocks noChangeAspect="1"/>
          </p:cNvPicPr>
          <p:nvPr/>
        </p:nvPicPr>
        <p:blipFill>
          <a:blip r:embed="rId6"/>
          <a:stretch>
            <a:fillRect/>
          </a:stretch>
        </p:blipFill>
        <p:spPr>
          <a:xfrm>
            <a:off x="3234588" y="1090432"/>
            <a:ext cx="1021072" cy="1023209"/>
          </a:xfrm>
          <a:prstGeom prst="rect">
            <a:avLst/>
          </a:prstGeom>
        </p:spPr>
      </p:pic>
      <p:pic>
        <p:nvPicPr>
          <p:cNvPr id="12" name="Picture 11" descr="A black and white circular pattern&#10;&#10;Description automatically generated">
            <a:extLst>
              <a:ext uri="{FF2B5EF4-FFF2-40B4-BE49-F238E27FC236}">
                <a16:creationId xmlns:a16="http://schemas.microsoft.com/office/drawing/2014/main" id="{DD5C4DF3-C3F0-A781-A2BB-6E22AF591BA7}"/>
              </a:ext>
            </a:extLst>
          </p:cNvPr>
          <p:cNvPicPr>
            <a:picLocks noChangeAspect="1"/>
          </p:cNvPicPr>
          <p:nvPr/>
        </p:nvPicPr>
        <p:blipFill>
          <a:blip r:embed="rId7"/>
          <a:stretch>
            <a:fillRect/>
          </a:stretch>
        </p:blipFill>
        <p:spPr>
          <a:xfrm>
            <a:off x="4255661" y="1089205"/>
            <a:ext cx="1024436" cy="1024436"/>
          </a:xfrm>
          <a:prstGeom prst="rect">
            <a:avLst/>
          </a:prstGeom>
        </p:spPr>
      </p:pic>
      <p:pic>
        <p:nvPicPr>
          <p:cNvPr id="14" name="Picture 13" descr="A black diamond on a blue background&#10;&#10;Description automatically generated">
            <a:extLst>
              <a:ext uri="{FF2B5EF4-FFF2-40B4-BE49-F238E27FC236}">
                <a16:creationId xmlns:a16="http://schemas.microsoft.com/office/drawing/2014/main" id="{17424BA8-DBD0-5797-9D7B-2F6BD98860E6}"/>
              </a:ext>
            </a:extLst>
          </p:cNvPr>
          <p:cNvPicPr>
            <a:picLocks noChangeAspect="1"/>
          </p:cNvPicPr>
          <p:nvPr/>
        </p:nvPicPr>
        <p:blipFill>
          <a:blip r:embed="rId8"/>
          <a:stretch>
            <a:fillRect/>
          </a:stretch>
        </p:blipFill>
        <p:spPr>
          <a:xfrm>
            <a:off x="5280542" y="1089205"/>
            <a:ext cx="1024436" cy="1024436"/>
          </a:xfrm>
          <a:prstGeom prst="rect">
            <a:avLst/>
          </a:prstGeom>
        </p:spPr>
      </p:pic>
      <p:pic>
        <p:nvPicPr>
          <p:cNvPr id="16" name="Picture 15" descr="A black and white checkered pattern&#10;&#10;Description automatically generated">
            <a:extLst>
              <a:ext uri="{FF2B5EF4-FFF2-40B4-BE49-F238E27FC236}">
                <a16:creationId xmlns:a16="http://schemas.microsoft.com/office/drawing/2014/main" id="{D3F64827-D386-C6E9-67E7-04B696C6E0D1}"/>
              </a:ext>
            </a:extLst>
          </p:cNvPr>
          <p:cNvPicPr>
            <a:picLocks noChangeAspect="1"/>
          </p:cNvPicPr>
          <p:nvPr/>
        </p:nvPicPr>
        <p:blipFill>
          <a:blip r:embed="rId9"/>
          <a:stretch>
            <a:fillRect/>
          </a:stretch>
        </p:blipFill>
        <p:spPr>
          <a:xfrm>
            <a:off x="10693595" y="2737684"/>
            <a:ext cx="1024436" cy="1024436"/>
          </a:xfrm>
          <a:prstGeom prst="rect">
            <a:avLst/>
          </a:prstGeom>
        </p:spPr>
      </p:pic>
      <p:pic>
        <p:nvPicPr>
          <p:cNvPr id="20" name="Picture 19" descr="A black diamond on a blue background&#10;&#10;Description automatically generated">
            <a:extLst>
              <a:ext uri="{FF2B5EF4-FFF2-40B4-BE49-F238E27FC236}">
                <a16:creationId xmlns:a16="http://schemas.microsoft.com/office/drawing/2014/main" id="{930BE677-6C2D-FC14-3B98-BA37D9FE2D85}"/>
              </a:ext>
            </a:extLst>
          </p:cNvPr>
          <p:cNvPicPr>
            <a:picLocks noChangeAspect="1"/>
          </p:cNvPicPr>
          <p:nvPr/>
        </p:nvPicPr>
        <p:blipFill>
          <a:blip r:embed="rId10"/>
          <a:stretch>
            <a:fillRect/>
          </a:stretch>
        </p:blipFill>
        <p:spPr>
          <a:xfrm>
            <a:off x="10693595" y="3762120"/>
            <a:ext cx="1024436" cy="1026579"/>
          </a:xfrm>
          <a:prstGeom prst="rect">
            <a:avLst/>
          </a:prstGeom>
        </p:spPr>
      </p:pic>
      <p:pic>
        <p:nvPicPr>
          <p:cNvPr id="25" name="Picture 24" descr="A white and black logo&#10;&#10;Description automatically generated">
            <a:extLst>
              <a:ext uri="{FF2B5EF4-FFF2-40B4-BE49-F238E27FC236}">
                <a16:creationId xmlns:a16="http://schemas.microsoft.com/office/drawing/2014/main" id="{02010F91-39CC-3BBE-FB6F-AE3747682B59}"/>
              </a:ext>
            </a:extLst>
          </p:cNvPr>
          <p:cNvPicPr>
            <a:picLocks noChangeAspect="1"/>
          </p:cNvPicPr>
          <p:nvPr/>
        </p:nvPicPr>
        <p:blipFill>
          <a:blip r:embed="rId11"/>
          <a:stretch>
            <a:fillRect/>
          </a:stretch>
        </p:blipFill>
        <p:spPr>
          <a:xfrm rot="5400000">
            <a:off x="10678097" y="4784334"/>
            <a:ext cx="1039934" cy="1039934"/>
          </a:xfrm>
          <a:prstGeom prst="rect">
            <a:avLst/>
          </a:prstGeom>
        </p:spPr>
      </p:pic>
      <p:pic>
        <p:nvPicPr>
          <p:cNvPr id="29" name="Picture 28" descr="A black and blue diamond pattern&#10;&#10;Description automatically generated">
            <a:extLst>
              <a:ext uri="{FF2B5EF4-FFF2-40B4-BE49-F238E27FC236}">
                <a16:creationId xmlns:a16="http://schemas.microsoft.com/office/drawing/2014/main" id="{EBFA1C10-3A4B-8883-8007-48F2E3EB67CC}"/>
              </a:ext>
            </a:extLst>
          </p:cNvPr>
          <p:cNvPicPr>
            <a:picLocks noChangeAspect="1"/>
          </p:cNvPicPr>
          <p:nvPr/>
        </p:nvPicPr>
        <p:blipFill>
          <a:blip r:embed="rId12"/>
          <a:stretch>
            <a:fillRect/>
          </a:stretch>
        </p:blipFill>
        <p:spPr>
          <a:xfrm>
            <a:off x="9643796" y="4809877"/>
            <a:ext cx="1024253" cy="1024253"/>
          </a:xfrm>
          <a:prstGeom prst="rect">
            <a:avLst/>
          </a:prstGeom>
        </p:spPr>
      </p:pic>
      <p:pic>
        <p:nvPicPr>
          <p:cNvPr id="31" name="Picture 30" descr="A black circle with white background&#10;&#10;Description automatically generated">
            <a:extLst>
              <a:ext uri="{FF2B5EF4-FFF2-40B4-BE49-F238E27FC236}">
                <a16:creationId xmlns:a16="http://schemas.microsoft.com/office/drawing/2014/main" id="{35DB65CC-1CF5-15DF-067C-983B41184CD4}"/>
              </a:ext>
            </a:extLst>
          </p:cNvPr>
          <p:cNvPicPr>
            <a:picLocks noChangeAspect="1"/>
          </p:cNvPicPr>
          <p:nvPr/>
        </p:nvPicPr>
        <p:blipFill>
          <a:blip r:embed="rId13"/>
          <a:stretch>
            <a:fillRect/>
          </a:stretch>
        </p:blipFill>
        <p:spPr>
          <a:xfrm>
            <a:off x="9643796" y="5844178"/>
            <a:ext cx="1022115" cy="1024253"/>
          </a:xfrm>
          <a:prstGeom prst="rect">
            <a:avLst/>
          </a:prstGeom>
        </p:spPr>
      </p:pic>
      <p:grpSp>
        <p:nvGrpSpPr>
          <p:cNvPr id="5" name="Group 4">
            <a:extLst>
              <a:ext uri="{FF2B5EF4-FFF2-40B4-BE49-F238E27FC236}">
                <a16:creationId xmlns:a16="http://schemas.microsoft.com/office/drawing/2014/main" id="{06BE71B2-2E83-67BD-252C-A8D6E13E0ACA}"/>
              </a:ext>
            </a:extLst>
          </p:cNvPr>
          <p:cNvGrpSpPr/>
          <p:nvPr/>
        </p:nvGrpSpPr>
        <p:grpSpPr>
          <a:xfrm>
            <a:off x="5854477" y="3810481"/>
            <a:ext cx="5423117" cy="627489"/>
            <a:chOff x="5801418" y="2712216"/>
            <a:chExt cx="5423117" cy="627489"/>
          </a:xfrm>
        </p:grpSpPr>
        <p:sp>
          <p:nvSpPr>
            <p:cNvPr id="9" name="Rounded Rectangle 8">
              <a:extLst>
                <a:ext uri="{FF2B5EF4-FFF2-40B4-BE49-F238E27FC236}">
                  <a16:creationId xmlns:a16="http://schemas.microsoft.com/office/drawing/2014/main" id="{D527B6D0-07BA-37E4-5AB5-A98643DE98F8}"/>
                </a:ext>
              </a:extLst>
            </p:cNvPr>
            <p:cNvSpPr/>
            <p:nvPr/>
          </p:nvSpPr>
          <p:spPr>
            <a:xfrm>
              <a:off x="5935264" y="2725175"/>
              <a:ext cx="5289271"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Sleutelcompetenties:</a:t>
              </a:r>
              <a:br>
                <a:rPr lang="nl-NL" sz="2600">
                  <a:solidFill>
                    <a:schemeClr val="bg1"/>
                  </a:solidFill>
                  <a:latin typeface="Flanders Art Sans Medium" pitchFamily="2" charset="77"/>
                </a:rPr>
              </a:br>
              <a:r>
                <a:rPr lang="nl-NL" sz="2600">
                  <a:solidFill>
                    <a:schemeClr val="bg1"/>
                  </a:solidFill>
                  <a:latin typeface="Flanders Art Sans Medium" pitchFamily="2" charset="77"/>
                </a:rPr>
                <a:t>kennis, vaardigheden en attitudes</a:t>
              </a:r>
            </a:p>
          </p:txBody>
        </p:sp>
        <p:cxnSp>
          <p:nvCxnSpPr>
            <p:cNvPr id="11" name="Straight Connector 10">
              <a:extLst>
                <a:ext uri="{FF2B5EF4-FFF2-40B4-BE49-F238E27FC236}">
                  <a16:creationId xmlns:a16="http://schemas.microsoft.com/office/drawing/2014/main" id="{E0D3B863-A38D-D3F9-FB51-AC72A48A41B1}"/>
                </a:ext>
              </a:extLst>
            </p:cNvPr>
            <p:cNvCxnSpPr>
              <a:cxnSpLocks/>
            </p:cNvCxnSpPr>
            <p:nvPr/>
          </p:nvCxnSpPr>
          <p:spPr>
            <a:xfrm>
              <a:off x="5801418" y="2712216"/>
              <a:ext cx="0" cy="604824"/>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id="{B35116F5-F82E-627D-346B-503EA2370E30}"/>
              </a:ext>
            </a:extLst>
          </p:cNvPr>
          <p:cNvGrpSpPr/>
          <p:nvPr/>
        </p:nvGrpSpPr>
        <p:grpSpPr>
          <a:xfrm>
            <a:off x="5854477" y="4745497"/>
            <a:ext cx="5063473" cy="614530"/>
            <a:chOff x="5801418" y="2619159"/>
            <a:chExt cx="5063473" cy="614530"/>
          </a:xfrm>
        </p:grpSpPr>
        <p:sp>
          <p:nvSpPr>
            <p:cNvPr id="15" name="Rounded Rectangle 14">
              <a:extLst>
                <a:ext uri="{FF2B5EF4-FFF2-40B4-BE49-F238E27FC236}">
                  <a16:creationId xmlns:a16="http://schemas.microsoft.com/office/drawing/2014/main" id="{79636029-3EB8-FD7B-9AC3-20EFA0F0E99F}"/>
                </a:ext>
              </a:extLst>
            </p:cNvPr>
            <p:cNvSpPr/>
            <p:nvPr/>
          </p:nvSpPr>
          <p:spPr>
            <a:xfrm>
              <a:off x="5935265" y="2619159"/>
              <a:ext cx="4929626"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Waarden uit ons PPGO!:</a:t>
              </a:r>
              <a:br>
                <a:rPr lang="nl-NL" sz="2600">
                  <a:solidFill>
                    <a:schemeClr val="bg1"/>
                  </a:solidFill>
                  <a:latin typeface="Flanders Art Sans Medium" pitchFamily="2" charset="77"/>
                </a:rPr>
              </a:br>
              <a:r>
                <a:rPr lang="nl-NL" sz="2600">
                  <a:solidFill>
                    <a:schemeClr val="bg1"/>
                  </a:solidFill>
                  <a:latin typeface="Flanders Art Sans Medium" pitchFamily="2" charset="77"/>
                </a:rPr>
                <a:t>Samen leren samenleven </a:t>
              </a:r>
            </a:p>
          </p:txBody>
        </p:sp>
        <p:cxnSp>
          <p:nvCxnSpPr>
            <p:cNvPr id="17" name="Straight Connector 16">
              <a:extLst>
                <a:ext uri="{FF2B5EF4-FFF2-40B4-BE49-F238E27FC236}">
                  <a16:creationId xmlns:a16="http://schemas.microsoft.com/office/drawing/2014/main" id="{79313004-6668-C575-ECE2-14F96CF75949}"/>
                </a:ext>
              </a:extLst>
            </p:cNvPr>
            <p:cNvCxnSpPr>
              <a:cxnSpLocks/>
            </p:cNvCxnSpPr>
            <p:nvPr/>
          </p:nvCxnSpPr>
          <p:spPr>
            <a:xfrm>
              <a:off x="5801418" y="2626061"/>
              <a:ext cx="0" cy="577994"/>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51513806"/>
      </p:ext>
    </p:extLst>
  </p:cSld>
  <p:clrMapOvr>
    <a:masterClrMapping/>
  </p:clrMapOvr>
  <mc:AlternateContent xmlns:mc="http://schemas.openxmlformats.org/markup-compatibility/2006" xmlns:p14="http://schemas.microsoft.com/office/powerpoint/2010/main">
    <mc:Choice Requires="p14">
      <p:transition p14:dur="0" advClick="0" advTm="500"/>
    </mc:Choice>
    <mc:Fallback xmlns="">
      <p:transition advClick="0" advTm="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nodeType="withEffect">
                                  <p:stCondLst>
                                    <p:cond delay="40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50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5A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8" name="Picture 7" descr="A black and white chevron pattern&#10;&#10;Description automatically generated">
            <a:extLst>
              <a:ext uri="{FF2B5EF4-FFF2-40B4-BE49-F238E27FC236}">
                <a16:creationId xmlns:a16="http://schemas.microsoft.com/office/drawing/2014/main" id="{9502648B-7C1E-ED69-3439-BC011EEB3C97}"/>
              </a:ext>
            </a:extLst>
          </p:cNvPr>
          <p:cNvPicPr>
            <a:picLocks noChangeAspect="1"/>
          </p:cNvPicPr>
          <p:nvPr/>
        </p:nvPicPr>
        <p:blipFill>
          <a:blip r:embed="rId3"/>
          <a:stretch>
            <a:fillRect/>
          </a:stretch>
        </p:blipFill>
        <p:spPr>
          <a:xfrm rot="5400000">
            <a:off x="9647002" y="1052044"/>
            <a:ext cx="1019980" cy="1022114"/>
          </a:xfrm>
          <a:prstGeom prst="rect">
            <a:avLst/>
          </a:prstGeom>
        </p:spPr>
      </p:pic>
      <p:pic>
        <p:nvPicPr>
          <p:cNvPr id="12" name="Picture 11" descr="A black and white circular pattern&#10;&#10;Description automatically generated">
            <a:extLst>
              <a:ext uri="{FF2B5EF4-FFF2-40B4-BE49-F238E27FC236}">
                <a16:creationId xmlns:a16="http://schemas.microsoft.com/office/drawing/2014/main" id="{DD5C4DF3-C3F0-A781-A2BB-6E22AF591BA7}"/>
              </a:ext>
            </a:extLst>
          </p:cNvPr>
          <p:cNvPicPr>
            <a:picLocks noChangeAspect="1"/>
          </p:cNvPicPr>
          <p:nvPr/>
        </p:nvPicPr>
        <p:blipFill>
          <a:blip r:embed="rId4"/>
          <a:stretch>
            <a:fillRect/>
          </a:stretch>
        </p:blipFill>
        <p:spPr>
          <a:xfrm rot="16200000">
            <a:off x="7611417" y="1051830"/>
            <a:ext cx="1019980" cy="1019980"/>
          </a:xfrm>
          <a:prstGeom prst="rect">
            <a:avLst/>
          </a:prstGeom>
        </p:spPr>
      </p:pic>
      <p:pic>
        <p:nvPicPr>
          <p:cNvPr id="20" name="Picture 19" descr="A black diamond on a blue background&#10;&#10;Description automatically generated">
            <a:extLst>
              <a:ext uri="{FF2B5EF4-FFF2-40B4-BE49-F238E27FC236}">
                <a16:creationId xmlns:a16="http://schemas.microsoft.com/office/drawing/2014/main" id="{930BE677-6C2D-FC14-3B98-BA37D9FE2D85}"/>
              </a:ext>
            </a:extLst>
          </p:cNvPr>
          <p:cNvPicPr>
            <a:picLocks noChangeAspect="1"/>
          </p:cNvPicPr>
          <p:nvPr/>
        </p:nvPicPr>
        <p:blipFill>
          <a:blip r:embed="rId5"/>
          <a:stretch>
            <a:fillRect/>
          </a:stretch>
        </p:blipFill>
        <p:spPr>
          <a:xfrm>
            <a:off x="8631139" y="1052987"/>
            <a:ext cx="1017851" cy="1019980"/>
          </a:xfrm>
          <a:prstGeom prst="rect">
            <a:avLst/>
          </a:prstGeom>
        </p:spPr>
      </p:pic>
      <p:pic>
        <p:nvPicPr>
          <p:cNvPr id="29" name="Picture 28" descr="A black and blue diamond pattern&#10;&#10;Description automatically generated">
            <a:extLst>
              <a:ext uri="{FF2B5EF4-FFF2-40B4-BE49-F238E27FC236}">
                <a16:creationId xmlns:a16="http://schemas.microsoft.com/office/drawing/2014/main" id="{EBFA1C10-3A4B-8883-8007-48F2E3EB67CC}"/>
              </a:ext>
            </a:extLst>
          </p:cNvPr>
          <p:cNvPicPr>
            <a:picLocks noChangeAspect="1"/>
          </p:cNvPicPr>
          <p:nvPr/>
        </p:nvPicPr>
        <p:blipFill>
          <a:blip r:embed="rId6"/>
          <a:stretch>
            <a:fillRect/>
          </a:stretch>
        </p:blipFill>
        <p:spPr>
          <a:xfrm>
            <a:off x="9643796" y="15795"/>
            <a:ext cx="1024253" cy="1024253"/>
          </a:xfrm>
          <a:prstGeom prst="rect">
            <a:avLst/>
          </a:prstGeom>
        </p:spPr>
      </p:pic>
      <p:sp>
        <p:nvSpPr>
          <p:cNvPr id="5" name="Rounded Rectangle 4">
            <a:extLst>
              <a:ext uri="{FF2B5EF4-FFF2-40B4-BE49-F238E27FC236}">
                <a16:creationId xmlns:a16="http://schemas.microsoft.com/office/drawing/2014/main" id="{B56A78F5-41D0-1726-0BF6-5E01AD59DEA0}"/>
              </a:ext>
            </a:extLst>
          </p:cNvPr>
          <p:cNvSpPr/>
          <p:nvPr/>
        </p:nvSpPr>
        <p:spPr>
          <a:xfrm>
            <a:off x="1519592" y="2710321"/>
            <a:ext cx="7111547" cy="791779"/>
          </a:xfrm>
          <a:prstGeom prst="roundRect">
            <a:avLst>
              <a:gd name="adj" fmla="val 4009"/>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000" b="1">
                <a:latin typeface="Flanders Art Sans Condensed" pitchFamily="2" charset="77"/>
              </a:rPr>
              <a:t>…met vertrouwen in de toekomst</a:t>
            </a:r>
          </a:p>
        </p:txBody>
      </p:sp>
      <p:pic>
        <p:nvPicPr>
          <p:cNvPr id="13" name="Picture 12" descr="A blue and black triangle&#10;&#10;Description automatically generated">
            <a:extLst>
              <a:ext uri="{FF2B5EF4-FFF2-40B4-BE49-F238E27FC236}">
                <a16:creationId xmlns:a16="http://schemas.microsoft.com/office/drawing/2014/main" id="{46A205A0-FF59-2106-C3A6-3E2E7F5FE64E}"/>
              </a:ext>
            </a:extLst>
          </p:cNvPr>
          <p:cNvPicPr>
            <a:picLocks noChangeAspect="1"/>
          </p:cNvPicPr>
          <p:nvPr/>
        </p:nvPicPr>
        <p:blipFill>
          <a:blip r:embed="rId7"/>
          <a:stretch>
            <a:fillRect/>
          </a:stretch>
        </p:blipFill>
        <p:spPr>
          <a:xfrm rot="5400000">
            <a:off x="7858978" y="1814962"/>
            <a:ext cx="510385" cy="1020769"/>
          </a:xfrm>
          <a:prstGeom prst="rect">
            <a:avLst/>
          </a:prstGeom>
        </p:spPr>
      </p:pic>
      <p:grpSp>
        <p:nvGrpSpPr>
          <p:cNvPr id="15" name="Group 14">
            <a:extLst>
              <a:ext uri="{FF2B5EF4-FFF2-40B4-BE49-F238E27FC236}">
                <a16:creationId xmlns:a16="http://schemas.microsoft.com/office/drawing/2014/main" id="{11E97ED8-15D2-4E12-7687-E68184E7BFB0}"/>
              </a:ext>
            </a:extLst>
          </p:cNvPr>
          <p:cNvGrpSpPr/>
          <p:nvPr/>
        </p:nvGrpSpPr>
        <p:grpSpPr>
          <a:xfrm>
            <a:off x="2078038" y="3779953"/>
            <a:ext cx="5994395" cy="614530"/>
            <a:chOff x="5801418" y="2619159"/>
            <a:chExt cx="5994395" cy="614530"/>
          </a:xfrm>
        </p:grpSpPr>
        <p:sp>
          <p:nvSpPr>
            <p:cNvPr id="17" name="Rounded Rectangle 16">
              <a:extLst>
                <a:ext uri="{FF2B5EF4-FFF2-40B4-BE49-F238E27FC236}">
                  <a16:creationId xmlns:a16="http://schemas.microsoft.com/office/drawing/2014/main" id="{D923F493-F699-7CB7-DF38-3EE1EB1BFE33}"/>
                </a:ext>
              </a:extLst>
            </p:cNvPr>
            <p:cNvSpPr/>
            <p:nvPr/>
          </p:nvSpPr>
          <p:spPr>
            <a:xfrm>
              <a:off x="5935264" y="2619159"/>
              <a:ext cx="5860549"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Jongeren zijn veelbelovend en zullen een betere toekomst bouwen.</a:t>
              </a:r>
            </a:p>
          </p:txBody>
        </p:sp>
        <p:cxnSp>
          <p:nvCxnSpPr>
            <p:cNvPr id="18" name="Straight Connector 17">
              <a:extLst>
                <a:ext uri="{FF2B5EF4-FFF2-40B4-BE49-F238E27FC236}">
                  <a16:creationId xmlns:a16="http://schemas.microsoft.com/office/drawing/2014/main" id="{5AF9799A-5A0D-C7C3-4258-244089464BDE}"/>
                </a:ext>
              </a:extLst>
            </p:cNvPr>
            <p:cNvCxnSpPr>
              <a:cxnSpLocks/>
            </p:cNvCxnSpPr>
            <p:nvPr/>
          </p:nvCxnSpPr>
          <p:spPr>
            <a:xfrm>
              <a:off x="5801418" y="2627827"/>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grpSp>
        <p:nvGrpSpPr>
          <p:cNvPr id="19" name="Group 18">
            <a:extLst>
              <a:ext uri="{FF2B5EF4-FFF2-40B4-BE49-F238E27FC236}">
                <a16:creationId xmlns:a16="http://schemas.microsoft.com/office/drawing/2014/main" id="{DB782241-0AD9-E42D-6506-0A5B27444A24}"/>
              </a:ext>
            </a:extLst>
          </p:cNvPr>
          <p:cNvGrpSpPr/>
          <p:nvPr/>
        </p:nvGrpSpPr>
        <p:grpSpPr>
          <a:xfrm>
            <a:off x="2078038" y="4683296"/>
            <a:ext cx="5194295" cy="614530"/>
            <a:chOff x="5801418" y="3522502"/>
            <a:chExt cx="5194295" cy="614530"/>
          </a:xfrm>
        </p:grpSpPr>
        <p:sp>
          <p:nvSpPr>
            <p:cNvPr id="21" name="Rounded Rectangle 20">
              <a:extLst>
                <a:ext uri="{FF2B5EF4-FFF2-40B4-BE49-F238E27FC236}">
                  <a16:creationId xmlns:a16="http://schemas.microsoft.com/office/drawing/2014/main" id="{8DD5AA06-9BDC-4943-DEBF-F6F5DED13606}"/>
                </a:ext>
              </a:extLst>
            </p:cNvPr>
            <p:cNvSpPr/>
            <p:nvPr/>
          </p:nvSpPr>
          <p:spPr>
            <a:xfrm>
              <a:off x="5935265" y="3522502"/>
              <a:ext cx="5060448"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90000"/>
                </a:lnSpc>
              </a:pPr>
              <a:r>
                <a:rPr lang="nl-NL" sz="2600">
                  <a:solidFill>
                    <a:schemeClr val="bg1"/>
                  </a:solidFill>
                  <a:latin typeface="Flanders Art Sans Medium" pitchFamily="2" charset="77"/>
                </a:rPr>
                <a:t>Wij geven hen daarvoor alle kansen, tools en waarden.</a:t>
              </a:r>
            </a:p>
          </p:txBody>
        </p:sp>
        <p:cxnSp>
          <p:nvCxnSpPr>
            <p:cNvPr id="26" name="Straight Connector 25">
              <a:extLst>
                <a:ext uri="{FF2B5EF4-FFF2-40B4-BE49-F238E27FC236}">
                  <a16:creationId xmlns:a16="http://schemas.microsoft.com/office/drawing/2014/main" id="{F6F0324E-0D45-A543-1826-11E213FB57CD}"/>
                </a:ext>
              </a:extLst>
            </p:cNvPr>
            <p:cNvCxnSpPr>
              <a:cxnSpLocks/>
            </p:cNvCxnSpPr>
            <p:nvPr/>
          </p:nvCxnSpPr>
          <p:spPr>
            <a:xfrm>
              <a:off x="5801418" y="3531170"/>
              <a:ext cx="0" cy="585273"/>
            </a:xfrm>
            <a:prstGeom prst="line">
              <a:avLst/>
            </a:prstGeom>
            <a:ln w="38100">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439751306"/>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childTnLst>
                                </p:cTn>
                              </p:par>
                            </p:childTnLst>
                          </p:cTn>
                        </p:par>
                        <p:par>
                          <p:cTn id="15" fill="hold">
                            <p:stCondLst>
                              <p:cond delay="500"/>
                            </p:stCondLst>
                            <p:childTnLst>
                              <p:par>
                                <p:cTn id="16" presetID="47"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300"/>
                                        <p:tgtEl>
                                          <p:spTgt spid="15"/>
                                        </p:tgtEl>
                                      </p:cBhvr>
                                    </p:animEffect>
                                    <p:anim calcmode="lin" valueType="num">
                                      <p:cBhvr>
                                        <p:cTn id="19" dur="300" fill="hold"/>
                                        <p:tgtEl>
                                          <p:spTgt spid="15"/>
                                        </p:tgtEl>
                                        <p:attrNameLst>
                                          <p:attrName>ppt_x</p:attrName>
                                        </p:attrNameLst>
                                      </p:cBhvr>
                                      <p:tavLst>
                                        <p:tav tm="0">
                                          <p:val>
                                            <p:strVal val="#ppt_x"/>
                                          </p:val>
                                        </p:tav>
                                        <p:tav tm="100000">
                                          <p:val>
                                            <p:strVal val="#ppt_x"/>
                                          </p:val>
                                        </p:tav>
                                      </p:tavLst>
                                    </p:anim>
                                    <p:anim calcmode="lin" valueType="num">
                                      <p:cBhvr>
                                        <p:cTn id="20" dur="3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1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300"/>
                                        <p:tgtEl>
                                          <p:spTgt spid="19"/>
                                        </p:tgtEl>
                                      </p:cBhvr>
                                    </p:animEffect>
                                    <p:anim calcmode="lin" valueType="num">
                                      <p:cBhvr>
                                        <p:cTn id="24" dur="300" fill="hold"/>
                                        <p:tgtEl>
                                          <p:spTgt spid="19"/>
                                        </p:tgtEl>
                                        <p:attrNameLst>
                                          <p:attrName>ppt_x</p:attrName>
                                        </p:attrNameLst>
                                      </p:cBhvr>
                                      <p:tavLst>
                                        <p:tav tm="0">
                                          <p:val>
                                            <p:strVal val="#ppt_x"/>
                                          </p:val>
                                        </p:tav>
                                        <p:tav tm="100000">
                                          <p:val>
                                            <p:strVal val="#ppt_x"/>
                                          </p:val>
                                        </p:tav>
                                      </p:tavLst>
                                    </p:anim>
                                    <p:anim calcmode="lin" valueType="num">
                                      <p:cBhvr>
                                        <p:cTn id="25" dur="3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 name="Rounded Rectangle 13">
            <a:extLst>
              <a:ext uri="{FF2B5EF4-FFF2-40B4-BE49-F238E27FC236}">
                <a16:creationId xmlns:a16="http://schemas.microsoft.com/office/drawing/2014/main" id="{8CF2BEDA-E788-ECA7-69AC-E5186929DAF4}"/>
              </a:ext>
            </a:extLst>
          </p:cNvPr>
          <p:cNvSpPr/>
          <p:nvPr/>
        </p:nvSpPr>
        <p:spPr>
          <a:xfrm>
            <a:off x="1288472" y="276497"/>
            <a:ext cx="9615053" cy="444845"/>
          </a:xfrm>
          <a:prstGeom prst="roundRect">
            <a:avLst>
              <a:gd name="adj" fmla="val 50000"/>
            </a:avLst>
          </a:prstGeom>
          <a:solidFill>
            <a:schemeClr val="bg1">
              <a:lumMod val="95000"/>
            </a:schemeClr>
          </a:solidFill>
          <a:ln w="12700">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6" name="Rounded Rectangle 15">
            <a:extLst>
              <a:ext uri="{FF2B5EF4-FFF2-40B4-BE49-F238E27FC236}">
                <a16:creationId xmlns:a16="http://schemas.microsoft.com/office/drawing/2014/main" id="{9810C713-A5E9-ABFF-77DB-39BF9AC64EDB}"/>
              </a:ext>
            </a:extLst>
          </p:cNvPr>
          <p:cNvSpPr/>
          <p:nvPr/>
        </p:nvSpPr>
        <p:spPr>
          <a:xfrm>
            <a:off x="1347881" y="337527"/>
            <a:ext cx="971684"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8" name="Oval 17">
            <a:extLst>
              <a:ext uri="{FF2B5EF4-FFF2-40B4-BE49-F238E27FC236}">
                <a16:creationId xmlns:a16="http://schemas.microsoft.com/office/drawing/2014/main" id="{4E15FD21-264A-8F9A-7FC9-3CBF91064542}"/>
              </a:ext>
            </a:extLst>
          </p:cNvPr>
          <p:cNvSpPr/>
          <p:nvPr/>
        </p:nvSpPr>
        <p:spPr>
          <a:xfrm>
            <a:off x="1347881"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1</a:t>
            </a:r>
          </a:p>
        </p:txBody>
      </p:sp>
      <p:sp>
        <p:nvSpPr>
          <p:cNvPr id="19" name="TextBox 18">
            <a:extLst>
              <a:ext uri="{FF2B5EF4-FFF2-40B4-BE49-F238E27FC236}">
                <a16:creationId xmlns:a16="http://schemas.microsoft.com/office/drawing/2014/main" id="{D4A32CB3-FC5F-71F7-EEC9-781362345531}"/>
              </a:ext>
            </a:extLst>
          </p:cNvPr>
          <p:cNvSpPr txBox="1"/>
          <p:nvPr/>
        </p:nvSpPr>
        <p:spPr>
          <a:xfrm>
            <a:off x="1675427" y="374603"/>
            <a:ext cx="644138" cy="261610"/>
          </a:xfrm>
          <a:prstGeom prst="rect">
            <a:avLst/>
          </a:prstGeom>
          <a:noFill/>
        </p:spPr>
        <p:txBody>
          <a:bodyPr wrap="square" rtlCol="0">
            <a:spAutoFit/>
          </a:bodyPr>
          <a:lstStyle/>
          <a:p>
            <a:r>
              <a:rPr lang="en-BE" sz="1100" b="1">
                <a:solidFill>
                  <a:srgbClr val="C5004B"/>
                </a:solidFill>
                <a:latin typeface="Flanders Art Sans" pitchFamily="2" charset="77"/>
              </a:rPr>
              <a:t>MISSIE</a:t>
            </a:r>
          </a:p>
        </p:txBody>
      </p:sp>
      <p:sp>
        <p:nvSpPr>
          <p:cNvPr id="20" name="Rounded Rectangle 19">
            <a:extLst>
              <a:ext uri="{FF2B5EF4-FFF2-40B4-BE49-F238E27FC236}">
                <a16:creationId xmlns:a16="http://schemas.microsoft.com/office/drawing/2014/main" id="{6A9D8FE6-B7E9-5AFD-B087-FE1F072B0553}"/>
              </a:ext>
            </a:extLst>
          </p:cNvPr>
          <p:cNvSpPr/>
          <p:nvPr/>
        </p:nvSpPr>
        <p:spPr>
          <a:xfrm>
            <a:off x="2403132" y="337527"/>
            <a:ext cx="1086821"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1" name="Oval 20">
            <a:extLst>
              <a:ext uri="{FF2B5EF4-FFF2-40B4-BE49-F238E27FC236}">
                <a16:creationId xmlns:a16="http://schemas.microsoft.com/office/drawing/2014/main" id="{0E98A705-F3DD-E02B-69A1-D116866E6D52}"/>
              </a:ext>
            </a:extLst>
          </p:cNvPr>
          <p:cNvSpPr/>
          <p:nvPr/>
        </p:nvSpPr>
        <p:spPr>
          <a:xfrm>
            <a:off x="2403132"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2</a:t>
            </a:r>
          </a:p>
        </p:txBody>
      </p:sp>
      <p:sp>
        <p:nvSpPr>
          <p:cNvPr id="22" name="TextBox 21">
            <a:extLst>
              <a:ext uri="{FF2B5EF4-FFF2-40B4-BE49-F238E27FC236}">
                <a16:creationId xmlns:a16="http://schemas.microsoft.com/office/drawing/2014/main" id="{C3E6E925-FAA4-BEBA-A9CA-61F1DB3DFF1C}"/>
              </a:ext>
            </a:extLst>
          </p:cNvPr>
          <p:cNvSpPr txBox="1"/>
          <p:nvPr/>
        </p:nvSpPr>
        <p:spPr>
          <a:xfrm>
            <a:off x="2730679" y="374603"/>
            <a:ext cx="752914" cy="261610"/>
          </a:xfrm>
          <a:prstGeom prst="rect">
            <a:avLst/>
          </a:prstGeom>
          <a:noFill/>
        </p:spPr>
        <p:txBody>
          <a:bodyPr wrap="square" rtlCol="0">
            <a:spAutoFit/>
          </a:bodyPr>
          <a:lstStyle/>
          <a:p>
            <a:r>
              <a:rPr lang="en-BE" sz="1100" b="1">
                <a:solidFill>
                  <a:srgbClr val="591F6E"/>
                </a:solidFill>
                <a:latin typeface="Flanders Art Sans" pitchFamily="2" charset="77"/>
              </a:rPr>
              <a:t>AMBITIE</a:t>
            </a:r>
          </a:p>
        </p:txBody>
      </p:sp>
      <p:sp>
        <p:nvSpPr>
          <p:cNvPr id="23" name="Rounded Rectangle 22">
            <a:extLst>
              <a:ext uri="{FF2B5EF4-FFF2-40B4-BE49-F238E27FC236}">
                <a16:creationId xmlns:a16="http://schemas.microsoft.com/office/drawing/2014/main" id="{0DA2C391-8CC2-E80E-F8EF-F1C49F659011}"/>
              </a:ext>
            </a:extLst>
          </p:cNvPr>
          <p:cNvSpPr/>
          <p:nvPr/>
        </p:nvSpPr>
        <p:spPr>
          <a:xfrm>
            <a:off x="3577463" y="337527"/>
            <a:ext cx="1516333"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4" name="Oval 23">
            <a:extLst>
              <a:ext uri="{FF2B5EF4-FFF2-40B4-BE49-F238E27FC236}">
                <a16:creationId xmlns:a16="http://schemas.microsoft.com/office/drawing/2014/main" id="{A30096A2-33C7-C66B-AC44-6A71570FA0D2}"/>
              </a:ext>
            </a:extLst>
          </p:cNvPr>
          <p:cNvSpPr/>
          <p:nvPr/>
        </p:nvSpPr>
        <p:spPr>
          <a:xfrm>
            <a:off x="3577463" y="33752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3</a:t>
            </a:r>
          </a:p>
        </p:txBody>
      </p:sp>
      <p:sp>
        <p:nvSpPr>
          <p:cNvPr id="25" name="TextBox 24">
            <a:extLst>
              <a:ext uri="{FF2B5EF4-FFF2-40B4-BE49-F238E27FC236}">
                <a16:creationId xmlns:a16="http://schemas.microsoft.com/office/drawing/2014/main" id="{2EC72203-E60E-A347-C0D4-C20891BED541}"/>
              </a:ext>
            </a:extLst>
          </p:cNvPr>
          <p:cNvSpPr txBox="1"/>
          <p:nvPr/>
        </p:nvSpPr>
        <p:spPr>
          <a:xfrm>
            <a:off x="3905009" y="374603"/>
            <a:ext cx="1283938" cy="261610"/>
          </a:xfrm>
          <a:prstGeom prst="rect">
            <a:avLst/>
          </a:prstGeom>
          <a:noFill/>
        </p:spPr>
        <p:txBody>
          <a:bodyPr wrap="square" rtlCol="0">
            <a:spAutoFit/>
          </a:bodyPr>
          <a:lstStyle/>
          <a:p>
            <a:r>
              <a:rPr lang="en-BE" sz="1100" b="1">
                <a:solidFill>
                  <a:srgbClr val="7AC8C3"/>
                </a:solidFill>
                <a:latin typeface="Flanders Art Sans" pitchFamily="2" charset="77"/>
              </a:rPr>
              <a:t>UITDAGINGEN</a:t>
            </a:r>
          </a:p>
        </p:txBody>
      </p:sp>
      <p:sp>
        <p:nvSpPr>
          <p:cNvPr id="26" name="Rounded Rectangle 25">
            <a:extLst>
              <a:ext uri="{FF2B5EF4-FFF2-40B4-BE49-F238E27FC236}">
                <a16:creationId xmlns:a16="http://schemas.microsoft.com/office/drawing/2014/main" id="{CC9F6AD8-D0CD-31EC-DE83-6DC478375642}"/>
              </a:ext>
            </a:extLst>
          </p:cNvPr>
          <p:cNvSpPr/>
          <p:nvPr/>
        </p:nvSpPr>
        <p:spPr>
          <a:xfrm>
            <a:off x="5181479" y="337527"/>
            <a:ext cx="1920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7" name="Oval 26">
            <a:extLst>
              <a:ext uri="{FF2B5EF4-FFF2-40B4-BE49-F238E27FC236}">
                <a16:creationId xmlns:a16="http://schemas.microsoft.com/office/drawing/2014/main" id="{7FD5D92E-FCF9-BFAB-2F5B-BD53B0703F83}"/>
              </a:ext>
            </a:extLst>
          </p:cNvPr>
          <p:cNvSpPr/>
          <p:nvPr/>
        </p:nvSpPr>
        <p:spPr>
          <a:xfrm>
            <a:off x="5181479"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4</a:t>
            </a:r>
          </a:p>
        </p:txBody>
      </p:sp>
      <p:sp>
        <p:nvSpPr>
          <p:cNvPr id="28" name="TextBox 27">
            <a:extLst>
              <a:ext uri="{FF2B5EF4-FFF2-40B4-BE49-F238E27FC236}">
                <a16:creationId xmlns:a16="http://schemas.microsoft.com/office/drawing/2014/main" id="{F43684F9-05EC-1914-2A39-C4939143B096}"/>
              </a:ext>
            </a:extLst>
          </p:cNvPr>
          <p:cNvSpPr txBox="1"/>
          <p:nvPr/>
        </p:nvSpPr>
        <p:spPr>
          <a:xfrm>
            <a:off x="5509025" y="374603"/>
            <a:ext cx="1551018" cy="261610"/>
          </a:xfrm>
          <a:prstGeom prst="rect">
            <a:avLst/>
          </a:prstGeom>
          <a:noFill/>
        </p:spPr>
        <p:txBody>
          <a:bodyPr wrap="square" rtlCol="0">
            <a:spAutoFit/>
          </a:bodyPr>
          <a:lstStyle/>
          <a:p>
            <a:r>
              <a:rPr lang="en-BE" sz="1100" b="1">
                <a:solidFill>
                  <a:srgbClr val="C5004B"/>
                </a:solidFill>
                <a:latin typeface="Flanders Art Sans" pitchFamily="2" charset="77"/>
              </a:rPr>
              <a:t>STRATEGISCH PLAN</a:t>
            </a:r>
          </a:p>
        </p:txBody>
      </p:sp>
      <p:sp>
        <p:nvSpPr>
          <p:cNvPr id="29" name="Rounded Rectangle 28">
            <a:extLst>
              <a:ext uri="{FF2B5EF4-FFF2-40B4-BE49-F238E27FC236}">
                <a16:creationId xmlns:a16="http://schemas.microsoft.com/office/drawing/2014/main" id="{1602037E-1744-D954-EE1E-A72D2106B2CD}"/>
              </a:ext>
            </a:extLst>
          </p:cNvPr>
          <p:cNvSpPr/>
          <p:nvPr/>
        </p:nvSpPr>
        <p:spPr>
          <a:xfrm>
            <a:off x="7192219" y="344351"/>
            <a:ext cx="1574114" cy="3337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6" name="Rounded Rectangle 35">
            <a:extLst>
              <a:ext uri="{FF2B5EF4-FFF2-40B4-BE49-F238E27FC236}">
                <a16:creationId xmlns:a16="http://schemas.microsoft.com/office/drawing/2014/main" id="{960A7A2F-D6A8-7A59-C50F-A35B9435211E}"/>
              </a:ext>
            </a:extLst>
          </p:cNvPr>
          <p:cNvSpPr/>
          <p:nvPr/>
        </p:nvSpPr>
        <p:spPr>
          <a:xfrm>
            <a:off x="8870627" y="351383"/>
            <a:ext cx="1950859" cy="295606"/>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4" name="Oval 33">
            <a:extLst>
              <a:ext uri="{FF2B5EF4-FFF2-40B4-BE49-F238E27FC236}">
                <a16:creationId xmlns:a16="http://schemas.microsoft.com/office/drawing/2014/main" id="{ADDE8D46-432E-B020-EA06-CD998CF25DEE}"/>
              </a:ext>
            </a:extLst>
          </p:cNvPr>
          <p:cNvSpPr/>
          <p:nvPr/>
        </p:nvSpPr>
        <p:spPr>
          <a:xfrm>
            <a:off x="8854684" y="344351"/>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5</a:t>
            </a:r>
          </a:p>
        </p:txBody>
      </p:sp>
      <p:sp>
        <p:nvSpPr>
          <p:cNvPr id="35" name="TextBox 34">
            <a:extLst>
              <a:ext uri="{FF2B5EF4-FFF2-40B4-BE49-F238E27FC236}">
                <a16:creationId xmlns:a16="http://schemas.microsoft.com/office/drawing/2014/main" id="{339C9552-3FDE-AD00-E2D4-34A950F2783E}"/>
              </a:ext>
            </a:extLst>
          </p:cNvPr>
          <p:cNvSpPr txBox="1"/>
          <p:nvPr/>
        </p:nvSpPr>
        <p:spPr>
          <a:xfrm>
            <a:off x="9182231" y="381426"/>
            <a:ext cx="1605385" cy="261610"/>
          </a:xfrm>
          <a:prstGeom prst="rect">
            <a:avLst/>
          </a:prstGeom>
          <a:noFill/>
        </p:spPr>
        <p:txBody>
          <a:bodyPr wrap="square" rtlCol="0">
            <a:spAutoFit/>
          </a:bodyPr>
          <a:lstStyle/>
          <a:p>
            <a:r>
              <a:rPr lang="en-BE" sz="1100" b="1">
                <a:solidFill>
                  <a:srgbClr val="591F6E"/>
                </a:solidFill>
                <a:latin typeface="Flanders Art Sans" pitchFamily="2" charset="77"/>
              </a:rPr>
              <a:t>LEERGEMEENSCHAP</a:t>
            </a:r>
          </a:p>
        </p:txBody>
      </p:sp>
      <p:sp>
        <p:nvSpPr>
          <p:cNvPr id="104" name="Rounded Rectangle 103">
            <a:extLst>
              <a:ext uri="{FF2B5EF4-FFF2-40B4-BE49-F238E27FC236}">
                <a16:creationId xmlns:a16="http://schemas.microsoft.com/office/drawing/2014/main" id="{3A735CDF-3F60-A6B0-7C55-9F6B257C2D31}"/>
              </a:ext>
            </a:extLst>
          </p:cNvPr>
          <p:cNvSpPr/>
          <p:nvPr/>
        </p:nvSpPr>
        <p:spPr>
          <a:xfrm>
            <a:off x="3542181" y="312466"/>
            <a:ext cx="7312572"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5" name="Rounded Rectangle 104">
            <a:extLst>
              <a:ext uri="{FF2B5EF4-FFF2-40B4-BE49-F238E27FC236}">
                <a16:creationId xmlns:a16="http://schemas.microsoft.com/office/drawing/2014/main" id="{2AA79263-C6A6-1792-1E70-E116CC7960D0}"/>
              </a:ext>
            </a:extLst>
          </p:cNvPr>
          <p:cNvSpPr/>
          <p:nvPr/>
        </p:nvSpPr>
        <p:spPr>
          <a:xfrm>
            <a:off x="1342803" y="314950"/>
            <a:ext cx="1018734"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84" name="Rounded Rectangle 83">
            <a:extLst>
              <a:ext uri="{FF2B5EF4-FFF2-40B4-BE49-F238E27FC236}">
                <a16:creationId xmlns:a16="http://schemas.microsoft.com/office/drawing/2014/main" id="{4B31A17D-EF2C-EB32-82BF-1DFCD8FAF729}"/>
              </a:ext>
            </a:extLst>
          </p:cNvPr>
          <p:cNvSpPr/>
          <p:nvPr/>
        </p:nvSpPr>
        <p:spPr>
          <a:xfrm>
            <a:off x="2379701" y="308298"/>
            <a:ext cx="1120508"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 name="Oval 36">
            <a:extLst>
              <a:ext uri="{FF2B5EF4-FFF2-40B4-BE49-F238E27FC236}">
                <a16:creationId xmlns:a16="http://schemas.microsoft.com/office/drawing/2014/main" id="{71FD0DDD-A393-A960-A547-37E8745A0B2F}"/>
              </a:ext>
            </a:extLst>
          </p:cNvPr>
          <p:cNvSpPr/>
          <p:nvPr/>
        </p:nvSpPr>
        <p:spPr>
          <a:xfrm>
            <a:off x="7209599" y="33444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6</a:t>
            </a:r>
            <a:endParaRPr lang="en-BE" sz="1100" b="1">
              <a:solidFill>
                <a:schemeClr val="bg1"/>
              </a:solidFill>
              <a:latin typeface="Flanders Art Sans" pitchFamily="2" charset="77"/>
            </a:endParaRPr>
          </a:p>
        </p:txBody>
      </p:sp>
      <p:sp>
        <p:nvSpPr>
          <p:cNvPr id="3" name="TextBox 37">
            <a:extLst>
              <a:ext uri="{FF2B5EF4-FFF2-40B4-BE49-F238E27FC236}">
                <a16:creationId xmlns:a16="http://schemas.microsoft.com/office/drawing/2014/main" id="{598A36F7-8A5F-2C49-D903-A65A6EAE9AAC}"/>
              </a:ext>
            </a:extLst>
          </p:cNvPr>
          <p:cNvSpPr txBox="1"/>
          <p:nvPr/>
        </p:nvSpPr>
        <p:spPr>
          <a:xfrm>
            <a:off x="7536246" y="371523"/>
            <a:ext cx="1278215" cy="261610"/>
          </a:xfrm>
          <a:prstGeom prst="rect">
            <a:avLst/>
          </a:prstGeom>
          <a:noFill/>
        </p:spPr>
        <p:txBody>
          <a:bodyPr wrap="square" rtlCol="0">
            <a:spAutoFit/>
          </a:bodyPr>
          <a:lstStyle/>
          <a:p>
            <a:r>
              <a:rPr lang="en-BE" sz="1100" b="1">
                <a:solidFill>
                  <a:srgbClr val="7AC8C3"/>
                </a:solidFill>
                <a:latin typeface="Flanders Art Sans" pitchFamily="2" charset="77"/>
              </a:rPr>
              <a:t>SCHOOLBELEID</a:t>
            </a:r>
          </a:p>
        </p:txBody>
      </p:sp>
      <p:sp>
        <p:nvSpPr>
          <p:cNvPr id="85" name="Rounded Rectangle 84">
            <a:extLst>
              <a:ext uri="{FF2B5EF4-FFF2-40B4-BE49-F238E27FC236}">
                <a16:creationId xmlns:a16="http://schemas.microsoft.com/office/drawing/2014/main" id="{E0A2630A-6004-A389-F185-CA7B34C2B31C}"/>
              </a:ext>
            </a:extLst>
          </p:cNvPr>
          <p:cNvSpPr/>
          <p:nvPr/>
        </p:nvSpPr>
        <p:spPr>
          <a:xfrm>
            <a:off x="5141778" y="279454"/>
            <a:ext cx="5719426"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grpSp>
        <p:nvGrpSpPr>
          <p:cNvPr id="167" name="Group 166">
            <a:extLst>
              <a:ext uri="{FF2B5EF4-FFF2-40B4-BE49-F238E27FC236}">
                <a16:creationId xmlns:a16="http://schemas.microsoft.com/office/drawing/2014/main" id="{CFDEAA36-11EC-B9EE-8E0F-D887602A6D1F}"/>
              </a:ext>
            </a:extLst>
          </p:cNvPr>
          <p:cNvGrpSpPr/>
          <p:nvPr/>
        </p:nvGrpSpPr>
        <p:grpSpPr>
          <a:xfrm>
            <a:off x="1288473" y="981075"/>
            <a:ext cx="29706453" cy="5413375"/>
            <a:chOff x="1288473" y="981075"/>
            <a:chExt cx="29706453" cy="5413375"/>
          </a:xfrm>
        </p:grpSpPr>
        <p:grpSp>
          <p:nvGrpSpPr>
            <p:cNvPr id="106" name="Group 105">
              <a:extLst>
                <a:ext uri="{FF2B5EF4-FFF2-40B4-BE49-F238E27FC236}">
                  <a16:creationId xmlns:a16="http://schemas.microsoft.com/office/drawing/2014/main" id="{D2D9268A-5EB6-9293-D6EC-7843029C1A19}"/>
                </a:ext>
              </a:extLst>
            </p:cNvPr>
            <p:cNvGrpSpPr/>
            <p:nvPr/>
          </p:nvGrpSpPr>
          <p:grpSpPr>
            <a:xfrm>
              <a:off x="1288473" y="984599"/>
              <a:ext cx="9615053" cy="5409851"/>
              <a:chOff x="1288473" y="979951"/>
              <a:chExt cx="9615053" cy="5409851"/>
            </a:xfrm>
          </p:grpSpPr>
          <p:sp>
            <p:nvSpPr>
              <p:cNvPr id="107" name="Rounded Rectangle 106">
                <a:extLst>
                  <a:ext uri="{FF2B5EF4-FFF2-40B4-BE49-F238E27FC236}">
                    <a16:creationId xmlns:a16="http://schemas.microsoft.com/office/drawing/2014/main" id="{03917920-7103-DE5D-6148-A6EBCB3FF872}"/>
                  </a:ext>
                </a:extLst>
              </p:cNvPr>
              <p:cNvSpPr/>
              <p:nvPr/>
            </p:nvSpPr>
            <p:spPr>
              <a:xfrm>
                <a:off x="1288473" y="979951"/>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08" name="Picture 107" descr="A pink and black circle&#10;&#10;Description automatically generated">
                <a:extLst>
                  <a:ext uri="{FF2B5EF4-FFF2-40B4-BE49-F238E27FC236}">
                    <a16:creationId xmlns:a16="http://schemas.microsoft.com/office/drawing/2014/main" id="{DD2646D0-775E-B962-0457-011B79116BA9}"/>
                  </a:ext>
                </a:extLst>
              </p:cNvPr>
              <p:cNvPicPr>
                <a:picLocks noChangeAspect="1"/>
              </p:cNvPicPr>
              <p:nvPr/>
            </p:nvPicPr>
            <p:blipFill>
              <a:blip r:embed="rId3"/>
              <a:stretch>
                <a:fillRect/>
              </a:stretch>
            </p:blipFill>
            <p:spPr>
              <a:xfrm>
                <a:off x="3662226" y="2773606"/>
                <a:ext cx="420533" cy="421413"/>
              </a:xfrm>
              <a:prstGeom prst="rect">
                <a:avLst/>
              </a:prstGeom>
            </p:spPr>
          </p:pic>
          <p:sp>
            <p:nvSpPr>
              <p:cNvPr id="109" name="TextBox 108">
                <a:extLst>
                  <a:ext uri="{FF2B5EF4-FFF2-40B4-BE49-F238E27FC236}">
                    <a16:creationId xmlns:a16="http://schemas.microsoft.com/office/drawing/2014/main" id="{BAD381CE-9AC7-6993-D3F0-FCA632F253BA}"/>
                  </a:ext>
                </a:extLst>
              </p:cNvPr>
              <p:cNvSpPr txBox="1"/>
              <p:nvPr/>
            </p:nvSpPr>
            <p:spPr>
              <a:xfrm>
                <a:off x="1475510" y="3420468"/>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AMBITIE</a:t>
                </a:r>
              </a:p>
            </p:txBody>
          </p:sp>
          <p:sp>
            <p:nvSpPr>
              <p:cNvPr id="110" name="TextBox 109">
                <a:extLst>
                  <a:ext uri="{FF2B5EF4-FFF2-40B4-BE49-F238E27FC236}">
                    <a16:creationId xmlns:a16="http://schemas.microsoft.com/office/drawing/2014/main" id="{982E6D31-74A6-4448-62E6-E1817E793254}"/>
                  </a:ext>
                </a:extLst>
              </p:cNvPr>
              <p:cNvSpPr txBox="1"/>
              <p:nvPr/>
            </p:nvSpPr>
            <p:spPr>
              <a:xfrm>
                <a:off x="1660035" y="4451274"/>
                <a:ext cx="4440120" cy="987450"/>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willen we naartoe?</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Wat stellen we voor onszelf als doel?</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Waar leggen we voor onszelf de lat? </a:t>
                </a:r>
              </a:p>
              <a:p>
                <a:pPr algn="ctr">
                  <a:lnSpc>
                    <a:spcPct val="80000"/>
                  </a:lnSpc>
                </a:pPr>
                <a:endParaRPr lang="nl-NL" sz="2000" i="1">
                  <a:solidFill>
                    <a:schemeClr val="bg1"/>
                  </a:solidFill>
                  <a:latin typeface="Flanders Art Sans Medium" pitchFamily="2" charset="77"/>
                </a:endParaRPr>
              </a:p>
            </p:txBody>
          </p:sp>
          <p:cxnSp>
            <p:nvCxnSpPr>
              <p:cNvPr id="111" name="Straight Connector 110">
                <a:extLst>
                  <a:ext uri="{FF2B5EF4-FFF2-40B4-BE49-F238E27FC236}">
                    <a16:creationId xmlns:a16="http://schemas.microsoft.com/office/drawing/2014/main" id="{577AB11B-ADDB-97D6-F87B-21A86E9DBCC7}"/>
                  </a:ext>
                </a:extLst>
              </p:cNvPr>
              <p:cNvCxnSpPr/>
              <p:nvPr/>
            </p:nvCxnSpPr>
            <p:spPr>
              <a:xfrm>
                <a:off x="3652909" y="4198434"/>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12" name="TextBox 111">
                <a:extLst>
                  <a:ext uri="{FF2B5EF4-FFF2-40B4-BE49-F238E27FC236}">
                    <a16:creationId xmlns:a16="http://schemas.microsoft.com/office/drawing/2014/main" id="{BAE1255A-92D3-E58E-EDD2-88AC1801F290}"/>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2</a:t>
                </a:r>
              </a:p>
            </p:txBody>
          </p:sp>
          <p:grpSp>
            <p:nvGrpSpPr>
              <p:cNvPr id="113" name="Group 112">
                <a:extLst>
                  <a:ext uri="{FF2B5EF4-FFF2-40B4-BE49-F238E27FC236}">
                    <a16:creationId xmlns:a16="http://schemas.microsoft.com/office/drawing/2014/main" id="{166BAED5-DF2C-7FFE-3353-8B1046FCCA01}"/>
                  </a:ext>
                </a:extLst>
              </p:cNvPr>
              <p:cNvGrpSpPr/>
              <p:nvPr/>
            </p:nvGrpSpPr>
            <p:grpSpPr>
              <a:xfrm>
                <a:off x="6781799" y="1326511"/>
                <a:ext cx="3808413" cy="5063291"/>
                <a:chOff x="7327899" y="471372"/>
                <a:chExt cx="4803776" cy="6386628"/>
              </a:xfrm>
            </p:grpSpPr>
            <p:pic>
              <p:nvPicPr>
                <p:cNvPr id="114" name="Picture 113" descr="A pink and black circle&#10;&#10;Description automatically generated">
                  <a:extLst>
                    <a:ext uri="{FF2B5EF4-FFF2-40B4-BE49-F238E27FC236}">
                      <a16:creationId xmlns:a16="http://schemas.microsoft.com/office/drawing/2014/main" id="{813BBAEE-2E6D-4569-33CB-B505B3332C19}"/>
                    </a:ext>
                  </a:extLst>
                </p:cNvPr>
                <p:cNvPicPr>
                  <a:picLocks noChangeAspect="1"/>
                </p:cNvPicPr>
                <p:nvPr/>
              </p:nvPicPr>
              <p:blipFill>
                <a:blip r:embed="rId3"/>
                <a:stretch>
                  <a:fillRect/>
                </a:stretch>
              </p:blipFill>
              <p:spPr>
                <a:xfrm rot="16200000">
                  <a:off x="7340108" y="5258081"/>
                  <a:ext cx="1595075" cy="1598413"/>
                </a:xfrm>
                <a:prstGeom prst="rect">
                  <a:avLst/>
                </a:prstGeom>
              </p:spPr>
            </p:pic>
            <p:sp>
              <p:nvSpPr>
                <p:cNvPr id="115" name="Freeform 114">
                  <a:extLst>
                    <a:ext uri="{FF2B5EF4-FFF2-40B4-BE49-F238E27FC236}">
                      <a16:creationId xmlns:a16="http://schemas.microsoft.com/office/drawing/2014/main" id="{D5545C35-140B-9FD8-BCA4-EE717B9F8520}"/>
                    </a:ext>
                  </a:extLst>
                </p:cNvPr>
                <p:cNvSpPr/>
                <p:nvPr/>
              </p:nvSpPr>
              <p:spPr>
                <a:xfrm>
                  <a:off x="10530412" y="473075"/>
                  <a:ext cx="1598087" cy="160123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6" name="Picture 115" descr="A black and white chevron pattern&#10;&#10;Description automatically generated">
                  <a:extLst>
                    <a:ext uri="{FF2B5EF4-FFF2-40B4-BE49-F238E27FC236}">
                      <a16:creationId xmlns:a16="http://schemas.microsoft.com/office/drawing/2014/main" id="{479C0BC7-491E-342C-71C5-F4C86F7837C1}"/>
                    </a:ext>
                  </a:extLst>
                </p:cNvPr>
                <p:cNvPicPr>
                  <a:picLocks noChangeAspect="1"/>
                </p:cNvPicPr>
                <p:nvPr/>
              </p:nvPicPr>
              <p:blipFill>
                <a:blip r:embed="rId4"/>
                <a:stretch>
                  <a:fillRect/>
                </a:stretch>
              </p:blipFill>
              <p:spPr>
                <a:xfrm rot="5400000">
                  <a:off x="10532068" y="2073871"/>
                  <a:ext cx="1595988" cy="1596869"/>
                </a:xfrm>
                <a:prstGeom prst="rect">
                  <a:avLst/>
                </a:prstGeom>
              </p:spPr>
            </p:pic>
            <p:pic>
              <p:nvPicPr>
                <p:cNvPr id="117" name="Picture 116" descr="A pink and black logo&#10;&#10;Description automatically generated">
                  <a:extLst>
                    <a:ext uri="{FF2B5EF4-FFF2-40B4-BE49-F238E27FC236}">
                      <a16:creationId xmlns:a16="http://schemas.microsoft.com/office/drawing/2014/main" id="{F100E68D-EE02-E5EE-7E2C-265688D8F778}"/>
                    </a:ext>
                  </a:extLst>
                </p:cNvPr>
                <p:cNvPicPr>
                  <a:picLocks noChangeAspect="1"/>
                </p:cNvPicPr>
                <p:nvPr/>
              </p:nvPicPr>
              <p:blipFill>
                <a:blip r:embed="rId5"/>
                <a:stretch>
                  <a:fillRect/>
                </a:stretch>
              </p:blipFill>
              <p:spPr>
                <a:xfrm>
                  <a:off x="8938380" y="2870466"/>
                  <a:ext cx="1596760" cy="1596760"/>
                </a:xfrm>
                <a:prstGeom prst="rect">
                  <a:avLst/>
                </a:prstGeom>
              </p:spPr>
            </p:pic>
            <p:pic>
              <p:nvPicPr>
                <p:cNvPr id="118" name="Picture 117" descr="A black and white checkered pattern&#10;&#10;Description automatically generated">
                  <a:extLst>
                    <a:ext uri="{FF2B5EF4-FFF2-40B4-BE49-F238E27FC236}">
                      <a16:creationId xmlns:a16="http://schemas.microsoft.com/office/drawing/2014/main" id="{64C71845-E4D7-84A2-A22E-73A647D1FF73}"/>
                    </a:ext>
                  </a:extLst>
                </p:cNvPr>
                <p:cNvPicPr>
                  <a:picLocks noChangeAspect="1"/>
                </p:cNvPicPr>
                <p:nvPr/>
              </p:nvPicPr>
              <p:blipFill>
                <a:blip r:embed="rId6"/>
                <a:stretch>
                  <a:fillRect/>
                </a:stretch>
              </p:blipFill>
              <p:spPr>
                <a:xfrm>
                  <a:off x="8940408" y="5261248"/>
                  <a:ext cx="1594242" cy="1594242"/>
                </a:xfrm>
                <a:prstGeom prst="rect">
                  <a:avLst/>
                </a:prstGeom>
              </p:spPr>
            </p:pic>
            <p:pic>
              <p:nvPicPr>
                <p:cNvPr id="119" name="Picture 118" descr="A black and pink circle&#10;&#10;Description automatically generated">
                  <a:extLst>
                    <a:ext uri="{FF2B5EF4-FFF2-40B4-BE49-F238E27FC236}">
                      <a16:creationId xmlns:a16="http://schemas.microsoft.com/office/drawing/2014/main" id="{AD79B21E-7FC1-2FFF-695B-D4A77CA04C31}"/>
                    </a:ext>
                  </a:extLst>
                </p:cNvPr>
                <p:cNvPicPr>
                  <a:picLocks noChangeAspect="1"/>
                </p:cNvPicPr>
                <p:nvPr/>
              </p:nvPicPr>
              <p:blipFill>
                <a:blip r:embed="rId7"/>
                <a:stretch>
                  <a:fillRect/>
                </a:stretch>
              </p:blipFill>
              <p:spPr>
                <a:xfrm rot="10800000">
                  <a:off x="7327899" y="471817"/>
                  <a:ext cx="1606101" cy="1602817"/>
                </a:xfrm>
                <a:prstGeom prst="rect">
                  <a:avLst/>
                </a:prstGeom>
              </p:spPr>
            </p:pic>
            <p:pic>
              <p:nvPicPr>
                <p:cNvPr id="120" name="Picture 119" descr="A pink and black chevron pattern&#10;&#10;Description automatically generated">
                  <a:extLst>
                    <a:ext uri="{FF2B5EF4-FFF2-40B4-BE49-F238E27FC236}">
                      <a16:creationId xmlns:a16="http://schemas.microsoft.com/office/drawing/2014/main" id="{383C9302-5C41-CB44-E4AD-2A1DCD0C1027}"/>
                    </a:ext>
                  </a:extLst>
                </p:cNvPr>
                <p:cNvPicPr>
                  <a:picLocks noChangeAspect="1"/>
                </p:cNvPicPr>
                <p:nvPr/>
              </p:nvPicPr>
              <p:blipFill>
                <a:blip r:embed="rId8"/>
                <a:stretch>
                  <a:fillRect/>
                </a:stretch>
              </p:blipFill>
              <p:spPr>
                <a:xfrm>
                  <a:off x="10534967" y="5258447"/>
                  <a:ext cx="1596708" cy="1599553"/>
                </a:xfrm>
                <a:prstGeom prst="rect">
                  <a:avLst/>
                </a:prstGeom>
              </p:spPr>
            </p:pic>
            <p:sp>
              <p:nvSpPr>
                <p:cNvPr id="121" name="Freeform 120">
                  <a:extLst>
                    <a:ext uri="{FF2B5EF4-FFF2-40B4-BE49-F238E27FC236}">
                      <a16:creationId xmlns:a16="http://schemas.microsoft.com/office/drawing/2014/main" id="{8BF55025-A423-3441-FEEE-0672E9517602}"/>
                    </a:ext>
                  </a:extLst>
                </p:cNvPr>
                <p:cNvSpPr/>
                <p:nvPr/>
              </p:nvSpPr>
              <p:spPr>
                <a:xfrm rot="5400000">
                  <a:off x="7339817" y="3659996"/>
                  <a:ext cx="1596166" cy="159944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22" name="Picture 121" descr="A black diamond shaped object&#10;&#10;Description automatically generated">
                  <a:extLst>
                    <a:ext uri="{FF2B5EF4-FFF2-40B4-BE49-F238E27FC236}">
                      <a16:creationId xmlns:a16="http://schemas.microsoft.com/office/drawing/2014/main" id="{3B3EA388-2B3F-CDF8-C7C7-472D34DAA74C}"/>
                    </a:ext>
                  </a:extLst>
                </p:cNvPr>
                <p:cNvPicPr>
                  <a:picLocks noChangeAspect="1"/>
                </p:cNvPicPr>
                <p:nvPr/>
              </p:nvPicPr>
              <p:blipFill>
                <a:blip r:embed="rId9"/>
                <a:stretch>
                  <a:fillRect/>
                </a:stretch>
              </p:blipFill>
              <p:spPr>
                <a:xfrm>
                  <a:off x="8931274" y="471372"/>
                  <a:ext cx="1600200" cy="1602434"/>
                </a:xfrm>
                <a:prstGeom prst="rect">
                  <a:avLst/>
                </a:prstGeom>
              </p:spPr>
            </p:pic>
          </p:grpSp>
        </p:grpSp>
        <p:grpSp>
          <p:nvGrpSpPr>
            <p:cNvPr id="123" name="Group 122">
              <a:extLst>
                <a:ext uri="{FF2B5EF4-FFF2-40B4-BE49-F238E27FC236}">
                  <a16:creationId xmlns:a16="http://schemas.microsoft.com/office/drawing/2014/main" id="{DF3D054A-DB5A-E21A-16DA-DF011FFA4891}"/>
                </a:ext>
              </a:extLst>
            </p:cNvPr>
            <p:cNvGrpSpPr/>
            <p:nvPr/>
          </p:nvGrpSpPr>
          <p:grpSpPr>
            <a:xfrm>
              <a:off x="11283373" y="981075"/>
              <a:ext cx="9615053" cy="5408911"/>
              <a:chOff x="1288473" y="979950"/>
              <a:chExt cx="9615053" cy="5408911"/>
            </a:xfrm>
          </p:grpSpPr>
          <p:sp>
            <p:nvSpPr>
              <p:cNvPr id="124" name="Rounded Rectangle 123">
                <a:extLst>
                  <a:ext uri="{FF2B5EF4-FFF2-40B4-BE49-F238E27FC236}">
                    <a16:creationId xmlns:a16="http://schemas.microsoft.com/office/drawing/2014/main" id="{8D41A138-9FAC-7B6F-DC9B-71454E873043}"/>
                  </a:ext>
                </a:extLst>
              </p:cNvPr>
              <p:cNvSpPr/>
              <p:nvPr/>
            </p:nvSpPr>
            <p:spPr>
              <a:xfrm>
                <a:off x="1288473" y="979950"/>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25" name="Picture 124" descr="A purple and black circle&#10;&#10;Description automatically generated">
                <a:extLst>
                  <a:ext uri="{FF2B5EF4-FFF2-40B4-BE49-F238E27FC236}">
                    <a16:creationId xmlns:a16="http://schemas.microsoft.com/office/drawing/2014/main" id="{8FAF8A81-41CF-EAEC-EC29-EADCEEEF703F}"/>
                  </a:ext>
                </a:extLst>
              </p:cNvPr>
              <p:cNvPicPr>
                <a:picLocks noChangeAspect="1"/>
              </p:cNvPicPr>
              <p:nvPr/>
            </p:nvPicPr>
            <p:blipFill>
              <a:blip r:embed="rId10"/>
              <a:stretch>
                <a:fillRect/>
              </a:stretch>
            </p:blipFill>
            <p:spPr>
              <a:xfrm>
                <a:off x="3666246" y="2773605"/>
                <a:ext cx="420533" cy="421413"/>
              </a:xfrm>
              <a:prstGeom prst="rect">
                <a:avLst/>
              </a:prstGeom>
            </p:spPr>
          </p:pic>
          <p:sp>
            <p:nvSpPr>
              <p:cNvPr id="126" name="TextBox 125">
                <a:extLst>
                  <a:ext uri="{FF2B5EF4-FFF2-40B4-BE49-F238E27FC236}">
                    <a16:creationId xmlns:a16="http://schemas.microsoft.com/office/drawing/2014/main" id="{6770F377-DC1E-0425-A2C6-95464058FAFF}"/>
                  </a:ext>
                </a:extLst>
              </p:cNvPr>
              <p:cNvSpPr txBox="1"/>
              <p:nvPr/>
            </p:nvSpPr>
            <p:spPr>
              <a:xfrm>
                <a:off x="1475510" y="3420467"/>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sp>
            <p:nvSpPr>
              <p:cNvPr id="127" name="TextBox 126">
                <a:extLst>
                  <a:ext uri="{FF2B5EF4-FFF2-40B4-BE49-F238E27FC236}">
                    <a16:creationId xmlns:a16="http://schemas.microsoft.com/office/drawing/2014/main" id="{70F7B63C-EABD-280D-415F-CEF9A3117C88}"/>
                  </a:ext>
                </a:extLst>
              </p:cNvPr>
              <p:cNvSpPr txBox="1"/>
              <p:nvPr/>
            </p:nvSpPr>
            <p:spPr>
              <a:xfrm>
                <a:off x="1842917" y="4451273"/>
                <a:ext cx="4045264"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lopen we vandaag tegenaan?</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hoe kunnen we dit omzetten naar kansen?</a:t>
                </a:r>
              </a:p>
            </p:txBody>
          </p:sp>
          <p:cxnSp>
            <p:nvCxnSpPr>
              <p:cNvPr id="128" name="Straight Connector 127">
                <a:extLst>
                  <a:ext uri="{FF2B5EF4-FFF2-40B4-BE49-F238E27FC236}">
                    <a16:creationId xmlns:a16="http://schemas.microsoft.com/office/drawing/2014/main" id="{5F05C297-F2EC-4304-7E6F-A38A5A1B5033}"/>
                  </a:ext>
                </a:extLst>
              </p:cNvPr>
              <p:cNvCxnSpPr/>
              <p:nvPr/>
            </p:nvCxnSpPr>
            <p:spPr>
              <a:xfrm>
                <a:off x="3652909" y="419843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29" name="TextBox 128">
                <a:extLst>
                  <a:ext uri="{FF2B5EF4-FFF2-40B4-BE49-F238E27FC236}">
                    <a16:creationId xmlns:a16="http://schemas.microsoft.com/office/drawing/2014/main" id="{62F641BF-430D-C62C-1BF1-766D0EBBDFAF}"/>
                  </a:ext>
                </a:extLst>
              </p:cNvPr>
              <p:cNvSpPr txBox="1"/>
              <p:nvPr/>
            </p:nvSpPr>
            <p:spPr>
              <a:xfrm>
                <a:off x="3655855" y="2834753"/>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pic>
            <p:nvPicPr>
              <p:cNvPr id="130" name="Picture 129" descr="A black and white chevron pattern&#10;&#10;Description automatically generated">
                <a:extLst>
                  <a:ext uri="{FF2B5EF4-FFF2-40B4-BE49-F238E27FC236}">
                    <a16:creationId xmlns:a16="http://schemas.microsoft.com/office/drawing/2014/main" id="{D4B89B61-2605-6DC3-0C2F-26E34D8E7581}"/>
                  </a:ext>
                </a:extLst>
              </p:cNvPr>
              <p:cNvPicPr>
                <a:picLocks noChangeAspect="1"/>
              </p:cNvPicPr>
              <p:nvPr/>
            </p:nvPicPr>
            <p:blipFill>
              <a:blip r:embed="rId4"/>
              <a:stretch>
                <a:fillRect/>
              </a:stretch>
            </p:blipFill>
            <p:spPr>
              <a:xfrm rot="5400000">
                <a:off x="8096170" y="3252812"/>
                <a:ext cx="1254926" cy="1256206"/>
              </a:xfrm>
              <a:prstGeom prst="rect">
                <a:avLst/>
              </a:prstGeom>
            </p:spPr>
          </p:pic>
          <p:pic>
            <p:nvPicPr>
              <p:cNvPr id="131" name="Picture 130" descr="A black circle with white background&#10;&#10;Description automatically generated">
                <a:extLst>
                  <a:ext uri="{FF2B5EF4-FFF2-40B4-BE49-F238E27FC236}">
                    <a16:creationId xmlns:a16="http://schemas.microsoft.com/office/drawing/2014/main" id="{21F5B44E-6EAC-14BA-349C-F59DF40EFED3}"/>
                  </a:ext>
                </a:extLst>
              </p:cNvPr>
              <p:cNvPicPr>
                <a:picLocks noChangeAspect="1"/>
              </p:cNvPicPr>
              <p:nvPr/>
            </p:nvPicPr>
            <p:blipFill>
              <a:blip r:embed="rId11"/>
              <a:stretch>
                <a:fillRect/>
              </a:stretch>
            </p:blipFill>
            <p:spPr>
              <a:xfrm>
                <a:off x="6843539" y="1368423"/>
                <a:ext cx="1252764" cy="1259473"/>
              </a:xfrm>
              <a:prstGeom prst="rect">
                <a:avLst/>
              </a:prstGeom>
            </p:spPr>
          </p:pic>
          <p:sp>
            <p:nvSpPr>
              <p:cNvPr id="132" name="Freeform 131">
                <a:extLst>
                  <a:ext uri="{FF2B5EF4-FFF2-40B4-BE49-F238E27FC236}">
                    <a16:creationId xmlns:a16="http://schemas.microsoft.com/office/drawing/2014/main" id="{2A6EC78F-C0CC-111F-69E3-B0AC54EC4BA5}"/>
                  </a:ext>
                </a:extLst>
              </p:cNvPr>
              <p:cNvSpPr/>
              <p:nvPr/>
            </p:nvSpPr>
            <p:spPr>
              <a:xfrm rot="5400000">
                <a:off x="9350982" y="5135342"/>
                <a:ext cx="1253946" cy="125309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6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3" name="Picture 132" descr="A black and white circular pattern&#10;&#10;Description automatically generated">
                <a:extLst>
                  <a:ext uri="{FF2B5EF4-FFF2-40B4-BE49-F238E27FC236}">
                    <a16:creationId xmlns:a16="http://schemas.microsoft.com/office/drawing/2014/main" id="{8F5D586E-3F9A-3596-B567-7A2A2F00CA6B}"/>
                  </a:ext>
                </a:extLst>
              </p:cNvPr>
              <p:cNvPicPr>
                <a:picLocks noChangeAspect="1"/>
              </p:cNvPicPr>
              <p:nvPr/>
            </p:nvPicPr>
            <p:blipFill>
              <a:blip r:embed="rId12"/>
              <a:stretch>
                <a:fillRect/>
              </a:stretch>
            </p:blipFill>
            <p:spPr>
              <a:xfrm rot="16200000">
                <a:off x="9347494" y="1367256"/>
                <a:ext cx="1255840" cy="1258174"/>
              </a:xfrm>
              <a:prstGeom prst="rect">
                <a:avLst/>
              </a:prstGeom>
            </p:spPr>
          </p:pic>
          <p:pic>
            <p:nvPicPr>
              <p:cNvPr id="134" name="Picture 133" descr="A purple and black chevron pattern&#10;&#10;Description automatically generated">
                <a:extLst>
                  <a:ext uri="{FF2B5EF4-FFF2-40B4-BE49-F238E27FC236}">
                    <a16:creationId xmlns:a16="http://schemas.microsoft.com/office/drawing/2014/main" id="{6ADB6226-E20D-934A-3346-B45C3390E040}"/>
                  </a:ext>
                </a:extLst>
              </p:cNvPr>
              <p:cNvPicPr>
                <a:picLocks noChangeAspect="1"/>
              </p:cNvPicPr>
              <p:nvPr/>
            </p:nvPicPr>
            <p:blipFill>
              <a:blip r:embed="rId13"/>
              <a:stretch>
                <a:fillRect/>
              </a:stretch>
            </p:blipFill>
            <p:spPr>
              <a:xfrm>
                <a:off x="8095842" y="1370034"/>
                <a:ext cx="1254174" cy="1255368"/>
              </a:xfrm>
              <a:prstGeom prst="rect">
                <a:avLst/>
              </a:prstGeom>
            </p:spPr>
          </p:pic>
          <p:pic>
            <p:nvPicPr>
              <p:cNvPr id="135" name="Picture 134" descr="A black diamond in purple&#10;&#10;Description automatically generated">
                <a:extLst>
                  <a:ext uri="{FF2B5EF4-FFF2-40B4-BE49-F238E27FC236}">
                    <a16:creationId xmlns:a16="http://schemas.microsoft.com/office/drawing/2014/main" id="{AF62C0E0-9D48-D000-AC70-4689B2AF1864}"/>
                  </a:ext>
                </a:extLst>
              </p:cNvPr>
              <p:cNvPicPr>
                <a:picLocks noChangeAspect="1"/>
              </p:cNvPicPr>
              <p:nvPr/>
            </p:nvPicPr>
            <p:blipFill>
              <a:blip r:embed="rId14"/>
              <a:stretch>
                <a:fillRect/>
              </a:stretch>
            </p:blipFill>
            <p:spPr>
              <a:xfrm>
                <a:off x="9349359" y="2624733"/>
                <a:ext cx="1255142" cy="1255142"/>
              </a:xfrm>
              <a:prstGeom prst="rect">
                <a:avLst/>
              </a:prstGeom>
            </p:spPr>
          </p:pic>
          <p:pic>
            <p:nvPicPr>
              <p:cNvPr id="136" name="Picture 135" descr="A black and white checkered pattern&#10;&#10;Description automatically generated">
                <a:extLst>
                  <a:ext uri="{FF2B5EF4-FFF2-40B4-BE49-F238E27FC236}">
                    <a16:creationId xmlns:a16="http://schemas.microsoft.com/office/drawing/2014/main" id="{DFA63AAF-8883-CFE6-7AEA-F5C426C29C9E}"/>
                  </a:ext>
                </a:extLst>
              </p:cNvPr>
              <p:cNvPicPr>
                <a:picLocks noChangeAspect="1"/>
              </p:cNvPicPr>
              <p:nvPr/>
            </p:nvPicPr>
            <p:blipFill>
              <a:blip r:embed="rId6"/>
              <a:stretch>
                <a:fillRect/>
              </a:stretch>
            </p:blipFill>
            <p:spPr>
              <a:xfrm>
                <a:off x="9349445" y="3878245"/>
                <a:ext cx="1252632" cy="1252632"/>
              </a:xfrm>
              <a:prstGeom prst="rect">
                <a:avLst/>
              </a:prstGeom>
            </p:spPr>
          </p:pic>
          <p:pic>
            <p:nvPicPr>
              <p:cNvPr id="137" name="Picture 136" descr="A black diamond shaped object&#10;&#10;Description automatically generated">
                <a:extLst>
                  <a:ext uri="{FF2B5EF4-FFF2-40B4-BE49-F238E27FC236}">
                    <a16:creationId xmlns:a16="http://schemas.microsoft.com/office/drawing/2014/main" id="{EE65FAF9-EE25-A949-5E5E-089A744A16C3}"/>
                  </a:ext>
                </a:extLst>
              </p:cNvPr>
              <p:cNvPicPr>
                <a:picLocks noChangeAspect="1"/>
              </p:cNvPicPr>
              <p:nvPr/>
            </p:nvPicPr>
            <p:blipFill>
              <a:blip r:embed="rId15"/>
              <a:stretch>
                <a:fillRect/>
              </a:stretch>
            </p:blipFill>
            <p:spPr>
              <a:xfrm>
                <a:off x="8095530" y="5133734"/>
                <a:ext cx="1254222" cy="1255126"/>
              </a:xfrm>
              <a:prstGeom prst="rect">
                <a:avLst/>
              </a:prstGeom>
            </p:spPr>
          </p:pic>
          <p:pic>
            <p:nvPicPr>
              <p:cNvPr id="138" name="Picture 137" descr="A purple and black logo&#10;&#10;Description automatically generated">
                <a:extLst>
                  <a:ext uri="{FF2B5EF4-FFF2-40B4-BE49-F238E27FC236}">
                    <a16:creationId xmlns:a16="http://schemas.microsoft.com/office/drawing/2014/main" id="{9BB353D2-67C7-D293-CC91-817DA7980A62}"/>
                  </a:ext>
                </a:extLst>
              </p:cNvPr>
              <p:cNvPicPr>
                <a:picLocks noChangeAspect="1"/>
              </p:cNvPicPr>
              <p:nvPr/>
            </p:nvPicPr>
            <p:blipFill>
              <a:blip r:embed="rId16"/>
              <a:stretch>
                <a:fillRect/>
              </a:stretch>
            </p:blipFill>
            <p:spPr>
              <a:xfrm rot="16200000">
                <a:off x="6842897" y="5136228"/>
                <a:ext cx="1252632" cy="1252632"/>
              </a:xfrm>
              <a:prstGeom prst="rect">
                <a:avLst/>
              </a:prstGeom>
            </p:spPr>
          </p:pic>
        </p:grpSp>
        <p:grpSp>
          <p:nvGrpSpPr>
            <p:cNvPr id="153" name="Group 152">
              <a:extLst>
                <a:ext uri="{FF2B5EF4-FFF2-40B4-BE49-F238E27FC236}">
                  <a16:creationId xmlns:a16="http://schemas.microsoft.com/office/drawing/2014/main" id="{FCC26BC3-BCE4-878C-79C0-EF32F214BB3E}"/>
                </a:ext>
              </a:extLst>
            </p:cNvPr>
            <p:cNvGrpSpPr/>
            <p:nvPr/>
          </p:nvGrpSpPr>
          <p:grpSpPr>
            <a:xfrm>
              <a:off x="21379873" y="981075"/>
              <a:ext cx="9615053" cy="5409554"/>
              <a:chOff x="1288473" y="979952"/>
              <a:chExt cx="9615053" cy="5409554"/>
            </a:xfrm>
          </p:grpSpPr>
          <p:sp>
            <p:nvSpPr>
              <p:cNvPr id="154" name="Rounded Rectangle 153">
                <a:extLst>
                  <a:ext uri="{FF2B5EF4-FFF2-40B4-BE49-F238E27FC236}">
                    <a16:creationId xmlns:a16="http://schemas.microsoft.com/office/drawing/2014/main" id="{320C527E-68AF-0661-7D88-ADAFB1C9DD6E}"/>
                  </a:ext>
                </a:extLst>
              </p:cNvPr>
              <p:cNvSpPr/>
              <p:nvPr/>
            </p:nvSpPr>
            <p:spPr>
              <a:xfrm>
                <a:off x="1288473" y="979952"/>
                <a:ext cx="9615053" cy="5408468"/>
              </a:xfrm>
              <a:prstGeom prst="roundRect">
                <a:avLst>
                  <a:gd name="adj" fmla="val 1272"/>
                </a:avLst>
              </a:prstGeom>
              <a:solidFill>
                <a:srgbClr val="C5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55" name="Picture 154" descr="A purple and black circle&#10;&#10;Description automatically generated">
                <a:extLst>
                  <a:ext uri="{FF2B5EF4-FFF2-40B4-BE49-F238E27FC236}">
                    <a16:creationId xmlns:a16="http://schemas.microsoft.com/office/drawing/2014/main" id="{2B7CB374-E4CE-7302-16C9-F0D3D98CFFA6}"/>
                  </a:ext>
                </a:extLst>
              </p:cNvPr>
              <p:cNvPicPr>
                <a:picLocks noChangeAspect="1"/>
              </p:cNvPicPr>
              <p:nvPr/>
            </p:nvPicPr>
            <p:blipFill>
              <a:blip r:embed="rId10"/>
              <a:stretch>
                <a:fillRect/>
              </a:stretch>
            </p:blipFill>
            <p:spPr>
              <a:xfrm>
                <a:off x="3667520" y="2451486"/>
                <a:ext cx="420533" cy="421413"/>
              </a:xfrm>
              <a:prstGeom prst="rect">
                <a:avLst/>
              </a:prstGeom>
            </p:spPr>
          </p:pic>
          <p:sp>
            <p:nvSpPr>
              <p:cNvPr id="156" name="TextBox 155">
                <a:extLst>
                  <a:ext uri="{FF2B5EF4-FFF2-40B4-BE49-F238E27FC236}">
                    <a16:creationId xmlns:a16="http://schemas.microsoft.com/office/drawing/2014/main" id="{33BE682C-E05F-4C74-C6CA-222F0028A4EA}"/>
                  </a:ext>
                </a:extLst>
              </p:cNvPr>
              <p:cNvSpPr txBox="1"/>
              <p:nvPr/>
            </p:nvSpPr>
            <p:spPr>
              <a:xfrm>
                <a:off x="1475510" y="3098348"/>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a:t>
                </a:r>
                <a:br>
                  <a:rPr lang="en-BE" sz="5500" b="1" spc="-200">
                    <a:solidFill>
                      <a:schemeClr val="bg1"/>
                    </a:solidFill>
                    <a:latin typeface="Flanders Art Sans Black" pitchFamily="2" charset="77"/>
                  </a:rPr>
                </a:br>
                <a:r>
                  <a:rPr lang="en-BE" sz="5500" b="1" spc="-200">
                    <a:solidFill>
                      <a:schemeClr val="bg1"/>
                    </a:solidFill>
                    <a:latin typeface="Flanders Art Sans Black" pitchFamily="2" charset="77"/>
                  </a:rPr>
                  <a:t>PLAN</a:t>
                </a:r>
              </a:p>
            </p:txBody>
          </p:sp>
          <p:sp>
            <p:nvSpPr>
              <p:cNvPr id="157" name="TextBox 156">
                <a:extLst>
                  <a:ext uri="{FF2B5EF4-FFF2-40B4-BE49-F238E27FC236}">
                    <a16:creationId xmlns:a16="http://schemas.microsoft.com/office/drawing/2014/main" id="{F7842C8A-8003-892C-B911-4C8787DD913F}"/>
                  </a:ext>
                </a:extLst>
              </p:cNvPr>
              <p:cNvSpPr txBox="1"/>
              <p:nvPr/>
            </p:nvSpPr>
            <p:spPr>
              <a:xfrm>
                <a:off x="2050737" y="4794176"/>
                <a:ext cx="3677228"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Hoe willen we onze missie realiseren binnen die context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vanuit die uitdagingen?</a:t>
                </a:r>
              </a:p>
            </p:txBody>
          </p:sp>
          <p:cxnSp>
            <p:nvCxnSpPr>
              <p:cNvPr id="158" name="Straight Connector 157">
                <a:extLst>
                  <a:ext uri="{FF2B5EF4-FFF2-40B4-BE49-F238E27FC236}">
                    <a16:creationId xmlns:a16="http://schemas.microsoft.com/office/drawing/2014/main" id="{9D2D45C7-063D-407A-5A10-9E96D626C12A}"/>
                  </a:ext>
                </a:extLst>
              </p:cNvPr>
              <p:cNvCxnSpPr/>
              <p:nvPr/>
            </p:nvCxnSpPr>
            <p:spPr>
              <a:xfrm>
                <a:off x="3663300" y="4541336"/>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59" name="TextBox 158">
                <a:extLst>
                  <a:ext uri="{FF2B5EF4-FFF2-40B4-BE49-F238E27FC236}">
                    <a16:creationId xmlns:a16="http://schemas.microsoft.com/office/drawing/2014/main" id="{9399F4E7-41E2-E768-6D6A-BB4E6D4313D0}"/>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pic>
            <p:nvPicPr>
              <p:cNvPr id="160" name="Picture 159" descr="A black and white chevron pattern&#10;&#10;Description automatically generated">
                <a:extLst>
                  <a:ext uri="{FF2B5EF4-FFF2-40B4-BE49-F238E27FC236}">
                    <a16:creationId xmlns:a16="http://schemas.microsoft.com/office/drawing/2014/main" id="{ED7D65FF-3022-E8DC-A9CB-EEA09AAAA273}"/>
                  </a:ext>
                </a:extLst>
              </p:cNvPr>
              <p:cNvPicPr>
                <a:picLocks noChangeAspect="1"/>
              </p:cNvPicPr>
              <p:nvPr/>
            </p:nvPicPr>
            <p:blipFill>
              <a:blip r:embed="rId4"/>
              <a:stretch>
                <a:fillRect/>
              </a:stretch>
            </p:blipFill>
            <p:spPr>
              <a:xfrm rot="5400000">
                <a:off x="8073687" y="3878351"/>
                <a:ext cx="1258957" cy="1257584"/>
              </a:xfrm>
              <a:prstGeom prst="rect">
                <a:avLst/>
              </a:prstGeom>
            </p:spPr>
          </p:pic>
          <p:pic>
            <p:nvPicPr>
              <p:cNvPr id="161" name="Picture 160" descr="A black diamond shaped object&#10;&#10;Description automatically generated">
                <a:extLst>
                  <a:ext uri="{FF2B5EF4-FFF2-40B4-BE49-F238E27FC236}">
                    <a16:creationId xmlns:a16="http://schemas.microsoft.com/office/drawing/2014/main" id="{BA0C8F58-21E3-75E6-A4F6-CDB9A9279554}"/>
                  </a:ext>
                </a:extLst>
              </p:cNvPr>
              <p:cNvPicPr>
                <a:picLocks noChangeAspect="1"/>
              </p:cNvPicPr>
              <p:nvPr/>
            </p:nvPicPr>
            <p:blipFill>
              <a:blip r:embed="rId9"/>
              <a:stretch>
                <a:fillRect/>
              </a:stretch>
            </p:blipFill>
            <p:spPr>
              <a:xfrm>
                <a:off x="9332196" y="5133258"/>
                <a:ext cx="1256783" cy="1256248"/>
              </a:xfrm>
              <a:prstGeom prst="rect">
                <a:avLst/>
              </a:prstGeom>
            </p:spPr>
          </p:pic>
          <p:pic>
            <p:nvPicPr>
              <p:cNvPr id="162" name="Picture 161" descr="A black and white circular pattern&#10;&#10;Description automatically generated">
                <a:extLst>
                  <a:ext uri="{FF2B5EF4-FFF2-40B4-BE49-F238E27FC236}">
                    <a16:creationId xmlns:a16="http://schemas.microsoft.com/office/drawing/2014/main" id="{2BA161C5-4653-D67A-7C6D-2519C1323F1D}"/>
                  </a:ext>
                </a:extLst>
              </p:cNvPr>
              <p:cNvPicPr>
                <a:picLocks noChangeAspect="1"/>
              </p:cNvPicPr>
              <p:nvPr/>
            </p:nvPicPr>
            <p:blipFill>
              <a:blip r:embed="rId12"/>
              <a:stretch>
                <a:fillRect/>
              </a:stretch>
            </p:blipFill>
            <p:spPr>
              <a:xfrm rot="16200000">
                <a:off x="9334549" y="2619985"/>
                <a:ext cx="1255084" cy="1251996"/>
              </a:xfrm>
              <a:prstGeom prst="rect">
                <a:avLst/>
              </a:prstGeom>
            </p:spPr>
          </p:pic>
          <p:pic>
            <p:nvPicPr>
              <p:cNvPr id="163" name="Picture 162" descr="A purple and black logo&#10;&#10;Description automatically generated">
                <a:extLst>
                  <a:ext uri="{FF2B5EF4-FFF2-40B4-BE49-F238E27FC236}">
                    <a16:creationId xmlns:a16="http://schemas.microsoft.com/office/drawing/2014/main" id="{B7F934CE-4A37-FA3F-D235-F5A8F332259E}"/>
                  </a:ext>
                </a:extLst>
              </p:cNvPr>
              <p:cNvPicPr>
                <a:picLocks noChangeAspect="1"/>
              </p:cNvPicPr>
              <p:nvPr/>
            </p:nvPicPr>
            <p:blipFill>
              <a:blip r:embed="rId16"/>
              <a:stretch>
                <a:fillRect/>
              </a:stretch>
            </p:blipFill>
            <p:spPr>
              <a:xfrm rot="5400000">
                <a:off x="6816033" y="3877515"/>
                <a:ext cx="1260216" cy="1257996"/>
              </a:xfrm>
              <a:prstGeom prst="rect">
                <a:avLst/>
              </a:prstGeom>
            </p:spPr>
          </p:pic>
          <p:pic>
            <p:nvPicPr>
              <p:cNvPr id="164" name="Picture 163" descr="A purple and black chevron pattern&#10;&#10;Description automatically generated">
                <a:extLst>
                  <a:ext uri="{FF2B5EF4-FFF2-40B4-BE49-F238E27FC236}">
                    <a16:creationId xmlns:a16="http://schemas.microsoft.com/office/drawing/2014/main" id="{F2D5A8E5-9A07-7735-8EEF-33E8E8329127}"/>
                  </a:ext>
                </a:extLst>
              </p:cNvPr>
              <p:cNvPicPr>
                <a:picLocks noChangeAspect="1"/>
              </p:cNvPicPr>
              <p:nvPr/>
            </p:nvPicPr>
            <p:blipFill>
              <a:blip r:embed="rId13"/>
              <a:stretch>
                <a:fillRect/>
              </a:stretch>
            </p:blipFill>
            <p:spPr>
              <a:xfrm>
                <a:off x="6819249" y="1360513"/>
                <a:ext cx="1255687" cy="1257929"/>
              </a:xfrm>
              <a:prstGeom prst="rect">
                <a:avLst/>
              </a:prstGeom>
            </p:spPr>
          </p:pic>
          <p:pic>
            <p:nvPicPr>
              <p:cNvPr id="165" name="Picture 164" descr="A black circle with white background&#10;&#10;Description automatically generated">
                <a:extLst>
                  <a:ext uri="{FF2B5EF4-FFF2-40B4-BE49-F238E27FC236}">
                    <a16:creationId xmlns:a16="http://schemas.microsoft.com/office/drawing/2014/main" id="{FAB76F75-FABC-C348-104E-D2DF8B5F73D6}"/>
                  </a:ext>
                </a:extLst>
              </p:cNvPr>
              <p:cNvPicPr>
                <a:picLocks noChangeAspect="1"/>
              </p:cNvPicPr>
              <p:nvPr/>
            </p:nvPicPr>
            <p:blipFill>
              <a:blip r:embed="rId11"/>
              <a:stretch>
                <a:fillRect/>
              </a:stretch>
            </p:blipFill>
            <p:spPr>
              <a:xfrm>
                <a:off x="6818458" y="2617837"/>
                <a:ext cx="1256477" cy="1259106"/>
              </a:xfrm>
              <a:prstGeom prst="rect">
                <a:avLst/>
              </a:prstGeom>
            </p:spPr>
          </p:pic>
          <p:pic>
            <p:nvPicPr>
              <p:cNvPr id="166" name="Picture 165" descr="A black and purple checkered pattern&#10;&#10;Description automatically generated">
                <a:extLst>
                  <a:ext uri="{FF2B5EF4-FFF2-40B4-BE49-F238E27FC236}">
                    <a16:creationId xmlns:a16="http://schemas.microsoft.com/office/drawing/2014/main" id="{1D4A1B0B-B271-EA15-0D46-B112A3387BD3}"/>
                  </a:ext>
                </a:extLst>
              </p:cNvPr>
              <p:cNvPicPr>
                <a:picLocks noChangeAspect="1"/>
              </p:cNvPicPr>
              <p:nvPr/>
            </p:nvPicPr>
            <p:blipFill>
              <a:blip r:embed="rId17"/>
              <a:stretch>
                <a:fillRect/>
              </a:stretch>
            </p:blipFill>
            <p:spPr>
              <a:xfrm>
                <a:off x="9332094" y="3873526"/>
                <a:ext cx="1252116" cy="1258960"/>
              </a:xfrm>
              <a:prstGeom prst="rect">
                <a:avLst/>
              </a:prstGeom>
            </p:spPr>
          </p:pic>
        </p:grpSp>
      </p:grpSp>
    </p:spTree>
    <p:extLst>
      <p:ext uri="{BB962C8B-B14F-4D97-AF65-F5344CB8AC3E}">
        <p14:creationId xmlns:p14="http://schemas.microsoft.com/office/powerpoint/2010/main" val="522636471"/>
      </p:ext>
    </p:extLst>
  </p:cSld>
  <p:clrMapOvr>
    <a:masterClrMapping/>
  </p:clrMapOvr>
  <p:transition advClick="0" advTm="12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childTnLst>
                                </p:cTn>
                              </p:par>
                              <p:par>
                                <p:cTn id="8" presetID="10" presetClass="exit" presetSubtype="0" fill="hold" grpId="0" nodeType="withEffect">
                                  <p:stCondLst>
                                    <p:cond delay="0"/>
                                  </p:stCondLst>
                                  <p:childTnLst>
                                    <p:animEffect transition="out" filter="fade">
                                      <p:cBhvr>
                                        <p:cTn id="9" dur="500"/>
                                        <p:tgtEl>
                                          <p:spTgt spid="104"/>
                                        </p:tgtEl>
                                      </p:cBhvr>
                                    </p:animEffect>
                                    <p:set>
                                      <p:cBhvr>
                                        <p:cTn id="10" dur="1" fill="hold">
                                          <p:stCondLst>
                                            <p:cond delay="499"/>
                                          </p:stCondLst>
                                        </p:cTn>
                                        <p:tgtEl>
                                          <p:spTgt spid="104"/>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85"/>
                                        </p:tgtEl>
                                        <p:attrNameLst>
                                          <p:attrName>style.visibility</p:attrName>
                                        </p:attrNameLst>
                                      </p:cBhvr>
                                      <p:to>
                                        <p:strVal val="visible"/>
                                      </p:to>
                                    </p:set>
                                    <p:animEffect transition="in" filter="fade">
                                      <p:cBhvr>
                                        <p:cTn id="13" dur="500"/>
                                        <p:tgtEl>
                                          <p:spTgt spid="85"/>
                                        </p:tgtEl>
                                      </p:cBhvr>
                                    </p:animEffect>
                                  </p:childTnLst>
                                </p:cTn>
                              </p:par>
                              <p:par>
                                <p:cTn id="14" presetID="35" presetClass="path" presetSubtype="0" accel="50000" decel="50000" fill="hold" nodeType="withEffect">
                                  <p:stCondLst>
                                    <p:cond delay="0"/>
                                  </p:stCondLst>
                                  <p:childTnLst>
                                    <p:animMotion origin="layout" path="M 1.66667E-6 -1.48148E-6 L -0.81979 -1.48148E-6 " pathEditMode="relative" rAng="0" ptsTypes="AA">
                                      <p:cBhvr>
                                        <p:cTn id="15" dur="900" fill="hold"/>
                                        <p:tgtEl>
                                          <p:spTgt spid="167"/>
                                        </p:tgtEl>
                                        <p:attrNameLst>
                                          <p:attrName>ppt_x</p:attrName>
                                          <p:attrName>ppt_y</p:attrName>
                                        </p:attrNameLst>
                                      </p:cBhvr>
                                      <p:rCtr x="-409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P spid="84" grpId="0" animBg="1"/>
      <p:bldP spid="8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1" name="Rounded Rectangle 20">
            <a:extLst>
              <a:ext uri="{FF2B5EF4-FFF2-40B4-BE49-F238E27FC236}">
                <a16:creationId xmlns:a16="http://schemas.microsoft.com/office/drawing/2014/main" id="{6F58275E-951D-5A52-CF53-EDAAC12AF877}"/>
              </a:ext>
            </a:extLst>
          </p:cNvPr>
          <p:cNvSpPr/>
          <p:nvPr/>
        </p:nvSpPr>
        <p:spPr>
          <a:xfrm>
            <a:off x="1288473" y="979950"/>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3" name="Picture 22" descr="A purple and black circle&#10;&#10;Description automatically generated">
            <a:extLst>
              <a:ext uri="{FF2B5EF4-FFF2-40B4-BE49-F238E27FC236}">
                <a16:creationId xmlns:a16="http://schemas.microsoft.com/office/drawing/2014/main" id="{7E6981EB-9C67-BFB1-EB8B-962CB71841E7}"/>
              </a:ext>
            </a:extLst>
          </p:cNvPr>
          <p:cNvPicPr>
            <a:picLocks noChangeAspect="1"/>
          </p:cNvPicPr>
          <p:nvPr/>
        </p:nvPicPr>
        <p:blipFill>
          <a:blip r:embed="rId3"/>
          <a:stretch>
            <a:fillRect/>
          </a:stretch>
        </p:blipFill>
        <p:spPr>
          <a:xfrm>
            <a:off x="3666246" y="2773605"/>
            <a:ext cx="420533" cy="421413"/>
          </a:xfrm>
          <a:prstGeom prst="rect">
            <a:avLst/>
          </a:prstGeom>
        </p:spPr>
      </p:pic>
      <p:sp>
        <p:nvSpPr>
          <p:cNvPr id="24" name="TextBox 23">
            <a:extLst>
              <a:ext uri="{FF2B5EF4-FFF2-40B4-BE49-F238E27FC236}">
                <a16:creationId xmlns:a16="http://schemas.microsoft.com/office/drawing/2014/main" id="{BBB17019-366E-1776-DAAE-AF759C45A25F}"/>
              </a:ext>
            </a:extLst>
          </p:cNvPr>
          <p:cNvSpPr txBox="1"/>
          <p:nvPr/>
        </p:nvSpPr>
        <p:spPr>
          <a:xfrm>
            <a:off x="1475510" y="3420467"/>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sp>
        <p:nvSpPr>
          <p:cNvPr id="26" name="TextBox 25">
            <a:extLst>
              <a:ext uri="{FF2B5EF4-FFF2-40B4-BE49-F238E27FC236}">
                <a16:creationId xmlns:a16="http://schemas.microsoft.com/office/drawing/2014/main" id="{B8FAA75F-BA8B-9EA8-DF7D-78880D975011}"/>
              </a:ext>
            </a:extLst>
          </p:cNvPr>
          <p:cNvSpPr txBox="1"/>
          <p:nvPr/>
        </p:nvSpPr>
        <p:spPr>
          <a:xfrm>
            <a:off x="1842917" y="4451273"/>
            <a:ext cx="4045264"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lopen we vandaag tegenaan?</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hoe kunnen we dit omzetten naar kansen?</a:t>
            </a:r>
          </a:p>
        </p:txBody>
      </p:sp>
      <p:cxnSp>
        <p:nvCxnSpPr>
          <p:cNvPr id="29" name="Straight Connector 28">
            <a:extLst>
              <a:ext uri="{FF2B5EF4-FFF2-40B4-BE49-F238E27FC236}">
                <a16:creationId xmlns:a16="http://schemas.microsoft.com/office/drawing/2014/main" id="{BBBFABF1-D71C-88AC-3D40-E0EC17176D6C}"/>
              </a:ext>
            </a:extLst>
          </p:cNvPr>
          <p:cNvCxnSpPr/>
          <p:nvPr/>
        </p:nvCxnSpPr>
        <p:spPr>
          <a:xfrm>
            <a:off x="3652909" y="419843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46D80EB0-7592-FEDD-92E7-450A10024034}"/>
              </a:ext>
            </a:extLst>
          </p:cNvPr>
          <p:cNvSpPr txBox="1"/>
          <p:nvPr/>
        </p:nvSpPr>
        <p:spPr>
          <a:xfrm>
            <a:off x="3655855" y="2834753"/>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pic>
        <p:nvPicPr>
          <p:cNvPr id="27" name="Picture 26" descr="A black and white chevron pattern&#10;&#10;Description automatically generated">
            <a:extLst>
              <a:ext uri="{FF2B5EF4-FFF2-40B4-BE49-F238E27FC236}">
                <a16:creationId xmlns:a16="http://schemas.microsoft.com/office/drawing/2014/main" id="{1B19E41B-D95C-2D2B-01E3-1AE90A7EBA0F}"/>
              </a:ext>
            </a:extLst>
          </p:cNvPr>
          <p:cNvPicPr>
            <a:picLocks noChangeAspect="1"/>
          </p:cNvPicPr>
          <p:nvPr/>
        </p:nvPicPr>
        <p:blipFill>
          <a:blip r:embed="rId4"/>
          <a:stretch>
            <a:fillRect/>
          </a:stretch>
        </p:blipFill>
        <p:spPr>
          <a:xfrm rot="5400000">
            <a:off x="8096170" y="3252812"/>
            <a:ext cx="1254926" cy="1256206"/>
          </a:xfrm>
          <a:prstGeom prst="rect">
            <a:avLst/>
          </a:prstGeom>
        </p:spPr>
      </p:pic>
      <p:pic>
        <p:nvPicPr>
          <p:cNvPr id="28" name="Picture 27" descr="A black circle with white background&#10;&#10;Description automatically generated">
            <a:extLst>
              <a:ext uri="{FF2B5EF4-FFF2-40B4-BE49-F238E27FC236}">
                <a16:creationId xmlns:a16="http://schemas.microsoft.com/office/drawing/2014/main" id="{F9A19C14-6235-167E-E7B2-7D5BC71640D5}"/>
              </a:ext>
            </a:extLst>
          </p:cNvPr>
          <p:cNvPicPr>
            <a:picLocks noChangeAspect="1"/>
          </p:cNvPicPr>
          <p:nvPr/>
        </p:nvPicPr>
        <p:blipFill>
          <a:blip r:embed="rId5"/>
          <a:stretch>
            <a:fillRect/>
          </a:stretch>
        </p:blipFill>
        <p:spPr>
          <a:xfrm>
            <a:off x="6843539" y="1368423"/>
            <a:ext cx="1252764" cy="1259473"/>
          </a:xfrm>
          <a:prstGeom prst="rect">
            <a:avLst/>
          </a:prstGeom>
        </p:spPr>
      </p:pic>
      <p:sp>
        <p:nvSpPr>
          <p:cNvPr id="30" name="Freeform 29">
            <a:extLst>
              <a:ext uri="{FF2B5EF4-FFF2-40B4-BE49-F238E27FC236}">
                <a16:creationId xmlns:a16="http://schemas.microsoft.com/office/drawing/2014/main" id="{649371AF-5AF2-CAEF-3C93-73FAB6DEC32C}"/>
              </a:ext>
            </a:extLst>
          </p:cNvPr>
          <p:cNvSpPr/>
          <p:nvPr/>
        </p:nvSpPr>
        <p:spPr>
          <a:xfrm rot="5400000">
            <a:off x="9350982" y="5135342"/>
            <a:ext cx="1253946" cy="125309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6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1" name="Picture 30" descr="A black and white circular pattern&#10;&#10;Description automatically generated">
            <a:extLst>
              <a:ext uri="{FF2B5EF4-FFF2-40B4-BE49-F238E27FC236}">
                <a16:creationId xmlns:a16="http://schemas.microsoft.com/office/drawing/2014/main" id="{893843A8-FAC5-9BD2-0161-BB19CCDFE43F}"/>
              </a:ext>
            </a:extLst>
          </p:cNvPr>
          <p:cNvPicPr>
            <a:picLocks noChangeAspect="1"/>
          </p:cNvPicPr>
          <p:nvPr/>
        </p:nvPicPr>
        <p:blipFill>
          <a:blip r:embed="rId6"/>
          <a:stretch>
            <a:fillRect/>
          </a:stretch>
        </p:blipFill>
        <p:spPr>
          <a:xfrm rot="16200000">
            <a:off x="9347494" y="1367256"/>
            <a:ext cx="1255840" cy="1258174"/>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6A2E2E37-DCBB-D5AE-E803-AE970DFA3157}"/>
              </a:ext>
            </a:extLst>
          </p:cNvPr>
          <p:cNvPicPr>
            <a:picLocks noChangeAspect="1"/>
          </p:cNvPicPr>
          <p:nvPr/>
        </p:nvPicPr>
        <p:blipFill>
          <a:blip r:embed="rId7"/>
          <a:stretch>
            <a:fillRect/>
          </a:stretch>
        </p:blipFill>
        <p:spPr>
          <a:xfrm>
            <a:off x="8095842" y="1370034"/>
            <a:ext cx="1254174" cy="1255368"/>
          </a:xfrm>
          <a:prstGeom prst="rect">
            <a:avLst/>
          </a:prstGeom>
        </p:spPr>
      </p:pic>
      <p:pic>
        <p:nvPicPr>
          <p:cNvPr id="33" name="Picture 32" descr="A black diamond in purple&#10;&#10;Description automatically generated">
            <a:extLst>
              <a:ext uri="{FF2B5EF4-FFF2-40B4-BE49-F238E27FC236}">
                <a16:creationId xmlns:a16="http://schemas.microsoft.com/office/drawing/2014/main" id="{67C820CD-E906-CD01-3F10-14DD01AC675C}"/>
              </a:ext>
            </a:extLst>
          </p:cNvPr>
          <p:cNvPicPr>
            <a:picLocks noChangeAspect="1"/>
          </p:cNvPicPr>
          <p:nvPr/>
        </p:nvPicPr>
        <p:blipFill>
          <a:blip r:embed="rId8"/>
          <a:stretch>
            <a:fillRect/>
          </a:stretch>
        </p:blipFill>
        <p:spPr>
          <a:xfrm>
            <a:off x="9349359" y="2624733"/>
            <a:ext cx="1255142" cy="1255142"/>
          </a:xfrm>
          <a:prstGeom prst="rect">
            <a:avLst/>
          </a:prstGeom>
        </p:spPr>
      </p:pic>
      <p:pic>
        <p:nvPicPr>
          <p:cNvPr id="35" name="Picture 34" descr="A black and white checkered pattern&#10;&#10;Description automatically generated">
            <a:extLst>
              <a:ext uri="{FF2B5EF4-FFF2-40B4-BE49-F238E27FC236}">
                <a16:creationId xmlns:a16="http://schemas.microsoft.com/office/drawing/2014/main" id="{F85E9463-3F38-60B5-083B-3563B97B10C1}"/>
              </a:ext>
            </a:extLst>
          </p:cNvPr>
          <p:cNvPicPr>
            <a:picLocks noChangeAspect="1"/>
          </p:cNvPicPr>
          <p:nvPr/>
        </p:nvPicPr>
        <p:blipFill>
          <a:blip r:embed="rId9"/>
          <a:stretch>
            <a:fillRect/>
          </a:stretch>
        </p:blipFill>
        <p:spPr>
          <a:xfrm>
            <a:off x="9349445" y="3878245"/>
            <a:ext cx="1252632" cy="1252632"/>
          </a:xfrm>
          <a:prstGeom prst="rect">
            <a:avLst/>
          </a:prstGeom>
        </p:spPr>
      </p:pic>
      <p:pic>
        <p:nvPicPr>
          <p:cNvPr id="36" name="Picture 35" descr="A black diamond shaped object&#10;&#10;Description automatically generated">
            <a:extLst>
              <a:ext uri="{FF2B5EF4-FFF2-40B4-BE49-F238E27FC236}">
                <a16:creationId xmlns:a16="http://schemas.microsoft.com/office/drawing/2014/main" id="{1644300A-5B64-21C5-936F-BDCFBCE09D74}"/>
              </a:ext>
            </a:extLst>
          </p:cNvPr>
          <p:cNvPicPr>
            <a:picLocks noChangeAspect="1"/>
          </p:cNvPicPr>
          <p:nvPr/>
        </p:nvPicPr>
        <p:blipFill>
          <a:blip r:embed="rId10"/>
          <a:stretch>
            <a:fillRect/>
          </a:stretch>
        </p:blipFill>
        <p:spPr>
          <a:xfrm>
            <a:off x="8095530" y="5133734"/>
            <a:ext cx="1254222" cy="1255126"/>
          </a:xfrm>
          <a:prstGeom prst="rect">
            <a:avLst/>
          </a:prstGeom>
        </p:spPr>
      </p:pic>
      <p:pic>
        <p:nvPicPr>
          <p:cNvPr id="46" name="Picture 45" descr="A purple and black logo&#10;&#10;Description automatically generated">
            <a:extLst>
              <a:ext uri="{FF2B5EF4-FFF2-40B4-BE49-F238E27FC236}">
                <a16:creationId xmlns:a16="http://schemas.microsoft.com/office/drawing/2014/main" id="{5C1FEED8-6239-8E97-3EDA-EF213D223E2C}"/>
              </a:ext>
            </a:extLst>
          </p:cNvPr>
          <p:cNvPicPr>
            <a:picLocks noChangeAspect="1"/>
          </p:cNvPicPr>
          <p:nvPr/>
        </p:nvPicPr>
        <p:blipFill>
          <a:blip r:embed="rId11"/>
          <a:stretch>
            <a:fillRect/>
          </a:stretch>
        </p:blipFill>
        <p:spPr>
          <a:xfrm rot="16200000">
            <a:off x="6842897" y="5136228"/>
            <a:ext cx="1252632" cy="1252632"/>
          </a:xfrm>
          <a:prstGeom prst="rect">
            <a:avLst/>
          </a:prstGeom>
        </p:spPr>
      </p:pic>
    </p:spTree>
    <p:extLst>
      <p:ext uri="{BB962C8B-B14F-4D97-AF65-F5344CB8AC3E}">
        <p14:creationId xmlns:p14="http://schemas.microsoft.com/office/powerpoint/2010/main" val="2503959343"/>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7A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4" name="Picture 3" descr="A purple and black circle&#10;&#10;Description automatically generated">
            <a:extLst>
              <a:ext uri="{FF2B5EF4-FFF2-40B4-BE49-F238E27FC236}">
                <a16:creationId xmlns:a16="http://schemas.microsoft.com/office/drawing/2014/main" id="{B3A97F77-1330-C4EC-4FC6-59A23F90888E}"/>
              </a:ext>
            </a:extLst>
          </p:cNvPr>
          <p:cNvPicPr>
            <a:picLocks noChangeAspect="1"/>
          </p:cNvPicPr>
          <p:nvPr/>
        </p:nvPicPr>
        <p:blipFill>
          <a:blip r:embed="rId3"/>
          <a:stretch>
            <a:fillRect/>
          </a:stretch>
        </p:blipFill>
        <p:spPr>
          <a:xfrm>
            <a:off x="3015044" y="2274375"/>
            <a:ext cx="533241" cy="534357"/>
          </a:xfrm>
          <a:prstGeom prst="rect">
            <a:avLst/>
          </a:prstGeom>
        </p:spPr>
      </p:pic>
      <p:sp>
        <p:nvSpPr>
          <p:cNvPr id="5" name="TextBox 4">
            <a:extLst>
              <a:ext uri="{FF2B5EF4-FFF2-40B4-BE49-F238E27FC236}">
                <a16:creationId xmlns:a16="http://schemas.microsoft.com/office/drawing/2014/main" id="{AE569FC8-B288-3908-40ED-72B92ACAF5A4}"/>
              </a:ext>
            </a:extLst>
          </p:cNvPr>
          <p:cNvSpPr txBox="1"/>
          <p:nvPr/>
        </p:nvSpPr>
        <p:spPr>
          <a:xfrm>
            <a:off x="237165" y="3094604"/>
            <a:ext cx="6096000" cy="82093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UITDAGINGEN</a:t>
            </a:r>
          </a:p>
        </p:txBody>
      </p:sp>
      <p:sp>
        <p:nvSpPr>
          <p:cNvPr id="6" name="TextBox 5">
            <a:extLst>
              <a:ext uri="{FF2B5EF4-FFF2-40B4-BE49-F238E27FC236}">
                <a16:creationId xmlns:a16="http://schemas.microsoft.com/office/drawing/2014/main" id="{E7BD2F3E-C45D-1118-E4BB-B1B3AE839777}"/>
              </a:ext>
            </a:extLst>
          </p:cNvPr>
          <p:cNvSpPr txBox="1"/>
          <p:nvPr/>
        </p:nvSpPr>
        <p:spPr>
          <a:xfrm>
            <a:off x="703041" y="4401678"/>
            <a:ext cx="5129441" cy="889474"/>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Waar lopen we vandaag tegenaan?</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En hoe kunnen we dit omzetten</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naar kansen?</a:t>
            </a:r>
          </a:p>
        </p:txBody>
      </p:sp>
      <p:cxnSp>
        <p:nvCxnSpPr>
          <p:cNvPr id="8" name="Straight Connector 7">
            <a:extLst>
              <a:ext uri="{FF2B5EF4-FFF2-40B4-BE49-F238E27FC236}">
                <a16:creationId xmlns:a16="http://schemas.microsoft.com/office/drawing/2014/main" id="{EF830239-1D9A-3AC3-EDA8-6860FA44F8D0}"/>
              </a:ext>
            </a:extLst>
          </p:cNvPr>
          <p:cNvCxnSpPr/>
          <p:nvPr/>
        </p:nvCxnSpPr>
        <p:spPr>
          <a:xfrm>
            <a:off x="2998132" y="4081074"/>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D3F3735-0ED4-B7E3-75D2-55DD60B742D4}"/>
              </a:ext>
            </a:extLst>
          </p:cNvPr>
          <p:cNvSpPr txBox="1"/>
          <p:nvPr/>
        </p:nvSpPr>
        <p:spPr>
          <a:xfrm>
            <a:off x="3001868" y="2373707"/>
            <a:ext cx="533242" cy="398058"/>
          </a:xfrm>
          <a:prstGeom prst="rect">
            <a:avLst/>
          </a:prstGeom>
          <a:noFill/>
          <a:effectLst/>
        </p:spPr>
        <p:txBody>
          <a:bodyPr wrap="square" lIns="0" tIns="0" rIns="0" bIns="0" rtlCol="0" anchor="ctr">
            <a:spAutoFit/>
          </a:bodyPr>
          <a:lstStyle/>
          <a:p>
            <a:pPr algn="ctr">
              <a:lnSpc>
                <a:spcPct val="80000"/>
              </a:lnSpc>
            </a:pPr>
            <a:r>
              <a:rPr lang="en-BE" sz="3200" b="1" spc="-200">
                <a:solidFill>
                  <a:schemeClr val="bg1"/>
                </a:solidFill>
                <a:latin typeface="Flanders Art Sans Black" pitchFamily="2" charset="77"/>
              </a:rPr>
              <a:t>3</a:t>
            </a:r>
          </a:p>
        </p:txBody>
      </p:sp>
      <p:pic>
        <p:nvPicPr>
          <p:cNvPr id="3" name="Picture 2" descr="A black and white chevron pattern&#10;&#10;Description automatically generated">
            <a:extLst>
              <a:ext uri="{FF2B5EF4-FFF2-40B4-BE49-F238E27FC236}">
                <a16:creationId xmlns:a16="http://schemas.microsoft.com/office/drawing/2014/main" id="{A08AFC74-2037-63A1-83CB-EF544BDE5C07}"/>
              </a:ext>
            </a:extLst>
          </p:cNvPr>
          <p:cNvPicPr>
            <a:picLocks noChangeAspect="1"/>
          </p:cNvPicPr>
          <p:nvPr/>
        </p:nvPicPr>
        <p:blipFill>
          <a:blip r:embed="rId4"/>
          <a:stretch>
            <a:fillRect/>
          </a:stretch>
        </p:blipFill>
        <p:spPr>
          <a:xfrm rot="5400000">
            <a:off x="8590778" y="2865648"/>
            <a:ext cx="1597586" cy="1599216"/>
          </a:xfrm>
          <a:prstGeom prst="rect">
            <a:avLst/>
          </a:prstGeom>
        </p:spPr>
      </p:pic>
      <p:pic>
        <p:nvPicPr>
          <p:cNvPr id="19" name="Picture 18" descr="A black circle with white background&#10;&#10;Description automatically generated">
            <a:extLst>
              <a:ext uri="{FF2B5EF4-FFF2-40B4-BE49-F238E27FC236}">
                <a16:creationId xmlns:a16="http://schemas.microsoft.com/office/drawing/2014/main" id="{5925BE01-C71B-F5A0-186C-8EB0DED8792F}"/>
              </a:ext>
            </a:extLst>
          </p:cNvPr>
          <p:cNvPicPr>
            <a:picLocks noChangeAspect="1"/>
          </p:cNvPicPr>
          <p:nvPr/>
        </p:nvPicPr>
        <p:blipFill>
          <a:blip r:embed="rId5"/>
          <a:stretch>
            <a:fillRect/>
          </a:stretch>
        </p:blipFill>
        <p:spPr>
          <a:xfrm>
            <a:off x="6992938" y="466723"/>
            <a:ext cx="1594833" cy="1603375"/>
          </a:xfrm>
          <a:prstGeom prst="rect">
            <a:avLst/>
          </a:prstGeom>
        </p:spPr>
      </p:pic>
      <p:sp>
        <p:nvSpPr>
          <p:cNvPr id="20" name="Freeform 19">
            <a:extLst>
              <a:ext uri="{FF2B5EF4-FFF2-40B4-BE49-F238E27FC236}">
                <a16:creationId xmlns:a16="http://schemas.microsoft.com/office/drawing/2014/main" id="{67946492-7E07-3C63-A081-010D7A06DDFC}"/>
              </a:ext>
            </a:extLst>
          </p:cNvPr>
          <p:cNvSpPr/>
          <p:nvPr/>
        </p:nvSpPr>
        <p:spPr>
          <a:xfrm rot="5400000">
            <a:off x="10188218" y="5262206"/>
            <a:ext cx="1596339" cy="159525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6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1" name="Picture 20" descr="A black and white circular pattern&#10;&#10;Description automatically generated">
            <a:extLst>
              <a:ext uri="{FF2B5EF4-FFF2-40B4-BE49-F238E27FC236}">
                <a16:creationId xmlns:a16="http://schemas.microsoft.com/office/drawing/2014/main" id="{D7B9919A-05D2-8278-0078-FD9C6495429C}"/>
              </a:ext>
            </a:extLst>
          </p:cNvPr>
          <p:cNvPicPr>
            <a:picLocks noChangeAspect="1"/>
          </p:cNvPicPr>
          <p:nvPr/>
        </p:nvPicPr>
        <p:blipFill>
          <a:blip r:embed="rId6"/>
          <a:stretch>
            <a:fillRect/>
          </a:stretch>
        </p:blipFill>
        <p:spPr>
          <a:xfrm rot="16200000">
            <a:off x="10183778" y="465238"/>
            <a:ext cx="1598750" cy="1601721"/>
          </a:xfrm>
          <a:prstGeom prst="rect">
            <a:avLst/>
          </a:prstGeom>
        </p:spPr>
      </p:pic>
      <p:pic>
        <p:nvPicPr>
          <p:cNvPr id="22" name="Picture 21" descr="A purple and black chevron pattern&#10;&#10;Description automatically generated">
            <a:extLst>
              <a:ext uri="{FF2B5EF4-FFF2-40B4-BE49-F238E27FC236}">
                <a16:creationId xmlns:a16="http://schemas.microsoft.com/office/drawing/2014/main" id="{1748E203-938F-65FE-D031-4DDB82BD5A9D}"/>
              </a:ext>
            </a:extLst>
          </p:cNvPr>
          <p:cNvPicPr>
            <a:picLocks noChangeAspect="1"/>
          </p:cNvPicPr>
          <p:nvPr/>
        </p:nvPicPr>
        <p:blipFill>
          <a:blip r:embed="rId7"/>
          <a:stretch>
            <a:fillRect/>
          </a:stretch>
        </p:blipFill>
        <p:spPr>
          <a:xfrm>
            <a:off x="8587185" y="468774"/>
            <a:ext cx="1596628" cy="1598149"/>
          </a:xfrm>
          <a:prstGeom prst="rect">
            <a:avLst/>
          </a:prstGeom>
        </p:spPr>
      </p:pic>
      <p:pic>
        <p:nvPicPr>
          <p:cNvPr id="23" name="Picture 22" descr="A black diamond in purple&#10;&#10;Description automatically generated">
            <a:extLst>
              <a:ext uri="{FF2B5EF4-FFF2-40B4-BE49-F238E27FC236}">
                <a16:creationId xmlns:a16="http://schemas.microsoft.com/office/drawing/2014/main" id="{AFEF57AE-942F-5F97-351B-C3777C3A8F7B}"/>
              </a:ext>
            </a:extLst>
          </p:cNvPr>
          <p:cNvPicPr>
            <a:picLocks noChangeAspect="1"/>
          </p:cNvPicPr>
          <p:nvPr/>
        </p:nvPicPr>
        <p:blipFill>
          <a:blip r:embed="rId8"/>
          <a:stretch>
            <a:fillRect/>
          </a:stretch>
        </p:blipFill>
        <p:spPr>
          <a:xfrm>
            <a:off x="10186152" y="2066071"/>
            <a:ext cx="1597861" cy="1597861"/>
          </a:xfrm>
          <a:prstGeom prst="rect">
            <a:avLst/>
          </a:prstGeom>
        </p:spPr>
      </p:pic>
      <p:pic>
        <p:nvPicPr>
          <p:cNvPr id="24" name="Picture 23" descr="A black and white checkered pattern&#10;&#10;Description automatically generated">
            <a:extLst>
              <a:ext uri="{FF2B5EF4-FFF2-40B4-BE49-F238E27FC236}">
                <a16:creationId xmlns:a16="http://schemas.microsoft.com/office/drawing/2014/main" id="{36BCB877-B856-634C-CE5D-592969FE0F8F}"/>
              </a:ext>
            </a:extLst>
          </p:cNvPr>
          <p:cNvPicPr>
            <a:picLocks noChangeAspect="1"/>
          </p:cNvPicPr>
          <p:nvPr/>
        </p:nvPicPr>
        <p:blipFill>
          <a:blip r:embed="rId9"/>
          <a:stretch>
            <a:fillRect/>
          </a:stretch>
        </p:blipFill>
        <p:spPr>
          <a:xfrm>
            <a:off x="10186262" y="3661857"/>
            <a:ext cx="1594665" cy="1594665"/>
          </a:xfrm>
          <a:prstGeom prst="rect">
            <a:avLst/>
          </a:prstGeom>
        </p:spPr>
      </p:pic>
      <p:pic>
        <p:nvPicPr>
          <p:cNvPr id="25" name="Picture 24" descr="A black diamond shaped object&#10;&#10;Description automatically generated">
            <a:extLst>
              <a:ext uri="{FF2B5EF4-FFF2-40B4-BE49-F238E27FC236}">
                <a16:creationId xmlns:a16="http://schemas.microsoft.com/office/drawing/2014/main" id="{87D846D6-4AD4-A213-A1F0-AF683C4FC8A5}"/>
              </a:ext>
            </a:extLst>
          </p:cNvPr>
          <p:cNvPicPr>
            <a:picLocks noChangeAspect="1"/>
          </p:cNvPicPr>
          <p:nvPr/>
        </p:nvPicPr>
        <p:blipFill>
          <a:blip r:embed="rId10"/>
          <a:stretch>
            <a:fillRect/>
          </a:stretch>
        </p:blipFill>
        <p:spPr>
          <a:xfrm>
            <a:off x="8589963" y="5260160"/>
            <a:ext cx="1596690" cy="1597840"/>
          </a:xfrm>
          <a:prstGeom prst="rect">
            <a:avLst/>
          </a:prstGeom>
        </p:spPr>
      </p:pic>
      <p:pic>
        <p:nvPicPr>
          <p:cNvPr id="26" name="Picture 25" descr="A purple and black logo&#10;&#10;Description automatically generated">
            <a:extLst>
              <a:ext uri="{FF2B5EF4-FFF2-40B4-BE49-F238E27FC236}">
                <a16:creationId xmlns:a16="http://schemas.microsoft.com/office/drawing/2014/main" id="{1A55D364-4F1E-33D5-A789-486DC27498E7}"/>
              </a:ext>
            </a:extLst>
          </p:cNvPr>
          <p:cNvPicPr>
            <a:picLocks noChangeAspect="1"/>
          </p:cNvPicPr>
          <p:nvPr/>
        </p:nvPicPr>
        <p:blipFill>
          <a:blip r:embed="rId11"/>
          <a:stretch>
            <a:fillRect/>
          </a:stretch>
        </p:blipFill>
        <p:spPr>
          <a:xfrm rot="16200000">
            <a:off x="6995296" y="5263334"/>
            <a:ext cx="1594665" cy="1594665"/>
          </a:xfrm>
          <a:prstGeom prst="rect">
            <a:avLst/>
          </a:prstGeom>
        </p:spPr>
      </p:pic>
    </p:spTree>
    <p:extLst>
      <p:ext uri="{BB962C8B-B14F-4D97-AF65-F5344CB8AC3E}">
        <p14:creationId xmlns:p14="http://schemas.microsoft.com/office/powerpoint/2010/main" val="11003686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19"/>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22"/>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21"/>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23"/>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24"/>
                                        </p:tgtEl>
                                        <p:attrNameLst>
                                          <p:attrName>r</p:attrName>
                                        </p:attrNameLst>
                                      </p:cBhvr>
                                    </p:animRot>
                                  </p:childTnLst>
                                </p:cTn>
                              </p:par>
                              <p:par>
                                <p:cTn id="17" presetID="8" presetClass="emph" presetSubtype="0" accel="50000" decel="50000" fill="hold" grpId="0" nodeType="withEffect">
                                  <p:stCondLst>
                                    <p:cond delay="600"/>
                                  </p:stCondLst>
                                  <p:childTnLst>
                                    <p:animRot by="5400000">
                                      <p:cBhvr>
                                        <p:cTn id="18" dur="500" fill="hold"/>
                                        <p:tgtEl>
                                          <p:spTgt spid="20"/>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25"/>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9" name="Rounded Rectangle 38">
            <a:extLst>
              <a:ext uri="{FF2B5EF4-FFF2-40B4-BE49-F238E27FC236}">
                <a16:creationId xmlns:a16="http://schemas.microsoft.com/office/drawing/2014/main" id="{7EDDD278-E031-DF0E-4DBB-E6A8922FE8F5}"/>
              </a:ext>
            </a:extLst>
          </p:cNvPr>
          <p:cNvSpPr/>
          <p:nvPr/>
        </p:nvSpPr>
        <p:spPr>
          <a:xfrm>
            <a:off x="3258166" y="4437812"/>
            <a:ext cx="2592388" cy="185785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leermotivatie, leerwinst en leervermogen van élke lerende maximaliseren</a:t>
            </a:r>
          </a:p>
          <a:p>
            <a:pPr algn="ctr">
              <a:lnSpc>
                <a:spcPct val="90000"/>
              </a:lnSpc>
            </a:pPr>
            <a:endParaRPr lang="nl-NL" sz="2400">
              <a:solidFill>
                <a:srgbClr val="C6004C"/>
              </a:solidFill>
              <a:latin typeface="Flanders Art Sans Medium" pitchFamily="2" charset="77"/>
            </a:endParaRPr>
          </a:p>
        </p:txBody>
      </p:sp>
      <p:pic>
        <p:nvPicPr>
          <p:cNvPr id="17" name="Picture 16" descr="A black and purple checkered pattern&#10;&#10;Description automatically generated">
            <a:extLst>
              <a:ext uri="{FF2B5EF4-FFF2-40B4-BE49-F238E27FC236}">
                <a16:creationId xmlns:a16="http://schemas.microsoft.com/office/drawing/2014/main" id="{F9159957-22DC-8081-97C0-C308AEB84B19}"/>
              </a:ext>
            </a:extLst>
          </p:cNvPr>
          <p:cNvPicPr>
            <a:picLocks noChangeAspect="1"/>
          </p:cNvPicPr>
          <p:nvPr/>
        </p:nvPicPr>
        <p:blipFill>
          <a:blip r:embed="rId3"/>
          <a:stretch>
            <a:fillRect/>
          </a:stretch>
        </p:blipFill>
        <p:spPr>
          <a:xfrm rot="5400000">
            <a:off x="4618512" y="2591819"/>
            <a:ext cx="956594" cy="956594"/>
          </a:xfrm>
          <a:prstGeom prst="rect">
            <a:avLst/>
          </a:prstGeom>
        </p:spPr>
      </p:pic>
      <p:pic>
        <p:nvPicPr>
          <p:cNvPr id="15" name="Picture 14" descr="A blue and black logo&#10;&#10;Description automatically generated">
            <a:extLst>
              <a:ext uri="{FF2B5EF4-FFF2-40B4-BE49-F238E27FC236}">
                <a16:creationId xmlns:a16="http://schemas.microsoft.com/office/drawing/2014/main" id="{549DD05D-1453-ED9C-D778-422C193082D7}"/>
              </a:ext>
            </a:extLst>
          </p:cNvPr>
          <p:cNvPicPr>
            <a:picLocks noChangeAspect="1"/>
          </p:cNvPicPr>
          <p:nvPr/>
        </p:nvPicPr>
        <p:blipFill>
          <a:blip r:embed="rId4"/>
          <a:stretch>
            <a:fillRect/>
          </a:stretch>
        </p:blipFill>
        <p:spPr>
          <a:xfrm rot="16200000">
            <a:off x="3559013" y="2824444"/>
            <a:ext cx="1257468" cy="1257468"/>
          </a:xfrm>
          <a:prstGeom prst="rect">
            <a:avLst/>
          </a:prstGeom>
        </p:spPr>
      </p:pic>
      <p:pic>
        <p:nvPicPr>
          <p:cNvPr id="6" name="Graphic 5">
            <a:extLst>
              <a:ext uri="{FF2B5EF4-FFF2-40B4-BE49-F238E27FC236}">
                <a16:creationId xmlns:a16="http://schemas.microsoft.com/office/drawing/2014/main" id="{CADC0C9B-F418-CDCF-CEAA-589475F0261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803355" y="2468357"/>
            <a:ext cx="1101484" cy="949555"/>
          </a:xfrm>
          <a:prstGeom prst="rect">
            <a:avLst/>
          </a:prstGeom>
        </p:spPr>
      </p:pic>
      <p:pic>
        <p:nvPicPr>
          <p:cNvPr id="7" name="Graphic 6">
            <a:extLst>
              <a:ext uri="{FF2B5EF4-FFF2-40B4-BE49-F238E27FC236}">
                <a16:creationId xmlns:a16="http://schemas.microsoft.com/office/drawing/2014/main" id="{E86FA901-A57D-FCC8-9D54-28E68611CC5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72368" y="2850916"/>
            <a:ext cx="1101484" cy="949555"/>
          </a:xfrm>
          <a:prstGeom prst="rect">
            <a:avLst/>
          </a:prstGeom>
        </p:spPr>
      </p:pic>
      <p:pic>
        <p:nvPicPr>
          <p:cNvPr id="12" name="Graphic 11">
            <a:extLst>
              <a:ext uri="{FF2B5EF4-FFF2-40B4-BE49-F238E27FC236}">
                <a16:creationId xmlns:a16="http://schemas.microsoft.com/office/drawing/2014/main" id="{C16001B9-462B-BD8C-372C-5FD0182C4D4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84830" y="1997621"/>
            <a:ext cx="731275" cy="1218792"/>
          </a:xfrm>
          <a:prstGeom prst="rect">
            <a:avLst/>
          </a:prstGeom>
        </p:spPr>
      </p:pic>
      <p:sp>
        <p:nvSpPr>
          <p:cNvPr id="41" name="Rounded Rectangle 40">
            <a:extLst>
              <a:ext uri="{FF2B5EF4-FFF2-40B4-BE49-F238E27FC236}">
                <a16:creationId xmlns:a16="http://schemas.microsoft.com/office/drawing/2014/main" id="{91F6AB22-AD29-0C11-FD3D-014CD3DBF7A5}"/>
              </a:ext>
            </a:extLst>
          </p:cNvPr>
          <p:cNvSpPr/>
          <p:nvPr/>
        </p:nvSpPr>
        <p:spPr>
          <a:xfrm>
            <a:off x="9242712" y="4428076"/>
            <a:ext cx="2637708" cy="13755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excellente leerlingen voldoende uitdagen</a:t>
            </a:r>
          </a:p>
        </p:txBody>
      </p:sp>
      <p:pic>
        <p:nvPicPr>
          <p:cNvPr id="23" name="Graphic 22">
            <a:extLst>
              <a:ext uri="{FF2B5EF4-FFF2-40B4-BE49-F238E27FC236}">
                <a16:creationId xmlns:a16="http://schemas.microsoft.com/office/drawing/2014/main" id="{1420E284-EBC2-7BD1-8A69-75E7F1A948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71259" y="2137074"/>
            <a:ext cx="731275" cy="1218792"/>
          </a:xfrm>
          <a:prstGeom prst="rect">
            <a:avLst/>
          </a:prstGeom>
        </p:spPr>
      </p:pic>
      <p:pic>
        <p:nvPicPr>
          <p:cNvPr id="25" name="Picture 24" descr="A black diamond on a blue background&#10;&#10;Description automatically generated">
            <a:extLst>
              <a:ext uri="{FF2B5EF4-FFF2-40B4-BE49-F238E27FC236}">
                <a16:creationId xmlns:a16="http://schemas.microsoft.com/office/drawing/2014/main" id="{406D3228-20EC-DF04-1F83-2FE07482136B}"/>
              </a:ext>
            </a:extLst>
          </p:cNvPr>
          <p:cNvPicPr>
            <a:picLocks noChangeAspect="1"/>
          </p:cNvPicPr>
          <p:nvPr/>
        </p:nvPicPr>
        <p:blipFill>
          <a:blip r:embed="rId9"/>
          <a:stretch>
            <a:fillRect/>
          </a:stretch>
        </p:blipFill>
        <p:spPr>
          <a:xfrm rot="5400000">
            <a:off x="10131879" y="2816837"/>
            <a:ext cx="1268558" cy="1268558"/>
          </a:xfrm>
          <a:prstGeom prst="rect">
            <a:avLst/>
          </a:prstGeom>
        </p:spPr>
      </p:pic>
      <p:pic>
        <p:nvPicPr>
          <p:cNvPr id="31" name="Picture 30" descr="A purple and black circle&#10;&#10;Description automatically generated">
            <a:extLst>
              <a:ext uri="{FF2B5EF4-FFF2-40B4-BE49-F238E27FC236}">
                <a16:creationId xmlns:a16="http://schemas.microsoft.com/office/drawing/2014/main" id="{9687C709-94C8-870C-D9AF-899B2CC34CEB}"/>
              </a:ext>
            </a:extLst>
          </p:cNvPr>
          <p:cNvPicPr>
            <a:picLocks noChangeAspect="1"/>
          </p:cNvPicPr>
          <p:nvPr/>
        </p:nvPicPr>
        <p:blipFill>
          <a:blip r:embed="rId10"/>
          <a:stretch>
            <a:fillRect/>
          </a:stretch>
        </p:blipFill>
        <p:spPr>
          <a:xfrm rot="10800000">
            <a:off x="9534453" y="2709262"/>
            <a:ext cx="1048524" cy="1048524"/>
          </a:xfrm>
          <a:prstGeom prst="rect">
            <a:avLst/>
          </a:prstGeom>
        </p:spPr>
      </p:pic>
      <p:pic>
        <p:nvPicPr>
          <p:cNvPr id="29" name="Graphic 28">
            <a:extLst>
              <a:ext uri="{FF2B5EF4-FFF2-40B4-BE49-F238E27FC236}">
                <a16:creationId xmlns:a16="http://schemas.microsoft.com/office/drawing/2014/main" id="{B7542AA0-80E7-EC29-85F4-8B15596188D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906791" y="2638163"/>
            <a:ext cx="1314555" cy="1363242"/>
          </a:xfrm>
          <a:prstGeom prst="rect">
            <a:avLst/>
          </a:prstGeom>
        </p:spPr>
      </p:pic>
      <p:sp>
        <p:nvSpPr>
          <p:cNvPr id="33" name="TextBox 32">
            <a:extLst>
              <a:ext uri="{FF2B5EF4-FFF2-40B4-BE49-F238E27FC236}">
                <a16:creationId xmlns:a16="http://schemas.microsoft.com/office/drawing/2014/main" id="{A54A9B15-004C-D3EB-2737-2DD807AA770F}"/>
              </a:ext>
            </a:extLst>
          </p:cNvPr>
          <p:cNvSpPr txBox="1"/>
          <p:nvPr/>
        </p:nvSpPr>
        <p:spPr>
          <a:xfrm>
            <a:off x="0" y="798154"/>
            <a:ext cx="12192001" cy="995081"/>
          </a:xfrm>
          <a:prstGeom prst="rect">
            <a:avLst/>
          </a:prstGeom>
          <a:noFill/>
          <a:effectLst/>
        </p:spPr>
        <p:txBody>
          <a:bodyPr wrap="square" lIns="0" tIns="0" rIns="0" bIns="0" rtlCol="0">
            <a:spAutoFit/>
          </a:bodyPr>
          <a:lstStyle/>
          <a:p>
            <a:pPr algn="ctr">
              <a:lnSpc>
                <a:spcPct val="80000"/>
              </a:lnSpc>
            </a:pPr>
            <a:r>
              <a:rPr lang="en-BE" sz="8000" b="1" spc="-200">
                <a:solidFill>
                  <a:srgbClr val="7BC8C4"/>
                </a:solidFill>
                <a:latin typeface="Flanders Art Sans Black" pitchFamily="2" charset="77"/>
              </a:rPr>
              <a:t>UITDAGINGEN	</a:t>
            </a:r>
          </a:p>
        </p:txBody>
      </p:sp>
      <p:sp>
        <p:nvSpPr>
          <p:cNvPr id="40" name="Rounded Rectangle 39">
            <a:extLst>
              <a:ext uri="{FF2B5EF4-FFF2-40B4-BE49-F238E27FC236}">
                <a16:creationId xmlns:a16="http://schemas.microsoft.com/office/drawing/2014/main" id="{CAC3E551-772E-B395-F040-4C469CAE1F24}"/>
              </a:ext>
            </a:extLst>
          </p:cNvPr>
          <p:cNvSpPr/>
          <p:nvPr/>
        </p:nvSpPr>
        <p:spPr>
          <a:xfrm>
            <a:off x="6639717" y="4436421"/>
            <a:ext cx="2082350" cy="15660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inspelen op leerbehoeftes van laag-presteerders</a:t>
            </a:r>
          </a:p>
          <a:p>
            <a:pPr algn="ctr">
              <a:lnSpc>
                <a:spcPct val="90000"/>
              </a:lnSpc>
            </a:pPr>
            <a:endParaRPr lang="nl-NL" sz="2400">
              <a:solidFill>
                <a:srgbClr val="C6004C"/>
              </a:solidFill>
              <a:latin typeface="Flanders Art Sans Medium" pitchFamily="2" charset="77"/>
            </a:endParaRPr>
          </a:p>
        </p:txBody>
      </p:sp>
      <p:pic>
        <p:nvPicPr>
          <p:cNvPr id="51" name="Picture 50" descr="A black diamond on a blue background&#10;&#10;Description automatically generated">
            <a:extLst>
              <a:ext uri="{FF2B5EF4-FFF2-40B4-BE49-F238E27FC236}">
                <a16:creationId xmlns:a16="http://schemas.microsoft.com/office/drawing/2014/main" id="{8E10D479-537F-52E8-4550-7B956E4E1701}"/>
              </a:ext>
            </a:extLst>
          </p:cNvPr>
          <p:cNvPicPr>
            <a:picLocks noChangeAspect="1"/>
          </p:cNvPicPr>
          <p:nvPr/>
        </p:nvPicPr>
        <p:blipFill>
          <a:blip r:embed="rId13"/>
          <a:stretch>
            <a:fillRect/>
          </a:stretch>
        </p:blipFill>
        <p:spPr>
          <a:xfrm rot="16200000">
            <a:off x="6556843" y="2256730"/>
            <a:ext cx="1257468" cy="1260098"/>
          </a:xfrm>
          <a:prstGeom prst="rect">
            <a:avLst/>
          </a:prstGeom>
        </p:spPr>
      </p:pic>
      <p:pic>
        <p:nvPicPr>
          <p:cNvPr id="55" name="Picture 54" descr="A purple and black chevron pattern&#10;&#10;Description automatically generated">
            <a:extLst>
              <a:ext uri="{FF2B5EF4-FFF2-40B4-BE49-F238E27FC236}">
                <a16:creationId xmlns:a16="http://schemas.microsoft.com/office/drawing/2014/main" id="{747D02E0-9ACE-D594-4E6D-1EFB9C895D32}"/>
              </a:ext>
            </a:extLst>
          </p:cNvPr>
          <p:cNvPicPr>
            <a:picLocks noChangeAspect="1"/>
          </p:cNvPicPr>
          <p:nvPr/>
        </p:nvPicPr>
        <p:blipFill>
          <a:blip r:embed="rId14"/>
          <a:stretch>
            <a:fillRect/>
          </a:stretch>
        </p:blipFill>
        <p:spPr>
          <a:xfrm>
            <a:off x="7604673" y="2963426"/>
            <a:ext cx="1128914" cy="1131275"/>
          </a:xfrm>
          <a:prstGeom prst="rect">
            <a:avLst/>
          </a:prstGeom>
        </p:spPr>
      </p:pic>
      <p:pic>
        <p:nvPicPr>
          <p:cNvPr id="57" name="Graphic 56">
            <a:extLst>
              <a:ext uri="{FF2B5EF4-FFF2-40B4-BE49-F238E27FC236}">
                <a16:creationId xmlns:a16="http://schemas.microsoft.com/office/drawing/2014/main" id="{68771A67-8375-46BD-630C-627512004A51}"/>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r="62297" b="29337"/>
          <a:stretch/>
        </p:blipFill>
        <p:spPr>
          <a:xfrm>
            <a:off x="6956574" y="2485298"/>
            <a:ext cx="530934" cy="995081"/>
          </a:xfrm>
          <a:prstGeom prst="rect">
            <a:avLst/>
          </a:prstGeom>
        </p:spPr>
      </p:pic>
      <p:pic>
        <p:nvPicPr>
          <p:cNvPr id="48" name="Graphic 47">
            <a:extLst>
              <a:ext uri="{FF2B5EF4-FFF2-40B4-BE49-F238E27FC236}">
                <a16:creationId xmlns:a16="http://schemas.microsoft.com/office/drawing/2014/main" id="{CE37B305-36D1-CCCF-EB40-9CB431F1A13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87828" y="2820609"/>
            <a:ext cx="1135891" cy="1135891"/>
          </a:xfrm>
          <a:prstGeom prst="rect">
            <a:avLst/>
          </a:prstGeom>
        </p:spPr>
      </p:pic>
      <p:pic>
        <p:nvPicPr>
          <p:cNvPr id="58" name="Graphic 57">
            <a:extLst>
              <a:ext uri="{FF2B5EF4-FFF2-40B4-BE49-F238E27FC236}">
                <a16:creationId xmlns:a16="http://schemas.microsoft.com/office/drawing/2014/main" id="{5675932E-7461-F4E5-994A-2CEBF6BE9B2C}"/>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r="62297" b="29337"/>
          <a:stretch/>
        </p:blipFill>
        <p:spPr>
          <a:xfrm>
            <a:off x="7186574" y="2982838"/>
            <a:ext cx="530934" cy="995081"/>
          </a:xfrm>
          <a:prstGeom prst="rect">
            <a:avLst/>
          </a:prstGeom>
        </p:spPr>
      </p:pic>
      <p:sp>
        <p:nvSpPr>
          <p:cNvPr id="10" name="Rounded Rectangle 9">
            <a:extLst>
              <a:ext uri="{FF2B5EF4-FFF2-40B4-BE49-F238E27FC236}">
                <a16:creationId xmlns:a16="http://schemas.microsoft.com/office/drawing/2014/main" id="{6C112603-4910-0F5D-AB86-DB6C6F4B5B41}"/>
              </a:ext>
            </a:extLst>
          </p:cNvPr>
          <p:cNvSpPr/>
          <p:nvPr/>
        </p:nvSpPr>
        <p:spPr>
          <a:xfrm>
            <a:off x="395151" y="4443235"/>
            <a:ext cx="2637708" cy="13755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omgaan met heterogene klassen</a:t>
            </a:r>
          </a:p>
        </p:txBody>
      </p:sp>
      <p:pic>
        <p:nvPicPr>
          <p:cNvPr id="11" name="Picture 10" descr="A black circle on a blue background&#10;&#10;Description automatically generated">
            <a:extLst>
              <a:ext uri="{FF2B5EF4-FFF2-40B4-BE49-F238E27FC236}">
                <a16:creationId xmlns:a16="http://schemas.microsoft.com/office/drawing/2014/main" id="{7DE56636-72A2-4426-70F1-55718EEE7CB3}"/>
              </a:ext>
            </a:extLst>
          </p:cNvPr>
          <p:cNvPicPr>
            <a:picLocks noChangeAspect="1"/>
          </p:cNvPicPr>
          <p:nvPr/>
        </p:nvPicPr>
        <p:blipFill>
          <a:blip r:embed="rId19"/>
          <a:stretch>
            <a:fillRect/>
          </a:stretch>
        </p:blipFill>
        <p:spPr>
          <a:xfrm rot="16200000">
            <a:off x="963015" y="2527428"/>
            <a:ext cx="1081413" cy="1083675"/>
          </a:xfrm>
          <a:prstGeom prst="rect">
            <a:avLst/>
          </a:prstGeom>
        </p:spPr>
      </p:pic>
      <p:pic>
        <p:nvPicPr>
          <p:cNvPr id="13" name="Picture 12" descr="A purple and black logo&#10;&#10;Description automatically generated">
            <a:extLst>
              <a:ext uri="{FF2B5EF4-FFF2-40B4-BE49-F238E27FC236}">
                <a16:creationId xmlns:a16="http://schemas.microsoft.com/office/drawing/2014/main" id="{5208B1CE-99BB-6648-2524-64D6275B27CF}"/>
              </a:ext>
            </a:extLst>
          </p:cNvPr>
          <p:cNvPicPr>
            <a:picLocks noChangeAspect="1"/>
          </p:cNvPicPr>
          <p:nvPr/>
        </p:nvPicPr>
        <p:blipFill>
          <a:blip r:embed="rId20"/>
          <a:stretch>
            <a:fillRect/>
          </a:stretch>
        </p:blipFill>
        <p:spPr>
          <a:xfrm rot="10800000">
            <a:off x="1564306" y="2944020"/>
            <a:ext cx="1201760" cy="1201760"/>
          </a:xfrm>
          <a:prstGeom prst="rect">
            <a:avLst/>
          </a:prstGeom>
        </p:spPr>
      </p:pic>
      <p:pic>
        <p:nvPicPr>
          <p:cNvPr id="18" name="Afbeelding 17" descr="Afbeelding met schermopname, cirkel, Graphics, Kleurrijkheid&#10;&#10;Automatisch gegenereerde beschrijving">
            <a:extLst>
              <a:ext uri="{FF2B5EF4-FFF2-40B4-BE49-F238E27FC236}">
                <a16:creationId xmlns:a16="http://schemas.microsoft.com/office/drawing/2014/main" id="{FC481C72-10D3-0F75-1563-811D3EC926EE}"/>
              </a:ext>
            </a:extLst>
          </p:cNvPr>
          <p:cNvPicPr>
            <a:picLocks noChangeAspect="1"/>
          </p:cNvPicPr>
          <p:nvPr/>
        </p:nvPicPr>
        <p:blipFill>
          <a:blip r:embed="rId21"/>
          <a:stretch>
            <a:fillRect/>
          </a:stretch>
        </p:blipFill>
        <p:spPr>
          <a:xfrm>
            <a:off x="621276" y="2514973"/>
            <a:ext cx="1869247" cy="1869247"/>
          </a:xfrm>
          <a:prstGeom prst="rect">
            <a:avLst/>
          </a:prstGeom>
        </p:spPr>
      </p:pic>
    </p:spTree>
    <p:extLst>
      <p:ext uri="{BB962C8B-B14F-4D97-AF65-F5344CB8AC3E}">
        <p14:creationId xmlns:p14="http://schemas.microsoft.com/office/powerpoint/2010/main" val="3885583516"/>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 fill="hold"/>
                                        <p:tgtEl>
                                          <p:spTgt spid="11"/>
                                        </p:tgtEl>
                                        <p:attrNameLst>
                                          <p:attrName>ppt_x</p:attrName>
                                        </p:attrNameLst>
                                      </p:cBhvr>
                                      <p:tavLst>
                                        <p:tav tm="0">
                                          <p:val>
                                            <p:strVal val="#ppt_x"/>
                                          </p:val>
                                        </p:tav>
                                        <p:tav tm="100000">
                                          <p:val>
                                            <p:strVal val="#ppt_x"/>
                                          </p:val>
                                        </p:tav>
                                      </p:tavLst>
                                    </p:anim>
                                    <p:anim calcmode="lin" valueType="num">
                                      <p:cBhvr additive="base">
                                        <p:cTn id="8" dur="3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300" fill="hold"/>
                                        <p:tgtEl>
                                          <p:spTgt spid="18"/>
                                        </p:tgtEl>
                                        <p:attrNameLst>
                                          <p:attrName>ppt_x</p:attrName>
                                        </p:attrNameLst>
                                      </p:cBhvr>
                                      <p:tavLst>
                                        <p:tav tm="0">
                                          <p:val>
                                            <p:strVal val="#ppt_x"/>
                                          </p:val>
                                        </p:tav>
                                        <p:tav tm="100000">
                                          <p:val>
                                            <p:strVal val="#ppt_x"/>
                                          </p:val>
                                        </p:tav>
                                      </p:tavLst>
                                    </p:anim>
                                    <p:anim calcmode="lin" valueType="num">
                                      <p:cBhvr additive="base">
                                        <p:cTn id="12" dur="3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3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 fill="hold"/>
                                        <p:tgtEl>
                                          <p:spTgt spid="13"/>
                                        </p:tgtEl>
                                        <p:attrNameLst>
                                          <p:attrName>ppt_x</p:attrName>
                                        </p:attrNameLst>
                                      </p:cBhvr>
                                      <p:tavLst>
                                        <p:tav tm="0">
                                          <p:val>
                                            <p:strVal val="#ppt_x"/>
                                          </p:val>
                                        </p:tav>
                                        <p:tav tm="100000">
                                          <p:val>
                                            <p:strVal val="#ppt_x"/>
                                          </p:val>
                                        </p:tav>
                                      </p:tavLst>
                                    </p:anim>
                                    <p:anim calcmode="lin" valueType="num">
                                      <p:cBhvr additive="base">
                                        <p:cTn id="16" dur="3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4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 fill="hold"/>
                                        <p:tgtEl>
                                          <p:spTgt spid="15"/>
                                        </p:tgtEl>
                                        <p:attrNameLst>
                                          <p:attrName>ppt_x</p:attrName>
                                        </p:attrNameLst>
                                      </p:cBhvr>
                                      <p:tavLst>
                                        <p:tav tm="0">
                                          <p:val>
                                            <p:strVal val="#ppt_x"/>
                                          </p:val>
                                        </p:tav>
                                        <p:tav tm="100000">
                                          <p:val>
                                            <p:strVal val="#ppt_x"/>
                                          </p:val>
                                        </p:tav>
                                      </p:tavLst>
                                    </p:anim>
                                    <p:anim calcmode="lin" valueType="num">
                                      <p:cBhvr additive="base">
                                        <p:cTn id="20" dur="3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 fill="hold"/>
                                        <p:tgtEl>
                                          <p:spTgt spid="6"/>
                                        </p:tgtEl>
                                        <p:attrNameLst>
                                          <p:attrName>ppt_x</p:attrName>
                                        </p:attrNameLst>
                                      </p:cBhvr>
                                      <p:tavLst>
                                        <p:tav tm="0">
                                          <p:val>
                                            <p:strVal val="#ppt_x"/>
                                          </p:val>
                                        </p:tav>
                                        <p:tav tm="100000">
                                          <p:val>
                                            <p:strVal val="#ppt_x"/>
                                          </p:val>
                                        </p:tav>
                                      </p:tavLst>
                                    </p:anim>
                                    <p:anim calcmode="lin" valueType="num">
                                      <p:cBhvr additive="base">
                                        <p:cTn id="24" dur="3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6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 fill="hold"/>
                                        <p:tgtEl>
                                          <p:spTgt spid="12"/>
                                        </p:tgtEl>
                                        <p:attrNameLst>
                                          <p:attrName>ppt_x</p:attrName>
                                        </p:attrNameLst>
                                      </p:cBhvr>
                                      <p:tavLst>
                                        <p:tav tm="0">
                                          <p:val>
                                            <p:strVal val="#ppt_x"/>
                                          </p:val>
                                        </p:tav>
                                        <p:tav tm="100000">
                                          <p:val>
                                            <p:strVal val="#ppt_x"/>
                                          </p:val>
                                        </p:tav>
                                      </p:tavLst>
                                    </p:anim>
                                    <p:anim calcmode="lin" valueType="num">
                                      <p:cBhvr additive="base">
                                        <p:cTn id="28" dur="3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70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 fill="hold"/>
                                        <p:tgtEl>
                                          <p:spTgt spid="7"/>
                                        </p:tgtEl>
                                        <p:attrNameLst>
                                          <p:attrName>ppt_x</p:attrName>
                                        </p:attrNameLst>
                                      </p:cBhvr>
                                      <p:tavLst>
                                        <p:tav tm="0">
                                          <p:val>
                                            <p:strVal val="#ppt_x"/>
                                          </p:val>
                                        </p:tav>
                                        <p:tav tm="100000">
                                          <p:val>
                                            <p:strVal val="#ppt_x"/>
                                          </p:val>
                                        </p:tav>
                                      </p:tavLst>
                                    </p:anim>
                                    <p:anim calcmode="lin" valueType="num">
                                      <p:cBhvr additive="base">
                                        <p:cTn id="32" dur="3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8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 fill="hold"/>
                                        <p:tgtEl>
                                          <p:spTgt spid="17"/>
                                        </p:tgtEl>
                                        <p:attrNameLst>
                                          <p:attrName>ppt_x</p:attrName>
                                        </p:attrNameLst>
                                      </p:cBhvr>
                                      <p:tavLst>
                                        <p:tav tm="0">
                                          <p:val>
                                            <p:strVal val="#ppt_x"/>
                                          </p:val>
                                        </p:tav>
                                        <p:tav tm="100000">
                                          <p:val>
                                            <p:strVal val="#ppt_x"/>
                                          </p:val>
                                        </p:tav>
                                      </p:tavLst>
                                    </p:anim>
                                    <p:anim calcmode="lin" valueType="num">
                                      <p:cBhvr additive="base">
                                        <p:cTn id="36" dur="3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nodeType="withEffect">
                                  <p:stCondLst>
                                    <p:cond delay="9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300" fill="hold"/>
                                        <p:tgtEl>
                                          <p:spTgt spid="51"/>
                                        </p:tgtEl>
                                        <p:attrNameLst>
                                          <p:attrName>ppt_x</p:attrName>
                                        </p:attrNameLst>
                                      </p:cBhvr>
                                      <p:tavLst>
                                        <p:tav tm="0">
                                          <p:val>
                                            <p:strVal val="#ppt_x"/>
                                          </p:val>
                                        </p:tav>
                                        <p:tav tm="100000">
                                          <p:val>
                                            <p:strVal val="#ppt_x"/>
                                          </p:val>
                                        </p:tav>
                                      </p:tavLst>
                                    </p:anim>
                                    <p:anim calcmode="lin" valueType="num">
                                      <p:cBhvr additive="base">
                                        <p:cTn id="40" dur="30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10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300" fill="hold"/>
                                        <p:tgtEl>
                                          <p:spTgt spid="57"/>
                                        </p:tgtEl>
                                        <p:attrNameLst>
                                          <p:attrName>ppt_x</p:attrName>
                                        </p:attrNameLst>
                                      </p:cBhvr>
                                      <p:tavLst>
                                        <p:tav tm="0">
                                          <p:val>
                                            <p:strVal val="#ppt_x"/>
                                          </p:val>
                                        </p:tav>
                                        <p:tav tm="100000">
                                          <p:val>
                                            <p:strVal val="#ppt_x"/>
                                          </p:val>
                                        </p:tav>
                                      </p:tavLst>
                                    </p:anim>
                                    <p:anim calcmode="lin" valueType="num">
                                      <p:cBhvr additive="base">
                                        <p:cTn id="44" dur="300" fill="hold"/>
                                        <p:tgtEl>
                                          <p:spTgt spid="57"/>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110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300" fill="hold"/>
                                        <p:tgtEl>
                                          <p:spTgt spid="58"/>
                                        </p:tgtEl>
                                        <p:attrNameLst>
                                          <p:attrName>ppt_x</p:attrName>
                                        </p:attrNameLst>
                                      </p:cBhvr>
                                      <p:tavLst>
                                        <p:tav tm="0">
                                          <p:val>
                                            <p:strVal val="#ppt_x"/>
                                          </p:val>
                                        </p:tav>
                                        <p:tav tm="100000">
                                          <p:val>
                                            <p:strVal val="#ppt_x"/>
                                          </p:val>
                                        </p:tav>
                                      </p:tavLst>
                                    </p:anim>
                                    <p:anim calcmode="lin" valueType="num">
                                      <p:cBhvr additive="base">
                                        <p:cTn id="48" dur="300" fill="hold"/>
                                        <p:tgtEl>
                                          <p:spTgt spid="58"/>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120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300" fill="hold"/>
                                        <p:tgtEl>
                                          <p:spTgt spid="48"/>
                                        </p:tgtEl>
                                        <p:attrNameLst>
                                          <p:attrName>ppt_x</p:attrName>
                                        </p:attrNameLst>
                                      </p:cBhvr>
                                      <p:tavLst>
                                        <p:tav tm="0">
                                          <p:val>
                                            <p:strVal val="#ppt_x"/>
                                          </p:val>
                                        </p:tav>
                                        <p:tav tm="100000">
                                          <p:val>
                                            <p:strVal val="#ppt_x"/>
                                          </p:val>
                                        </p:tav>
                                      </p:tavLst>
                                    </p:anim>
                                    <p:anim calcmode="lin" valueType="num">
                                      <p:cBhvr additive="base">
                                        <p:cTn id="52" dur="300" fill="hold"/>
                                        <p:tgtEl>
                                          <p:spTgt spid="48"/>
                                        </p:tgtEl>
                                        <p:attrNameLst>
                                          <p:attrName>ppt_y</p:attrName>
                                        </p:attrNameLst>
                                      </p:cBhvr>
                                      <p:tavLst>
                                        <p:tav tm="0">
                                          <p:val>
                                            <p:strVal val="1+#ppt_h/2"/>
                                          </p:val>
                                        </p:tav>
                                        <p:tav tm="100000">
                                          <p:val>
                                            <p:strVal val="#ppt_y"/>
                                          </p:val>
                                        </p:tav>
                                      </p:tavLst>
                                    </p:anim>
                                  </p:childTnLst>
                                </p:cTn>
                              </p:par>
                              <p:par>
                                <p:cTn id="53" presetID="2" presetClass="entr" presetSubtype="4" accel="50000" decel="50000" fill="hold" nodeType="withEffect">
                                  <p:stCondLst>
                                    <p:cond delay="1300"/>
                                  </p:stCondLst>
                                  <p:childTnLst>
                                    <p:set>
                                      <p:cBhvr>
                                        <p:cTn id="54" dur="1" fill="hold">
                                          <p:stCondLst>
                                            <p:cond delay="0"/>
                                          </p:stCondLst>
                                        </p:cTn>
                                        <p:tgtEl>
                                          <p:spTgt spid="55"/>
                                        </p:tgtEl>
                                        <p:attrNameLst>
                                          <p:attrName>style.visibility</p:attrName>
                                        </p:attrNameLst>
                                      </p:cBhvr>
                                      <p:to>
                                        <p:strVal val="visible"/>
                                      </p:to>
                                    </p:set>
                                    <p:anim calcmode="lin" valueType="num">
                                      <p:cBhvr additive="base">
                                        <p:cTn id="55" dur="300" fill="hold"/>
                                        <p:tgtEl>
                                          <p:spTgt spid="55"/>
                                        </p:tgtEl>
                                        <p:attrNameLst>
                                          <p:attrName>ppt_x</p:attrName>
                                        </p:attrNameLst>
                                      </p:cBhvr>
                                      <p:tavLst>
                                        <p:tav tm="0">
                                          <p:val>
                                            <p:strVal val="#ppt_x"/>
                                          </p:val>
                                        </p:tav>
                                        <p:tav tm="100000">
                                          <p:val>
                                            <p:strVal val="#ppt_x"/>
                                          </p:val>
                                        </p:tav>
                                      </p:tavLst>
                                    </p:anim>
                                    <p:anim calcmode="lin" valueType="num">
                                      <p:cBhvr additive="base">
                                        <p:cTn id="56" dur="300" fill="hold"/>
                                        <p:tgtEl>
                                          <p:spTgt spid="55"/>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nodeType="withEffect">
                                  <p:stCondLst>
                                    <p:cond delay="140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300" fill="hold"/>
                                        <p:tgtEl>
                                          <p:spTgt spid="31"/>
                                        </p:tgtEl>
                                        <p:attrNameLst>
                                          <p:attrName>ppt_x</p:attrName>
                                        </p:attrNameLst>
                                      </p:cBhvr>
                                      <p:tavLst>
                                        <p:tav tm="0">
                                          <p:val>
                                            <p:strVal val="#ppt_x"/>
                                          </p:val>
                                        </p:tav>
                                        <p:tav tm="100000">
                                          <p:val>
                                            <p:strVal val="#ppt_x"/>
                                          </p:val>
                                        </p:tav>
                                      </p:tavLst>
                                    </p:anim>
                                    <p:anim calcmode="lin" valueType="num">
                                      <p:cBhvr additive="base">
                                        <p:cTn id="60" dur="300" fill="hold"/>
                                        <p:tgtEl>
                                          <p:spTgt spid="31"/>
                                        </p:tgtEl>
                                        <p:attrNameLst>
                                          <p:attrName>ppt_y</p:attrName>
                                        </p:attrNameLst>
                                      </p:cBhvr>
                                      <p:tavLst>
                                        <p:tav tm="0">
                                          <p:val>
                                            <p:strVal val="1+#ppt_h/2"/>
                                          </p:val>
                                        </p:tav>
                                        <p:tav tm="100000">
                                          <p:val>
                                            <p:strVal val="#ppt_y"/>
                                          </p:val>
                                        </p:tav>
                                      </p:tavLst>
                                    </p:anim>
                                  </p:childTnLst>
                                </p:cTn>
                              </p:par>
                              <p:par>
                                <p:cTn id="61" presetID="2" presetClass="entr" presetSubtype="4" accel="50000" decel="50000" fill="hold" nodeType="withEffect">
                                  <p:stCondLst>
                                    <p:cond delay="150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 fill="hold"/>
                                        <p:tgtEl>
                                          <p:spTgt spid="29"/>
                                        </p:tgtEl>
                                        <p:attrNameLst>
                                          <p:attrName>ppt_x</p:attrName>
                                        </p:attrNameLst>
                                      </p:cBhvr>
                                      <p:tavLst>
                                        <p:tav tm="0">
                                          <p:val>
                                            <p:strVal val="#ppt_x"/>
                                          </p:val>
                                        </p:tav>
                                        <p:tav tm="100000">
                                          <p:val>
                                            <p:strVal val="#ppt_x"/>
                                          </p:val>
                                        </p:tav>
                                      </p:tavLst>
                                    </p:anim>
                                    <p:anim calcmode="lin" valueType="num">
                                      <p:cBhvr additive="base">
                                        <p:cTn id="64" dur="300" fill="hold"/>
                                        <p:tgtEl>
                                          <p:spTgt spid="29"/>
                                        </p:tgtEl>
                                        <p:attrNameLst>
                                          <p:attrName>ppt_y</p:attrName>
                                        </p:attrNameLst>
                                      </p:cBhvr>
                                      <p:tavLst>
                                        <p:tav tm="0">
                                          <p:val>
                                            <p:strVal val="1+#ppt_h/2"/>
                                          </p:val>
                                        </p:tav>
                                        <p:tav tm="100000">
                                          <p:val>
                                            <p:strVal val="#ppt_y"/>
                                          </p:val>
                                        </p:tav>
                                      </p:tavLst>
                                    </p:anim>
                                  </p:childTnLst>
                                </p:cTn>
                              </p:par>
                              <p:par>
                                <p:cTn id="65" presetID="2" presetClass="entr" presetSubtype="4" accel="50000" decel="50000" fill="hold" nodeType="withEffect">
                                  <p:stCondLst>
                                    <p:cond delay="160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 fill="hold"/>
                                        <p:tgtEl>
                                          <p:spTgt spid="23"/>
                                        </p:tgtEl>
                                        <p:attrNameLst>
                                          <p:attrName>ppt_x</p:attrName>
                                        </p:attrNameLst>
                                      </p:cBhvr>
                                      <p:tavLst>
                                        <p:tav tm="0">
                                          <p:val>
                                            <p:strVal val="#ppt_x"/>
                                          </p:val>
                                        </p:tav>
                                        <p:tav tm="100000">
                                          <p:val>
                                            <p:strVal val="#ppt_x"/>
                                          </p:val>
                                        </p:tav>
                                      </p:tavLst>
                                    </p:anim>
                                    <p:anim calcmode="lin" valueType="num">
                                      <p:cBhvr additive="base">
                                        <p:cTn id="68" dur="300" fill="hold"/>
                                        <p:tgtEl>
                                          <p:spTgt spid="23"/>
                                        </p:tgtEl>
                                        <p:attrNameLst>
                                          <p:attrName>ppt_y</p:attrName>
                                        </p:attrNameLst>
                                      </p:cBhvr>
                                      <p:tavLst>
                                        <p:tav tm="0">
                                          <p:val>
                                            <p:strVal val="1+#ppt_h/2"/>
                                          </p:val>
                                        </p:tav>
                                        <p:tav tm="100000">
                                          <p:val>
                                            <p:strVal val="#ppt_y"/>
                                          </p:val>
                                        </p:tav>
                                      </p:tavLst>
                                    </p:anim>
                                  </p:childTnLst>
                                </p:cTn>
                              </p:par>
                              <p:par>
                                <p:cTn id="69" presetID="2" presetClass="entr" presetSubtype="4" accel="50000" decel="50000" fill="hold" nodeType="withEffect">
                                  <p:stCondLst>
                                    <p:cond delay="170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300" fill="hold"/>
                                        <p:tgtEl>
                                          <p:spTgt spid="25"/>
                                        </p:tgtEl>
                                        <p:attrNameLst>
                                          <p:attrName>ppt_x</p:attrName>
                                        </p:attrNameLst>
                                      </p:cBhvr>
                                      <p:tavLst>
                                        <p:tav tm="0">
                                          <p:val>
                                            <p:strVal val="#ppt_x"/>
                                          </p:val>
                                        </p:tav>
                                        <p:tav tm="100000">
                                          <p:val>
                                            <p:strVal val="#ppt_x"/>
                                          </p:val>
                                        </p:tav>
                                      </p:tavLst>
                                    </p:anim>
                                    <p:anim calcmode="lin" valueType="num">
                                      <p:cBhvr additive="base">
                                        <p:cTn id="72" dur="300" fill="hold"/>
                                        <p:tgtEl>
                                          <p:spTgt spid="25"/>
                                        </p:tgtEl>
                                        <p:attrNameLst>
                                          <p:attrName>ppt_y</p:attrName>
                                        </p:attrNameLst>
                                      </p:cBhvr>
                                      <p:tavLst>
                                        <p:tav tm="0">
                                          <p:val>
                                            <p:strVal val="1+#ppt_h/2"/>
                                          </p:val>
                                        </p:tav>
                                        <p:tav tm="100000">
                                          <p:val>
                                            <p:strVal val="#ppt_y"/>
                                          </p:val>
                                        </p:tav>
                                      </p:tavLst>
                                    </p:anim>
                                  </p:childTnLst>
                                </p:cTn>
                              </p:par>
                              <p:par>
                                <p:cTn id="73" presetID="8" presetClass="emph" presetSubtype="0" accel="50000" decel="50000" fill="hold" nodeType="withEffect">
                                  <p:stCondLst>
                                    <p:cond delay="1000"/>
                                  </p:stCondLst>
                                  <p:childTnLst>
                                    <p:animRot by="5400000">
                                      <p:cBhvr>
                                        <p:cTn id="74" dur="500" fill="hold"/>
                                        <p:tgtEl>
                                          <p:spTgt spid="11"/>
                                        </p:tgtEl>
                                        <p:attrNameLst>
                                          <p:attrName>r</p:attrName>
                                        </p:attrNameLst>
                                      </p:cBhvr>
                                    </p:animRot>
                                  </p:childTnLst>
                                </p:cTn>
                              </p:par>
                              <p:par>
                                <p:cTn id="75" presetID="8" presetClass="emph" presetSubtype="0" accel="50000" decel="50000" fill="hold" nodeType="withEffect">
                                  <p:stCondLst>
                                    <p:cond delay="1100"/>
                                  </p:stCondLst>
                                  <p:childTnLst>
                                    <p:animRot by="-5400000">
                                      <p:cBhvr>
                                        <p:cTn id="76" dur="500" fill="hold"/>
                                        <p:tgtEl>
                                          <p:spTgt spid="13"/>
                                        </p:tgtEl>
                                        <p:attrNameLst>
                                          <p:attrName>r</p:attrName>
                                        </p:attrNameLst>
                                      </p:cBhvr>
                                    </p:animRot>
                                  </p:childTnLst>
                                </p:cTn>
                              </p:par>
                              <p:par>
                                <p:cTn id="77" presetID="8" presetClass="emph" presetSubtype="0" accel="50000" decel="50000" fill="hold" nodeType="withEffect">
                                  <p:stCondLst>
                                    <p:cond delay="1200"/>
                                  </p:stCondLst>
                                  <p:childTnLst>
                                    <p:animRot by="5400000">
                                      <p:cBhvr>
                                        <p:cTn id="78" dur="500" fill="hold"/>
                                        <p:tgtEl>
                                          <p:spTgt spid="15"/>
                                        </p:tgtEl>
                                        <p:attrNameLst>
                                          <p:attrName>r</p:attrName>
                                        </p:attrNameLst>
                                      </p:cBhvr>
                                    </p:animRot>
                                  </p:childTnLst>
                                </p:cTn>
                              </p:par>
                              <p:par>
                                <p:cTn id="79" presetID="8" presetClass="emph" presetSubtype="0" accel="50000" decel="50000" fill="hold" nodeType="withEffect">
                                  <p:stCondLst>
                                    <p:cond delay="1300"/>
                                  </p:stCondLst>
                                  <p:childTnLst>
                                    <p:animRot by="-5400000">
                                      <p:cBhvr>
                                        <p:cTn id="80" dur="500" fill="hold"/>
                                        <p:tgtEl>
                                          <p:spTgt spid="17"/>
                                        </p:tgtEl>
                                        <p:attrNameLst>
                                          <p:attrName>r</p:attrName>
                                        </p:attrNameLst>
                                      </p:cBhvr>
                                    </p:animRot>
                                  </p:childTnLst>
                                </p:cTn>
                              </p:par>
                              <p:par>
                                <p:cTn id="81" presetID="8" presetClass="emph" presetSubtype="0" accel="50000" decel="50000" fill="hold" nodeType="withEffect">
                                  <p:stCondLst>
                                    <p:cond delay="1400"/>
                                  </p:stCondLst>
                                  <p:childTnLst>
                                    <p:animRot by="5400000">
                                      <p:cBhvr>
                                        <p:cTn id="82" dur="500" fill="hold"/>
                                        <p:tgtEl>
                                          <p:spTgt spid="51"/>
                                        </p:tgtEl>
                                        <p:attrNameLst>
                                          <p:attrName>r</p:attrName>
                                        </p:attrNameLst>
                                      </p:cBhvr>
                                    </p:animRot>
                                  </p:childTnLst>
                                </p:cTn>
                              </p:par>
                              <p:par>
                                <p:cTn id="83" presetID="8" presetClass="emph" presetSubtype="0" accel="50000" decel="50000" fill="hold" nodeType="withEffect">
                                  <p:stCondLst>
                                    <p:cond delay="1500"/>
                                  </p:stCondLst>
                                  <p:childTnLst>
                                    <p:animRot by="-5400000">
                                      <p:cBhvr>
                                        <p:cTn id="84" dur="500" fill="hold"/>
                                        <p:tgtEl>
                                          <p:spTgt spid="55"/>
                                        </p:tgtEl>
                                        <p:attrNameLst>
                                          <p:attrName>r</p:attrName>
                                        </p:attrNameLst>
                                      </p:cBhvr>
                                    </p:animRot>
                                  </p:childTnLst>
                                </p:cTn>
                              </p:par>
                              <p:par>
                                <p:cTn id="85" presetID="8" presetClass="emph" presetSubtype="0" accel="50000" decel="50000" fill="hold" nodeType="withEffect">
                                  <p:stCondLst>
                                    <p:cond delay="1600"/>
                                  </p:stCondLst>
                                  <p:childTnLst>
                                    <p:animRot by="5400000">
                                      <p:cBhvr>
                                        <p:cTn id="86" dur="500" fill="hold"/>
                                        <p:tgtEl>
                                          <p:spTgt spid="31"/>
                                        </p:tgtEl>
                                        <p:attrNameLst>
                                          <p:attrName>r</p:attrName>
                                        </p:attrNameLst>
                                      </p:cBhvr>
                                    </p:animRot>
                                  </p:childTnLst>
                                </p:cTn>
                              </p:par>
                              <p:par>
                                <p:cTn id="87" presetID="8" presetClass="emph" presetSubtype="0" accel="50000" decel="50000" fill="hold" nodeType="withEffect">
                                  <p:stCondLst>
                                    <p:cond delay="1700"/>
                                  </p:stCondLst>
                                  <p:childTnLst>
                                    <p:animRot by="-5400000">
                                      <p:cBhvr>
                                        <p:cTn id="88" dur="500" fill="hold"/>
                                        <p:tgtEl>
                                          <p:spTgt spid="25"/>
                                        </p:tgtEl>
                                        <p:attrNameLst>
                                          <p:attrName>r</p:attrName>
                                        </p:attrNameLst>
                                      </p:cBhvr>
                                    </p:animRot>
                                  </p:childTnLst>
                                </p:cTn>
                              </p:par>
                            </p:childTnLst>
                          </p:cTn>
                        </p:par>
                        <p:par>
                          <p:cTn id="89" fill="hold">
                            <p:stCondLst>
                              <p:cond delay="2200"/>
                            </p:stCondLst>
                            <p:childTnLst>
                              <p:par>
                                <p:cTn id="90" presetID="10" presetClass="entr" presetSubtype="0"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500"/>
                                        <p:tgtEl>
                                          <p:spTgt spid="10"/>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fade">
                                      <p:cBhvr>
                                        <p:cTn id="95" dur="500"/>
                                        <p:tgtEl>
                                          <p:spTgt spid="39"/>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fade">
                                      <p:cBhvr>
                                        <p:cTn id="98" dur="500"/>
                                        <p:tgtEl>
                                          <p:spTgt spid="4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Effect transition="in" filter="fade">
                                      <p:cBhvr>
                                        <p:cTn id="10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0"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 name="Group 2">
            <a:extLst>
              <a:ext uri="{FF2B5EF4-FFF2-40B4-BE49-F238E27FC236}">
                <a16:creationId xmlns:a16="http://schemas.microsoft.com/office/drawing/2014/main" id="{71D6FC5C-562B-E858-0B27-63986F21FE1C}"/>
              </a:ext>
            </a:extLst>
          </p:cNvPr>
          <p:cNvGrpSpPr/>
          <p:nvPr/>
        </p:nvGrpSpPr>
        <p:grpSpPr>
          <a:xfrm>
            <a:off x="3258166" y="1997621"/>
            <a:ext cx="2592388" cy="4298050"/>
            <a:chOff x="3258166" y="1997621"/>
            <a:chExt cx="2592388" cy="4298050"/>
          </a:xfrm>
        </p:grpSpPr>
        <p:sp>
          <p:nvSpPr>
            <p:cNvPr id="39" name="Rounded Rectangle 38">
              <a:extLst>
                <a:ext uri="{FF2B5EF4-FFF2-40B4-BE49-F238E27FC236}">
                  <a16:creationId xmlns:a16="http://schemas.microsoft.com/office/drawing/2014/main" id="{7EDDD278-E031-DF0E-4DBB-E6A8922FE8F5}"/>
                </a:ext>
              </a:extLst>
            </p:cNvPr>
            <p:cNvSpPr/>
            <p:nvPr/>
          </p:nvSpPr>
          <p:spPr>
            <a:xfrm>
              <a:off x="3258166" y="4437812"/>
              <a:ext cx="2592388" cy="185785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leermotivatie, leerwinst en leervermogen van élke lerende maximaliseren</a:t>
              </a:r>
            </a:p>
            <a:p>
              <a:pPr algn="ctr">
                <a:lnSpc>
                  <a:spcPct val="90000"/>
                </a:lnSpc>
              </a:pPr>
              <a:endParaRPr lang="nl-NL" sz="2400">
                <a:solidFill>
                  <a:srgbClr val="C6004C"/>
                </a:solidFill>
                <a:latin typeface="Flanders Art Sans Medium" pitchFamily="2" charset="77"/>
              </a:endParaRPr>
            </a:p>
          </p:txBody>
        </p:sp>
        <p:pic>
          <p:nvPicPr>
            <p:cNvPr id="17" name="Picture 16" descr="A black and purple checkered pattern&#10;&#10;Description automatically generated">
              <a:extLst>
                <a:ext uri="{FF2B5EF4-FFF2-40B4-BE49-F238E27FC236}">
                  <a16:creationId xmlns:a16="http://schemas.microsoft.com/office/drawing/2014/main" id="{F9159957-22DC-8081-97C0-C308AEB84B19}"/>
                </a:ext>
              </a:extLst>
            </p:cNvPr>
            <p:cNvPicPr>
              <a:picLocks noChangeAspect="1"/>
            </p:cNvPicPr>
            <p:nvPr/>
          </p:nvPicPr>
          <p:blipFill>
            <a:blip r:embed="rId3"/>
            <a:stretch>
              <a:fillRect/>
            </a:stretch>
          </p:blipFill>
          <p:spPr>
            <a:xfrm>
              <a:off x="4618512" y="2591819"/>
              <a:ext cx="956594" cy="956594"/>
            </a:xfrm>
            <a:prstGeom prst="rect">
              <a:avLst/>
            </a:prstGeom>
          </p:spPr>
        </p:pic>
        <p:pic>
          <p:nvPicPr>
            <p:cNvPr id="15" name="Picture 14" descr="A blue and black logo&#10;&#10;Description automatically generated">
              <a:extLst>
                <a:ext uri="{FF2B5EF4-FFF2-40B4-BE49-F238E27FC236}">
                  <a16:creationId xmlns:a16="http://schemas.microsoft.com/office/drawing/2014/main" id="{549DD05D-1453-ED9C-D778-422C193082D7}"/>
                </a:ext>
              </a:extLst>
            </p:cNvPr>
            <p:cNvPicPr>
              <a:picLocks noChangeAspect="1"/>
            </p:cNvPicPr>
            <p:nvPr/>
          </p:nvPicPr>
          <p:blipFill>
            <a:blip r:embed="rId4"/>
            <a:stretch>
              <a:fillRect/>
            </a:stretch>
          </p:blipFill>
          <p:spPr>
            <a:xfrm>
              <a:off x="3559013" y="2824444"/>
              <a:ext cx="1257468" cy="1257468"/>
            </a:xfrm>
            <a:prstGeom prst="rect">
              <a:avLst/>
            </a:prstGeom>
          </p:spPr>
        </p:pic>
        <p:pic>
          <p:nvPicPr>
            <p:cNvPr id="6" name="Graphic 5">
              <a:extLst>
                <a:ext uri="{FF2B5EF4-FFF2-40B4-BE49-F238E27FC236}">
                  <a16:creationId xmlns:a16="http://schemas.microsoft.com/office/drawing/2014/main" id="{CADC0C9B-F418-CDCF-CEAA-589475F0261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803355" y="2468357"/>
              <a:ext cx="1101484" cy="949555"/>
            </a:xfrm>
            <a:prstGeom prst="rect">
              <a:avLst/>
            </a:prstGeom>
          </p:spPr>
        </p:pic>
        <p:pic>
          <p:nvPicPr>
            <p:cNvPr id="7" name="Graphic 6">
              <a:extLst>
                <a:ext uri="{FF2B5EF4-FFF2-40B4-BE49-F238E27FC236}">
                  <a16:creationId xmlns:a16="http://schemas.microsoft.com/office/drawing/2014/main" id="{E86FA901-A57D-FCC8-9D54-28E68611CC5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72368" y="2850916"/>
              <a:ext cx="1101484" cy="949555"/>
            </a:xfrm>
            <a:prstGeom prst="rect">
              <a:avLst/>
            </a:prstGeom>
          </p:spPr>
        </p:pic>
        <p:pic>
          <p:nvPicPr>
            <p:cNvPr id="12" name="Graphic 11">
              <a:extLst>
                <a:ext uri="{FF2B5EF4-FFF2-40B4-BE49-F238E27FC236}">
                  <a16:creationId xmlns:a16="http://schemas.microsoft.com/office/drawing/2014/main" id="{C16001B9-462B-BD8C-372C-5FD0182C4D4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84830" y="1997621"/>
              <a:ext cx="731275" cy="1218792"/>
            </a:xfrm>
            <a:prstGeom prst="rect">
              <a:avLst/>
            </a:prstGeom>
          </p:spPr>
        </p:pic>
      </p:grpSp>
      <p:grpSp>
        <p:nvGrpSpPr>
          <p:cNvPr id="8" name="Group 7">
            <a:extLst>
              <a:ext uri="{FF2B5EF4-FFF2-40B4-BE49-F238E27FC236}">
                <a16:creationId xmlns:a16="http://schemas.microsoft.com/office/drawing/2014/main" id="{4CC75B74-D029-6B81-C166-A6B060D1E515}"/>
              </a:ext>
            </a:extLst>
          </p:cNvPr>
          <p:cNvGrpSpPr/>
          <p:nvPr/>
        </p:nvGrpSpPr>
        <p:grpSpPr>
          <a:xfrm>
            <a:off x="9242712" y="2137074"/>
            <a:ext cx="2637708" cy="3666562"/>
            <a:chOff x="9242712" y="2137074"/>
            <a:chExt cx="2637708" cy="3666562"/>
          </a:xfrm>
        </p:grpSpPr>
        <p:sp>
          <p:nvSpPr>
            <p:cNvPr id="41" name="Rounded Rectangle 40">
              <a:extLst>
                <a:ext uri="{FF2B5EF4-FFF2-40B4-BE49-F238E27FC236}">
                  <a16:creationId xmlns:a16="http://schemas.microsoft.com/office/drawing/2014/main" id="{91F6AB22-AD29-0C11-FD3D-014CD3DBF7A5}"/>
                </a:ext>
              </a:extLst>
            </p:cNvPr>
            <p:cNvSpPr/>
            <p:nvPr/>
          </p:nvSpPr>
          <p:spPr>
            <a:xfrm>
              <a:off x="9242712" y="4428076"/>
              <a:ext cx="2637708" cy="13755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excellente leerlingen voldoende uitdagen</a:t>
              </a:r>
            </a:p>
          </p:txBody>
        </p:sp>
        <p:pic>
          <p:nvPicPr>
            <p:cNvPr id="23" name="Graphic 22">
              <a:extLst>
                <a:ext uri="{FF2B5EF4-FFF2-40B4-BE49-F238E27FC236}">
                  <a16:creationId xmlns:a16="http://schemas.microsoft.com/office/drawing/2014/main" id="{1420E284-EBC2-7BD1-8A69-75E7F1A948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71259" y="2137074"/>
              <a:ext cx="731275" cy="1218792"/>
            </a:xfrm>
            <a:prstGeom prst="rect">
              <a:avLst/>
            </a:prstGeom>
          </p:spPr>
        </p:pic>
        <p:pic>
          <p:nvPicPr>
            <p:cNvPr id="25" name="Picture 24" descr="A black diamond on a blue background&#10;&#10;Description automatically generated">
              <a:extLst>
                <a:ext uri="{FF2B5EF4-FFF2-40B4-BE49-F238E27FC236}">
                  <a16:creationId xmlns:a16="http://schemas.microsoft.com/office/drawing/2014/main" id="{406D3228-20EC-DF04-1F83-2FE07482136B}"/>
                </a:ext>
              </a:extLst>
            </p:cNvPr>
            <p:cNvPicPr>
              <a:picLocks noChangeAspect="1"/>
            </p:cNvPicPr>
            <p:nvPr/>
          </p:nvPicPr>
          <p:blipFill>
            <a:blip r:embed="rId9"/>
            <a:stretch>
              <a:fillRect/>
            </a:stretch>
          </p:blipFill>
          <p:spPr>
            <a:xfrm>
              <a:off x="10131879" y="2816837"/>
              <a:ext cx="1268558" cy="1268558"/>
            </a:xfrm>
            <a:prstGeom prst="rect">
              <a:avLst/>
            </a:prstGeom>
          </p:spPr>
        </p:pic>
        <p:pic>
          <p:nvPicPr>
            <p:cNvPr id="31" name="Picture 30" descr="A purple and black circle&#10;&#10;Description automatically generated">
              <a:extLst>
                <a:ext uri="{FF2B5EF4-FFF2-40B4-BE49-F238E27FC236}">
                  <a16:creationId xmlns:a16="http://schemas.microsoft.com/office/drawing/2014/main" id="{9687C709-94C8-870C-D9AF-899B2CC34CEB}"/>
                </a:ext>
              </a:extLst>
            </p:cNvPr>
            <p:cNvPicPr>
              <a:picLocks noChangeAspect="1"/>
            </p:cNvPicPr>
            <p:nvPr/>
          </p:nvPicPr>
          <p:blipFill>
            <a:blip r:embed="rId10"/>
            <a:stretch>
              <a:fillRect/>
            </a:stretch>
          </p:blipFill>
          <p:spPr>
            <a:xfrm rot="16200000">
              <a:off x="9534453" y="2709262"/>
              <a:ext cx="1048524" cy="1048524"/>
            </a:xfrm>
            <a:prstGeom prst="rect">
              <a:avLst/>
            </a:prstGeom>
          </p:spPr>
        </p:pic>
        <p:pic>
          <p:nvPicPr>
            <p:cNvPr id="29" name="Graphic 28">
              <a:extLst>
                <a:ext uri="{FF2B5EF4-FFF2-40B4-BE49-F238E27FC236}">
                  <a16:creationId xmlns:a16="http://schemas.microsoft.com/office/drawing/2014/main" id="{B7542AA0-80E7-EC29-85F4-8B15596188D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906791" y="2638163"/>
              <a:ext cx="1314555" cy="1363242"/>
            </a:xfrm>
            <a:prstGeom prst="rect">
              <a:avLst/>
            </a:prstGeom>
          </p:spPr>
        </p:pic>
      </p:grpSp>
      <p:sp>
        <p:nvSpPr>
          <p:cNvPr id="33" name="TextBox 32">
            <a:extLst>
              <a:ext uri="{FF2B5EF4-FFF2-40B4-BE49-F238E27FC236}">
                <a16:creationId xmlns:a16="http://schemas.microsoft.com/office/drawing/2014/main" id="{A54A9B15-004C-D3EB-2737-2DD807AA770F}"/>
              </a:ext>
            </a:extLst>
          </p:cNvPr>
          <p:cNvSpPr txBox="1"/>
          <p:nvPr/>
        </p:nvSpPr>
        <p:spPr>
          <a:xfrm>
            <a:off x="0" y="798154"/>
            <a:ext cx="12192001" cy="995081"/>
          </a:xfrm>
          <a:prstGeom prst="rect">
            <a:avLst/>
          </a:prstGeom>
          <a:noFill/>
          <a:effectLst/>
        </p:spPr>
        <p:txBody>
          <a:bodyPr wrap="square" lIns="0" tIns="0" rIns="0" bIns="0" rtlCol="0">
            <a:spAutoFit/>
          </a:bodyPr>
          <a:lstStyle/>
          <a:p>
            <a:pPr algn="ctr">
              <a:lnSpc>
                <a:spcPct val="80000"/>
              </a:lnSpc>
            </a:pPr>
            <a:r>
              <a:rPr lang="en-BE" sz="8000" b="1" spc="-200">
                <a:solidFill>
                  <a:srgbClr val="7BC8C4"/>
                </a:solidFill>
                <a:latin typeface="Flanders Art Sans Black" pitchFamily="2" charset="77"/>
              </a:rPr>
              <a:t>UITDAGINGEN	</a:t>
            </a:r>
          </a:p>
        </p:txBody>
      </p:sp>
      <p:grpSp>
        <p:nvGrpSpPr>
          <p:cNvPr id="5" name="Group 4">
            <a:extLst>
              <a:ext uri="{FF2B5EF4-FFF2-40B4-BE49-F238E27FC236}">
                <a16:creationId xmlns:a16="http://schemas.microsoft.com/office/drawing/2014/main" id="{08243ACD-2169-09C7-C394-6B385DA9A3FB}"/>
              </a:ext>
            </a:extLst>
          </p:cNvPr>
          <p:cNvGrpSpPr/>
          <p:nvPr/>
        </p:nvGrpSpPr>
        <p:grpSpPr>
          <a:xfrm>
            <a:off x="6556843" y="2256730"/>
            <a:ext cx="2177924" cy="3745751"/>
            <a:chOff x="6556843" y="2256730"/>
            <a:chExt cx="2177924" cy="3745751"/>
          </a:xfrm>
        </p:grpSpPr>
        <p:sp>
          <p:nvSpPr>
            <p:cNvPr id="40" name="Rounded Rectangle 39">
              <a:extLst>
                <a:ext uri="{FF2B5EF4-FFF2-40B4-BE49-F238E27FC236}">
                  <a16:creationId xmlns:a16="http://schemas.microsoft.com/office/drawing/2014/main" id="{CAC3E551-772E-B395-F040-4C469CAE1F24}"/>
                </a:ext>
              </a:extLst>
            </p:cNvPr>
            <p:cNvSpPr/>
            <p:nvPr/>
          </p:nvSpPr>
          <p:spPr>
            <a:xfrm>
              <a:off x="6639717" y="4436421"/>
              <a:ext cx="2082350" cy="15660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inspelen op leerbehoeftes van laag-presteerders</a:t>
              </a:r>
            </a:p>
            <a:p>
              <a:pPr algn="ctr">
                <a:lnSpc>
                  <a:spcPct val="90000"/>
                </a:lnSpc>
              </a:pPr>
              <a:endParaRPr lang="nl-NL" sz="2400">
                <a:solidFill>
                  <a:srgbClr val="C6004C"/>
                </a:solidFill>
                <a:latin typeface="Flanders Art Sans Medium" pitchFamily="2" charset="77"/>
              </a:endParaRPr>
            </a:p>
          </p:txBody>
        </p:sp>
        <p:pic>
          <p:nvPicPr>
            <p:cNvPr id="51" name="Picture 50" descr="A black diamond on a blue background&#10;&#10;Description automatically generated">
              <a:extLst>
                <a:ext uri="{FF2B5EF4-FFF2-40B4-BE49-F238E27FC236}">
                  <a16:creationId xmlns:a16="http://schemas.microsoft.com/office/drawing/2014/main" id="{8E10D479-537F-52E8-4550-7B956E4E1701}"/>
                </a:ext>
              </a:extLst>
            </p:cNvPr>
            <p:cNvPicPr>
              <a:picLocks noChangeAspect="1"/>
            </p:cNvPicPr>
            <p:nvPr/>
          </p:nvPicPr>
          <p:blipFill>
            <a:blip r:embed="rId13"/>
            <a:stretch>
              <a:fillRect/>
            </a:stretch>
          </p:blipFill>
          <p:spPr>
            <a:xfrm>
              <a:off x="6556843" y="2256730"/>
              <a:ext cx="1257468" cy="1260098"/>
            </a:xfrm>
            <a:prstGeom prst="rect">
              <a:avLst/>
            </a:prstGeom>
          </p:spPr>
        </p:pic>
        <p:pic>
          <p:nvPicPr>
            <p:cNvPr id="55" name="Picture 54" descr="A purple and black chevron pattern&#10;&#10;Description automatically generated">
              <a:extLst>
                <a:ext uri="{FF2B5EF4-FFF2-40B4-BE49-F238E27FC236}">
                  <a16:creationId xmlns:a16="http://schemas.microsoft.com/office/drawing/2014/main" id="{747D02E0-9ACE-D594-4E6D-1EFB9C895D32}"/>
                </a:ext>
              </a:extLst>
            </p:cNvPr>
            <p:cNvPicPr>
              <a:picLocks noChangeAspect="1"/>
            </p:cNvPicPr>
            <p:nvPr/>
          </p:nvPicPr>
          <p:blipFill>
            <a:blip r:embed="rId14"/>
            <a:stretch>
              <a:fillRect/>
            </a:stretch>
          </p:blipFill>
          <p:spPr>
            <a:xfrm rot="16200000">
              <a:off x="7604673" y="2963426"/>
              <a:ext cx="1128914" cy="1131275"/>
            </a:xfrm>
            <a:prstGeom prst="rect">
              <a:avLst/>
            </a:prstGeom>
          </p:spPr>
        </p:pic>
        <p:pic>
          <p:nvPicPr>
            <p:cNvPr id="57" name="Graphic 56">
              <a:extLst>
                <a:ext uri="{FF2B5EF4-FFF2-40B4-BE49-F238E27FC236}">
                  <a16:creationId xmlns:a16="http://schemas.microsoft.com/office/drawing/2014/main" id="{68771A67-8375-46BD-630C-627512004A51}"/>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r="62297" b="29337"/>
            <a:stretch/>
          </p:blipFill>
          <p:spPr>
            <a:xfrm>
              <a:off x="6956574" y="2485298"/>
              <a:ext cx="530934" cy="995081"/>
            </a:xfrm>
            <a:prstGeom prst="rect">
              <a:avLst/>
            </a:prstGeom>
          </p:spPr>
        </p:pic>
        <p:pic>
          <p:nvPicPr>
            <p:cNvPr id="48" name="Graphic 47">
              <a:extLst>
                <a:ext uri="{FF2B5EF4-FFF2-40B4-BE49-F238E27FC236}">
                  <a16:creationId xmlns:a16="http://schemas.microsoft.com/office/drawing/2014/main" id="{CE37B305-36D1-CCCF-EB40-9CB431F1A13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87828" y="2820609"/>
              <a:ext cx="1135891" cy="1135891"/>
            </a:xfrm>
            <a:prstGeom prst="rect">
              <a:avLst/>
            </a:prstGeom>
          </p:spPr>
        </p:pic>
        <p:pic>
          <p:nvPicPr>
            <p:cNvPr id="58" name="Graphic 57">
              <a:extLst>
                <a:ext uri="{FF2B5EF4-FFF2-40B4-BE49-F238E27FC236}">
                  <a16:creationId xmlns:a16="http://schemas.microsoft.com/office/drawing/2014/main" id="{5675932E-7461-F4E5-994A-2CEBF6BE9B2C}"/>
                </a:ext>
              </a:extLst>
            </p:cNvPr>
            <p:cNvPicPr>
              <a:picLocks noChangeAspect="1"/>
            </p:cNvPicPr>
            <p:nvPr/>
          </p:nvPicPr>
          <p:blipFill rotWithShape="1">
            <a:blip r:embed="rId15">
              <a:extLst>
                <a:ext uri="{96DAC541-7B7A-43D3-8B79-37D633B846F1}">
                  <asvg:svgBlip xmlns:asvg="http://schemas.microsoft.com/office/drawing/2016/SVG/main" r:embed="rId16"/>
                </a:ext>
              </a:extLst>
            </a:blip>
            <a:srcRect r="62297" b="29337"/>
            <a:stretch/>
          </p:blipFill>
          <p:spPr>
            <a:xfrm>
              <a:off x="7186574" y="2982838"/>
              <a:ext cx="530934" cy="995081"/>
            </a:xfrm>
            <a:prstGeom prst="rect">
              <a:avLst/>
            </a:prstGeom>
          </p:spPr>
        </p:pic>
      </p:grpSp>
      <p:grpSp>
        <p:nvGrpSpPr>
          <p:cNvPr id="20" name="Groep 19">
            <a:extLst>
              <a:ext uri="{FF2B5EF4-FFF2-40B4-BE49-F238E27FC236}">
                <a16:creationId xmlns:a16="http://schemas.microsoft.com/office/drawing/2014/main" id="{55BDD2D1-EF7E-DCA0-D3CB-D95FC513DD3B}"/>
              </a:ext>
            </a:extLst>
          </p:cNvPr>
          <p:cNvGrpSpPr/>
          <p:nvPr/>
        </p:nvGrpSpPr>
        <p:grpSpPr>
          <a:xfrm>
            <a:off x="395151" y="2514951"/>
            <a:ext cx="2637708" cy="3303844"/>
            <a:chOff x="395151" y="2514951"/>
            <a:chExt cx="2637708" cy="3303844"/>
          </a:xfrm>
        </p:grpSpPr>
        <p:sp>
          <p:nvSpPr>
            <p:cNvPr id="10" name="Rounded Rectangle 9">
              <a:extLst>
                <a:ext uri="{FF2B5EF4-FFF2-40B4-BE49-F238E27FC236}">
                  <a16:creationId xmlns:a16="http://schemas.microsoft.com/office/drawing/2014/main" id="{6C112603-4910-0F5D-AB86-DB6C6F4B5B41}"/>
                </a:ext>
              </a:extLst>
            </p:cNvPr>
            <p:cNvSpPr/>
            <p:nvPr/>
          </p:nvSpPr>
          <p:spPr>
            <a:xfrm>
              <a:off x="395151" y="4443235"/>
              <a:ext cx="2637708" cy="13755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omgaan met heterogene klassen</a:t>
              </a:r>
            </a:p>
          </p:txBody>
        </p:sp>
        <p:pic>
          <p:nvPicPr>
            <p:cNvPr id="9" name="Picture 10" descr="A black circle on a blue background&#10;&#10;Description automatically generated">
              <a:extLst>
                <a:ext uri="{FF2B5EF4-FFF2-40B4-BE49-F238E27FC236}">
                  <a16:creationId xmlns:a16="http://schemas.microsoft.com/office/drawing/2014/main" id="{20BB0B60-00AE-BD33-66B4-E1B19D79EB39}"/>
                </a:ext>
              </a:extLst>
            </p:cNvPr>
            <p:cNvPicPr>
              <a:picLocks noChangeAspect="1"/>
            </p:cNvPicPr>
            <p:nvPr/>
          </p:nvPicPr>
          <p:blipFill>
            <a:blip r:embed="rId19"/>
            <a:stretch>
              <a:fillRect/>
            </a:stretch>
          </p:blipFill>
          <p:spPr>
            <a:xfrm rot="16200000">
              <a:off x="964392" y="2523867"/>
              <a:ext cx="1081413" cy="1083675"/>
            </a:xfrm>
            <a:prstGeom prst="rect">
              <a:avLst/>
            </a:prstGeom>
          </p:spPr>
        </p:pic>
        <p:pic>
          <p:nvPicPr>
            <p:cNvPr id="18" name="Picture 12" descr="A purple and black logo&#10;&#10;Description automatically generated">
              <a:extLst>
                <a:ext uri="{FF2B5EF4-FFF2-40B4-BE49-F238E27FC236}">
                  <a16:creationId xmlns:a16="http://schemas.microsoft.com/office/drawing/2014/main" id="{B60B2795-E5E4-42D7-DF93-BC2BA339C851}"/>
                </a:ext>
              </a:extLst>
            </p:cNvPr>
            <p:cNvPicPr>
              <a:picLocks noChangeAspect="1"/>
            </p:cNvPicPr>
            <p:nvPr/>
          </p:nvPicPr>
          <p:blipFill>
            <a:blip r:embed="rId20"/>
            <a:stretch>
              <a:fillRect/>
            </a:stretch>
          </p:blipFill>
          <p:spPr>
            <a:xfrm rot="16200000">
              <a:off x="1577875" y="2940459"/>
              <a:ext cx="1201760" cy="1201760"/>
            </a:xfrm>
            <a:prstGeom prst="rect">
              <a:avLst/>
            </a:prstGeom>
          </p:spPr>
        </p:pic>
        <p:pic>
          <p:nvPicPr>
            <p:cNvPr id="19" name="Afbeelding 18" descr="Afbeelding met schermopname, cirkel, Graphics, Kleurrijkheid&#10;&#10;Automatisch gegenereerde beschrijving">
              <a:extLst>
                <a:ext uri="{FF2B5EF4-FFF2-40B4-BE49-F238E27FC236}">
                  <a16:creationId xmlns:a16="http://schemas.microsoft.com/office/drawing/2014/main" id="{210B1B6E-2346-0818-27B5-3D232CB4E82E}"/>
                </a:ext>
              </a:extLst>
            </p:cNvPr>
            <p:cNvPicPr>
              <a:picLocks noChangeAspect="1"/>
            </p:cNvPicPr>
            <p:nvPr/>
          </p:nvPicPr>
          <p:blipFill>
            <a:blip r:embed="rId21"/>
            <a:stretch>
              <a:fillRect/>
            </a:stretch>
          </p:blipFill>
          <p:spPr>
            <a:xfrm>
              <a:off x="624717" y="2514951"/>
              <a:ext cx="1869247" cy="1869247"/>
            </a:xfrm>
            <a:prstGeom prst="rect">
              <a:avLst/>
            </a:prstGeom>
          </p:spPr>
        </p:pic>
      </p:grpSp>
    </p:spTree>
    <p:extLst>
      <p:ext uri="{BB962C8B-B14F-4D97-AF65-F5344CB8AC3E}">
        <p14:creationId xmlns:p14="http://schemas.microsoft.com/office/powerpoint/2010/main" val="3337572188"/>
      </p:ext>
    </p:extLst>
  </p:cSld>
  <p:clrMapOvr>
    <a:masterClrMapping/>
  </p:clrMapOvr>
  <mc:AlternateContent xmlns:mc="http://schemas.openxmlformats.org/markup-compatibility/2006" xmlns:p14="http://schemas.microsoft.com/office/powerpoint/2010/main">
    <mc:Choice Requires="p14">
      <p:transition p14:dur="0" advClick="0" advTm="500"/>
    </mc:Choice>
    <mc:Fallback xmlns="">
      <p:transition advClick="0" advTm="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100"/>
                                  </p:stCondLst>
                                  <p:childTnLst>
                                    <p:anim calcmode="lin" valueType="num">
                                      <p:cBhvr additive="base">
                                        <p:cTn id="6" dur="200"/>
                                        <p:tgtEl>
                                          <p:spTgt spid="20"/>
                                        </p:tgtEl>
                                        <p:attrNameLst>
                                          <p:attrName>ppt_x</p:attrName>
                                        </p:attrNameLst>
                                      </p:cBhvr>
                                      <p:tavLst>
                                        <p:tav tm="0">
                                          <p:val>
                                            <p:strVal val="ppt_x"/>
                                          </p:val>
                                        </p:tav>
                                        <p:tav tm="100000">
                                          <p:val>
                                            <p:strVal val="ppt_x"/>
                                          </p:val>
                                        </p:tav>
                                      </p:tavLst>
                                    </p:anim>
                                    <p:anim calcmode="lin" valueType="num">
                                      <p:cBhvr additive="base">
                                        <p:cTn id="7" dur="200"/>
                                        <p:tgtEl>
                                          <p:spTgt spid="20"/>
                                        </p:tgtEl>
                                        <p:attrNameLst>
                                          <p:attrName>ppt_y</p:attrName>
                                        </p:attrNameLst>
                                      </p:cBhvr>
                                      <p:tavLst>
                                        <p:tav tm="0">
                                          <p:val>
                                            <p:strVal val="ppt_y"/>
                                          </p:val>
                                        </p:tav>
                                        <p:tav tm="100000">
                                          <p:val>
                                            <p:strVal val="1+ppt_h/2"/>
                                          </p:val>
                                        </p:tav>
                                      </p:tavLst>
                                    </p:anim>
                                    <p:set>
                                      <p:cBhvr>
                                        <p:cTn id="8" dur="1" fill="hold">
                                          <p:stCondLst>
                                            <p:cond delay="199"/>
                                          </p:stCondLst>
                                        </p:cTn>
                                        <p:tgtEl>
                                          <p:spTgt spid="20"/>
                                        </p:tgtEl>
                                        <p:attrNameLst>
                                          <p:attrName>style.visibility</p:attrName>
                                        </p:attrNameLst>
                                      </p:cBhvr>
                                      <p:to>
                                        <p:strVal val="hidden"/>
                                      </p:to>
                                    </p:set>
                                  </p:childTnLst>
                                </p:cTn>
                              </p:par>
                              <p:par>
                                <p:cTn id="9" presetID="2" presetClass="exit" presetSubtype="4" accel="50000" decel="50000" fill="hold" nodeType="withEffect">
                                  <p:stCondLst>
                                    <p:cond delay="200"/>
                                  </p:stCondLst>
                                  <p:childTnLst>
                                    <p:anim calcmode="lin" valueType="num">
                                      <p:cBhvr additive="base">
                                        <p:cTn id="10" dur="200"/>
                                        <p:tgtEl>
                                          <p:spTgt spid="3"/>
                                        </p:tgtEl>
                                        <p:attrNameLst>
                                          <p:attrName>ppt_x</p:attrName>
                                        </p:attrNameLst>
                                      </p:cBhvr>
                                      <p:tavLst>
                                        <p:tav tm="0">
                                          <p:val>
                                            <p:strVal val="ppt_x"/>
                                          </p:val>
                                        </p:tav>
                                        <p:tav tm="100000">
                                          <p:val>
                                            <p:strVal val="ppt_x"/>
                                          </p:val>
                                        </p:tav>
                                      </p:tavLst>
                                    </p:anim>
                                    <p:anim calcmode="lin" valueType="num">
                                      <p:cBhvr additive="base">
                                        <p:cTn id="11" dur="200"/>
                                        <p:tgtEl>
                                          <p:spTgt spid="3"/>
                                        </p:tgtEl>
                                        <p:attrNameLst>
                                          <p:attrName>ppt_y</p:attrName>
                                        </p:attrNameLst>
                                      </p:cBhvr>
                                      <p:tavLst>
                                        <p:tav tm="0">
                                          <p:val>
                                            <p:strVal val="ppt_y"/>
                                          </p:val>
                                        </p:tav>
                                        <p:tav tm="100000">
                                          <p:val>
                                            <p:strVal val="1+ppt_h/2"/>
                                          </p:val>
                                        </p:tav>
                                      </p:tavLst>
                                    </p:anim>
                                    <p:set>
                                      <p:cBhvr>
                                        <p:cTn id="12" dur="1" fill="hold">
                                          <p:stCondLst>
                                            <p:cond delay="199"/>
                                          </p:stCondLst>
                                        </p:cTn>
                                        <p:tgtEl>
                                          <p:spTgt spid="3"/>
                                        </p:tgtEl>
                                        <p:attrNameLst>
                                          <p:attrName>style.visibility</p:attrName>
                                        </p:attrNameLst>
                                      </p:cBhvr>
                                      <p:to>
                                        <p:strVal val="hidden"/>
                                      </p:to>
                                    </p:set>
                                  </p:childTnLst>
                                </p:cTn>
                              </p:par>
                              <p:par>
                                <p:cTn id="13" presetID="2" presetClass="exit" presetSubtype="4" accel="50000" decel="50000" fill="hold" nodeType="withEffect">
                                  <p:stCondLst>
                                    <p:cond delay="300"/>
                                  </p:stCondLst>
                                  <p:childTnLst>
                                    <p:anim calcmode="lin" valueType="num">
                                      <p:cBhvr additive="base">
                                        <p:cTn id="14" dur="200"/>
                                        <p:tgtEl>
                                          <p:spTgt spid="5"/>
                                        </p:tgtEl>
                                        <p:attrNameLst>
                                          <p:attrName>ppt_x</p:attrName>
                                        </p:attrNameLst>
                                      </p:cBhvr>
                                      <p:tavLst>
                                        <p:tav tm="0">
                                          <p:val>
                                            <p:strVal val="ppt_x"/>
                                          </p:val>
                                        </p:tav>
                                        <p:tav tm="100000">
                                          <p:val>
                                            <p:strVal val="ppt_x"/>
                                          </p:val>
                                        </p:tav>
                                      </p:tavLst>
                                    </p:anim>
                                    <p:anim calcmode="lin" valueType="num">
                                      <p:cBhvr additive="base">
                                        <p:cTn id="15" dur="200"/>
                                        <p:tgtEl>
                                          <p:spTgt spid="5"/>
                                        </p:tgtEl>
                                        <p:attrNameLst>
                                          <p:attrName>ppt_y</p:attrName>
                                        </p:attrNameLst>
                                      </p:cBhvr>
                                      <p:tavLst>
                                        <p:tav tm="0">
                                          <p:val>
                                            <p:strVal val="ppt_y"/>
                                          </p:val>
                                        </p:tav>
                                        <p:tav tm="100000">
                                          <p:val>
                                            <p:strVal val="1+ppt_h/2"/>
                                          </p:val>
                                        </p:tav>
                                      </p:tavLst>
                                    </p:anim>
                                    <p:set>
                                      <p:cBhvr>
                                        <p:cTn id="16" dur="1" fill="hold">
                                          <p:stCondLst>
                                            <p:cond delay="199"/>
                                          </p:stCondLst>
                                        </p:cTn>
                                        <p:tgtEl>
                                          <p:spTgt spid="5"/>
                                        </p:tgtEl>
                                        <p:attrNameLst>
                                          <p:attrName>style.visibility</p:attrName>
                                        </p:attrNameLst>
                                      </p:cBhvr>
                                      <p:to>
                                        <p:strVal val="hidden"/>
                                      </p:to>
                                    </p:set>
                                  </p:childTnLst>
                                </p:cTn>
                              </p:par>
                              <p:par>
                                <p:cTn id="17" presetID="2" presetClass="exit" presetSubtype="4" accel="50000" decel="50000" fill="hold" nodeType="withEffect">
                                  <p:stCondLst>
                                    <p:cond delay="400"/>
                                  </p:stCondLst>
                                  <p:childTnLst>
                                    <p:anim calcmode="lin" valueType="num">
                                      <p:cBhvr additive="base">
                                        <p:cTn id="18" dur="200"/>
                                        <p:tgtEl>
                                          <p:spTgt spid="8"/>
                                        </p:tgtEl>
                                        <p:attrNameLst>
                                          <p:attrName>ppt_x</p:attrName>
                                        </p:attrNameLst>
                                      </p:cBhvr>
                                      <p:tavLst>
                                        <p:tav tm="0">
                                          <p:val>
                                            <p:strVal val="ppt_x"/>
                                          </p:val>
                                        </p:tav>
                                        <p:tav tm="100000">
                                          <p:val>
                                            <p:strVal val="ppt_x"/>
                                          </p:val>
                                        </p:tav>
                                      </p:tavLst>
                                    </p:anim>
                                    <p:anim calcmode="lin" valueType="num">
                                      <p:cBhvr additive="base">
                                        <p:cTn id="19" dur="200"/>
                                        <p:tgtEl>
                                          <p:spTgt spid="8"/>
                                        </p:tgtEl>
                                        <p:attrNameLst>
                                          <p:attrName>ppt_y</p:attrName>
                                        </p:attrNameLst>
                                      </p:cBhvr>
                                      <p:tavLst>
                                        <p:tav tm="0">
                                          <p:val>
                                            <p:strVal val="ppt_y"/>
                                          </p:val>
                                        </p:tav>
                                        <p:tav tm="100000">
                                          <p:val>
                                            <p:strVal val="1+ppt_h/2"/>
                                          </p:val>
                                        </p:tav>
                                      </p:tavLst>
                                    </p:anim>
                                    <p:set>
                                      <p:cBhvr>
                                        <p:cTn id="20" dur="1" fill="hold">
                                          <p:stCondLst>
                                            <p:cond delay="1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3" name="TextBox 32">
            <a:extLst>
              <a:ext uri="{FF2B5EF4-FFF2-40B4-BE49-F238E27FC236}">
                <a16:creationId xmlns:a16="http://schemas.microsoft.com/office/drawing/2014/main" id="{A54A9B15-004C-D3EB-2737-2DD807AA770F}"/>
              </a:ext>
            </a:extLst>
          </p:cNvPr>
          <p:cNvSpPr txBox="1"/>
          <p:nvPr/>
        </p:nvSpPr>
        <p:spPr>
          <a:xfrm>
            <a:off x="0" y="798154"/>
            <a:ext cx="12192001" cy="995081"/>
          </a:xfrm>
          <a:prstGeom prst="rect">
            <a:avLst/>
          </a:prstGeom>
          <a:noFill/>
          <a:effectLst/>
        </p:spPr>
        <p:txBody>
          <a:bodyPr wrap="square" lIns="0" tIns="0" rIns="0" bIns="0" rtlCol="0">
            <a:spAutoFit/>
          </a:bodyPr>
          <a:lstStyle/>
          <a:p>
            <a:pPr algn="ctr">
              <a:lnSpc>
                <a:spcPct val="80000"/>
              </a:lnSpc>
            </a:pPr>
            <a:r>
              <a:rPr lang="en-BE" sz="8000" b="1" spc="-200">
                <a:solidFill>
                  <a:srgbClr val="7BC8C4"/>
                </a:solidFill>
                <a:latin typeface="Flanders Art Sans Black" pitchFamily="2" charset="77"/>
              </a:rPr>
              <a:t>UITDAGINGEN	</a:t>
            </a:r>
          </a:p>
        </p:txBody>
      </p:sp>
      <p:sp>
        <p:nvSpPr>
          <p:cNvPr id="39" name="Rounded Rectangle 38">
            <a:extLst>
              <a:ext uri="{FF2B5EF4-FFF2-40B4-BE49-F238E27FC236}">
                <a16:creationId xmlns:a16="http://schemas.microsoft.com/office/drawing/2014/main" id="{7EDDD278-E031-DF0E-4DBB-E6A8922FE8F5}"/>
              </a:ext>
            </a:extLst>
          </p:cNvPr>
          <p:cNvSpPr/>
          <p:nvPr/>
        </p:nvSpPr>
        <p:spPr>
          <a:xfrm>
            <a:off x="1532983" y="4441189"/>
            <a:ext cx="2592388" cy="185785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digitalisering: kansen en bezorgdheden</a:t>
            </a:r>
          </a:p>
        </p:txBody>
      </p:sp>
      <p:pic>
        <p:nvPicPr>
          <p:cNvPr id="16" name="Picture 15" descr="A black and blue diamond pattern&#10;&#10;Description automatically generated">
            <a:extLst>
              <a:ext uri="{FF2B5EF4-FFF2-40B4-BE49-F238E27FC236}">
                <a16:creationId xmlns:a16="http://schemas.microsoft.com/office/drawing/2014/main" id="{734EC0BB-AE7F-65E4-4358-9DB5F4249139}"/>
              </a:ext>
            </a:extLst>
          </p:cNvPr>
          <p:cNvPicPr>
            <a:picLocks noChangeAspect="1"/>
          </p:cNvPicPr>
          <p:nvPr/>
        </p:nvPicPr>
        <p:blipFill>
          <a:blip r:embed="rId3"/>
          <a:stretch>
            <a:fillRect/>
          </a:stretch>
        </p:blipFill>
        <p:spPr>
          <a:xfrm rot="16200000">
            <a:off x="5045722" y="2783814"/>
            <a:ext cx="1387476" cy="1387476"/>
          </a:xfrm>
          <a:prstGeom prst="rect">
            <a:avLst/>
          </a:prstGeom>
        </p:spPr>
      </p:pic>
      <p:pic>
        <p:nvPicPr>
          <p:cNvPr id="24" name="Picture 23" descr="A purple and black circle&#10;&#10;Description automatically generated">
            <a:extLst>
              <a:ext uri="{FF2B5EF4-FFF2-40B4-BE49-F238E27FC236}">
                <a16:creationId xmlns:a16="http://schemas.microsoft.com/office/drawing/2014/main" id="{CF8C2798-7F9C-BA6C-A7CA-82997A2B87B6}"/>
              </a:ext>
            </a:extLst>
          </p:cNvPr>
          <p:cNvPicPr>
            <a:picLocks noChangeAspect="1"/>
          </p:cNvPicPr>
          <p:nvPr/>
        </p:nvPicPr>
        <p:blipFill>
          <a:blip r:embed="rId4"/>
          <a:stretch>
            <a:fillRect/>
          </a:stretch>
        </p:blipFill>
        <p:spPr>
          <a:xfrm rot="5400000">
            <a:off x="6043103" y="2467754"/>
            <a:ext cx="1211028" cy="1211028"/>
          </a:xfrm>
          <a:prstGeom prst="rect">
            <a:avLst/>
          </a:prstGeom>
        </p:spPr>
      </p:pic>
      <p:sp>
        <p:nvSpPr>
          <p:cNvPr id="40" name="Rounded Rectangle 39">
            <a:extLst>
              <a:ext uri="{FF2B5EF4-FFF2-40B4-BE49-F238E27FC236}">
                <a16:creationId xmlns:a16="http://schemas.microsoft.com/office/drawing/2014/main" id="{CAC3E551-772E-B395-F040-4C469CAE1F24}"/>
              </a:ext>
            </a:extLst>
          </p:cNvPr>
          <p:cNvSpPr/>
          <p:nvPr/>
        </p:nvSpPr>
        <p:spPr>
          <a:xfrm>
            <a:off x="5054825" y="4453641"/>
            <a:ext cx="2082350" cy="15660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leerlingen en cursisten voorbereiden</a:t>
            </a:r>
            <a:br>
              <a:rPr lang="nl-NL" sz="2400">
                <a:solidFill>
                  <a:srgbClr val="5A1F6E"/>
                </a:solidFill>
                <a:latin typeface="Flanders Art Sans Medium" pitchFamily="2" charset="77"/>
              </a:rPr>
            </a:br>
            <a:r>
              <a:rPr lang="nl-NL" sz="2400">
                <a:solidFill>
                  <a:srgbClr val="5A1F6E"/>
                </a:solidFill>
                <a:latin typeface="Flanders Art Sans Medium" pitchFamily="2" charset="77"/>
              </a:rPr>
              <a:t>op een leven lang leren </a:t>
            </a:r>
          </a:p>
        </p:txBody>
      </p:sp>
      <p:pic>
        <p:nvPicPr>
          <p:cNvPr id="38" name="Picture 37">
            <a:extLst>
              <a:ext uri="{FF2B5EF4-FFF2-40B4-BE49-F238E27FC236}">
                <a16:creationId xmlns:a16="http://schemas.microsoft.com/office/drawing/2014/main" id="{877E83B7-7AE7-E82C-315B-9E8DDD623539}"/>
              </a:ext>
            </a:extLst>
          </p:cNvPr>
          <p:cNvPicPr>
            <a:picLocks noChangeAspect="1"/>
          </p:cNvPicPr>
          <p:nvPr/>
        </p:nvPicPr>
        <p:blipFill>
          <a:blip r:embed="rId5"/>
          <a:stretch>
            <a:fillRect/>
          </a:stretch>
        </p:blipFill>
        <p:spPr>
          <a:xfrm rot="16200000">
            <a:off x="2060462" y="2329645"/>
            <a:ext cx="1238766" cy="1241357"/>
          </a:xfrm>
          <a:prstGeom prst="rect">
            <a:avLst/>
          </a:prstGeom>
        </p:spPr>
      </p:pic>
      <p:pic>
        <p:nvPicPr>
          <p:cNvPr id="45" name="Picture 44" descr="A purple and black chevron pattern&#10;&#10;Description automatically generated">
            <a:extLst>
              <a:ext uri="{FF2B5EF4-FFF2-40B4-BE49-F238E27FC236}">
                <a16:creationId xmlns:a16="http://schemas.microsoft.com/office/drawing/2014/main" id="{F44504BD-FF64-D7E0-AEB7-4E07F2464486}"/>
              </a:ext>
            </a:extLst>
          </p:cNvPr>
          <p:cNvPicPr>
            <a:picLocks noChangeAspect="1"/>
          </p:cNvPicPr>
          <p:nvPr/>
        </p:nvPicPr>
        <p:blipFill>
          <a:blip r:embed="rId6"/>
          <a:stretch>
            <a:fillRect/>
          </a:stretch>
        </p:blipFill>
        <p:spPr>
          <a:xfrm rot="5400000">
            <a:off x="2710080" y="2895811"/>
            <a:ext cx="1238767" cy="1241358"/>
          </a:xfrm>
          <a:prstGeom prst="rect">
            <a:avLst/>
          </a:prstGeom>
        </p:spPr>
      </p:pic>
      <p:pic>
        <p:nvPicPr>
          <p:cNvPr id="27" name="Graphic 26">
            <a:extLst>
              <a:ext uri="{FF2B5EF4-FFF2-40B4-BE49-F238E27FC236}">
                <a16:creationId xmlns:a16="http://schemas.microsoft.com/office/drawing/2014/main" id="{756ECE4E-AD16-FAD0-0097-FC98244928C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60068" y="2477717"/>
            <a:ext cx="682790" cy="1669044"/>
          </a:xfrm>
          <a:prstGeom prst="rect">
            <a:avLst/>
          </a:prstGeom>
        </p:spPr>
      </p:pic>
      <p:pic>
        <p:nvPicPr>
          <p:cNvPr id="30" name="Graphic 29">
            <a:extLst>
              <a:ext uri="{FF2B5EF4-FFF2-40B4-BE49-F238E27FC236}">
                <a16:creationId xmlns:a16="http://schemas.microsoft.com/office/drawing/2014/main" id="{AC06B0B2-7162-9EFA-373E-FEF41B1EA12A}"/>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r="49243"/>
          <a:stretch/>
        </p:blipFill>
        <p:spPr>
          <a:xfrm>
            <a:off x="5891654" y="2503170"/>
            <a:ext cx="443955" cy="1632704"/>
          </a:xfrm>
          <a:prstGeom prst="rect">
            <a:avLst/>
          </a:prstGeom>
        </p:spPr>
      </p:pic>
      <p:pic>
        <p:nvPicPr>
          <p:cNvPr id="32" name="Graphic 31">
            <a:extLst>
              <a:ext uri="{FF2B5EF4-FFF2-40B4-BE49-F238E27FC236}">
                <a16:creationId xmlns:a16="http://schemas.microsoft.com/office/drawing/2014/main" id="{3CE8D0A6-2D9D-69DF-7006-F9C4F60E13CF}"/>
              </a:ext>
            </a:extLst>
          </p:cNvPr>
          <p:cNvPicPr>
            <a:picLocks noChangeAspect="1"/>
          </p:cNvPicPr>
          <p:nvPr/>
        </p:nvPicPr>
        <p:blipFill rotWithShape="1">
          <a:blip r:embed="rId9">
            <a:extLst>
              <a:ext uri="{96DAC541-7B7A-43D3-8B79-37D633B846F1}">
                <asvg:svgBlip xmlns:asvg="http://schemas.microsoft.com/office/drawing/2016/SVG/main" r:embed="rId10"/>
              </a:ext>
            </a:extLst>
          </a:blip>
          <a:srcRect l="50571" t="7602" r="-1328" b="-7602"/>
          <a:stretch/>
        </p:blipFill>
        <p:spPr>
          <a:xfrm>
            <a:off x="5373231" y="2587993"/>
            <a:ext cx="443955" cy="1632704"/>
          </a:xfrm>
          <a:prstGeom prst="rect">
            <a:avLst/>
          </a:prstGeom>
        </p:spPr>
      </p:pic>
      <p:sp>
        <p:nvSpPr>
          <p:cNvPr id="13" name="Rounded Rectangle 12">
            <a:extLst>
              <a:ext uri="{FF2B5EF4-FFF2-40B4-BE49-F238E27FC236}">
                <a16:creationId xmlns:a16="http://schemas.microsoft.com/office/drawing/2014/main" id="{DD694339-A699-49A6-19F0-2F9C1FBD9DB8}"/>
              </a:ext>
            </a:extLst>
          </p:cNvPr>
          <p:cNvSpPr/>
          <p:nvPr/>
        </p:nvSpPr>
        <p:spPr>
          <a:xfrm>
            <a:off x="7871323" y="4441039"/>
            <a:ext cx="2628900" cy="185816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A1F6E"/>
                </a:solidFill>
                <a:latin typeface="Flanders Art Sans Medium" pitchFamily="2" charset="77"/>
              </a:rPr>
              <a:t>werkbaar werk creëren voor leraren en onderwijs-professionals</a:t>
            </a:r>
          </a:p>
          <a:p>
            <a:pPr algn="ctr">
              <a:lnSpc>
                <a:spcPct val="90000"/>
              </a:lnSpc>
            </a:pPr>
            <a:endParaRPr lang="nl-NL" sz="2400">
              <a:solidFill>
                <a:srgbClr val="C6004C"/>
              </a:solidFill>
              <a:latin typeface="Flanders Art Sans Medium" pitchFamily="2" charset="77"/>
            </a:endParaRPr>
          </a:p>
        </p:txBody>
      </p:sp>
      <p:pic>
        <p:nvPicPr>
          <p:cNvPr id="14" name="Picture 13" descr="A black and blue chevron pattern&#10;&#10;Description automatically generated">
            <a:extLst>
              <a:ext uri="{FF2B5EF4-FFF2-40B4-BE49-F238E27FC236}">
                <a16:creationId xmlns:a16="http://schemas.microsoft.com/office/drawing/2014/main" id="{D5F7D856-0801-F43A-CCF7-2938B59193A2}"/>
              </a:ext>
            </a:extLst>
          </p:cNvPr>
          <p:cNvPicPr>
            <a:picLocks noChangeAspect="1"/>
          </p:cNvPicPr>
          <p:nvPr/>
        </p:nvPicPr>
        <p:blipFill>
          <a:blip r:embed="rId11"/>
          <a:stretch>
            <a:fillRect/>
          </a:stretch>
        </p:blipFill>
        <p:spPr>
          <a:xfrm rot="16200000">
            <a:off x="8355913" y="2443073"/>
            <a:ext cx="1268558" cy="1271212"/>
          </a:xfrm>
          <a:prstGeom prst="rect">
            <a:avLst/>
          </a:prstGeom>
        </p:spPr>
      </p:pic>
      <p:pic>
        <p:nvPicPr>
          <p:cNvPr id="15" name="Picture 14" descr="A purple and black logo&#10;&#10;Description automatically generated">
            <a:extLst>
              <a:ext uri="{FF2B5EF4-FFF2-40B4-BE49-F238E27FC236}">
                <a16:creationId xmlns:a16="http://schemas.microsoft.com/office/drawing/2014/main" id="{F2DE212D-8ECB-3D42-AC50-A6B275C51F3A}"/>
              </a:ext>
            </a:extLst>
          </p:cNvPr>
          <p:cNvPicPr>
            <a:picLocks noChangeAspect="1"/>
          </p:cNvPicPr>
          <p:nvPr/>
        </p:nvPicPr>
        <p:blipFill>
          <a:blip r:embed="rId12"/>
          <a:stretch>
            <a:fillRect/>
          </a:stretch>
        </p:blipFill>
        <p:spPr>
          <a:xfrm rot="10800000">
            <a:off x="8796433" y="2728909"/>
            <a:ext cx="1143000" cy="1143000"/>
          </a:xfrm>
          <a:prstGeom prst="rect">
            <a:avLst/>
          </a:prstGeom>
        </p:spPr>
      </p:pic>
      <p:pic>
        <p:nvPicPr>
          <p:cNvPr id="17" name="Graphic 16">
            <a:extLst>
              <a:ext uri="{FF2B5EF4-FFF2-40B4-BE49-F238E27FC236}">
                <a16:creationId xmlns:a16="http://schemas.microsoft.com/office/drawing/2014/main" id="{2E703A13-07C9-9451-6B73-F6A59AEC531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733655" y="2663826"/>
            <a:ext cx="1060299" cy="1363242"/>
          </a:xfrm>
          <a:prstGeom prst="rect">
            <a:avLst/>
          </a:prstGeom>
        </p:spPr>
      </p:pic>
      <p:grpSp>
        <p:nvGrpSpPr>
          <p:cNvPr id="20" name="Group 19">
            <a:extLst>
              <a:ext uri="{FF2B5EF4-FFF2-40B4-BE49-F238E27FC236}">
                <a16:creationId xmlns:a16="http://schemas.microsoft.com/office/drawing/2014/main" id="{EC87EB71-E7B4-8943-2B8B-05C142297389}"/>
              </a:ext>
            </a:extLst>
          </p:cNvPr>
          <p:cNvGrpSpPr/>
          <p:nvPr/>
        </p:nvGrpSpPr>
        <p:grpSpPr>
          <a:xfrm>
            <a:off x="1758901" y="2808092"/>
            <a:ext cx="1160927" cy="995080"/>
            <a:chOff x="499148" y="2306568"/>
            <a:chExt cx="1160927" cy="995080"/>
          </a:xfrm>
        </p:grpSpPr>
        <p:sp>
          <p:nvSpPr>
            <p:cNvPr id="19" name="Rounded Rectangle 18">
              <a:extLst>
                <a:ext uri="{FF2B5EF4-FFF2-40B4-BE49-F238E27FC236}">
                  <a16:creationId xmlns:a16="http://schemas.microsoft.com/office/drawing/2014/main" id="{2ADE3E0A-3B0E-3E2E-964B-D5480D2C69C7}"/>
                </a:ext>
              </a:extLst>
            </p:cNvPr>
            <p:cNvSpPr/>
            <p:nvPr/>
          </p:nvSpPr>
          <p:spPr>
            <a:xfrm>
              <a:off x="515488" y="2323542"/>
              <a:ext cx="1129758" cy="755762"/>
            </a:xfrm>
            <a:prstGeom prst="roundRect">
              <a:avLst>
                <a:gd name="adj" fmla="val 16060"/>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 name="Graphic 2">
              <a:extLst>
                <a:ext uri="{FF2B5EF4-FFF2-40B4-BE49-F238E27FC236}">
                  <a16:creationId xmlns:a16="http://schemas.microsoft.com/office/drawing/2014/main" id="{0B662F67-A330-293E-C0DF-9ED5F271B31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99148" y="2306568"/>
              <a:ext cx="1160927" cy="995080"/>
            </a:xfrm>
            <a:prstGeom prst="rect">
              <a:avLst/>
            </a:prstGeom>
          </p:spPr>
        </p:pic>
      </p:grpSp>
      <p:grpSp>
        <p:nvGrpSpPr>
          <p:cNvPr id="21" name="Group 20">
            <a:extLst>
              <a:ext uri="{FF2B5EF4-FFF2-40B4-BE49-F238E27FC236}">
                <a16:creationId xmlns:a16="http://schemas.microsoft.com/office/drawing/2014/main" id="{6B74F38E-6275-4FAF-EAC3-BD350D09C08F}"/>
              </a:ext>
            </a:extLst>
          </p:cNvPr>
          <p:cNvGrpSpPr/>
          <p:nvPr/>
        </p:nvGrpSpPr>
        <p:grpSpPr>
          <a:xfrm>
            <a:off x="2519297" y="3066724"/>
            <a:ext cx="1374703" cy="736448"/>
            <a:chOff x="1183018" y="2783684"/>
            <a:chExt cx="1374703" cy="736448"/>
          </a:xfrm>
        </p:grpSpPr>
        <p:sp>
          <p:nvSpPr>
            <p:cNvPr id="10" name="Rectangle 9">
              <a:extLst>
                <a:ext uri="{FF2B5EF4-FFF2-40B4-BE49-F238E27FC236}">
                  <a16:creationId xmlns:a16="http://schemas.microsoft.com/office/drawing/2014/main" id="{55CB3ABD-FF99-1C38-1F5D-CBBEF042A1CA}"/>
                </a:ext>
              </a:extLst>
            </p:cNvPr>
            <p:cNvSpPr/>
            <p:nvPr/>
          </p:nvSpPr>
          <p:spPr>
            <a:xfrm>
              <a:off x="1418253" y="2825228"/>
              <a:ext cx="74645" cy="543602"/>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Rectangle 10">
              <a:extLst>
                <a:ext uri="{FF2B5EF4-FFF2-40B4-BE49-F238E27FC236}">
                  <a16:creationId xmlns:a16="http://schemas.microsoft.com/office/drawing/2014/main" id="{7B74624D-8011-0DA1-8743-F59E9C672C45}"/>
                </a:ext>
              </a:extLst>
            </p:cNvPr>
            <p:cNvSpPr/>
            <p:nvPr/>
          </p:nvSpPr>
          <p:spPr>
            <a:xfrm rot="5400000">
              <a:off x="1732864" y="2524668"/>
              <a:ext cx="45719" cy="617449"/>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8" name="Rounded Rectangle 17">
              <a:extLst>
                <a:ext uri="{FF2B5EF4-FFF2-40B4-BE49-F238E27FC236}">
                  <a16:creationId xmlns:a16="http://schemas.microsoft.com/office/drawing/2014/main" id="{71EF77B2-F1B7-4EA8-56AA-0CBFAE1EDE3B}"/>
                </a:ext>
              </a:extLst>
            </p:cNvPr>
            <p:cNvSpPr/>
            <p:nvPr/>
          </p:nvSpPr>
          <p:spPr>
            <a:xfrm>
              <a:off x="1418253" y="2810533"/>
              <a:ext cx="907117" cy="674465"/>
            </a:xfrm>
            <a:prstGeom prst="roundRect">
              <a:avLst>
                <a:gd name="adj" fmla="val 4942"/>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 name="Graphic 8">
              <a:extLst>
                <a:ext uri="{FF2B5EF4-FFF2-40B4-BE49-F238E27FC236}">
                  <a16:creationId xmlns:a16="http://schemas.microsoft.com/office/drawing/2014/main" id="{9A43C565-7F4B-44E7-0E3B-4777870209F0}"/>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183018" y="2783684"/>
              <a:ext cx="1374703" cy="736448"/>
            </a:xfrm>
            <a:prstGeom prst="rect">
              <a:avLst/>
            </a:prstGeom>
          </p:spPr>
        </p:pic>
      </p:grpSp>
    </p:spTree>
    <p:extLst>
      <p:ext uri="{BB962C8B-B14F-4D97-AF65-F5344CB8AC3E}">
        <p14:creationId xmlns:p14="http://schemas.microsoft.com/office/powerpoint/2010/main" val="229155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00" fill="hold"/>
                                        <p:tgtEl>
                                          <p:spTgt spid="38"/>
                                        </p:tgtEl>
                                        <p:attrNameLst>
                                          <p:attrName>ppt_x</p:attrName>
                                        </p:attrNameLst>
                                      </p:cBhvr>
                                      <p:tavLst>
                                        <p:tav tm="0">
                                          <p:val>
                                            <p:strVal val="#ppt_x"/>
                                          </p:val>
                                        </p:tav>
                                        <p:tav tm="100000">
                                          <p:val>
                                            <p:strVal val="#ppt_x"/>
                                          </p:val>
                                        </p:tav>
                                      </p:tavLst>
                                    </p:anim>
                                    <p:anim calcmode="lin" valueType="num">
                                      <p:cBhvr additive="base">
                                        <p:cTn id="8" dur="30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 fill="hold"/>
                                        <p:tgtEl>
                                          <p:spTgt spid="20"/>
                                        </p:tgtEl>
                                        <p:attrNameLst>
                                          <p:attrName>ppt_x</p:attrName>
                                        </p:attrNameLst>
                                      </p:cBhvr>
                                      <p:tavLst>
                                        <p:tav tm="0">
                                          <p:val>
                                            <p:strVal val="#ppt_x"/>
                                          </p:val>
                                        </p:tav>
                                        <p:tav tm="100000">
                                          <p:val>
                                            <p:strVal val="#ppt_x"/>
                                          </p:val>
                                        </p:tav>
                                      </p:tavLst>
                                    </p:anim>
                                    <p:anim calcmode="lin" valueType="num">
                                      <p:cBhvr additive="base">
                                        <p:cTn id="12" dur="3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 fill="hold"/>
                                        <p:tgtEl>
                                          <p:spTgt spid="21"/>
                                        </p:tgtEl>
                                        <p:attrNameLst>
                                          <p:attrName>ppt_x</p:attrName>
                                        </p:attrNameLst>
                                      </p:cBhvr>
                                      <p:tavLst>
                                        <p:tav tm="0">
                                          <p:val>
                                            <p:strVal val="#ppt_x"/>
                                          </p:val>
                                        </p:tav>
                                        <p:tav tm="100000">
                                          <p:val>
                                            <p:strVal val="#ppt_x"/>
                                          </p:val>
                                        </p:tav>
                                      </p:tavLst>
                                    </p:anim>
                                    <p:anim calcmode="lin" valueType="num">
                                      <p:cBhvr additive="base">
                                        <p:cTn id="16" dur="30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300" fill="hold"/>
                                        <p:tgtEl>
                                          <p:spTgt spid="45"/>
                                        </p:tgtEl>
                                        <p:attrNameLst>
                                          <p:attrName>ppt_x</p:attrName>
                                        </p:attrNameLst>
                                      </p:cBhvr>
                                      <p:tavLst>
                                        <p:tav tm="0">
                                          <p:val>
                                            <p:strVal val="#ppt_x"/>
                                          </p:val>
                                        </p:tav>
                                        <p:tav tm="100000">
                                          <p:val>
                                            <p:strVal val="#ppt_x"/>
                                          </p:val>
                                        </p:tav>
                                      </p:tavLst>
                                    </p:anim>
                                    <p:anim calcmode="lin" valueType="num">
                                      <p:cBhvr additive="base">
                                        <p:cTn id="20" dur="3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ppt_x"/>
                                          </p:val>
                                        </p:tav>
                                        <p:tav tm="100000">
                                          <p:val>
                                            <p:strVal val="#ppt_x"/>
                                          </p:val>
                                        </p:tav>
                                      </p:tavLst>
                                    </p:anim>
                                    <p:anim calcmode="lin" valueType="num">
                                      <p:cBhvr additive="base">
                                        <p:cTn id="24" dur="3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60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300" fill="hold"/>
                                        <p:tgtEl>
                                          <p:spTgt spid="32"/>
                                        </p:tgtEl>
                                        <p:attrNameLst>
                                          <p:attrName>ppt_x</p:attrName>
                                        </p:attrNameLst>
                                      </p:cBhvr>
                                      <p:tavLst>
                                        <p:tav tm="0">
                                          <p:val>
                                            <p:strVal val="#ppt_x"/>
                                          </p:val>
                                        </p:tav>
                                        <p:tav tm="100000">
                                          <p:val>
                                            <p:strVal val="#ppt_x"/>
                                          </p:val>
                                        </p:tav>
                                      </p:tavLst>
                                    </p:anim>
                                    <p:anim calcmode="lin" valueType="num">
                                      <p:cBhvr additive="base">
                                        <p:cTn id="28" dur="3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7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300" fill="hold"/>
                                        <p:tgtEl>
                                          <p:spTgt spid="30"/>
                                        </p:tgtEl>
                                        <p:attrNameLst>
                                          <p:attrName>ppt_x</p:attrName>
                                        </p:attrNameLst>
                                      </p:cBhvr>
                                      <p:tavLst>
                                        <p:tav tm="0">
                                          <p:val>
                                            <p:strVal val="#ppt_x"/>
                                          </p:val>
                                        </p:tav>
                                        <p:tav tm="100000">
                                          <p:val>
                                            <p:strVal val="#ppt_x"/>
                                          </p:val>
                                        </p:tav>
                                      </p:tavLst>
                                    </p:anim>
                                    <p:anim calcmode="lin" valueType="num">
                                      <p:cBhvr additive="base">
                                        <p:cTn id="32" dur="30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80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300" fill="hold"/>
                                        <p:tgtEl>
                                          <p:spTgt spid="27"/>
                                        </p:tgtEl>
                                        <p:attrNameLst>
                                          <p:attrName>ppt_x</p:attrName>
                                        </p:attrNameLst>
                                      </p:cBhvr>
                                      <p:tavLst>
                                        <p:tav tm="0">
                                          <p:val>
                                            <p:strVal val="#ppt_x"/>
                                          </p:val>
                                        </p:tav>
                                        <p:tav tm="100000">
                                          <p:val>
                                            <p:strVal val="#ppt_x"/>
                                          </p:val>
                                        </p:tav>
                                      </p:tavLst>
                                    </p:anim>
                                    <p:anim calcmode="lin" valueType="num">
                                      <p:cBhvr additive="base">
                                        <p:cTn id="36" dur="3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accel="50000" decel="50000" fill="hold" nodeType="withEffect">
                                  <p:stCondLst>
                                    <p:cond delay="90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300" fill="hold"/>
                                        <p:tgtEl>
                                          <p:spTgt spid="24"/>
                                        </p:tgtEl>
                                        <p:attrNameLst>
                                          <p:attrName>ppt_x</p:attrName>
                                        </p:attrNameLst>
                                      </p:cBhvr>
                                      <p:tavLst>
                                        <p:tav tm="0">
                                          <p:val>
                                            <p:strVal val="#ppt_x"/>
                                          </p:val>
                                        </p:tav>
                                        <p:tav tm="100000">
                                          <p:val>
                                            <p:strVal val="#ppt_x"/>
                                          </p:val>
                                        </p:tav>
                                      </p:tavLst>
                                    </p:anim>
                                    <p:anim calcmode="lin" valueType="num">
                                      <p:cBhvr additive="base">
                                        <p:cTn id="40" dur="3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10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 fill="hold"/>
                                        <p:tgtEl>
                                          <p:spTgt spid="14"/>
                                        </p:tgtEl>
                                        <p:attrNameLst>
                                          <p:attrName>ppt_x</p:attrName>
                                        </p:attrNameLst>
                                      </p:cBhvr>
                                      <p:tavLst>
                                        <p:tav tm="0">
                                          <p:val>
                                            <p:strVal val="#ppt_x"/>
                                          </p:val>
                                        </p:tav>
                                        <p:tav tm="100000">
                                          <p:val>
                                            <p:strVal val="#ppt_x"/>
                                          </p:val>
                                        </p:tav>
                                      </p:tavLst>
                                    </p:anim>
                                    <p:anim calcmode="lin" valueType="num">
                                      <p:cBhvr additive="base">
                                        <p:cTn id="44" dur="3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11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 fill="hold"/>
                                        <p:tgtEl>
                                          <p:spTgt spid="17"/>
                                        </p:tgtEl>
                                        <p:attrNameLst>
                                          <p:attrName>ppt_x</p:attrName>
                                        </p:attrNameLst>
                                      </p:cBhvr>
                                      <p:tavLst>
                                        <p:tav tm="0">
                                          <p:val>
                                            <p:strVal val="#ppt_x"/>
                                          </p:val>
                                        </p:tav>
                                        <p:tav tm="100000">
                                          <p:val>
                                            <p:strVal val="#ppt_x"/>
                                          </p:val>
                                        </p:tav>
                                      </p:tavLst>
                                    </p:anim>
                                    <p:anim calcmode="lin" valueType="num">
                                      <p:cBhvr additive="base">
                                        <p:cTn id="48" dur="3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120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 fill="hold"/>
                                        <p:tgtEl>
                                          <p:spTgt spid="15"/>
                                        </p:tgtEl>
                                        <p:attrNameLst>
                                          <p:attrName>ppt_x</p:attrName>
                                        </p:attrNameLst>
                                      </p:cBhvr>
                                      <p:tavLst>
                                        <p:tav tm="0">
                                          <p:val>
                                            <p:strVal val="#ppt_x"/>
                                          </p:val>
                                        </p:tav>
                                        <p:tav tm="100000">
                                          <p:val>
                                            <p:strVal val="#ppt_x"/>
                                          </p:val>
                                        </p:tav>
                                      </p:tavLst>
                                    </p:anim>
                                    <p:anim calcmode="lin" valueType="num">
                                      <p:cBhvr additive="base">
                                        <p:cTn id="52" dur="300" fill="hold"/>
                                        <p:tgtEl>
                                          <p:spTgt spid="15"/>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900"/>
                                  </p:stCondLst>
                                  <p:childTnLst>
                                    <p:animRot by="5400000">
                                      <p:cBhvr>
                                        <p:cTn id="54" dur="500" fill="hold"/>
                                        <p:tgtEl>
                                          <p:spTgt spid="38"/>
                                        </p:tgtEl>
                                        <p:attrNameLst>
                                          <p:attrName>r</p:attrName>
                                        </p:attrNameLst>
                                      </p:cBhvr>
                                    </p:animRot>
                                  </p:childTnLst>
                                </p:cTn>
                              </p:par>
                              <p:par>
                                <p:cTn id="55" presetID="8" presetClass="emph" presetSubtype="0" accel="50000" decel="50000" fill="hold" nodeType="withEffect">
                                  <p:stCondLst>
                                    <p:cond delay="1000"/>
                                  </p:stCondLst>
                                  <p:childTnLst>
                                    <p:animRot by="-5400000">
                                      <p:cBhvr>
                                        <p:cTn id="56" dur="500" fill="hold"/>
                                        <p:tgtEl>
                                          <p:spTgt spid="45"/>
                                        </p:tgtEl>
                                        <p:attrNameLst>
                                          <p:attrName>r</p:attrName>
                                        </p:attrNameLst>
                                      </p:cBhvr>
                                    </p:animRot>
                                  </p:childTnLst>
                                </p:cTn>
                              </p:par>
                              <p:par>
                                <p:cTn id="57" presetID="8" presetClass="emph" presetSubtype="0" accel="50000" decel="50000" fill="hold" nodeType="withEffect">
                                  <p:stCondLst>
                                    <p:cond delay="1100"/>
                                  </p:stCondLst>
                                  <p:childTnLst>
                                    <p:animRot by="5400000">
                                      <p:cBhvr>
                                        <p:cTn id="58" dur="500" fill="hold"/>
                                        <p:tgtEl>
                                          <p:spTgt spid="16"/>
                                        </p:tgtEl>
                                        <p:attrNameLst>
                                          <p:attrName>r</p:attrName>
                                        </p:attrNameLst>
                                      </p:cBhvr>
                                    </p:animRot>
                                  </p:childTnLst>
                                </p:cTn>
                              </p:par>
                              <p:par>
                                <p:cTn id="59" presetID="8" presetClass="emph" presetSubtype="0" accel="50000" decel="50000" fill="hold" nodeType="withEffect">
                                  <p:stCondLst>
                                    <p:cond delay="1200"/>
                                  </p:stCondLst>
                                  <p:childTnLst>
                                    <p:animRot by="-5400000">
                                      <p:cBhvr>
                                        <p:cTn id="60" dur="500" fill="hold"/>
                                        <p:tgtEl>
                                          <p:spTgt spid="24"/>
                                        </p:tgtEl>
                                        <p:attrNameLst>
                                          <p:attrName>r</p:attrName>
                                        </p:attrNameLst>
                                      </p:cBhvr>
                                    </p:animRot>
                                  </p:childTnLst>
                                </p:cTn>
                              </p:par>
                              <p:par>
                                <p:cTn id="61" presetID="8" presetClass="emph" presetSubtype="0" accel="50000" decel="50000" fill="hold" nodeType="withEffect">
                                  <p:stCondLst>
                                    <p:cond delay="1300"/>
                                  </p:stCondLst>
                                  <p:childTnLst>
                                    <p:animRot by="5400000">
                                      <p:cBhvr>
                                        <p:cTn id="62" dur="500" fill="hold"/>
                                        <p:tgtEl>
                                          <p:spTgt spid="14"/>
                                        </p:tgtEl>
                                        <p:attrNameLst>
                                          <p:attrName>r</p:attrName>
                                        </p:attrNameLst>
                                      </p:cBhvr>
                                    </p:animRot>
                                  </p:childTnLst>
                                </p:cTn>
                              </p:par>
                              <p:par>
                                <p:cTn id="63" presetID="8" presetClass="emph" presetSubtype="0" accel="50000" decel="50000" fill="hold" nodeType="withEffect">
                                  <p:stCondLst>
                                    <p:cond delay="1400"/>
                                  </p:stCondLst>
                                  <p:childTnLst>
                                    <p:animRot by="-5400000">
                                      <p:cBhvr>
                                        <p:cTn id="64" dur="500" fill="hold"/>
                                        <p:tgtEl>
                                          <p:spTgt spid="15"/>
                                        </p:tgtEl>
                                        <p:attrNameLst>
                                          <p:attrName>r</p:attrName>
                                        </p:attrNameLst>
                                      </p:cBhvr>
                                    </p:animRot>
                                  </p:childTnLst>
                                </p:cTn>
                              </p:par>
                            </p:childTnLst>
                          </p:cTn>
                        </p:par>
                        <p:par>
                          <p:cTn id="65" fill="hold">
                            <p:stCondLst>
                              <p:cond delay="1900"/>
                            </p:stCondLst>
                            <p:childTnLst>
                              <p:par>
                                <p:cTn id="66" presetID="10"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500"/>
                                        <p:tgtEl>
                                          <p:spTgt spid="3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F5FC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54" name="Group 53">
            <a:extLst>
              <a:ext uri="{FF2B5EF4-FFF2-40B4-BE49-F238E27FC236}">
                <a16:creationId xmlns:a16="http://schemas.microsoft.com/office/drawing/2014/main" id="{BC1DC631-C05B-01B6-7B43-5A8B0B698FF7}"/>
              </a:ext>
            </a:extLst>
          </p:cNvPr>
          <p:cNvGrpSpPr/>
          <p:nvPr/>
        </p:nvGrpSpPr>
        <p:grpSpPr>
          <a:xfrm>
            <a:off x="1422896" y="1204474"/>
            <a:ext cx="7005711" cy="1349665"/>
            <a:chOff x="594211" y="675828"/>
            <a:chExt cx="7005711" cy="1349665"/>
          </a:xfrm>
        </p:grpSpPr>
        <p:sp>
          <p:nvSpPr>
            <p:cNvPr id="5" name="TextBox 4">
              <a:extLst>
                <a:ext uri="{FF2B5EF4-FFF2-40B4-BE49-F238E27FC236}">
                  <a16:creationId xmlns:a16="http://schemas.microsoft.com/office/drawing/2014/main" id="{0CB78E35-CE51-9473-28AC-9997E1269FEC}"/>
                </a:ext>
              </a:extLst>
            </p:cNvPr>
            <p:cNvSpPr txBox="1"/>
            <p:nvPr/>
          </p:nvSpPr>
          <p:spPr>
            <a:xfrm>
              <a:off x="594211" y="1030412"/>
              <a:ext cx="7005711" cy="995081"/>
            </a:xfrm>
            <a:prstGeom prst="rect">
              <a:avLst/>
            </a:prstGeom>
            <a:noFill/>
            <a:effectLst/>
          </p:spPr>
          <p:txBody>
            <a:bodyPr wrap="square" lIns="0" tIns="0" rIns="0" bIns="0" rtlCol="0">
              <a:spAutoFit/>
            </a:bodyPr>
            <a:lstStyle/>
            <a:p>
              <a:pPr algn="ctr">
                <a:lnSpc>
                  <a:spcPct val="80000"/>
                </a:lnSpc>
              </a:pPr>
              <a:r>
                <a:rPr lang="en-BE" sz="8000" b="1" spc="-200">
                  <a:solidFill>
                    <a:srgbClr val="7BC8C4"/>
                  </a:solidFill>
                  <a:latin typeface="Flanders Art Sans Black" pitchFamily="2" charset="77"/>
                </a:rPr>
                <a:t>UITDAGINGEN</a:t>
              </a:r>
            </a:p>
          </p:txBody>
        </p:sp>
        <p:sp>
          <p:nvSpPr>
            <p:cNvPr id="3" name="TextBox 2">
              <a:extLst>
                <a:ext uri="{FF2B5EF4-FFF2-40B4-BE49-F238E27FC236}">
                  <a16:creationId xmlns:a16="http://schemas.microsoft.com/office/drawing/2014/main" id="{617F55A9-A528-85BC-EEBE-DDDC8B6531BB}"/>
                </a:ext>
              </a:extLst>
            </p:cNvPr>
            <p:cNvSpPr txBox="1"/>
            <p:nvPr/>
          </p:nvSpPr>
          <p:spPr>
            <a:xfrm>
              <a:off x="806130" y="675828"/>
              <a:ext cx="611822" cy="298543"/>
            </a:xfrm>
            <a:prstGeom prst="rect">
              <a:avLst/>
            </a:prstGeom>
            <a:noFill/>
            <a:effectLst/>
          </p:spPr>
          <p:txBody>
            <a:bodyPr wrap="square" lIns="0" tIns="0" rIns="0" bIns="0" rtlCol="0">
              <a:spAutoFit/>
            </a:bodyPr>
            <a:lstStyle/>
            <a:p>
              <a:pPr>
                <a:lnSpc>
                  <a:spcPct val="80000"/>
                </a:lnSpc>
              </a:pPr>
              <a:r>
                <a:rPr lang="en-BE" sz="2400" i="1">
                  <a:solidFill>
                    <a:srgbClr val="7BC8C4"/>
                  </a:solidFill>
                  <a:latin typeface="Flanders Art Sans Medium" pitchFamily="2" charset="77"/>
                </a:rPr>
                <a:t>van</a:t>
              </a:r>
            </a:p>
          </p:txBody>
        </p:sp>
      </p:grpSp>
      <p:grpSp>
        <p:nvGrpSpPr>
          <p:cNvPr id="55" name="Group 54">
            <a:extLst>
              <a:ext uri="{FF2B5EF4-FFF2-40B4-BE49-F238E27FC236}">
                <a16:creationId xmlns:a16="http://schemas.microsoft.com/office/drawing/2014/main" id="{8531F1BA-11DC-AA46-E15E-297180DEE334}"/>
              </a:ext>
            </a:extLst>
          </p:cNvPr>
          <p:cNvGrpSpPr/>
          <p:nvPr/>
        </p:nvGrpSpPr>
        <p:grpSpPr>
          <a:xfrm>
            <a:off x="6636548" y="4521768"/>
            <a:ext cx="4198302" cy="1349665"/>
            <a:chOff x="5807863" y="3993122"/>
            <a:chExt cx="4198302" cy="1349665"/>
          </a:xfrm>
        </p:grpSpPr>
        <p:sp>
          <p:nvSpPr>
            <p:cNvPr id="7" name="TextBox 6">
              <a:extLst>
                <a:ext uri="{FF2B5EF4-FFF2-40B4-BE49-F238E27FC236}">
                  <a16:creationId xmlns:a16="http://schemas.microsoft.com/office/drawing/2014/main" id="{CEF09E43-E51F-E4D4-2798-0612B8E45E40}"/>
                </a:ext>
              </a:extLst>
            </p:cNvPr>
            <p:cNvSpPr txBox="1"/>
            <p:nvPr/>
          </p:nvSpPr>
          <p:spPr>
            <a:xfrm>
              <a:off x="5807863" y="4347706"/>
              <a:ext cx="4198302" cy="995081"/>
            </a:xfrm>
            <a:prstGeom prst="rect">
              <a:avLst/>
            </a:prstGeom>
            <a:noFill/>
            <a:effectLst/>
          </p:spPr>
          <p:txBody>
            <a:bodyPr wrap="square" lIns="0" tIns="0" rIns="0" bIns="0" rtlCol="0">
              <a:spAutoFit/>
            </a:bodyPr>
            <a:lstStyle/>
            <a:p>
              <a:pPr>
                <a:lnSpc>
                  <a:spcPct val="80000"/>
                </a:lnSpc>
              </a:pPr>
              <a:r>
                <a:rPr lang="en-BE" sz="8000" b="1" spc="-200">
                  <a:solidFill>
                    <a:srgbClr val="7BC8C4"/>
                  </a:solidFill>
                  <a:latin typeface="Flanders Art Sans Black" pitchFamily="2" charset="77"/>
                </a:rPr>
                <a:t>KANSEN</a:t>
              </a:r>
            </a:p>
          </p:txBody>
        </p:sp>
        <p:sp>
          <p:nvSpPr>
            <p:cNvPr id="8" name="TextBox 7">
              <a:extLst>
                <a:ext uri="{FF2B5EF4-FFF2-40B4-BE49-F238E27FC236}">
                  <a16:creationId xmlns:a16="http://schemas.microsoft.com/office/drawing/2014/main" id="{DCE4BADF-B1E1-8B96-2436-9173B5EB9360}"/>
                </a:ext>
              </a:extLst>
            </p:cNvPr>
            <p:cNvSpPr txBox="1"/>
            <p:nvPr/>
          </p:nvSpPr>
          <p:spPr>
            <a:xfrm>
              <a:off x="5868823" y="3993122"/>
              <a:ext cx="743902" cy="298543"/>
            </a:xfrm>
            <a:prstGeom prst="rect">
              <a:avLst/>
            </a:prstGeom>
            <a:noFill/>
            <a:effectLst/>
          </p:spPr>
          <p:txBody>
            <a:bodyPr wrap="square" lIns="0" tIns="0" rIns="0" bIns="0" rtlCol="0">
              <a:spAutoFit/>
            </a:bodyPr>
            <a:lstStyle/>
            <a:p>
              <a:pPr>
                <a:lnSpc>
                  <a:spcPct val="80000"/>
                </a:lnSpc>
              </a:pPr>
              <a:r>
                <a:rPr lang="en-BE" sz="2400" i="1">
                  <a:solidFill>
                    <a:srgbClr val="7BC8C4"/>
                  </a:solidFill>
                  <a:latin typeface="Flanders Art Sans Medium" pitchFamily="2" charset="77"/>
                </a:rPr>
                <a:t>naar</a:t>
              </a:r>
            </a:p>
          </p:txBody>
        </p:sp>
      </p:grpSp>
      <p:pic>
        <p:nvPicPr>
          <p:cNvPr id="18" name="Picture 17" descr="A pink and black chevron pattern&#10;&#10;Description automatically generated">
            <a:extLst>
              <a:ext uri="{FF2B5EF4-FFF2-40B4-BE49-F238E27FC236}">
                <a16:creationId xmlns:a16="http://schemas.microsoft.com/office/drawing/2014/main" id="{8098F99B-7035-1653-FDE8-6DF015FBDBE7}"/>
              </a:ext>
            </a:extLst>
          </p:cNvPr>
          <p:cNvPicPr>
            <a:picLocks noChangeAspect="1"/>
          </p:cNvPicPr>
          <p:nvPr/>
        </p:nvPicPr>
        <p:blipFill>
          <a:blip r:embed="rId3"/>
          <a:stretch>
            <a:fillRect/>
          </a:stretch>
        </p:blipFill>
        <p:spPr>
          <a:xfrm>
            <a:off x="8605461" y="1444669"/>
            <a:ext cx="993004" cy="995081"/>
          </a:xfrm>
          <a:prstGeom prst="rect">
            <a:avLst/>
          </a:prstGeom>
        </p:spPr>
      </p:pic>
      <p:pic>
        <p:nvPicPr>
          <p:cNvPr id="22" name="Picture 21" descr="A pink diamond on a black background&#10;&#10;Description automatically generated">
            <a:extLst>
              <a:ext uri="{FF2B5EF4-FFF2-40B4-BE49-F238E27FC236}">
                <a16:creationId xmlns:a16="http://schemas.microsoft.com/office/drawing/2014/main" id="{AAF8FAAA-4D0F-7896-33B8-C1FD1D7EC4CB}"/>
              </a:ext>
            </a:extLst>
          </p:cNvPr>
          <p:cNvPicPr>
            <a:picLocks noChangeAspect="1"/>
          </p:cNvPicPr>
          <p:nvPr/>
        </p:nvPicPr>
        <p:blipFill>
          <a:blip r:embed="rId4"/>
          <a:stretch>
            <a:fillRect/>
          </a:stretch>
        </p:blipFill>
        <p:spPr>
          <a:xfrm>
            <a:off x="7899854" y="2899636"/>
            <a:ext cx="993004" cy="986570"/>
          </a:xfrm>
          <a:prstGeom prst="rect">
            <a:avLst/>
          </a:prstGeom>
        </p:spPr>
      </p:pic>
      <p:pic>
        <p:nvPicPr>
          <p:cNvPr id="26" name="Picture 25" descr="A purple and black logo&#10;&#10;Description automatically generated">
            <a:extLst>
              <a:ext uri="{FF2B5EF4-FFF2-40B4-BE49-F238E27FC236}">
                <a16:creationId xmlns:a16="http://schemas.microsoft.com/office/drawing/2014/main" id="{E8E33CE6-8B7B-DCD8-0ABB-2CC93F804547}"/>
              </a:ext>
            </a:extLst>
          </p:cNvPr>
          <p:cNvPicPr>
            <a:picLocks noChangeAspect="1"/>
          </p:cNvPicPr>
          <p:nvPr/>
        </p:nvPicPr>
        <p:blipFill>
          <a:blip r:embed="rId5"/>
          <a:stretch>
            <a:fillRect/>
          </a:stretch>
        </p:blipFill>
        <p:spPr>
          <a:xfrm>
            <a:off x="8635427" y="2439750"/>
            <a:ext cx="995081" cy="995081"/>
          </a:xfrm>
          <a:prstGeom prst="rect">
            <a:avLst/>
          </a:prstGeom>
        </p:spPr>
      </p:pic>
      <p:pic>
        <p:nvPicPr>
          <p:cNvPr id="33" name="Picture 32" descr="A purple and black chevron pattern&#10;&#10;Description automatically generated">
            <a:extLst>
              <a:ext uri="{FF2B5EF4-FFF2-40B4-BE49-F238E27FC236}">
                <a16:creationId xmlns:a16="http://schemas.microsoft.com/office/drawing/2014/main" id="{A1E240F0-C7E5-9B28-5EE2-6F91D709CD55}"/>
              </a:ext>
            </a:extLst>
          </p:cNvPr>
          <p:cNvPicPr>
            <a:picLocks noChangeAspect="1"/>
          </p:cNvPicPr>
          <p:nvPr/>
        </p:nvPicPr>
        <p:blipFill>
          <a:blip r:embed="rId6"/>
          <a:stretch>
            <a:fillRect/>
          </a:stretch>
        </p:blipFill>
        <p:spPr>
          <a:xfrm rot="10800000">
            <a:off x="6891867" y="2898772"/>
            <a:ext cx="993004" cy="995081"/>
          </a:xfrm>
          <a:prstGeom prst="rect">
            <a:avLst/>
          </a:prstGeom>
        </p:spPr>
      </p:pic>
      <p:pic>
        <p:nvPicPr>
          <p:cNvPr id="35" name="Picture 34" descr="A black and pink circle&#10;&#10;Description automatically generated">
            <a:extLst>
              <a:ext uri="{FF2B5EF4-FFF2-40B4-BE49-F238E27FC236}">
                <a16:creationId xmlns:a16="http://schemas.microsoft.com/office/drawing/2014/main" id="{A2A3A61C-6328-B0EB-C2C5-A41670CB1D94}"/>
              </a:ext>
            </a:extLst>
          </p:cNvPr>
          <p:cNvPicPr>
            <a:picLocks noChangeAspect="1"/>
          </p:cNvPicPr>
          <p:nvPr/>
        </p:nvPicPr>
        <p:blipFill>
          <a:blip r:embed="rId7"/>
          <a:stretch>
            <a:fillRect/>
          </a:stretch>
        </p:blipFill>
        <p:spPr>
          <a:xfrm rot="16200000">
            <a:off x="3921349" y="2886869"/>
            <a:ext cx="995081" cy="995081"/>
          </a:xfrm>
          <a:prstGeom prst="rect">
            <a:avLst/>
          </a:prstGeom>
        </p:spPr>
      </p:pic>
      <p:pic>
        <p:nvPicPr>
          <p:cNvPr id="37" name="Picture 36" descr="A black circle on a pink background&#10;&#10;Description automatically generated">
            <a:extLst>
              <a:ext uri="{FF2B5EF4-FFF2-40B4-BE49-F238E27FC236}">
                <a16:creationId xmlns:a16="http://schemas.microsoft.com/office/drawing/2014/main" id="{7BDD67F8-8C3F-8476-7010-8DC342EDA2B1}"/>
              </a:ext>
            </a:extLst>
          </p:cNvPr>
          <p:cNvPicPr>
            <a:picLocks noChangeAspect="1"/>
          </p:cNvPicPr>
          <p:nvPr/>
        </p:nvPicPr>
        <p:blipFill>
          <a:blip r:embed="rId8"/>
          <a:stretch>
            <a:fillRect/>
          </a:stretch>
        </p:blipFill>
        <p:spPr>
          <a:xfrm>
            <a:off x="5907357" y="2895380"/>
            <a:ext cx="984510" cy="986570"/>
          </a:xfrm>
          <a:prstGeom prst="rect">
            <a:avLst/>
          </a:prstGeom>
        </p:spPr>
      </p:pic>
      <p:pic>
        <p:nvPicPr>
          <p:cNvPr id="39" name="Picture 38" descr="A purple and black circle&#10;&#10;Description automatically generated">
            <a:extLst>
              <a:ext uri="{FF2B5EF4-FFF2-40B4-BE49-F238E27FC236}">
                <a16:creationId xmlns:a16="http://schemas.microsoft.com/office/drawing/2014/main" id="{8DA55597-ED73-5576-7215-B2A4A2B1FF90}"/>
              </a:ext>
            </a:extLst>
          </p:cNvPr>
          <p:cNvPicPr>
            <a:picLocks noChangeAspect="1"/>
          </p:cNvPicPr>
          <p:nvPr/>
        </p:nvPicPr>
        <p:blipFill>
          <a:blip r:embed="rId9"/>
          <a:stretch>
            <a:fillRect/>
          </a:stretch>
        </p:blipFill>
        <p:spPr>
          <a:xfrm>
            <a:off x="4914353" y="2886868"/>
            <a:ext cx="993005" cy="995082"/>
          </a:xfrm>
          <a:prstGeom prst="rect">
            <a:avLst/>
          </a:prstGeom>
        </p:spPr>
      </p:pic>
      <p:sp>
        <p:nvSpPr>
          <p:cNvPr id="40" name="Freeform 39">
            <a:extLst>
              <a:ext uri="{FF2B5EF4-FFF2-40B4-BE49-F238E27FC236}">
                <a16:creationId xmlns:a16="http://schemas.microsoft.com/office/drawing/2014/main" id="{A378785C-DE5E-DD48-9ABF-820E069CEC1E}"/>
              </a:ext>
            </a:extLst>
          </p:cNvPr>
          <p:cNvSpPr/>
          <p:nvPr/>
        </p:nvSpPr>
        <p:spPr>
          <a:xfrm rot="10800000">
            <a:off x="3919271" y="3881950"/>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3246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45" name="Picture 44" descr="A black and pink checkered pattern&#10;&#10;Description automatically generated">
            <a:extLst>
              <a:ext uri="{FF2B5EF4-FFF2-40B4-BE49-F238E27FC236}">
                <a16:creationId xmlns:a16="http://schemas.microsoft.com/office/drawing/2014/main" id="{8012FEB1-CBFA-AF25-C303-132F4DC5D9BE}"/>
              </a:ext>
            </a:extLst>
          </p:cNvPr>
          <p:cNvPicPr>
            <a:picLocks noChangeAspect="1"/>
          </p:cNvPicPr>
          <p:nvPr/>
        </p:nvPicPr>
        <p:blipFill>
          <a:blip r:embed="rId10"/>
          <a:stretch>
            <a:fillRect/>
          </a:stretch>
        </p:blipFill>
        <p:spPr>
          <a:xfrm>
            <a:off x="2916699" y="3881950"/>
            <a:ext cx="995080" cy="995080"/>
          </a:xfrm>
          <a:prstGeom prst="rect">
            <a:avLst/>
          </a:prstGeom>
        </p:spPr>
      </p:pic>
      <p:pic>
        <p:nvPicPr>
          <p:cNvPr id="46" name="Picture 45" descr="A purple and black logo&#10;&#10;Description automatically generated">
            <a:extLst>
              <a:ext uri="{FF2B5EF4-FFF2-40B4-BE49-F238E27FC236}">
                <a16:creationId xmlns:a16="http://schemas.microsoft.com/office/drawing/2014/main" id="{A3F1DF7C-041B-1131-26FC-C6BB93FDCD39}"/>
              </a:ext>
            </a:extLst>
          </p:cNvPr>
          <p:cNvPicPr>
            <a:picLocks noChangeAspect="1"/>
          </p:cNvPicPr>
          <p:nvPr/>
        </p:nvPicPr>
        <p:blipFill>
          <a:blip r:embed="rId5"/>
          <a:stretch>
            <a:fillRect/>
          </a:stretch>
        </p:blipFill>
        <p:spPr>
          <a:xfrm>
            <a:off x="2924189" y="4877031"/>
            <a:ext cx="995081" cy="995081"/>
          </a:xfrm>
          <a:prstGeom prst="rect">
            <a:avLst/>
          </a:prstGeom>
        </p:spPr>
      </p:pic>
      <p:pic>
        <p:nvPicPr>
          <p:cNvPr id="47" name="Picture 46" descr="A pink and black chevron pattern&#10;&#10;Description automatically generated">
            <a:extLst>
              <a:ext uri="{FF2B5EF4-FFF2-40B4-BE49-F238E27FC236}">
                <a16:creationId xmlns:a16="http://schemas.microsoft.com/office/drawing/2014/main" id="{6E5ABABC-386A-3EBB-9645-DE5C54D473F2}"/>
              </a:ext>
            </a:extLst>
          </p:cNvPr>
          <p:cNvPicPr>
            <a:picLocks noChangeAspect="1"/>
          </p:cNvPicPr>
          <p:nvPr/>
        </p:nvPicPr>
        <p:blipFill>
          <a:blip r:embed="rId3"/>
          <a:stretch>
            <a:fillRect/>
          </a:stretch>
        </p:blipFill>
        <p:spPr>
          <a:xfrm>
            <a:off x="3914550" y="4877031"/>
            <a:ext cx="993004" cy="995081"/>
          </a:xfrm>
          <a:prstGeom prst="rect">
            <a:avLst/>
          </a:prstGeom>
        </p:spPr>
      </p:pic>
      <p:pic>
        <p:nvPicPr>
          <p:cNvPr id="49" name="Picture 48" descr="A black diamond with a black center&#10;&#10;Description automatically generated">
            <a:extLst>
              <a:ext uri="{FF2B5EF4-FFF2-40B4-BE49-F238E27FC236}">
                <a16:creationId xmlns:a16="http://schemas.microsoft.com/office/drawing/2014/main" id="{89F67F5D-F314-2BB7-8F5D-E4ED48B985FA}"/>
              </a:ext>
            </a:extLst>
          </p:cNvPr>
          <p:cNvPicPr>
            <a:picLocks noChangeAspect="1"/>
          </p:cNvPicPr>
          <p:nvPr/>
        </p:nvPicPr>
        <p:blipFill>
          <a:blip r:embed="rId11"/>
          <a:stretch>
            <a:fillRect/>
          </a:stretch>
        </p:blipFill>
        <p:spPr>
          <a:xfrm>
            <a:off x="4902142" y="4877030"/>
            <a:ext cx="993005" cy="995082"/>
          </a:xfrm>
          <a:prstGeom prst="rect">
            <a:avLst/>
          </a:prstGeom>
        </p:spPr>
      </p:pic>
      <p:pic>
        <p:nvPicPr>
          <p:cNvPr id="51" name="Picture 50" descr="A pink and black triangle&#10;&#10;Description automatically generated">
            <a:extLst>
              <a:ext uri="{FF2B5EF4-FFF2-40B4-BE49-F238E27FC236}">
                <a16:creationId xmlns:a16="http://schemas.microsoft.com/office/drawing/2014/main" id="{2419A852-CF8F-66FE-4E1E-B98C80E22BDE}"/>
              </a:ext>
            </a:extLst>
          </p:cNvPr>
          <p:cNvPicPr>
            <a:picLocks noChangeAspect="1"/>
          </p:cNvPicPr>
          <p:nvPr/>
        </p:nvPicPr>
        <p:blipFill>
          <a:blip r:embed="rId12"/>
          <a:stretch>
            <a:fillRect/>
          </a:stretch>
        </p:blipFill>
        <p:spPr>
          <a:xfrm>
            <a:off x="5890813" y="4885540"/>
            <a:ext cx="493286" cy="986571"/>
          </a:xfrm>
          <a:prstGeom prst="rect">
            <a:avLst/>
          </a:prstGeom>
        </p:spPr>
      </p:pic>
    </p:spTree>
    <p:extLst>
      <p:ext uri="{BB962C8B-B14F-4D97-AF65-F5344CB8AC3E}">
        <p14:creationId xmlns:p14="http://schemas.microsoft.com/office/powerpoint/2010/main" val="279055457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10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nodeType="withEffect">
                                  <p:stCondLst>
                                    <p:cond delay="20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30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nodeType="withEffect">
                                  <p:stCondLst>
                                    <p:cond delay="400"/>
                                  </p:stCondLst>
                                  <p:childTnLst>
                                    <p:set>
                                      <p:cBhvr>
                                        <p:cTn id="18" dur="1" fill="hold">
                                          <p:stCondLst>
                                            <p:cond delay="0"/>
                                          </p:stCondLst>
                                        </p:cTn>
                                        <p:tgtEl>
                                          <p:spTgt spid="37"/>
                                        </p:tgtEl>
                                        <p:attrNameLst>
                                          <p:attrName>style.visibility</p:attrName>
                                        </p:attrNameLst>
                                      </p:cBhvr>
                                      <p:to>
                                        <p:strVal val="visible"/>
                                      </p:to>
                                    </p:set>
                                  </p:childTnLst>
                                </p:cTn>
                              </p:par>
                              <p:par>
                                <p:cTn id="19" presetID="1" presetClass="entr" presetSubtype="0" fill="hold" nodeType="withEffect">
                                  <p:stCondLst>
                                    <p:cond delay="500"/>
                                  </p:stCondLst>
                                  <p:childTnLst>
                                    <p:set>
                                      <p:cBhvr>
                                        <p:cTn id="20" dur="1" fill="hold">
                                          <p:stCondLst>
                                            <p:cond delay="0"/>
                                          </p:stCondLst>
                                        </p:cTn>
                                        <p:tgtEl>
                                          <p:spTgt spid="39"/>
                                        </p:tgtEl>
                                        <p:attrNameLst>
                                          <p:attrName>style.visibility</p:attrName>
                                        </p:attrNameLst>
                                      </p:cBhvr>
                                      <p:to>
                                        <p:strVal val="visible"/>
                                      </p:to>
                                    </p:set>
                                  </p:childTnLst>
                                </p:cTn>
                              </p:par>
                              <p:par>
                                <p:cTn id="21" presetID="1" presetClass="entr" presetSubtype="0" fill="hold" nodeType="withEffect">
                                  <p:stCondLst>
                                    <p:cond delay="60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grpId="0" nodeType="withEffect">
                                  <p:stCondLst>
                                    <p:cond delay="700"/>
                                  </p:stCondLst>
                                  <p:childTnLst>
                                    <p:set>
                                      <p:cBhvr>
                                        <p:cTn id="24" dur="1" fill="hold">
                                          <p:stCondLst>
                                            <p:cond delay="0"/>
                                          </p:stCondLst>
                                        </p:cTn>
                                        <p:tgtEl>
                                          <p:spTgt spid="40"/>
                                        </p:tgtEl>
                                        <p:attrNameLst>
                                          <p:attrName>style.visibility</p:attrName>
                                        </p:attrNameLst>
                                      </p:cBhvr>
                                      <p:to>
                                        <p:strVal val="visible"/>
                                      </p:to>
                                    </p:set>
                                  </p:childTnLst>
                                </p:cTn>
                              </p:par>
                              <p:par>
                                <p:cTn id="25" presetID="1" presetClass="entr" presetSubtype="0" fill="hold" nodeType="withEffect">
                                  <p:stCondLst>
                                    <p:cond delay="800"/>
                                  </p:stCondLst>
                                  <p:childTnLst>
                                    <p:set>
                                      <p:cBhvr>
                                        <p:cTn id="26" dur="1" fill="hold">
                                          <p:stCondLst>
                                            <p:cond delay="0"/>
                                          </p:stCondLst>
                                        </p:cTn>
                                        <p:tgtEl>
                                          <p:spTgt spid="45"/>
                                        </p:tgtEl>
                                        <p:attrNameLst>
                                          <p:attrName>style.visibility</p:attrName>
                                        </p:attrNameLst>
                                      </p:cBhvr>
                                      <p:to>
                                        <p:strVal val="visible"/>
                                      </p:to>
                                    </p:set>
                                  </p:childTnLst>
                                </p:cTn>
                              </p:par>
                              <p:par>
                                <p:cTn id="27" presetID="1" presetClass="entr" presetSubtype="0" fill="hold" nodeType="withEffect">
                                  <p:stCondLst>
                                    <p:cond delay="900"/>
                                  </p:stCondLst>
                                  <p:childTnLst>
                                    <p:set>
                                      <p:cBhvr>
                                        <p:cTn id="28" dur="1" fill="hold">
                                          <p:stCondLst>
                                            <p:cond delay="0"/>
                                          </p:stCondLst>
                                        </p:cTn>
                                        <p:tgtEl>
                                          <p:spTgt spid="46"/>
                                        </p:tgtEl>
                                        <p:attrNameLst>
                                          <p:attrName>style.visibility</p:attrName>
                                        </p:attrNameLst>
                                      </p:cBhvr>
                                      <p:to>
                                        <p:strVal val="visible"/>
                                      </p:to>
                                    </p:set>
                                  </p:childTnLst>
                                </p:cTn>
                              </p:par>
                              <p:par>
                                <p:cTn id="29" presetID="1" presetClass="entr" presetSubtype="0" fill="hold" nodeType="withEffect">
                                  <p:stCondLst>
                                    <p:cond delay="1000"/>
                                  </p:stCondLst>
                                  <p:childTnLst>
                                    <p:set>
                                      <p:cBhvr>
                                        <p:cTn id="30" dur="1" fill="hold">
                                          <p:stCondLst>
                                            <p:cond delay="0"/>
                                          </p:stCondLst>
                                        </p:cTn>
                                        <p:tgtEl>
                                          <p:spTgt spid="47"/>
                                        </p:tgtEl>
                                        <p:attrNameLst>
                                          <p:attrName>style.visibility</p:attrName>
                                        </p:attrNameLst>
                                      </p:cBhvr>
                                      <p:to>
                                        <p:strVal val="visible"/>
                                      </p:to>
                                    </p:set>
                                  </p:childTnLst>
                                </p:cTn>
                              </p:par>
                              <p:par>
                                <p:cTn id="31" presetID="1" presetClass="entr" presetSubtype="0" fill="hold" nodeType="withEffect">
                                  <p:stCondLst>
                                    <p:cond delay="1100"/>
                                  </p:stCondLst>
                                  <p:childTnLst>
                                    <p:set>
                                      <p:cBhvr>
                                        <p:cTn id="32" dur="1" fill="hold">
                                          <p:stCondLst>
                                            <p:cond delay="0"/>
                                          </p:stCondLst>
                                        </p:cTn>
                                        <p:tgtEl>
                                          <p:spTgt spid="49"/>
                                        </p:tgtEl>
                                        <p:attrNameLst>
                                          <p:attrName>style.visibility</p:attrName>
                                        </p:attrNameLst>
                                      </p:cBhvr>
                                      <p:to>
                                        <p:strVal val="visible"/>
                                      </p:to>
                                    </p:set>
                                  </p:childTnLst>
                                </p:cTn>
                              </p:par>
                              <p:par>
                                <p:cTn id="33" presetID="1" presetClass="entr" presetSubtype="0" fill="hold" nodeType="withEffect">
                                  <p:stCondLst>
                                    <p:cond delay="1200"/>
                                  </p:stCondLst>
                                  <p:childTnLst>
                                    <p:set>
                                      <p:cBhvr>
                                        <p:cTn id="34" dur="1" fill="hold">
                                          <p:stCondLst>
                                            <p:cond delay="0"/>
                                          </p:stCondLst>
                                        </p:cTn>
                                        <p:tgtEl>
                                          <p:spTgt spid="51"/>
                                        </p:tgtEl>
                                        <p:attrNameLst>
                                          <p:attrName>style.visibility</p:attrName>
                                        </p:attrNameLst>
                                      </p:cBhvr>
                                      <p:to>
                                        <p:strVal val="visible"/>
                                      </p:to>
                                    </p:set>
                                  </p:childTnLst>
                                </p:cTn>
                              </p:par>
                            </p:childTnLst>
                          </p:cTn>
                        </p:par>
                        <p:par>
                          <p:cTn id="35" fill="hold">
                            <p:stCondLst>
                              <p:cond delay="1700"/>
                            </p:stCondLst>
                            <p:childTnLst>
                              <p:par>
                                <p:cTn id="36" presetID="10" presetClass="entr" presetSubtype="0" fill="hold"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 name="Rounded Rectangle 13">
            <a:extLst>
              <a:ext uri="{FF2B5EF4-FFF2-40B4-BE49-F238E27FC236}">
                <a16:creationId xmlns:a16="http://schemas.microsoft.com/office/drawing/2014/main" id="{8CF2BEDA-E788-ECA7-69AC-E5186929DAF4}"/>
              </a:ext>
            </a:extLst>
          </p:cNvPr>
          <p:cNvSpPr/>
          <p:nvPr/>
        </p:nvSpPr>
        <p:spPr>
          <a:xfrm>
            <a:off x="1288472" y="276497"/>
            <a:ext cx="9615053" cy="444845"/>
          </a:xfrm>
          <a:prstGeom prst="roundRect">
            <a:avLst>
              <a:gd name="adj" fmla="val 50000"/>
            </a:avLst>
          </a:prstGeom>
          <a:solidFill>
            <a:schemeClr val="bg1">
              <a:lumMod val="95000"/>
            </a:schemeClr>
          </a:solidFill>
          <a:ln w="12700">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6" name="Rounded Rectangle 15">
            <a:extLst>
              <a:ext uri="{FF2B5EF4-FFF2-40B4-BE49-F238E27FC236}">
                <a16:creationId xmlns:a16="http://schemas.microsoft.com/office/drawing/2014/main" id="{9810C713-A5E9-ABFF-77DB-39BF9AC64EDB}"/>
              </a:ext>
            </a:extLst>
          </p:cNvPr>
          <p:cNvSpPr/>
          <p:nvPr/>
        </p:nvSpPr>
        <p:spPr>
          <a:xfrm>
            <a:off x="1347881" y="337527"/>
            <a:ext cx="971684"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8" name="Oval 17">
            <a:extLst>
              <a:ext uri="{FF2B5EF4-FFF2-40B4-BE49-F238E27FC236}">
                <a16:creationId xmlns:a16="http://schemas.microsoft.com/office/drawing/2014/main" id="{4E15FD21-264A-8F9A-7FC9-3CBF91064542}"/>
              </a:ext>
            </a:extLst>
          </p:cNvPr>
          <p:cNvSpPr/>
          <p:nvPr/>
        </p:nvSpPr>
        <p:spPr>
          <a:xfrm>
            <a:off x="1347881"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1</a:t>
            </a:r>
          </a:p>
        </p:txBody>
      </p:sp>
      <p:sp>
        <p:nvSpPr>
          <p:cNvPr id="19" name="TextBox 18">
            <a:extLst>
              <a:ext uri="{FF2B5EF4-FFF2-40B4-BE49-F238E27FC236}">
                <a16:creationId xmlns:a16="http://schemas.microsoft.com/office/drawing/2014/main" id="{D4A32CB3-FC5F-71F7-EEC9-781362345531}"/>
              </a:ext>
            </a:extLst>
          </p:cNvPr>
          <p:cNvSpPr txBox="1"/>
          <p:nvPr/>
        </p:nvSpPr>
        <p:spPr>
          <a:xfrm>
            <a:off x="1675427" y="374603"/>
            <a:ext cx="644138" cy="261610"/>
          </a:xfrm>
          <a:prstGeom prst="rect">
            <a:avLst/>
          </a:prstGeom>
          <a:noFill/>
        </p:spPr>
        <p:txBody>
          <a:bodyPr wrap="square" rtlCol="0">
            <a:spAutoFit/>
          </a:bodyPr>
          <a:lstStyle/>
          <a:p>
            <a:r>
              <a:rPr lang="en-BE" sz="1100" b="1">
                <a:solidFill>
                  <a:srgbClr val="C5004B"/>
                </a:solidFill>
                <a:latin typeface="Flanders Art Sans" pitchFamily="2" charset="77"/>
              </a:rPr>
              <a:t>MISSIE</a:t>
            </a:r>
          </a:p>
        </p:txBody>
      </p:sp>
      <p:sp>
        <p:nvSpPr>
          <p:cNvPr id="20" name="Rounded Rectangle 19">
            <a:extLst>
              <a:ext uri="{FF2B5EF4-FFF2-40B4-BE49-F238E27FC236}">
                <a16:creationId xmlns:a16="http://schemas.microsoft.com/office/drawing/2014/main" id="{6A9D8FE6-B7E9-5AFD-B087-FE1F072B0553}"/>
              </a:ext>
            </a:extLst>
          </p:cNvPr>
          <p:cNvSpPr/>
          <p:nvPr/>
        </p:nvSpPr>
        <p:spPr>
          <a:xfrm>
            <a:off x="2403132" y="337527"/>
            <a:ext cx="1086821"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1" name="Oval 20">
            <a:extLst>
              <a:ext uri="{FF2B5EF4-FFF2-40B4-BE49-F238E27FC236}">
                <a16:creationId xmlns:a16="http://schemas.microsoft.com/office/drawing/2014/main" id="{0E98A705-F3DD-E02B-69A1-D116866E6D52}"/>
              </a:ext>
            </a:extLst>
          </p:cNvPr>
          <p:cNvSpPr/>
          <p:nvPr/>
        </p:nvSpPr>
        <p:spPr>
          <a:xfrm>
            <a:off x="2403132"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2</a:t>
            </a:r>
          </a:p>
        </p:txBody>
      </p:sp>
      <p:sp>
        <p:nvSpPr>
          <p:cNvPr id="22" name="TextBox 21">
            <a:extLst>
              <a:ext uri="{FF2B5EF4-FFF2-40B4-BE49-F238E27FC236}">
                <a16:creationId xmlns:a16="http://schemas.microsoft.com/office/drawing/2014/main" id="{C3E6E925-FAA4-BEBA-A9CA-61F1DB3DFF1C}"/>
              </a:ext>
            </a:extLst>
          </p:cNvPr>
          <p:cNvSpPr txBox="1"/>
          <p:nvPr/>
        </p:nvSpPr>
        <p:spPr>
          <a:xfrm>
            <a:off x="2730679" y="374603"/>
            <a:ext cx="752914" cy="261610"/>
          </a:xfrm>
          <a:prstGeom prst="rect">
            <a:avLst/>
          </a:prstGeom>
          <a:noFill/>
        </p:spPr>
        <p:txBody>
          <a:bodyPr wrap="square" rtlCol="0">
            <a:spAutoFit/>
          </a:bodyPr>
          <a:lstStyle/>
          <a:p>
            <a:r>
              <a:rPr lang="en-BE" sz="1100" b="1">
                <a:solidFill>
                  <a:srgbClr val="591F6E"/>
                </a:solidFill>
                <a:latin typeface="Flanders Art Sans" pitchFamily="2" charset="77"/>
              </a:rPr>
              <a:t>AMBITIE</a:t>
            </a:r>
          </a:p>
        </p:txBody>
      </p:sp>
      <p:sp>
        <p:nvSpPr>
          <p:cNvPr id="23" name="Rounded Rectangle 22">
            <a:extLst>
              <a:ext uri="{FF2B5EF4-FFF2-40B4-BE49-F238E27FC236}">
                <a16:creationId xmlns:a16="http://schemas.microsoft.com/office/drawing/2014/main" id="{0DA2C391-8CC2-E80E-F8EF-F1C49F659011}"/>
              </a:ext>
            </a:extLst>
          </p:cNvPr>
          <p:cNvSpPr/>
          <p:nvPr/>
        </p:nvSpPr>
        <p:spPr>
          <a:xfrm>
            <a:off x="3577463" y="337527"/>
            <a:ext cx="1516333"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4" name="Oval 23">
            <a:extLst>
              <a:ext uri="{FF2B5EF4-FFF2-40B4-BE49-F238E27FC236}">
                <a16:creationId xmlns:a16="http://schemas.microsoft.com/office/drawing/2014/main" id="{A30096A2-33C7-C66B-AC44-6A71570FA0D2}"/>
              </a:ext>
            </a:extLst>
          </p:cNvPr>
          <p:cNvSpPr/>
          <p:nvPr/>
        </p:nvSpPr>
        <p:spPr>
          <a:xfrm>
            <a:off x="3577463" y="33752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3</a:t>
            </a:r>
          </a:p>
        </p:txBody>
      </p:sp>
      <p:sp>
        <p:nvSpPr>
          <p:cNvPr id="25" name="TextBox 24">
            <a:extLst>
              <a:ext uri="{FF2B5EF4-FFF2-40B4-BE49-F238E27FC236}">
                <a16:creationId xmlns:a16="http://schemas.microsoft.com/office/drawing/2014/main" id="{2EC72203-E60E-A347-C0D4-C20891BED541}"/>
              </a:ext>
            </a:extLst>
          </p:cNvPr>
          <p:cNvSpPr txBox="1"/>
          <p:nvPr/>
        </p:nvSpPr>
        <p:spPr>
          <a:xfrm>
            <a:off x="3905009" y="374603"/>
            <a:ext cx="1283938" cy="261610"/>
          </a:xfrm>
          <a:prstGeom prst="rect">
            <a:avLst/>
          </a:prstGeom>
          <a:noFill/>
        </p:spPr>
        <p:txBody>
          <a:bodyPr wrap="square" rtlCol="0">
            <a:spAutoFit/>
          </a:bodyPr>
          <a:lstStyle/>
          <a:p>
            <a:r>
              <a:rPr lang="en-BE" sz="1100" b="1">
                <a:solidFill>
                  <a:srgbClr val="7AC8C3"/>
                </a:solidFill>
                <a:latin typeface="Flanders Art Sans" pitchFamily="2" charset="77"/>
              </a:rPr>
              <a:t>UITDAGINGEN</a:t>
            </a:r>
          </a:p>
        </p:txBody>
      </p:sp>
      <p:sp>
        <p:nvSpPr>
          <p:cNvPr id="26" name="Rounded Rectangle 25">
            <a:extLst>
              <a:ext uri="{FF2B5EF4-FFF2-40B4-BE49-F238E27FC236}">
                <a16:creationId xmlns:a16="http://schemas.microsoft.com/office/drawing/2014/main" id="{CC9F6AD8-D0CD-31EC-DE83-6DC478375642}"/>
              </a:ext>
            </a:extLst>
          </p:cNvPr>
          <p:cNvSpPr/>
          <p:nvPr/>
        </p:nvSpPr>
        <p:spPr>
          <a:xfrm>
            <a:off x="5181479" y="337527"/>
            <a:ext cx="1920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7" name="Oval 26">
            <a:extLst>
              <a:ext uri="{FF2B5EF4-FFF2-40B4-BE49-F238E27FC236}">
                <a16:creationId xmlns:a16="http://schemas.microsoft.com/office/drawing/2014/main" id="{7FD5D92E-FCF9-BFAB-2F5B-BD53B0703F83}"/>
              </a:ext>
            </a:extLst>
          </p:cNvPr>
          <p:cNvSpPr/>
          <p:nvPr/>
        </p:nvSpPr>
        <p:spPr>
          <a:xfrm>
            <a:off x="5181479"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4</a:t>
            </a:r>
          </a:p>
        </p:txBody>
      </p:sp>
      <p:sp>
        <p:nvSpPr>
          <p:cNvPr id="28" name="TextBox 27">
            <a:extLst>
              <a:ext uri="{FF2B5EF4-FFF2-40B4-BE49-F238E27FC236}">
                <a16:creationId xmlns:a16="http://schemas.microsoft.com/office/drawing/2014/main" id="{F43684F9-05EC-1914-2A39-C4939143B096}"/>
              </a:ext>
            </a:extLst>
          </p:cNvPr>
          <p:cNvSpPr txBox="1"/>
          <p:nvPr/>
        </p:nvSpPr>
        <p:spPr>
          <a:xfrm>
            <a:off x="5509025" y="374603"/>
            <a:ext cx="1551018" cy="261610"/>
          </a:xfrm>
          <a:prstGeom prst="rect">
            <a:avLst/>
          </a:prstGeom>
          <a:noFill/>
        </p:spPr>
        <p:txBody>
          <a:bodyPr wrap="square" rtlCol="0">
            <a:spAutoFit/>
          </a:bodyPr>
          <a:lstStyle/>
          <a:p>
            <a:r>
              <a:rPr lang="en-BE" sz="1100" b="1">
                <a:solidFill>
                  <a:srgbClr val="C5004B"/>
                </a:solidFill>
                <a:latin typeface="Flanders Art Sans" pitchFamily="2" charset="77"/>
              </a:rPr>
              <a:t>STRATEGISCH PLAN</a:t>
            </a:r>
          </a:p>
        </p:txBody>
      </p:sp>
      <p:sp>
        <p:nvSpPr>
          <p:cNvPr id="29" name="Rounded Rectangle 28">
            <a:extLst>
              <a:ext uri="{FF2B5EF4-FFF2-40B4-BE49-F238E27FC236}">
                <a16:creationId xmlns:a16="http://schemas.microsoft.com/office/drawing/2014/main" id="{1602037E-1744-D954-EE1E-A72D2106B2CD}"/>
              </a:ext>
            </a:extLst>
          </p:cNvPr>
          <p:cNvSpPr/>
          <p:nvPr/>
        </p:nvSpPr>
        <p:spPr>
          <a:xfrm>
            <a:off x="7192219" y="342691"/>
            <a:ext cx="1472540" cy="349167"/>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6" name="Rounded Rectangle 35">
            <a:extLst>
              <a:ext uri="{FF2B5EF4-FFF2-40B4-BE49-F238E27FC236}">
                <a16:creationId xmlns:a16="http://schemas.microsoft.com/office/drawing/2014/main" id="{960A7A2F-D6A8-7A59-C50F-A35B9435211E}"/>
              </a:ext>
            </a:extLst>
          </p:cNvPr>
          <p:cNvSpPr/>
          <p:nvPr/>
        </p:nvSpPr>
        <p:spPr>
          <a:xfrm>
            <a:off x="8755341" y="337528"/>
            <a:ext cx="1846736" cy="326050"/>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5" name="TextBox 34">
            <a:extLst>
              <a:ext uri="{FF2B5EF4-FFF2-40B4-BE49-F238E27FC236}">
                <a16:creationId xmlns:a16="http://schemas.microsoft.com/office/drawing/2014/main" id="{339C9552-3FDE-AD00-E2D4-34A950F2783E}"/>
              </a:ext>
            </a:extLst>
          </p:cNvPr>
          <p:cNvSpPr txBox="1"/>
          <p:nvPr/>
        </p:nvSpPr>
        <p:spPr>
          <a:xfrm>
            <a:off x="9099200" y="363191"/>
            <a:ext cx="1502877" cy="261610"/>
          </a:xfrm>
          <a:prstGeom prst="rect">
            <a:avLst/>
          </a:prstGeom>
          <a:noFill/>
        </p:spPr>
        <p:txBody>
          <a:bodyPr wrap="square" rtlCol="0">
            <a:spAutoFit/>
          </a:bodyPr>
          <a:lstStyle/>
          <a:p>
            <a:r>
              <a:rPr lang="en-BE" sz="1100" b="1">
                <a:solidFill>
                  <a:srgbClr val="591F6E"/>
                </a:solidFill>
                <a:latin typeface="Flanders Art Sans" pitchFamily="2" charset="77"/>
              </a:rPr>
              <a:t>LEERGEMEENSCHAP</a:t>
            </a:r>
          </a:p>
        </p:txBody>
      </p:sp>
      <p:sp>
        <p:nvSpPr>
          <p:cNvPr id="37" name="Oval 36">
            <a:extLst>
              <a:ext uri="{FF2B5EF4-FFF2-40B4-BE49-F238E27FC236}">
                <a16:creationId xmlns:a16="http://schemas.microsoft.com/office/drawing/2014/main" id="{902733AA-D774-776F-D56A-71DE2C8E591D}"/>
              </a:ext>
            </a:extLst>
          </p:cNvPr>
          <p:cNvSpPr/>
          <p:nvPr/>
        </p:nvSpPr>
        <p:spPr>
          <a:xfrm>
            <a:off x="8759414"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6</a:t>
            </a:r>
          </a:p>
        </p:txBody>
      </p:sp>
      <p:sp>
        <p:nvSpPr>
          <p:cNvPr id="105" name="Rounded Rectangle 104">
            <a:extLst>
              <a:ext uri="{FF2B5EF4-FFF2-40B4-BE49-F238E27FC236}">
                <a16:creationId xmlns:a16="http://schemas.microsoft.com/office/drawing/2014/main" id="{2AA79263-C6A6-1792-1E70-E116CC7960D0}"/>
              </a:ext>
            </a:extLst>
          </p:cNvPr>
          <p:cNvSpPr/>
          <p:nvPr/>
        </p:nvSpPr>
        <p:spPr>
          <a:xfrm>
            <a:off x="1342802" y="314950"/>
            <a:ext cx="2179639"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 name="Oval 36">
            <a:extLst>
              <a:ext uri="{FF2B5EF4-FFF2-40B4-BE49-F238E27FC236}">
                <a16:creationId xmlns:a16="http://schemas.microsoft.com/office/drawing/2014/main" id="{848F0067-76CF-B127-10BD-7F1146BDE109}"/>
              </a:ext>
            </a:extLst>
          </p:cNvPr>
          <p:cNvSpPr/>
          <p:nvPr/>
        </p:nvSpPr>
        <p:spPr>
          <a:xfrm>
            <a:off x="7193117" y="34849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5</a:t>
            </a:r>
            <a:endParaRPr lang="en-BE" sz="1100" b="1">
              <a:solidFill>
                <a:schemeClr val="bg1"/>
              </a:solidFill>
              <a:latin typeface="Flanders Art Sans" pitchFamily="2" charset="77"/>
            </a:endParaRPr>
          </a:p>
        </p:txBody>
      </p:sp>
      <p:sp>
        <p:nvSpPr>
          <p:cNvPr id="3" name="TextBox 37">
            <a:extLst>
              <a:ext uri="{FF2B5EF4-FFF2-40B4-BE49-F238E27FC236}">
                <a16:creationId xmlns:a16="http://schemas.microsoft.com/office/drawing/2014/main" id="{BF219251-8A58-22FB-DFD0-D478FAFE8C13}"/>
              </a:ext>
            </a:extLst>
          </p:cNvPr>
          <p:cNvSpPr txBox="1"/>
          <p:nvPr/>
        </p:nvSpPr>
        <p:spPr>
          <a:xfrm>
            <a:off x="7519764" y="385573"/>
            <a:ext cx="1278215" cy="261610"/>
          </a:xfrm>
          <a:prstGeom prst="rect">
            <a:avLst/>
          </a:prstGeom>
          <a:noFill/>
        </p:spPr>
        <p:txBody>
          <a:bodyPr wrap="square" rtlCol="0">
            <a:spAutoFit/>
          </a:bodyPr>
          <a:lstStyle/>
          <a:p>
            <a:r>
              <a:rPr lang="en-BE" sz="1100" b="1">
                <a:solidFill>
                  <a:srgbClr val="7AC8C3"/>
                </a:solidFill>
                <a:latin typeface="Flanders Art Sans" pitchFamily="2" charset="77"/>
              </a:rPr>
              <a:t>SCHOOLBELEID</a:t>
            </a:r>
          </a:p>
        </p:txBody>
      </p:sp>
      <p:sp>
        <p:nvSpPr>
          <p:cNvPr id="85" name="Rounded Rectangle 84">
            <a:extLst>
              <a:ext uri="{FF2B5EF4-FFF2-40B4-BE49-F238E27FC236}">
                <a16:creationId xmlns:a16="http://schemas.microsoft.com/office/drawing/2014/main" id="{E0A2630A-6004-A389-F185-CA7B34C2B31C}"/>
              </a:ext>
            </a:extLst>
          </p:cNvPr>
          <p:cNvSpPr/>
          <p:nvPr/>
        </p:nvSpPr>
        <p:spPr>
          <a:xfrm>
            <a:off x="5129078" y="294465"/>
            <a:ext cx="5719426"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8" name="Rounded Rectangle 107">
            <a:extLst>
              <a:ext uri="{FF2B5EF4-FFF2-40B4-BE49-F238E27FC236}">
                <a16:creationId xmlns:a16="http://schemas.microsoft.com/office/drawing/2014/main" id="{BD4962BA-D3C5-9F51-509A-639DFDE178AA}"/>
              </a:ext>
            </a:extLst>
          </p:cNvPr>
          <p:cNvSpPr/>
          <p:nvPr/>
        </p:nvSpPr>
        <p:spPr>
          <a:xfrm>
            <a:off x="3568163" y="305979"/>
            <a:ext cx="1571721"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9" name="Rounded Rectangle 108">
            <a:extLst>
              <a:ext uri="{FF2B5EF4-FFF2-40B4-BE49-F238E27FC236}">
                <a16:creationId xmlns:a16="http://schemas.microsoft.com/office/drawing/2014/main" id="{8885974B-1F3F-1919-BA18-BE9CC401A2F9}"/>
              </a:ext>
            </a:extLst>
          </p:cNvPr>
          <p:cNvSpPr/>
          <p:nvPr/>
        </p:nvSpPr>
        <p:spPr>
          <a:xfrm>
            <a:off x="7129510" y="309876"/>
            <a:ext cx="3727309"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grpSp>
        <p:nvGrpSpPr>
          <p:cNvPr id="165" name="Group 164">
            <a:extLst>
              <a:ext uri="{FF2B5EF4-FFF2-40B4-BE49-F238E27FC236}">
                <a16:creationId xmlns:a16="http://schemas.microsoft.com/office/drawing/2014/main" id="{FAAB2643-89EF-D344-E5AC-6E9441252781}"/>
              </a:ext>
            </a:extLst>
          </p:cNvPr>
          <p:cNvGrpSpPr/>
          <p:nvPr/>
        </p:nvGrpSpPr>
        <p:grpSpPr>
          <a:xfrm>
            <a:off x="1288473" y="981075"/>
            <a:ext cx="29706453" cy="5413375"/>
            <a:chOff x="1288473" y="981075"/>
            <a:chExt cx="29706453" cy="5413375"/>
          </a:xfrm>
        </p:grpSpPr>
        <p:grpSp>
          <p:nvGrpSpPr>
            <p:cNvPr id="95" name="Group 94">
              <a:extLst>
                <a:ext uri="{FF2B5EF4-FFF2-40B4-BE49-F238E27FC236}">
                  <a16:creationId xmlns:a16="http://schemas.microsoft.com/office/drawing/2014/main" id="{DAD02384-97AB-52FC-83EC-FB587B9E6AEB}"/>
                </a:ext>
              </a:extLst>
            </p:cNvPr>
            <p:cNvGrpSpPr/>
            <p:nvPr/>
          </p:nvGrpSpPr>
          <p:grpSpPr>
            <a:xfrm>
              <a:off x="1288473" y="984896"/>
              <a:ext cx="9615053" cy="5408911"/>
              <a:chOff x="1288473" y="979950"/>
              <a:chExt cx="9615053" cy="5408911"/>
            </a:xfrm>
          </p:grpSpPr>
          <p:sp>
            <p:nvSpPr>
              <p:cNvPr id="96" name="Rounded Rectangle 95">
                <a:extLst>
                  <a:ext uri="{FF2B5EF4-FFF2-40B4-BE49-F238E27FC236}">
                    <a16:creationId xmlns:a16="http://schemas.microsoft.com/office/drawing/2014/main" id="{DE19DB58-503B-2FB6-F793-117B9276C925}"/>
                  </a:ext>
                </a:extLst>
              </p:cNvPr>
              <p:cNvSpPr/>
              <p:nvPr/>
            </p:nvSpPr>
            <p:spPr>
              <a:xfrm>
                <a:off x="1288473" y="979950"/>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97" name="Picture 96" descr="A purple and black circle&#10;&#10;Description automatically generated">
                <a:extLst>
                  <a:ext uri="{FF2B5EF4-FFF2-40B4-BE49-F238E27FC236}">
                    <a16:creationId xmlns:a16="http://schemas.microsoft.com/office/drawing/2014/main" id="{AA58E18E-4917-7573-75AE-3905948332E9}"/>
                  </a:ext>
                </a:extLst>
              </p:cNvPr>
              <p:cNvPicPr>
                <a:picLocks noChangeAspect="1"/>
              </p:cNvPicPr>
              <p:nvPr/>
            </p:nvPicPr>
            <p:blipFill>
              <a:blip r:embed="rId3"/>
              <a:stretch>
                <a:fillRect/>
              </a:stretch>
            </p:blipFill>
            <p:spPr>
              <a:xfrm>
                <a:off x="3666246" y="2773605"/>
                <a:ext cx="420533" cy="421413"/>
              </a:xfrm>
              <a:prstGeom prst="rect">
                <a:avLst/>
              </a:prstGeom>
            </p:spPr>
          </p:pic>
          <p:sp>
            <p:nvSpPr>
              <p:cNvPr id="98" name="TextBox 97">
                <a:extLst>
                  <a:ext uri="{FF2B5EF4-FFF2-40B4-BE49-F238E27FC236}">
                    <a16:creationId xmlns:a16="http://schemas.microsoft.com/office/drawing/2014/main" id="{EAB15E32-9069-2668-E7F4-11C99CF53E17}"/>
                  </a:ext>
                </a:extLst>
              </p:cNvPr>
              <p:cNvSpPr txBox="1"/>
              <p:nvPr/>
            </p:nvSpPr>
            <p:spPr>
              <a:xfrm>
                <a:off x="1475510" y="3420467"/>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UITDAGINGEN</a:t>
                </a:r>
              </a:p>
            </p:txBody>
          </p:sp>
          <p:sp>
            <p:nvSpPr>
              <p:cNvPr id="99" name="TextBox 98">
                <a:extLst>
                  <a:ext uri="{FF2B5EF4-FFF2-40B4-BE49-F238E27FC236}">
                    <a16:creationId xmlns:a16="http://schemas.microsoft.com/office/drawing/2014/main" id="{33544F6D-13D0-35AA-3E0C-CEAF905B0301}"/>
                  </a:ext>
                </a:extLst>
              </p:cNvPr>
              <p:cNvSpPr txBox="1"/>
              <p:nvPr/>
            </p:nvSpPr>
            <p:spPr>
              <a:xfrm>
                <a:off x="1842917" y="4451273"/>
                <a:ext cx="4045264"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Waar lopen we vandaag tegenaan?</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hoe kunnen we dit omzetten naar kansen?</a:t>
                </a:r>
              </a:p>
            </p:txBody>
          </p:sp>
          <p:cxnSp>
            <p:nvCxnSpPr>
              <p:cNvPr id="100" name="Straight Connector 99">
                <a:extLst>
                  <a:ext uri="{FF2B5EF4-FFF2-40B4-BE49-F238E27FC236}">
                    <a16:creationId xmlns:a16="http://schemas.microsoft.com/office/drawing/2014/main" id="{6512F3DF-0FE1-4C4F-3265-D992C274ACBE}"/>
                  </a:ext>
                </a:extLst>
              </p:cNvPr>
              <p:cNvCxnSpPr/>
              <p:nvPr/>
            </p:nvCxnSpPr>
            <p:spPr>
              <a:xfrm>
                <a:off x="3652909" y="419843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01" name="TextBox 100">
                <a:extLst>
                  <a:ext uri="{FF2B5EF4-FFF2-40B4-BE49-F238E27FC236}">
                    <a16:creationId xmlns:a16="http://schemas.microsoft.com/office/drawing/2014/main" id="{21E80AE7-B604-60B4-EC07-01FE6B2FB4CB}"/>
                  </a:ext>
                </a:extLst>
              </p:cNvPr>
              <p:cNvSpPr txBox="1"/>
              <p:nvPr/>
            </p:nvSpPr>
            <p:spPr>
              <a:xfrm>
                <a:off x="3655855" y="2834753"/>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3</a:t>
                </a:r>
              </a:p>
            </p:txBody>
          </p:sp>
          <p:pic>
            <p:nvPicPr>
              <p:cNvPr id="102" name="Picture 101" descr="A black and white chevron pattern&#10;&#10;Description automatically generated">
                <a:extLst>
                  <a:ext uri="{FF2B5EF4-FFF2-40B4-BE49-F238E27FC236}">
                    <a16:creationId xmlns:a16="http://schemas.microsoft.com/office/drawing/2014/main" id="{1AEAF978-CB80-89EE-1187-69E3EB6C9E53}"/>
                  </a:ext>
                </a:extLst>
              </p:cNvPr>
              <p:cNvPicPr>
                <a:picLocks noChangeAspect="1"/>
              </p:cNvPicPr>
              <p:nvPr/>
            </p:nvPicPr>
            <p:blipFill>
              <a:blip r:embed="rId4"/>
              <a:stretch>
                <a:fillRect/>
              </a:stretch>
            </p:blipFill>
            <p:spPr>
              <a:xfrm rot="5400000">
                <a:off x="8096170" y="3252812"/>
                <a:ext cx="1254926" cy="1256206"/>
              </a:xfrm>
              <a:prstGeom prst="rect">
                <a:avLst/>
              </a:prstGeom>
            </p:spPr>
          </p:pic>
          <p:pic>
            <p:nvPicPr>
              <p:cNvPr id="104" name="Picture 103" descr="A black circle with white background&#10;&#10;Description automatically generated">
                <a:extLst>
                  <a:ext uri="{FF2B5EF4-FFF2-40B4-BE49-F238E27FC236}">
                    <a16:creationId xmlns:a16="http://schemas.microsoft.com/office/drawing/2014/main" id="{8BFB38B2-AE09-EE5E-DC63-9D7FE7230339}"/>
                  </a:ext>
                </a:extLst>
              </p:cNvPr>
              <p:cNvPicPr>
                <a:picLocks noChangeAspect="1"/>
              </p:cNvPicPr>
              <p:nvPr/>
            </p:nvPicPr>
            <p:blipFill>
              <a:blip r:embed="rId5"/>
              <a:stretch>
                <a:fillRect/>
              </a:stretch>
            </p:blipFill>
            <p:spPr>
              <a:xfrm>
                <a:off x="6843539" y="1368423"/>
                <a:ext cx="1252764" cy="1259473"/>
              </a:xfrm>
              <a:prstGeom prst="rect">
                <a:avLst/>
              </a:prstGeom>
            </p:spPr>
          </p:pic>
          <p:sp>
            <p:nvSpPr>
              <p:cNvPr id="107" name="Freeform 106">
                <a:extLst>
                  <a:ext uri="{FF2B5EF4-FFF2-40B4-BE49-F238E27FC236}">
                    <a16:creationId xmlns:a16="http://schemas.microsoft.com/office/drawing/2014/main" id="{C4D96BD8-A683-ADC8-D999-201E2134B7F6}"/>
                  </a:ext>
                </a:extLst>
              </p:cNvPr>
              <p:cNvSpPr/>
              <p:nvPr/>
            </p:nvSpPr>
            <p:spPr>
              <a:xfrm rot="5400000">
                <a:off x="9350982" y="5135342"/>
                <a:ext cx="1253946" cy="125309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6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0" name="Picture 109" descr="A black and white circular pattern&#10;&#10;Description automatically generated">
                <a:extLst>
                  <a:ext uri="{FF2B5EF4-FFF2-40B4-BE49-F238E27FC236}">
                    <a16:creationId xmlns:a16="http://schemas.microsoft.com/office/drawing/2014/main" id="{3110CF03-924B-C8A8-CD2B-0906FBD9C3B2}"/>
                  </a:ext>
                </a:extLst>
              </p:cNvPr>
              <p:cNvPicPr>
                <a:picLocks noChangeAspect="1"/>
              </p:cNvPicPr>
              <p:nvPr/>
            </p:nvPicPr>
            <p:blipFill>
              <a:blip r:embed="rId6"/>
              <a:stretch>
                <a:fillRect/>
              </a:stretch>
            </p:blipFill>
            <p:spPr>
              <a:xfrm rot="16200000">
                <a:off x="9347494" y="1367256"/>
                <a:ext cx="1255840" cy="1258174"/>
              </a:xfrm>
              <a:prstGeom prst="rect">
                <a:avLst/>
              </a:prstGeom>
            </p:spPr>
          </p:pic>
          <p:pic>
            <p:nvPicPr>
              <p:cNvPr id="111" name="Picture 110" descr="A purple and black chevron pattern&#10;&#10;Description automatically generated">
                <a:extLst>
                  <a:ext uri="{FF2B5EF4-FFF2-40B4-BE49-F238E27FC236}">
                    <a16:creationId xmlns:a16="http://schemas.microsoft.com/office/drawing/2014/main" id="{41804A2D-61B5-3642-6E47-A3720A9E9F77}"/>
                  </a:ext>
                </a:extLst>
              </p:cNvPr>
              <p:cNvPicPr>
                <a:picLocks noChangeAspect="1"/>
              </p:cNvPicPr>
              <p:nvPr/>
            </p:nvPicPr>
            <p:blipFill>
              <a:blip r:embed="rId7"/>
              <a:stretch>
                <a:fillRect/>
              </a:stretch>
            </p:blipFill>
            <p:spPr>
              <a:xfrm>
                <a:off x="8095842" y="1370034"/>
                <a:ext cx="1254174" cy="1255368"/>
              </a:xfrm>
              <a:prstGeom prst="rect">
                <a:avLst/>
              </a:prstGeom>
            </p:spPr>
          </p:pic>
          <p:pic>
            <p:nvPicPr>
              <p:cNvPr id="112" name="Picture 111" descr="A black diamond in purple&#10;&#10;Description automatically generated">
                <a:extLst>
                  <a:ext uri="{FF2B5EF4-FFF2-40B4-BE49-F238E27FC236}">
                    <a16:creationId xmlns:a16="http://schemas.microsoft.com/office/drawing/2014/main" id="{58C33592-4F60-67BC-362A-A0D85E82E24C}"/>
                  </a:ext>
                </a:extLst>
              </p:cNvPr>
              <p:cNvPicPr>
                <a:picLocks noChangeAspect="1"/>
              </p:cNvPicPr>
              <p:nvPr/>
            </p:nvPicPr>
            <p:blipFill>
              <a:blip r:embed="rId8"/>
              <a:stretch>
                <a:fillRect/>
              </a:stretch>
            </p:blipFill>
            <p:spPr>
              <a:xfrm>
                <a:off x="9349359" y="2624733"/>
                <a:ext cx="1255142" cy="1255142"/>
              </a:xfrm>
              <a:prstGeom prst="rect">
                <a:avLst/>
              </a:prstGeom>
            </p:spPr>
          </p:pic>
          <p:pic>
            <p:nvPicPr>
              <p:cNvPr id="113" name="Picture 112" descr="A black and white checkered pattern&#10;&#10;Description automatically generated">
                <a:extLst>
                  <a:ext uri="{FF2B5EF4-FFF2-40B4-BE49-F238E27FC236}">
                    <a16:creationId xmlns:a16="http://schemas.microsoft.com/office/drawing/2014/main" id="{AD855445-8CD9-1D5A-9931-D04C75C89B80}"/>
                  </a:ext>
                </a:extLst>
              </p:cNvPr>
              <p:cNvPicPr>
                <a:picLocks noChangeAspect="1"/>
              </p:cNvPicPr>
              <p:nvPr/>
            </p:nvPicPr>
            <p:blipFill>
              <a:blip r:embed="rId9"/>
              <a:stretch>
                <a:fillRect/>
              </a:stretch>
            </p:blipFill>
            <p:spPr>
              <a:xfrm>
                <a:off x="9349445" y="3878245"/>
                <a:ext cx="1252632" cy="1252632"/>
              </a:xfrm>
              <a:prstGeom prst="rect">
                <a:avLst/>
              </a:prstGeom>
            </p:spPr>
          </p:pic>
          <p:pic>
            <p:nvPicPr>
              <p:cNvPr id="114" name="Picture 113" descr="A black diamond shaped object&#10;&#10;Description automatically generated">
                <a:extLst>
                  <a:ext uri="{FF2B5EF4-FFF2-40B4-BE49-F238E27FC236}">
                    <a16:creationId xmlns:a16="http://schemas.microsoft.com/office/drawing/2014/main" id="{3F693118-52A2-D3ED-FB74-4A162B765585}"/>
                  </a:ext>
                </a:extLst>
              </p:cNvPr>
              <p:cNvPicPr>
                <a:picLocks noChangeAspect="1"/>
              </p:cNvPicPr>
              <p:nvPr/>
            </p:nvPicPr>
            <p:blipFill>
              <a:blip r:embed="rId10"/>
              <a:stretch>
                <a:fillRect/>
              </a:stretch>
            </p:blipFill>
            <p:spPr>
              <a:xfrm>
                <a:off x="8095530" y="5133734"/>
                <a:ext cx="1254222" cy="1255126"/>
              </a:xfrm>
              <a:prstGeom prst="rect">
                <a:avLst/>
              </a:prstGeom>
            </p:spPr>
          </p:pic>
          <p:pic>
            <p:nvPicPr>
              <p:cNvPr id="115" name="Picture 114" descr="A purple and black logo&#10;&#10;Description automatically generated">
                <a:extLst>
                  <a:ext uri="{FF2B5EF4-FFF2-40B4-BE49-F238E27FC236}">
                    <a16:creationId xmlns:a16="http://schemas.microsoft.com/office/drawing/2014/main" id="{71CCFB65-1FF4-1E77-1799-B2E2D0113B4E}"/>
                  </a:ext>
                </a:extLst>
              </p:cNvPr>
              <p:cNvPicPr>
                <a:picLocks noChangeAspect="1"/>
              </p:cNvPicPr>
              <p:nvPr/>
            </p:nvPicPr>
            <p:blipFill>
              <a:blip r:embed="rId11"/>
              <a:stretch>
                <a:fillRect/>
              </a:stretch>
            </p:blipFill>
            <p:spPr>
              <a:xfrm rot="16200000">
                <a:off x="6842897" y="5136228"/>
                <a:ext cx="1252632" cy="1252632"/>
              </a:xfrm>
              <a:prstGeom prst="rect">
                <a:avLst/>
              </a:prstGeom>
            </p:spPr>
          </p:pic>
        </p:grpSp>
        <p:grpSp>
          <p:nvGrpSpPr>
            <p:cNvPr id="116" name="Group 115">
              <a:extLst>
                <a:ext uri="{FF2B5EF4-FFF2-40B4-BE49-F238E27FC236}">
                  <a16:creationId xmlns:a16="http://schemas.microsoft.com/office/drawing/2014/main" id="{7C828848-6EBB-31DC-DFA3-340FB3E76A42}"/>
                </a:ext>
              </a:extLst>
            </p:cNvPr>
            <p:cNvGrpSpPr/>
            <p:nvPr/>
          </p:nvGrpSpPr>
          <p:grpSpPr>
            <a:xfrm>
              <a:off x="11384973" y="984896"/>
              <a:ext cx="9615053" cy="5409554"/>
              <a:chOff x="1288473" y="979952"/>
              <a:chExt cx="9615053" cy="5409554"/>
            </a:xfrm>
          </p:grpSpPr>
          <p:sp>
            <p:nvSpPr>
              <p:cNvPr id="117" name="Rounded Rectangle 116">
                <a:extLst>
                  <a:ext uri="{FF2B5EF4-FFF2-40B4-BE49-F238E27FC236}">
                    <a16:creationId xmlns:a16="http://schemas.microsoft.com/office/drawing/2014/main" id="{0E5C8140-D41E-9ABD-8F5C-2EA611B9EF5F}"/>
                  </a:ext>
                </a:extLst>
              </p:cNvPr>
              <p:cNvSpPr/>
              <p:nvPr/>
            </p:nvSpPr>
            <p:spPr>
              <a:xfrm>
                <a:off x="1288473" y="979952"/>
                <a:ext cx="9615053" cy="5408468"/>
              </a:xfrm>
              <a:prstGeom prst="roundRect">
                <a:avLst>
                  <a:gd name="adj" fmla="val 1272"/>
                </a:avLst>
              </a:prstGeom>
              <a:solidFill>
                <a:srgbClr val="C5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18" name="Picture 117" descr="A purple and black circle&#10;&#10;Description automatically generated">
                <a:extLst>
                  <a:ext uri="{FF2B5EF4-FFF2-40B4-BE49-F238E27FC236}">
                    <a16:creationId xmlns:a16="http://schemas.microsoft.com/office/drawing/2014/main" id="{9B9EC9D2-D30B-5C04-6A54-7A7747570A3A}"/>
                  </a:ext>
                </a:extLst>
              </p:cNvPr>
              <p:cNvPicPr>
                <a:picLocks noChangeAspect="1"/>
              </p:cNvPicPr>
              <p:nvPr/>
            </p:nvPicPr>
            <p:blipFill>
              <a:blip r:embed="rId3"/>
              <a:stretch>
                <a:fillRect/>
              </a:stretch>
            </p:blipFill>
            <p:spPr>
              <a:xfrm>
                <a:off x="3667520" y="2451486"/>
                <a:ext cx="420533" cy="421413"/>
              </a:xfrm>
              <a:prstGeom prst="rect">
                <a:avLst/>
              </a:prstGeom>
            </p:spPr>
          </p:pic>
          <p:sp>
            <p:nvSpPr>
              <p:cNvPr id="119" name="TextBox 118">
                <a:extLst>
                  <a:ext uri="{FF2B5EF4-FFF2-40B4-BE49-F238E27FC236}">
                    <a16:creationId xmlns:a16="http://schemas.microsoft.com/office/drawing/2014/main" id="{326C4BD1-D194-B0F6-8494-6133217A4219}"/>
                  </a:ext>
                </a:extLst>
              </p:cNvPr>
              <p:cNvSpPr txBox="1"/>
              <p:nvPr/>
            </p:nvSpPr>
            <p:spPr>
              <a:xfrm>
                <a:off x="1475510" y="3098348"/>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a:t>
                </a:r>
                <a:br>
                  <a:rPr lang="en-BE" sz="5500" b="1" spc="-200">
                    <a:solidFill>
                      <a:schemeClr val="bg1"/>
                    </a:solidFill>
                    <a:latin typeface="Flanders Art Sans Black" pitchFamily="2" charset="77"/>
                  </a:rPr>
                </a:br>
                <a:r>
                  <a:rPr lang="en-BE" sz="5500" b="1" spc="-200">
                    <a:solidFill>
                      <a:schemeClr val="bg1"/>
                    </a:solidFill>
                    <a:latin typeface="Flanders Art Sans Black" pitchFamily="2" charset="77"/>
                  </a:rPr>
                  <a:t>PLAN</a:t>
                </a:r>
              </a:p>
            </p:txBody>
          </p:sp>
          <p:sp>
            <p:nvSpPr>
              <p:cNvPr id="120" name="TextBox 119">
                <a:extLst>
                  <a:ext uri="{FF2B5EF4-FFF2-40B4-BE49-F238E27FC236}">
                    <a16:creationId xmlns:a16="http://schemas.microsoft.com/office/drawing/2014/main" id="{BFB3FAE4-E16D-4896-E89D-BEF9CFDB17E9}"/>
                  </a:ext>
                </a:extLst>
              </p:cNvPr>
              <p:cNvSpPr txBox="1"/>
              <p:nvPr/>
            </p:nvSpPr>
            <p:spPr>
              <a:xfrm>
                <a:off x="2050737" y="4794176"/>
                <a:ext cx="3677228"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Hoe willen we onze missie realiseren binnen die context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vanuit die uitdagingen?</a:t>
                </a:r>
              </a:p>
            </p:txBody>
          </p:sp>
          <p:cxnSp>
            <p:nvCxnSpPr>
              <p:cNvPr id="121" name="Straight Connector 120">
                <a:extLst>
                  <a:ext uri="{FF2B5EF4-FFF2-40B4-BE49-F238E27FC236}">
                    <a16:creationId xmlns:a16="http://schemas.microsoft.com/office/drawing/2014/main" id="{C79CC240-C8D0-9339-9CED-76FDEACC2434}"/>
                  </a:ext>
                </a:extLst>
              </p:cNvPr>
              <p:cNvCxnSpPr/>
              <p:nvPr/>
            </p:nvCxnSpPr>
            <p:spPr>
              <a:xfrm>
                <a:off x="3663300" y="4541336"/>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22" name="TextBox 121">
                <a:extLst>
                  <a:ext uri="{FF2B5EF4-FFF2-40B4-BE49-F238E27FC236}">
                    <a16:creationId xmlns:a16="http://schemas.microsoft.com/office/drawing/2014/main" id="{174EC427-72F3-9564-9D0E-B6B9F91225C9}"/>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pic>
            <p:nvPicPr>
              <p:cNvPr id="123" name="Picture 122" descr="A black and white chevron pattern&#10;&#10;Description automatically generated">
                <a:extLst>
                  <a:ext uri="{FF2B5EF4-FFF2-40B4-BE49-F238E27FC236}">
                    <a16:creationId xmlns:a16="http://schemas.microsoft.com/office/drawing/2014/main" id="{17D89417-DE40-5674-FE53-4E871F68F82C}"/>
                  </a:ext>
                </a:extLst>
              </p:cNvPr>
              <p:cNvPicPr>
                <a:picLocks noChangeAspect="1"/>
              </p:cNvPicPr>
              <p:nvPr/>
            </p:nvPicPr>
            <p:blipFill>
              <a:blip r:embed="rId4"/>
              <a:stretch>
                <a:fillRect/>
              </a:stretch>
            </p:blipFill>
            <p:spPr>
              <a:xfrm rot="5400000">
                <a:off x="8073687" y="3878351"/>
                <a:ext cx="1258957" cy="1257584"/>
              </a:xfrm>
              <a:prstGeom prst="rect">
                <a:avLst/>
              </a:prstGeom>
            </p:spPr>
          </p:pic>
          <p:pic>
            <p:nvPicPr>
              <p:cNvPr id="124" name="Picture 123" descr="A black diamond shaped object&#10;&#10;Description automatically generated">
                <a:extLst>
                  <a:ext uri="{FF2B5EF4-FFF2-40B4-BE49-F238E27FC236}">
                    <a16:creationId xmlns:a16="http://schemas.microsoft.com/office/drawing/2014/main" id="{2FD92E8C-0B3E-9B00-62D7-1CC084895A9B}"/>
                  </a:ext>
                </a:extLst>
              </p:cNvPr>
              <p:cNvPicPr>
                <a:picLocks noChangeAspect="1"/>
              </p:cNvPicPr>
              <p:nvPr/>
            </p:nvPicPr>
            <p:blipFill>
              <a:blip r:embed="rId12"/>
              <a:stretch>
                <a:fillRect/>
              </a:stretch>
            </p:blipFill>
            <p:spPr>
              <a:xfrm>
                <a:off x="9332196" y="5133258"/>
                <a:ext cx="1256783" cy="1256248"/>
              </a:xfrm>
              <a:prstGeom prst="rect">
                <a:avLst/>
              </a:prstGeom>
            </p:spPr>
          </p:pic>
          <p:pic>
            <p:nvPicPr>
              <p:cNvPr id="125" name="Picture 124" descr="A black and white circular pattern&#10;&#10;Description automatically generated">
                <a:extLst>
                  <a:ext uri="{FF2B5EF4-FFF2-40B4-BE49-F238E27FC236}">
                    <a16:creationId xmlns:a16="http://schemas.microsoft.com/office/drawing/2014/main" id="{9E3562EE-B9D9-34A6-7AFF-24FD3CAEC204}"/>
                  </a:ext>
                </a:extLst>
              </p:cNvPr>
              <p:cNvPicPr>
                <a:picLocks noChangeAspect="1"/>
              </p:cNvPicPr>
              <p:nvPr/>
            </p:nvPicPr>
            <p:blipFill>
              <a:blip r:embed="rId6"/>
              <a:stretch>
                <a:fillRect/>
              </a:stretch>
            </p:blipFill>
            <p:spPr>
              <a:xfrm rot="16200000">
                <a:off x="9334549" y="2619985"/>
                <a:ext cx="1255084" cy="1251996"/>
              </a:xfrm>
              <a:prstGeom prst="rect">
                <a:avLst/>
              </a:prstGeom>
            </p:spPr>
          </p:pic>
          <p:pic>
            <p:nvPicPr>
              <p:cNvPr id="126" name="Picture 125" descr="A purple and black logo&#10;&#10;Description automatically generated">
                <a:extLst>
                  <a:ext uri="{FF2B5EF4-FFF2-40B4-BE49-F238E27FC236}">
                    <a16:creationId xmlns:a16="http://schemas.microsoft.com/office/drawing/2014/main" id="{AF0532CC-BC3F-E41A-988C-4FF8B6EECFE2}"/>
                  </a:ext>
                </a:extLst>
              </p:cNvPr>
              <p:cNvPicPr>
                <a:picLocks noChangeAspect="1"/>
              </p:cNvPicPr>
              <p:nvPr/>
            </p:nvPicPr>
            <p:blipFill>
              <a:blip r:embed="rId11"/>
              <a:stretch>
                <a:fillRect/>
              </a:stretch>
            </p:blipFill>
            <p:spPr>
              <a:xfrm rot="5400000">
                <a:off x="6816033" y="3877515"/>
                <a:ext cx="1260216" cy="1257996"/>
              </a:xfrm>
              <a:prstGeom prst="rect">
                <a:avLst/>
              </a:prstGeom>
            </p:spPr>
          </p:pic>
          <p:pic>
            <p:nvPicPr>
              <p:cNvPr id="130" name="Picture 129" descr="A purple and black chevron pattern&#10;&#10;Description automatically generated">
                <a:extLst>
                  <a:ext uri="{FF2B5EF4-FFF2-40B4-BE49-F238E27FC236}">
                    <a16:creationId xmlns:a16="http://schemas.microsoft.com/office/drawing/2014/main" id="{2C1D54F2-9EFB-E087-80B6-4587B72B622E}"/>
                  </a:ext>
                </a:extLst>
              </p:cNvPr>
              <p:cNvPicPr>
                <a:picLocks noChangeAspect="1"/>
              </p:cNvPicPr>
              <p:nvPr/>
            </p:nvPicPr>
            <p:blipFill>
              <a:blip r:embed="rId7"/>
              <a:stretch>
                <a:fillRect/>
              </a:stretch>
            </p:blipFill>
            <p:spPr>
              <a:xfrm>
                <a:off x="6819249" y="1360513"/>
                <a:ext cx="1255687" cy="1257929"/>
              </a:xfrm>
              <a:prstGeom prst="rect">
                <a:avLst/>
              </a:prstGeom>
            </p:spPr>
          </p:pic>
          <p:pic>
            <p:nvPicPr>
              <p:cNvPr id="131" name="Picture 130" descr="A black circle with white background&#10;&#10;Description automatically generated">
                <a:extLst>
                  <a:ext uri="{FF2B5EF4-FFF2-40B4-BE49-F238E27FC236}">
                    <a16:creationId xmlns:a16="http://schemas.microsoft.com/office/drawing/2014/main" id="{D232FA26-AC49-4A6B-030A-26265737CB00}"/>
                  </a:ext>
                </a:extLst>
              </p:cNvPr>
              <p:cNvPicPr>
                <a:picLocks noChangeAspect="1"/>
              </p:cNvPicPr>
              <p:nvPr/>
            </p:nvPicPr>
            <p:blipFill>
              <a:blip r:embed="rId5"/>
              <a:stretch>
                <a:fillRect/>
              </a:stretch>
            </p:blipFill>
            <p:spPr>
              <a:xfrm>
                <a:off x="6818458" y="2617837"/>
                <a:ext cx="1256477" cy="1259106"/>
              </a:xfrm>
              <a:prstGeom prst="rect">
                <a:avLst/>
              </a:prstGeom>
            </p:spPr>
          </p:pic>
          <p:pic>
            <p:nvPicPr>
              <p:cNvPr id="132" name="Picture 131" descr="A black and purple checkered pattern&#10;&#10;Description automatically generated">
                <a:extLst>
                  <a:ext uri="{FF2B5EF4-FFF2-40B4-BE49-F238E27FC236}">
                    <a16:creationId xmlns:a16="http://schemas.microsoft.com/office/drawing/2014/main" id="{2C889E02-C2A4-7300-0DF4-25FCA16D9C13}"/>
                  </a:ext>
                </a:extLst>
              </p:cNvPr>
              <p:cNvPicPr>
                <a:picLocks noChangeAspect="1"/>
              </p:cNvPicPr>
              <p:nvPr/>
            </p:nvPicPr>
            <p:blipFill>
              <a:blip r:embed="rId13"/>
              <a:stretch>
                <a:fillRect/>
              </a:stretch>
            </p:blipFill>
            <p:spPr>
              <a:xfrm>
                <a:off x="9332094" y="3873526"/>
                <a:ext cx="1252116" cy="1258960"/>
              </a:xfrm>
              <a:prstGeom prst="rect">
                <a:avLst/>
              </a:prstGeom>
            </p:spPr>
          </p:pic>
        </p:grpSp>
        <p:grpSp>
          <p:nvGrpSpPr>
            <p:cNvPr id="149" name="Group 148">
              <a:extLst>
                <a:ext uri="{FF2B5EF4-FFF2-40B4-BE49-F238E27FC236}">
                  <a16:creationId xmlns:a16="http://schemas.microsoft.com/office/drawing/2014/main" id="{BC8BD52C-3C40-44D8-EF4D-0F7134482641}"/>
                </a:ext>
              </a:extLst>
            </p:cNvPr>
            <p:cNvGrpSpPr/>
            <p:nvPr/>
          </p:nvGrpSpPr>
          <p:grpSpPr>
            <a:xfrm>
              <a:off x="21379873" y="981075"/>
              <a:ext cx="9615053" cy="5410622"/>
              <a:chOff x="1288473" y="979596"/>
              <a:chExt cx="9615053" cy="5410622"/>
            </a:xfrm>
          </p:grpSpPr>
          <p:sp>
            <p:nvSpPr>
              <p:cNvPr id="150" name="Rounded Rectangle 149">
                <a:extLst>
                  <a:ext uri="{FF2B5EF4-FFF2-40B4-BE49-F238E27FC236}">
                    <a16:creationId xmlns:a16="http://schemas.microsoft.com/office/drawing/2014/main" id="{5DCA376A-7005-DB4E-AB3F-A81C27BE52C9}"/>
                  </a:ext>
                </a:extLst>
              </p:cNvPr>
              <p:cNvSpPr/>
              <p:nvPr/>
            </p:nvSpPr>
            <p:spPr>
              <a:xfrm>
                <a:off x="1288473" y="979596"/>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51" name="Picture 150" descr="A blue and black circle&#10;&#10;Description automatically generated">
                <a:extLst>
                  <a:ext uri="{FF2B5EF4-FFF2-40B4-BE49-F238E27FC236}">
                    <a16:creationId xmlns:a16="http://schemas.microsoft.com/office/drawing/2014/main" id="{CD281436-8370-DDC2-A96E-9FF6CD3C2249}"/>
                  </a:ext>
                </a:extLst>
              </p:cNvPr>
              <p:cNvPicPr>
                <a:picLocks noChangeAspect="1"/>
              </p:cNvPicPr>
              <p:nvPr/>
            </p:nvPicPr>
            <p:blipFill>
              <a:blip r:embed="rId14"/>
              <a:stretch>
                <a:fillRect/>
              </a:stretch>
            </p:blipFill>
            <p:spPr>
              <a:xfrm>
                <a:off x="3666246" y="2451130"/>
                <a:ext cx="420533" cy="421413"/>
              </a:xfrm>
              <a:prstGeom prst="rect">
                <a:avLst/>
              </a:prstGeom>
            </p:spPr>
          </p:pic>
          <p:sp>
            <p:nvSpPr>
              <p:cNvPr id="152" name="TextBox 151">
                <a:extLst>
                  <a:ext uri="{FF2B5EF4-FFF2-40B4-BE49-F238E27FC236}">
                    <a16:creationId xmlns:a16="http://schemas.microsoft.com/office/drawing/2014/main" id="{6AE74A38-664A-F5DB-07AF-05F76B9D0C52}"/>
                  </a:ext>
                </a:extLst>
              </p:cNvPr>
              <p:cNvSpPr txBox="1"/>
              <p:nvPr/>
            </p:nvSpPr>
            <p:spPr>
              <a:xfrm>
                <a:off x="1475510" y="3097992"/>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sp>
            <p:nvSpPr>
              <p:cNvPr id="153" name="TextBox 152">
                <a:extLst>
                  <a:ext uri="{FF2B5EF4-FFF2-40B4-BE49-F238E27FC236}">
                    <a16:creationId xmlns:a16="http://schemas.microsoft.com/office/drawing/2014/main" id="{B66850E2-CB20-FFE9-8DAD-08F651B53325}"/>
                  </a:ext>
                </a:extLst>
              </p:cNvPr>
              <p:cNvSpPr txBox="1"/>
              <p:nvPr/>
            </p:nvSpPr>
            <p:spPr>
              <a:xfrm>
                <a:off x="2050737" y="4793820"/>
                <a:ext cx="3677228"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 van onszelf als net van onderwijsprofessionals?</a:t>
                </a:r>
              </a:p>
            </p:txBody>
          </p:sp>
          <p:cxnSp>
            <p:nvCxnSpPr>
              <p:cNvPr id="154" name="Straight Connector 153">
                <a:extLst>
                  <a:ext uri="{FF2B5EF4-FFF2-40B4-BE49-F238E27FC236}">
                    <a16:creationId xmlns:a16="http://schemas.microsoft.com/office/drawing/2014/main" id="{F47CC7F7-5292-98FB-660C-228F39C35B27}"/>
                  </a:ext>
                </a:extLst>
              </p:cNvPr>
              <p:cNvCxnSpPr/>
              <p:nvPr/>
            </p:nvCxnSpPr>
            <p:spPr>
              <a:xfrm>
                <a:off x="3663300" y="4540980"/>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55" name="TextBox 154">
                <a:extLst>
                  <a:ext uri="{FF2B5EF4-FFF2-40B4-BE49-F238E27FC236}">
                    <a16:creationId xmlns:a16="http://schemas.microsoft.com/office/drawing/2014/main" id="{476B4C92-008D-BA8D-F63B-1D6BAEEA0A1C}"/>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5</a:t>
                </a:r>
              </a:p>
            </p:txBody>
          </p:sp>
          <p:pic>
            <p:nvPicPr>
              <p:cNvPr id="156" name="Picture 155" descr="A black and white chevron pattern&#10;&#10;Description automatically generated">
                <a:extLst>
                  <a:ext uri="{FF2B5EF4-FFF2-40B4-BE49-F238E27FC236}">
                    <a16:creationId xmlns:a16="http://schemas.microsoft.com/office/drawing/2014/main" id="{49F2F576-7782-3F1C-A1A9-40E95ED7B82F}"/>
                  </a:ext>
                </a:extLst>
              </p:cNvPr>
              <p:cNvPicPr>
                <a:picLocks noChangeAspect="1"/>
              </p:cNvPicPr>
              <p:nvPr/>
            </p:nvPicPr>
            <p:blipFill>
              <a:blip r:embed="rId4"/>
              <a:stretch>
                <a:fillRect/>
              </a:stretch>
            </p:blipFill>
            <p:spPr>
              <a:xfrm rot="5400000">
                <a:off x="8073762" y="3247996"/>
                <a:ext cx="1259223" cy="1258378"/>
              </a:xfrm>
              <a:prstGeom prst="rect">
                <a:avLst/>
              </a:prstGeom>
            </p:spPr>
          </p:pic>
          <p:pic>
            <p:nvPicPr>
              <p:cNvPr id="157" name="Picture 156" descr="A blue and black circle&#10;&#10;Description automatically generated">
                <a:extLst>
                  <a:ext uri="{FF2B5EF4-FFF2-40B4-BE49-F238E27FC236}">
                    <a16:creationId xmlns:a16="http://schemas.microsoft.com/office/drawing/2014/main" id="{D224C09F-60AE-1FC6-E6AB-E43AE00DEA37}"/>
                  </a:ext>
                </a:extLst>
              </p:cNvPr>
              <p:cNvPicPr>
                <a:picLocks noChangeAspect="1"/>
              </p:cNvPicPr>
              <p:nvPr/>
            </p:nvPicPr>
            <p:blipFill>
              <a:blip r:embed="rId14"/>
              <a:stretch>
                <a:fillRect/>
              </a:stretch>
            </p:blipFill>
            <p:spPr>
              <a:xfrm rot="5400000">
                <a:off x="6815084" y="2615028"/>
                <a:ext cx="1261020" cy="1257707"/>
              </a:xfrm>
              <a:prstGeom prst="rect">
                <a:avLst/>
              </a:prstGeom>
            </p:spPr>
          </p:pic>
          <p:pic>
            <p:nvPicPr>
              <p:cNvPr id="158" name="Picture 157" descr="A black and blue diamond pattern&#10;&#10;Description automatically generated">
                <a:extLst>
                  <a:ext uri="{FF2B5EF4-FFF2-40B4-BE49-F238E27FC236}">
                    <a16:creationId xmlns:a16="http://schemas.microsoft.com/office/drawing/2014/main" id="{80411972-8116-BDA6-B29A-FA5760E1D1DF}"/>
                  </a:ext>
                </a:extLst>
              </p:cNvPr>
              <p:cNvPicPr>
                <a:picLocks noChangeAspect="1"/>
              </p:cNvPicPr>
              <p:nvPr/>
            </p:nvPicPr>
            <p:blipFill>
              <a:blip r:embed="rId15"/>
              <a:stretch>
                <a:fillRect/>
              </a:stretch>
            </p:blipFill>
            <p:spPr>
              <a:xfrm>
                <a:off x="8072654" y="1356473"/>
                <a:ext cx="1257409" cy="1259400"/>
              </a:xfrm>
              <a:prstGeom prst="rect">
                <a:avLst/>
              </a:prstGeom>
            </p:spPr>
          </p:pic>
          <p:pic>
            <p:nvPicPr>
              <p:cNvPr id="159" name="Picture 158" descr="A blue and black circle&#10;&#10;Description automatically generated">
                <a:extLst>
                  <a:ext uri="{FF2B5EF4-FFF2-40B4-BE49-F238E27FC236}">
                    <a16:creationId xmlns:a16="http://schemas.microsoft.com/office/drawing/2014/main" id="{06E4A59E-59AB-310C-F7FB-236E60B8F873}"/>
                  </a:ext>
                </a:extLst>
              </p:cNvPr>
              <p:cNvPicPr>
                <a:picLocks noChangeAspect="1"/>
              </p:cNvPicPr>
              <p:nvPr/>
            </p:nvPicPr>
            <p:blipFill>
              <a:blip r:embed="rId16"/>
              <a:stretch>
                <a:fillRect/>
              </a:stretch>
            </p:blipFill>
            <p:spPr>
              <a:xfrm rot="5400000">
                <a:off x="9334168" y="3874470"/>
                <a:ext cx="1257631" cy="1257631"/>
              </a:xfrm>
              <a:prstGeom prst="rect">
                <a:avLst/>
              </a:prstGeom>
            </p:spPr>
          </p:pic>
          <p:pic>
            <p:nvPicPr>
              <p:cNvPr id="160" name="Picture 159" descr="A black diamond shaped object&#10;&#10;Description automatically generated">
                <a:extLst>
                  <a:ext uri="{FF2B5EF4-FFF2-40B4-BE49-F238E27FC236}">
                    <a16:creationId xmlns:a16="http://schemas.microsoft.com/office/drawing/2014/main" id="{239436FC-20FA-2FFF-7116-5339375B6E2D}"/>
                  </a:ext>
                </a:extLst>
              </p:cNvPr>
              <p:cNvPicPr>
                <a:picLocks noChangeAspect="1"/>
              </p:cNvPicPr>
              <p:nvPr/>
            </p:nvPicPr>
            <p:blipFill>
              <a:blip r:embed="rId12"/>
              <a:stretch>
                <a:fillRect/>
              </a:stretch>
            </p:blipFill>
            <p:spPr>
              <a:xfrm>
                <a:off x="9332220" y="1355257"/>
                <a:ext cx="1258459" cy="1260616"/>
              </a:xfrm>
              <a:prstGeom prst="rect">
                <a:avLst/>
              </a:prstGeom>
            </p:spPr>
          </p:pic>
          <p:pic>
            <p:nvPicPr>
              <p:cNvPr id="161" name="Picture 160" descr="A black circle with white background&#10;&#10;Description automatically generated">
                <a:extLst>
                  <a:ext uri="{FF2B5EF4-FFF2-40B4-BE49-F238E27FC236}">
                    <a16:creationId xmlns:a16="http://schemas.microsoft.com/office/drawing/2014/main" id="{7CAD1540-36E9-F72F-A6A0-561008BAE4D8}"/>
                  </a:ext>
                </a:extLst>
              </p:cNvPr>
              <p:cNvPicPr>
                <a:picLocks noChangeAspect="1"/>
              </p:cNvPicPr>
              <p:nvPr/>
            </p:nvPicPr>
            <p:blipFill>
              <a:blip r:embed="rId5"/>
              <a:stretch>
                <a:fillRect/>
              </a:stretch>
            </p:blipFill>
            <p:spPr>
              <a:xfrm>
                <a:off x="6816006" y="1353517"/>
                <a:ext cx="1258443" cy="1262355"/>
              </a:xfrm>
              <a:prstGeom prst="rect">
                <a:avLst/>
              </a:prstGeom>
            </p:spPr>
          </p:pic>
          <p:sp>
            <p:nvSpPr>
              <p:cNvPr id="162" name="Freeform 161">
                <a:extLst>
                  <a:ext uri="{FF2B5EF4-FFF2-40B4-BE49-F238E27FC236}">
                    <a16:creationId xmlns:a16="http://schemas.microsoft.com/office/drawing/2014/main" id="{05AA94DC-E16B-8FFB-01A3-7E75835AE877}"/>
                  </a:ext>
                </a:extLst>
              </p:cNvPr>
              <p:cNvSpPr/>
              <p:nvPr/>
            </p:nvSpPr>
            <p:spPr>
              <a:xfrm rot="5400000">
                <a:off x="9333502" y="5133043"/>
                <a:ext cx="1255614" cy="125873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63" name="Picture 162" descr="A black and white circular pattern&#10;&#10;Description automatically generated">
                <a:extLst>
                  <a:ext uri="{FF2B5EF4-FFF2-40B4-BE49-F238E27FC236}">
                    <a16:creationId xmlns:a16="http://schemas.microsoft.com/office/drawing/2014/main" id="{A3341A22-2B01-B82B-0140-8C4E3935C948}"/>
                  </a:ext>
                </a:extLst>
              </p:cNvPr>
              <p:cNvPicPr>
                <a:picLocks noChangeAspect="1"/>
              </p:cNvPicPr>
              <p:nvPr/>
            </p:nvPicPr>
            <p:blipFill>
              <a:blip r:embed="rId6"/>
              <a:stretch>
                <a:fillRect/>
              </a:stretch>
            </p:blipFill>
            <p:spPr>
              <a:xfrm rot="5400000">
                <a:off x="6815435" y="5132767"/>
                <a:ext cx="1258350" cy="1256551"/>
              </a:xfrm>
              <a:prstGeom prst="rect">
                <a:avLst/>
              </a:prstGeom>
            </p:spPr>
          </p:pic>
          <p:pic>
            <p:nvPicPr>
              <p:cNvPr id="164" name="Picture 163" descr="A black diamond on a blue background&#10;&#10;Description automatically generated">
                <a:extLst>
                  <a:ext uri="{FF2B5EF4-FFF2-40B4-BE49-F238E27FC236}">
                    <a16:creationId xmlns:a16="http://schemas.microsoft.com/office/drawing/2014/main" id="{D4DB4049-045A-5B3F-5264-FFFE13C5FAAC}"/>
                  </a:ext>
                </a:extLst>
              </p:cNvPr>
              <p:cNvPicPr>
                <a:picLocks noChangeAspect="1"/>
              </p:cNvPicPr>
              <p:nvPr/>
            </p:nvPicPr>
            <p:blipFill>
              <a:blip r:embed="rId17"/>
              <a:stretch>
                <a:fillRect/>
              </a:stretch>
            </p:blipFill>
            <p:spPr>
              <a:xfrm>
                <a:off x="8076148" y="5130649"/>
                <a:ext cx="1256937" cy="1259568"/>
              </a:xfrm>
              <a:prstGeom prst="rect">
                <a:avLst/>
              </a:prstGeom>
            </p:spPr>
          </p:pic>
        </p:grpSp>
      </p:grpSp>
    </p:spTree>
    <p:extLst>
      <p:ext uri="{BB962C8B-B14F-4D97-AF65-F5344CB8AC3E}">
        <p14:creationId xmlns:p14="http://schemas.microsoft.com/office/powerpoint/2010/main" val="840062974"/>
      </p:ext>
    </p:extLst>
  </p:cSld>
  <p:clrMapOvr>
    <a:masterClrMapping/>
  </p:clrMapOvr>
  <p:transition advClick="0" advTm="12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fade">
                                      <p:cBhvr>
                                        <p:cTn id="7" dur="500"/>
                                        <p:tgtEl>
                                          <p:spTgt spid="108"/>
                                        </p:tgtEl>
                                      </p:cBhvr>
                                    </p:animEffect>
                                  </p:childTnLst>
                                </p:cTn>
                              </p:par>
                              <p:par>
                                <p:cTn id="8" presetID="10" presetClass="exit" presetSubtype="0" fill="hold" grpId="0" nodeType="withEffect">
                                  <p:stCondLst>
                                    <p:cond delay="0"/>
                                  </p:stCondLst>
                                  <p:childTnLst>
                                    <p:animEffect transition="out" filter="fade">
                                      <p:cBhvr>
                                        <p:cTn id="9" dur="500"/>
                                        <p:tgtEl>
                                          <p:spTgt spid="85"/>
                                        </p:tgtEl>
                                      </p:cBhvr>
                                    </p:animEffect>
                                    <p:set>
                                      <p:cBhvr>
                                        <p:cTn id="10" dur="1" fill="hold">
                                          <p:stCondLst>
                                            <p:cond delay="499"/>
                                          </p:stCondLst>
                                        </p:cTn>
                                        <p:tgtEl>
                                          <p:spTgt spid="85"/>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109"/>
                                        </p:tgtEl>
                                        <p:attrNameLst>
                                          <p:attrName>style.visibility</p:attrName>
                                        </p:attrNameLst>
                                      </p:cBhvr>
                                      <p:to>
                                        <p:strVal val="visible"/>
                                      </p:to>
                                    </p:set>
                                    <p:animEffect transition="in" filter="fade">
                                      <p:cBhvr>
                                        <p:cTn id="13" dur="500"/>
                                        <p:tgtEl>
                                          <p:spTgt spid="109"/>
                                        </p:tgtEl>
                                      </p:cBhvr>
                                    </p:animEffect>
                                  </p:childTnLst>
                                </p:cTn>
                              </p:par>
                              <p:par>
                                <p:cTn id="14" presetID="35" presetClass="path" presetSubtype="0" accel="50000" decel="50000" fill="hold" nodeType="withEffect">
                                  <p:stCondLst>
                                    <p:cond delay="0"/>
                                  </p:stCondLst>
                                  <p:childTnLst>
                                    <p:animMotion origin="layout" path="M 1.66667E-6 -1.48148E-6 L -0.82813 -1.48148E-6 " pathEditMode="relative" rAng="0" ptsTypes="AA">
                                      <p:cBhvr>
                                        <p:cTn id="15" dur="900" fill="hold"/>
                                        <p:tgtEl>
                                          <p:spTgt spid="165"/>
                                        </p:tgtEl>
                                        <p:attrNameLst>
                                          <p:attrName>ppt_x</p:attrName>
                                          <p:attrName>ppt_y</p:attrName>
                                        </p:attrNameLst>
                                      </p:cBhvr>
                                      <p:rCtr x="-4140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108" grpId="0" animBg="1"/>
      <p:bldP spid="10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7" name="Rounded Rectangle 56">
            <a:extLst>
              <a:ext uri="{FF2B5EF4-FFF2-40B4-BE49-F238E27FC236}">
                <a16:creationId xmlns:a16="http://schemas.microsoft.com/office/drawing/2014/main" id="{BC4A2D8E-8BD8-1A7E-6653-44B2EF2E02E5}"/>
              </a:ext>
            </a:extLst>
          </p:cNvPr>
          <p:cNvSpPr/>
          <p:nvPr/>
        </p:nvSpPr>
        <p:spPr>
          <a:xfrm>
            <a:off x="1288473" y="979952"/>
            <a:ext cx="9615053" cy="5408468"/>
          </a:xfrm>
          <a:prstGeom prst="roundRect">
            <a:avLst>
              <a:gd name="adj" fmla="val 1272"/>
            </a:avLst>
          </a:prstGeom>
          <a:solidFill>
            <a:srgbClr val="C5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8" name="Picture 57" descr="A purple and black circle&#10;&#10;Description automatically generated">
            <a:extLst>
              <a:ext uri="{FF2B5EF4-FFF2-40B4-BE49-F238E27FC236}">
                <a16:creationId xmlns:a16="http://schemas.microsoft.com/office/drawing/2014/main" id="{0191186A-ADB5-96F2-49B5-A99AF6D5DAE7}"/>
              </a:ext>
            </a:extLst>
          </p:cNvPr>
          <p:cNvPicPr>
            <a:picLocks noChangeAspect="1"/>
          </p:cNvPicPr>
          <p:nvPr/>
        </p:nvPicPr>
        <p:blipFill>
          <a:blip r:embed="rId3"/>
          <a:stretch>
            <a:fillRect/>
          </a:stretch>
        </p:blipFill>
        <p:spPr>
          <a:xfrm>
            <a:off x="3667520" y="2451486"/>
            <a:ext cx="420533" cy="421413"/>
          </a:xfrm>
          <a:prstGeom prst="rect">
            <a:avLst/>
          </a:prstGeom>
        </p:spPr>
      </p:pic>
      <p:sp>
        <p:nvSpPr>
          <p:cNvPr id="59" name="TextBox 58">
            <a:extLst>
              <a:ext uri="{FF2B5EF4-FFF2-40B4-BE49-F238E27FC236}">
                <a16:creationId xmlns:a16="http://schemas.microsoft.com/office/drawing/2014/main" id="{A5EEF2AD-A17D-3C78-49DB-9CB3FE53C373}"/>
              </a:ext>
            </a:extLst>
          </p:cNvPr>
          <p:cNvSpPr txBox="1"/>
          <p:nvPr/>
        </p:nvSpPr>
        <p:spPr>
          <a:xfrm>
            <a:off x="1475510" y="3098348"/>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a:t>
            </a:r>
            <a:br>
              <a:rPr lang="en-BE" sz="5500" b="1" spc="-200">
                <a:solidFill>
                  <a:schemeClr val="bg1"/>
                </a:solidFill>
                <a:latin typeface="Flanders Art Sans Black" pitchFamily="2" charset="77"/>
              </a:rPr>
            </a:br>
            <a:r>
              <a:rPr lang="en-BE" sz="5500" b="1" spc="-200">
                <a:solidFill>
                  <a:schemeClr val="bg1"/>
                </a:solidFill>
                <a:latin typeface="Flanders Art Sans Black" pitchFamily="2" charset="77"/>
              </a:rPr>
              <a:t>PLAN</a:t>
            </a:r>
          </a:p>
        </p:txBody>
      </p:sp>
      <p:sp>
        <p:nvSpPr>
          <p:cNvPr id="60" name="TextBox 59">
            <a:extLst>
              <a:ext uri="{FF2B5EF4-FFF2-40B4-BE49-F238E27FC236}">
                <a16:creationId xmlns:a16="http://schemas.microsoft.com/office/drawing/2014/main" id="{804BF0DB-3919-DDB0-A1D7-45A3E9396327}"/>
              </a:ext>
            </a:extLst>
          </p:cNvPr>
          <p:cNvSpPr txBox="1"/>
          <p:nvPr/>
        </p:nvSpPr>
        <p:spPr>
          <a:xfrm>
            <a:off x="2050737" y="4794176"/>
            <a:ext cx="3677228"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Hoe willen we onze missie realiseren binnen die context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vanuit die uitdagingen?</a:t>
            </a:r>
          </a:p>
        </p:txBody>
      </p:sp>
      <p:cxnSp>
        <p:nvCxnSpPr>
          <p:cNvPr id="61" name="Straight Connector 60">
            <a:extLst>
              <a:ext uri="{FF2B5EF4-FFF2-40B4-BE49-F238E27FC236}">
                <a16:creationId xmlns:a16="http://schemas.microsoft.com/office/drawing/2014/main" id="{0EAFD21E-AC53-A2B3-7D9B-B1571ABB139D}"/>
              </a:ext>
            </a:extLst>
          </p:cNvPr>
          <p:cNvCxnSpPr/>
          <p:nvPr/>
        </p:nvCxnSpPr>
        <p:spPr>
          <a:xfrm>
            <a:off x="3663300" y="4541336"/>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62" name="TextBox 61">
            <a:extLst>
              <a:ext uri="{FF2B5EF4-FFF2-40B4-BE49-F238E27FC236}">
                <a16:creationId xmlns:a16="http://schemas.microsoft.com/office/drawing/2014/main" id="{D85929C7-4DA6-52C3-7899-5EC59ABCD5BB}"/>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pic>
        <p:nvPicPr>
          <p:cNvPr id="13" name="Picture 12" descr="A black and white chevron pattern&#10;&#10;Description automatically generated">
            <a:extLst>
              <a:ext uri="{FF2B5EF4-FFF2-40B4-BE49-F238E27FC236}">
                <a16:creationId xmlns:a16="http://schemas.microsoft.com/office/drawing/2014/main" id="{B799E7C8-88E8-5EDF-D447-07869438C128}"/>
              </a:ext>
            </a:extLst>
          </p:cNvPr>
          <p:cNvPicPr>
            <a:picLocks noChangeAspect="1"/>
          </p:cNvPicPr>
          <p:nvPr/>
        </p:nvPicPr>
        <p:blipFill>
          <a:blip r:embed="rId4"/>
          <a:stretch>
            <a:fillRect/>
          </a:stretch>
        </p:blipFill>
        <p:spPr>
          <a:xfrm rot="5400000">
            <a:off x="8073687" y="3878351"/>
            <a:ext cx="1258957" cy="1257584"/>
          </a:xfrm>
          <a:prstGeom prst="rect">
            <a:avLst/>
          </a:prstGeom>
        </p:spPr>
      </p:pic>
      <p:pic>
        <p:nvPicPr>
          <p:cNvPr id="14" name="Picture 13" descr="A black diamond shaped object&#10;&#10;Description automatically generated">
            <a:extLst>
              <a:ext uri="{FF2B5EF4-FFF2-40B4-BE49-F238E27FC236}">
                <a16:creationId xmlns:a16="http://schemas.microsoft.com/office/drawing/2014/main" id="{2F1CDEF1-B69E-3E7C-3D4D-121CFB9CDE97}"/>
              </a:ext>
            </a:extLst>
          </p:cNvPr>
          <p:cNvPicPr>
            <a:picLocks noChangeAspect="1"/>
          </p:cNvPicPr>
          <p:nvPr/>
        </p:nvPicPr>
        <p:blipFill>
          <a:blip r:embed="rId5"/>
          <a:stretch>
            <a:fillRect/>
          </a:stretch>
        </p:blipFill>
        <p:spPr>
          <a:xfrm>
            <a:off x="9332196" y="5133258"/>
            <a:ext cx="1256783" cy="1256248"/>
          </a:xfrm>
          <a:prstGeom prst="rect">
            <a:avLst/>
          </a:prstGeom>
        </p:spPr>
      </p:pic>
      <p:pic>
        <p:nvPicPr>
          <p:cNvPr id="15" name="Picture 14" descr="A black and white circular pattern&#10;&#10;Description automatically generated">
            <a:extLst>
              <a:ext uri="{FF2B5EF4-FFF2-40B4-BE49-F238E27FC236}">
                <a16:creationId xmlns:a16="http://schemas.microsoft.com/office/drawing/2014/main" id="{22FF95E5-4CBB-2DED-3F97-D1FA6C43F8EF}"/>
              </a:ext>
            </a:extLst>
          </p:cNvPr>
          <p:cNvPicPr>
            <a:picLocks noChangeAspect="1"/>
          </p:cNvPicPr>
          <p:nvPr/>
        </p:nvPicPr>
        <p:blipFill>
          <a:blip r:embed="rId6"/>
          <a:stretch>
            <a:fillRect/>
          </a:stretch>
        </p:blipFill>
        <p:spPr>
          <a:xfrm rot="16200000">
            <a:off x="9334549" y="2619985"/>
            <a:ext cx="1255084" cy="1251996"/>
          </a:xfrm>
          <a:prstGeom prst="rect">
            <a:avLst/>
          </a:prstGeom>
        </p:spPr>
      </p:pic>
      <p:pic>
        <p:nvPicPr>
          <p:cNvPr id="16" name="Picture 15" descr="A purple and black logo&#10;&#10;Description automatically generated">
            <a:extLst>
              <a:ext uri="{FF2B5EF4-FFF2-40B4-BE49-F238E27FC236}">
                <a16:creationId xmlns:a16="http://schemas.microsoft.com/office/drawing/2014/main" id="{9D9BB595-D969-A2E1-F65C-08AB23198669}"/>
              </a:ext>
            </a:extLst>
          </p:cNvPr>
          <p:cNvPicPr>
            <a:picLocks noChangeAspect="1"/>
          </p:cNvPicPr>
          <p:nvPr/>
        </p:nvPicPr>
        <p:blipFill>
          <a:blip r:embed="rId7"/>
          <a:stretch>
            <a:fillRect/>
          </a:stretch>
        </p:blipFill>
        <p:spPr>
          <a:xfrm rot="5400000">
            <a:off x="6816033" y="3877515"/>
            <a:ext cx="1260216" cy="1257996"/>
          </a:xfrm>
          <a:prstGeom prst="rect">
            <a:avLst/>
          </a:prstGeom>
        </p:spPr>
      </p:pic>
      <p:pic>
        <p:nvPicPr>
          <p:cNvPr id="17" name="Picture 16" descr="A purple and black chevron pattern&#10;&#10;Description automatically generated">
            <a:extLst>
              <a:ext uri="{FF2B5EF4-FFF2-40B4-BE49-F238E27FC236}">
                <a16:creationId xmlns:a16="http://schemas.microsoft.com/office/drawing/2014/main" id="{C790160C-FD28-A03F-2F48-D8D3C0760D09}"/>
              </a:ext>
            </a:extLst>
          </p:cNvPr>
          <p:cNvPicPr>
            <a:picLocks noChangeAspect="1"/>
          </p:cNvPicPr>
          <p:nvPr/>
        </p:nvPicPr>
        <p:blipFill>
          <a:blip r:embed="rId8"/>
          <a:stretch>
            <a:fillRect/>
          </a:stretch>
        </p:blipFill>
        <p:spPr>
          <a:xfrm>
            <a:off x="6819249" y="1360513"/>
            <a:ext cx="1255687" cy="1257929"/>
          </a:xfrm>
          <a:prstGeom prst="rect">
            <a:avLst/>
          </a:prstGeom>
        </p:spPr>
      </p:pic>
      <p:pic>
        <p:nvPicPr>
          <p:cNvPr id="18" name="Picture 17" descr="A black circle with white background&#10;&#10;Description automatically generated">
            <a:extLst>
              <a:ext uri="{FF2B5EF4-FFF2-40B4-BE49-F238E27FC236}">
                <a16:creationId xmlns:a16="http://schemas.microsoft.com/office/drawing/2014/main" id="{E83C74EC-39B2-E638-D842-2A6832FD1ED5}"/>
              </a:ext>
            </a:extLst>
          </p:cNvPr>
          <p:cNvPicPr>
            <a:picLocks noChangeAspect="1"/>
          </p:cNvPicPr>
          <p:nvPr/>
        </p:nvPicPr>
        <p:blipFill>
          <a:blip r:embed="rId9"/>
          <a:stretch>
            <a:fillRect/>
          </a:stretch>
        </p:blipFill>
        <p:spPr>
          <a:xfrm>
            <a:off x="6818458" y="2617837"/>
            <a:ext cx="1256477" cy="1259106"/>
          </a:xfrm>
          <a:prstGeom prst="rect">
            <a:avLst/>
          </a:prstGeom>
        </p:spPr>
      </p:pic>
      <p:pic>
        <p:nvPicPr>
          <p:cNvPr id="19" name="Picture 18" descr="A black and purple checkered pattern&#10;&#10;Description automatically generated">
            <a:extLst>
              <a:ext uri="{FF2B5EF4-FFF2-40B4-BE49-F238E27FC236}">
                <a16:creationId xmlns:a16="http://schemas.microsoft.com/office/drawing/2014/main" id="{4AECFB24-AC07-9CE9-4AC8-F3404B04048F}"/>
              </a:ext>
            </a:extLst>
          </p:cNvPr>
          <p:cNvPicPr>
            <a:picLocks noChangeAspect="1"/>
          </p:cNvPicPr>
          <p:nvPr/>
        </p:nvPicPr>
        <p:blipFill>
          <a:blip r:embed="rId10"/>
          <a:stretch>
            <a:fillRect/>
          </a:stretch>
        </p:blipFill>
        <p:spPr>
          <a:xfrm>
            <a:off x="9332094" y="3873526"/>
            <a:ext cx="1252116" cy="1258960"/>
          </a:xfrm>
          <a:prstGeom prst="rect">
            <a:avLst/>
          </a:prstGeom>
        </p:spPr>
      </p:pic>
    </p:spTree>
    <p:extLst>
      <p:ext uri="{BB962C8B-B14F-4D97-AF65-F5344CB8AC3E}">
        <p14:creationId xmlns:p14="http://schemas.microsoft.com/office/powerpoint/2010/main" val="55074289"/>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C600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8" name="Picture 57" descr="A purple and black circle&#10;&#10;Description automatically generated">
            <a:extLst>
              <a:ext uri="{FF2B5EF4-FFF2-40B4-BE49-F238E27FC236}">
                <a16:creationId xmlns:a16="http://schemas.microsoft.com/office/drawing/2014/main" id="{0191186A-ADB5-96F2-49B5-A99AF6D5DAE7}"/>
              </a:ext>
            </a:extLst>
          </p:cNvPr>
          <p:cNvPicPr>
            <a:picLocks noChangeAspect="1"/>
          </p:cNvPicPr>
          <p:nvPr/>
        </p:nvPicPr>
        <p:blipFill>
          <a:blip r:embed="rId3"/>
          <a:stretch>
            <a:fillRect/>
          </a:stretch>
        </p:blipFill>
        <p:spPr>
          <a:xfrm>
            <a:off x="3016659" y="1865922"/>
            <a:ext cx="533241" cy="534357"/>
          </a:xfrm>
          <a:prstGeom prst="rect">
            <a:avLst/>
          </a:prstGeom>
        </p:spPr>
      </p:pic>
      <p:sp>
        <p:nvSpPr>
          <p:cNvPr id="59" name="TextBox 58">
            <a:extLst>
              <a:ext uri="{FF2B5EF4-FFF2-40B4-BE49-F238E27FC236}">
                <a16:creationId xmlns:a16="http://schemas.microsoft.com/office/drawing/2014/main" id="{A5EEF2AD-A17D-3C78-49DB-9CB3FE53C373}"/>
              </a:ext>
            </a:extLst>
          </p:cNvPr>
          <p:cNvSpPr txBox="1"/>
          <p:nvPr/>
        </p:nvSpPr>
        <p:spPr>
          <a:xfrm>
            <a:off x="237165" y="2686151"/>
            <a:ext cx="6096000" cy="163346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STRATEGISCH</a:t>
            </a:r>
            <a:br>
              <a:rPr lang="en-BE" sz="6600" b="1" spc="-200">
                <a:solidFill>
                  <a:schemeClr val="bg1"/>
                </a:solidFill>
                <a:latin typeface="Flanders Art Sans Black" pitchFamily="2" charset="77"/>
              </a:rPr>
            </a:br>
            <a:r>
              <a:rPr lang="en-BE" sz="6600" b="1" spc="-200">
                <a:solidFill>
                  <a:schemeClr val="bg1"/>
                </a:solidFill>
                <a:latin typeface="Flanders Art Sans Black" pitchFamily="2" charset="77"/>
              </a:rPr>
              <a:t>PLAN</a:t>
            </a:r>
          </a:p>
        </p:txBody>
      </p:sp>
      <p:sp>
        <p:nvSpPr>
          <p:cNvPr id="60" name="TextBox 59">
            <a:extLst>
              <a:ext uri="{FF2B5EF4-FFF2-40B4-BE49-F238E27FC236}">
                <a16:creationId xmlns:a16="http://schemas.microsoft.com/office/drawing/2014/main" id="{804BF0DB-3919-DDB0-A1D7-45A3E9396327}"/>
              </a:ext>
            </a:extLst>
          </p:cNvPr>
          <p:cNvSpPr txBox="1"/>
          <p:nvPr/>
        </p:nvSpPr>
        <p:spPr>
          <a:xfrm>
            <a:off x="966559" y="4836480"/>
            <a:ext cx="4662767" cy="889474"/>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Hoe willen we onze missie realiseren binnen die context</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en vanuit die uitdagingen?</a:t>
            </a:r>
          </a:p>
        </p:txBody>
      </p:sp>
      <p:cxnSp>
        <p:nvCxnSpPr>
          <p:cNvPr id="61" name="Straight Connector 60">
            <a:extLst>
              <a:ext uri="{FF2B5EF4-FFF2-40B4-BE49-F238E27FC236}">
                <a16:creationId xmlns:a16="http://schemas.microsoft.com/office/drawing/2014/main" id="{0EAFD21E-AC53-A2B3-7D9B-B1571ABB139D}"/>
              </a:ext>
            </a:extLst>
          </p:cNvPr>
          <p:cNvCxnSpPr/>
          <p:nvPr/>
        </p:nvCxnSpPr>
        <p:spPr>
          <a:xfrm>
            <a:off x="3011308" y="4515876"/>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62" name="TextBox 61">
            <a:extLst>
              <a:ext uri="{FF2B5EF4-FFF2-40B4-BE49-F238E27FC236}">
                <a16:creationId xmlns:a16="http://schemas.microsoft.com/office/drawing/2014/main" id="{D85929C7-4DA6-52C3-7899-5EC59ABCD5BB}"/>
              </a:ext>
            </a:extLst>
          </p:cNvPr>
          <p:cNvSpPr txBox="1"/>
          <p:nvPr/>
        </p:nvSpPr>
        <p:spPr>
          <a:xfrm>
            <a:off x="2979280" y="1965254"/>
            <a:ext cx="533242" cy="398058"/>
          </a:xfrm>
          <a:prstGeom prst="rect">
            <a:avLst/>
          </a:prstGeom>
          <a:noFill/>
          <a:effectLst/>
        </p:spPr>
        <p:txBody>
          <a:bodyPr wrap="square" lIns="0" tIns="0" rIns="0" bIns="0" rtlCol="0" anchor="ctr">
            <a:spAutoFit/>
          </a:bodyPr>
          <a:lstStyle/>
          <a:p>
            <a:pPr algn="ctr">
              <a:lnSpc>
                <a:spcPct val="80000"/>
              </a:lnSpc>
            </a:pPr>
            <a:r>
              <a:rPr lang="en-BE" sz="3200" b="1" spc="-200">
                <a:solidFill>
                  <a:schemeClr val="bg1"/>
                </a:solidFill>
                <a:latin typeface="Flanders Art Sans Black" pitchFamily="2" charset="77"/>
              </a:rPr>
              <a:t>4</a:t>
            </a:r>
          </a:p>
        </p:txBody>
      </p:sp>
      <p:pic>
        <p:nvPicPr>
          <p:cNvPr id="3" name="Picture 2" descr="A black and white chevron pattern&#10;&#10;Description automatically generated">
            <a:extLst>
              <a:ext uri="{FF2B5EF4-FFF2-40B4-BE49-F238E27FC236}">
                <a16:creationId xmlns:a16="http://schemas.microsoft.com/office/drawing/2014/main" id="{E97F747E-26DE-298E-7451-FAA87CE5A759}"/>
              </a:ext>
            </a:extLst>
          </p:cNvPr>
          <p:cNvPicPr>
            <a:picLocks noChangeAspect="1"/>
          </p:cNvPicPr>
          <p:nvPr/>
        </p:nvPicPr>
        <p:blipFill>
          <a:blip r:embed="rId4"/>
          <a:stretch>
            <a:fillRect/>
          </a:stretch>
        </p:blipFill>
        <p:spPr>
          <a:xfrm rot="5400000">
            <a:off x="8587282" y="3669615"/>
            <a:ext cx="1600032" cy="1598286"/>
          </a:xfrm>
          <a:prstGeom prst="rect">
            <a:avLst/>
          </a:prstGeom>
        </p:spPr>
      </p:pic>
      <p:pic>
        <p:nvPicPr>
          <p:cNvPr id="4" name="Picture 3" descr="A black diamond shaped object&#10;&#10;Description automatically generated">
            <a:extLst>
              <a:ext uri="{FF2B5EF4-FFF2-40B4-BE49-F238E27FC236}">
                <a16:creationId xmlns:a16="http://schemas.microsoft.com/office/drawing/2014/main" id="{E0C44FD1-3339-39CD-A868-CC38853DE4FE}"/>
              </a:ext>
            </a:extLst>
          </p:cNvPr>
          <p:cNvPicPr>
            <a:picLocks noChangeAspect="1"/>
          </p:cNvPicPr>
          <p:nvPr/>
        </p:nvPicPr>
        <p:blipFill>
          <a:blip r:embed="rId5"/>
          <a:stretch>
            <a:fillRect/>
          </a:stretch>
        </p:blipFill>
        <p:spPr>
          <a:xfrm>
            <a:off x="10186744" y="5264500"/>
            <a:ext cx="1597269" cy="1596588"/>
          </a:xfrm>
          <a:prstGeom prst="rect">
            <a:avLst/>
          </a:prstGeom>
        </p:spPr>
      </p:pic>
      <p:pic>
        <p:nvPicPr>
          <p:cNvPr id="5" name="Picture 4" descr="A black and white circular pattern&#10;&#10;Description automatically generated">
            <a:extLst>
              <a:ext uri="{FF2B5EF4-FFF2-40B4-BE49-F238E27FC236}">
                <a16:creationId xmlns:a16="http://schemas.microsoft.com/office/drawing/2014/main" id="{148EE299-549B-612E-9724-0D8E48FB8123}"/>
              </a:ext>
            </a:extLst>
          </p:cNvPr>
          <p:cNvPicPr>
            <a:picLocks noChangeAspect="1"/>
          </p:cNvPicPr>
          <p:nvPr/>
        </p:nvPicPr>
        <p:blipFill>
          <a:blip r:embed="rId6"/>
          <a:stretch>
            <a:fillRect/>
          </a:stretch>
        </p:blipFill>
        <p:spPr>
          <a:xfrm rot="16200000">
            <a:off x="10189735" y="2070335"/>
            <a:ext cx="1595109" cy="1591184"/>
          </a:xfrm>
          <a:prstGeom prst="rect">
            <a:avLst/>
          </a:prstGeom>
        </p:spPr>
      </p:pic>
      <p:pic>
        <p:nvPicPr>
          <p:cNvPr id="6" name="Picture 5" descr="A purple and black logo&#10;&#10;Description automatically generated">
            <a:extLst>
              <a:ext uri="{FF2B5EF4-FFF2-40B4-BE49-F238E27FC236}">
                <a16:creationId xmlns:a16="http://schemas.microsoft.com/office/drawing/2014/main" id="{262D76F3-9722-BF0F-347F-63B9FFF943CD}"/>
              </a:ext>
            </a:extLst>
          </p:cNvPr>
          <p:cNvPicPr>
            <a:picLocks noChangeAspect="1"/>
          </p:cNvPicPr>
          <p:nvPr/>
        </p:nvPicPr>
        <p:blipFill>
          <a:blip r:embed="rId7"/>
          <a:stretch>
            <a:fillRect/>
          </a:stretch>
        </p:blipFill>
        <p:spPr>
          <a:xfrm rot="5400000">
            <a:off x="6988907" y="3668553"/>
            <a:ext cx="1601632" cy="1598810"/>
          </a:xfrm>
          <a:prstGeom prst="rect">
            <a:avLst/>
          </a:prstGeom>
        </p:spPr>
      </p:pic>
      <p:pic>
        <p:nvPicPr>
          <p:cNvPr id="8" name="Picture 7" descr="A purple and black chevron pattern&#10;&#10;Description automatically generated">
            <a:extLst>
              <a:ext uri="{FF2B5EF4-FFF2-40B4-BE49-F238E27FC236}">
                <a16:creationId xmlns:a16="http://schemas.microsoft.com/office/drawing/2014/main" id="{6F0A9D75-56C6-4866-3A33-C1B6DDE1E5E4}"/>
              </a:ext>
            </a:extLst>
          </p:cNvPr>
          <p:cNvPicPr>
            <a:picLocks noChangeAspect="1"/>
          </p:cNvPicPr>
          <p:nvPr/>
        </p:nvPicPr>
        <p:blipFill>
          <a:blip r:embed="rId8"/>
          <a:stretch>
            <a:fillRect/>
          </a:stretch>
        </p:blipFill>
        <p:spPr>
          <a:xfrm>
            <a:off x="6992994" y="469649"/>
            <a:ext cx="1595876" cy="1598725"/>
          </a:xfrm>
          <a:prstGeom prst="rect">
            <a:avLst/>
          </a:prstGeom>
        </p:spPr>
      </p:pic>
      <p:pic>
        <p:nvPicPr>
          <p:cNvPr id="9" name="Picture 8" descr="A black circle with white background&#10;&#10;Description automatically generated">
            <a:extLst>
              <a:ext uri="{FF2B5EF4-FFF2-40B4-BE49-F238E27FC236}">
                <a16:creationId xmlns:a16="http://schemas.microsoft.com/office/drawing/2014/main" id="{7D17793B-812F-85FA-045E-2396BFA02FDC}"/>
              </a:ext>
            </a:extLst>
          </p:cNvPr>
          <p:cNvPicPr>
            <a:picLocks noChangeAspect="1"/>
          </p:cNvPicPr>
          <p:nvPr/>
        </p:nvPicPr>
        <p:blipFill>
          <a:blip r:embed="rId9"/>
          <a:stretch>
            <a:fillRect/>
          </a:stretch>
        </p:blipFill>
        <p:spPr>
          <a:xfrm>
            <a:off x="6991989" y="2067605"/>
            <a:ext cx="1596880" cy="1600221"/>
          </a:xfrm>
          <a:prstGeom prst="rect">
            <a:avLst/>
          </a:prstGeom>
        </p:spPr>
      </p:pic>
      <p:pic>
        <p:nvPicPr>
          <p:cNvPr id="10" name="Picture 9" descr="A black and purple checkered pattern&#10;&#10;Description automatically generated">
            <a:extLst>
              <a:ext uri="{FF2B5EF4-FFF2-40B4-BE49-F238E27FC236}">
                <a16:creationId xmlns:a16="http://schemas.microsoft.com/office/drawing/2014/main" id="{CD2CBCD7-F986-AC08-1ED3-AE50F7F8AF53}"/>
              </a:ext>
            </a:extLst>
          </p:cNvPr>
          <p:cNvPicPr>
            <a:picLocks noChangeAspect="1"/>
          </p:cNvPicPr>
          <p:nvPr/>
        </p:nvPicPr>
        <p:blipFill>
          <a:blip r:embed="rId10"/>
          <a:stretch>
            <a:fillRect/>
          </a:stretch>
        </p:blipFill>
        <p:spPr>
          <a:xfrm>
            <a:off x="10186615" y="3663483"/>
            <a:ext cx="1591337" cy="1600035"/>
          </a:xfrm>
          <a:prstGeom prst="rect">
            <a:avLst/>
          </a:prstGeom>
        </p:spPr>
      </p:pic>
    </p:spTree>
    <p:extLst>
      <p:ext uri="{BB962C8B-B14F-4D97-AF65-F5344CB8AC3E}">
        <p14:creationId xmlns:p14="http://schemas.microsoft.com/office/powerpoint/2010/main" val="13001649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8"/>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9"/>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6"/>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3"/>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5"/>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0"/>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 name="TextBox 4">
            <a:extLst>
              <a:ext uri="{FF2B5EF4-FFF2-40B4-BE49-F238E27FC236}">
                <a16:creationId xmlns:a16="http://schemas.microsoft.com/office/drawing/2014/main" id="{0CB78E35-CE51-9473-28AC-9997E1269FEC}"/>
              </a:ext>
            </a:extLst>
          </p:cNvPr>
          <p:cNvSpPr txBox="1"/>
          <p:nvPr/>
        </p:nvSpPr>
        <p:spPr>
          <a:xfrm>
            <a:off x="1271583" y="1414605"/>
            <a:ext cx="9672641"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HET GO! IS DE </a:t>
            </a:r>
            <a:r>
              <a:rPr lang="en-BE" sz="5500" b="1" spc="-200">
                <a:solidFill>
                  <a:srgbClr val="C5004B"/>
                </a:solidFill>
                <a:latin typeface="Flanders Art Sans Black" pitchFamily="2" charset="77"/>
              </a:rPr>
              <a:t>FAVORIETE LEERGEMEENSCHAP</a:t>
            </a:r>
            <a:r>
              <a:rPr lang="en-BE" sz="5500" b="1" spc="-200">
                <a:solidFill>
                  <a:schemeClr val="bg1"/>
                </a:solidFill>
                <a:latin typeface="Flanders Art Sans Black" pitchFamily="2" charset="77"/>
              </a:rPr>
              <a:t>,</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796420"/>
            <a:ext cx="12192000" cy="298543"/>
          </a:xfrm>
          <a:prstGeom prst="rect">
            <a:avLst/>
          </a:prstGeom>
          <a:noFill/>
          <a:effectLst/>
        </p:spPr>
        <p:txBody>
          <a:bodyPr wrap="square" lIns="0" tIns="0" rIns="0" bIns="0" rtlCol="0">
            <a:spAutoFit/>
          </a:bodyPr>
          <a:lstStyle/>
          <a:p>
            <a:pPr algn="ctr">
              <a:lnSpc>
                <a:spcPct val="80000"/>
              </a:lnSpc>
            </a:pPr>
            <a:r>
              <a:rPr lang="en-BE" sz="2400" i="1">
                <a:solidFill>
                  <a:schemeClr val="bg1"/>
                </a:solidFill>
                <a:latin typeface="Flanders Art Sans Medium" pitchFamily="2" charset="77"/>
              </a:rPr>
              <a:t>Poolstervisie</a:t>
            </a:r>
          </a:p>
        </p:txBody>
      </p:sp>
      <p:sp>
        <p:nvSpPr>
          <p:cNvPr id="3" name="TextBox 2">
            <a:extLst>
              <a:ext uri="{FF2B5EF4-FFF2-40B4-BE49-F238E27FC236}">
                <a16:creationId xmlns:a16="http://schemas.microsoft.com/office/drawing/2014/main" id="{11FAC3E6-6599-FA39-E684-ED1FDCED7AD7}"/>
              </a:ext>
            </a:extLst>
          </p:cNvPr>
          <p:cNvSpPr txBox="1"/>
          <p:nvPr/>
        </p:nvSpPr>
        <p:spPr>
          <a:xfrm>
            <a:off x="1271581" y="3057501"/>
            <a:ext cx="9672641"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VOOR IEDEREEN </a:t>
            </a:r>
            <a:r>
              <a:rPr lang="en-BE" sz="5500" b="1" spc="-200">
                <a:solidFill>
                  <a:srgbClr val="C5004B"/>
                </a:solidFill>
                <a:latin typeface="Flanders Art Sans Black" pitchFamily="2" charset="77"/>
              </a:rPr>
              <a:t>GEPERSONALISEERD</a:t>
            </a:r>
            <a:r>
              <a:rPr lang="en-BE" sz="5500" b="1" spc="-200">
                <a:solidFill>
                  <a:schemeClr val="bg1"/>
                </a:solidFill>
                <a:latin typeface="Flanders Art Sans Black" pitchFamily="2" charset="77"/>
              </a:rPr>
              <a:t>,</a:t>
            </a:r>
          </a:p>
        </p:txBody>
      </p:sp>
      <p:sp>
        <p:nvSpPr>
          <p:cNvPr id="6" name="TextBox 5">
            <a:extLst>
              <a:ext uri="{FF2B5EF4-FFF2-40B4-BE49-F238E27FC236}">
                <a16:creationId xmlns:a16="http://schemas.microsoft.com/office/drawing/2014/main" id="{C141E463-FD64-F5C0-E398-801F99ECD569}"/>
              </a:ext>
            </a:extLst>
          </p:cNvPr>
          <p:cNvSpPr txBox="1"/>
          <p:nvPr/>
        </p:nvSpPr>
        <p:spPr>
          <a:xfrm>
            <a:off x="1271580" y="4700397"/>
            <a:ext cx="9672641" cy="1361270"/>
          </a:xfrm>
          <a:prstGeom prst="rect">
            <a:avLst/>
          </a:prstGeom>
          <a:noFill/>
          <a:effectLst/>
        </p:spPr>
        <p:txBody>
          <a:bodyPr wrap="square" lIns="0" tIns="0" rIns="0" bIns="0" rtlCol="0">
            <a:spAutoFit/>
          </a:bodyPr>
          <a:lstStyle/>
          <a:p>
            <a:pPr algn="ctr">
              <a:lnSpc>
                <a:spcPct val="80000"/>
              </a:lnSpc>
            </a:pPr>
            <a:r>
              <a:rPr lang="en-BE" sz="5500" b="1" spc="-200">
                <a:solidFill>
                  <a:srgbClr val="C5004B"/>
                </a:solidFill>
                <a:latin typeface="Flanders Art Sans Black" pitchFamily="2" charset="77"/>
              </a:rPr>
              <a:t>SPIEGEL EN BOUWSTEEN</a:t>
            </a:r>
            <a:br>
              <a:rPr lang="en-BE" sz="5500" b="1" spc="-200">
                <a:solidFill>
                  <a:schemeClr val="bg1"/>
                </a:solidFill>
                <a:latin typeface="Flanders Art Sans Black" pitchFamily="2" charset="77"/>
              </a:rPr>
            </a:br>
            <a:r>
              <a:rPr lang="en-BE" sz="5500" b="1" spc="-200">
                <a:solidFill>
                  <a:schemeClr val="bg1"/>
                </a:solidFill>
                <a:latin typeface="Flanders Art Sans Black" pitchFamily="2" charset="77"/>
              </a:rPr>
              <a:t>VAN DE SAMENLEVING.</a:t>
            </a:r>
          </a:p>
        </p:txBody>
      </p:sp>
      <p:cxnSp>
        <p:nvCxnSpPr>
          <p:cNvPr id="9" name="Straight Connector 8">
            <a:extLst>
              <a:ext uri="{FF2B5EF4-FFF2-40B4-BE49-F238E27FC236}">
                <a16:creationId xmlns:a16="http://schemas.microsoft.com/office/drawing/2014/main" id="{D961D8D7-BBBE-C59B-DCC9-A4CCA81D4A41}"/>
              </a:ext>
            </a:extLst>
          </p:cNvPr>
          <p:cNvCxnSpPr/>
          <p:nvPr/>
        </p:nvCxnSpPr>
        <p:spPr>
          <a:xfrm>
            <a:off x="5874543" y="113782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8" name="Rounded Rectangle 7">
            <a:extLst>
              <a:ext uri="{FF2B5EF4-FFF2-40B4-BE49-F238E27FC236}">
                <a16:creationId xmlns:a16="http://schemas.microsoft.com/office/drawing/2014/main" id="{5B85C0E0-96F4-7455-24FA-E106FC82D57E}"/>
              </a:ext>
            </a:extLst>
          </p:cNvPr>
          <p:cNvSpPr/>
          <p:nvPr/>
        </p:nvSpPr>
        <p:spPr>
          <a:xfrm>
            <a:off x="8008137" y="785934"/>
            <a:ext cx="3264700"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goesting geven en krijgen</a:t>
            </a:r>
          </a:p>
        </p:txBody>
      </p:sp>
      <p:sp>
        <p:nvSpPr>
          <p:cNvPr id="10" name="Rounded Rectangle 9">
            <a:extLst>
              <a:ext uri="{FF2B5EF4-FFF2-40B4-BE49-F238E27FC236}">
                <a16:creationId xmlns:a16="http://schemas.microsoft.com/office/drawing/2014/main" id="{65F7CF4D-9DC2-DF88-4F97-95DCEB525A61}"/>
              </a:ext>
            </a:extLst>
          </p:cNvPr>
          <p:cNvSpPr/>
          <p:nvPr/>
        </p:nvSpPr>
        <p:spPr>
          <a:xfrm>
            <a:off x="273837" y="2775875"/>
            <a:ext cx="2969425"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leren van en met elkaar</a:t>
            </a:r>
          </a:p>
        </p:txBody>
      </p:sp>
      <p:sp>
        <p:nvSpPr>
          <p:cNvPr id="13" name="Rounded Rectangle 12">
            <a:extLst>
              <a:ext uri="{FF2B5EF4-FFF2-40B4-BE49-F238E27FC236}">
                <a16:creationId xmlns:a16="http://schemas.microsoft.com/office/drawing/2014/main" id="{E1C64CCB-813B-1A75-75B8-A8E31FA9F6F0}"/>
              </a:ext>
            </a:extLst>
          </p:cNvPr>
          <p:cNvSpPr/>
          <p:nvPr/>
        </p:nvSpPr>
        <p:spPr>
          <a:xfrm>
            <a:off x="8948740" y="3197804"/>
            <a:ext cx="2821790"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aanpassen aan lerende</a:t>
            </a:r>
          </a:p>
        </p:txBody>
      </p:sp>
      <p:sp>
        <p:nvSpPr>
          <p:cNvPr id="15" name="Rounded Rectangle 14">
            <a:extLst>
              <a:ext uri="{FF2B5EF4-FFF2-40B4-BE49-F238E27FC236}">
                <a16:creationId xmlns:a16="http://schemas.microsoft.com/office/drawing/2014/main" id="{890EAB75-F71B-D6D4-DD37-29E70F6E307C}"/>
              </a:ext>
            </a:extLst>
          </p:cNvPr>
          <p:cNvSpPr/>
          <p:nvPr/>
        </p:nvSpPr>
        <p:spPr>
          <a:xfrm>
            <a:off x="273837" y="4296520"/>
            <a:ext cx="1878825"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wisselwerking</a:t>
            </a:r>
          </a:p>
        </p:txBody>
      </p:sp>
      <p:sp>
        <p:nvSpPr>
          <p:cNvPr id="19" name="TextBox 18">
            <a:extLst>
              <a:ext uri="{FF2B5EF4-FFF2-40B4-BE49-F238E27FC236}">
                <a16:creationId xmlns:a16="http://schemas.microsoft.com/office/drawing/2014/main" id="{CB5E7A01-1CBF-3789-7DC8-75224F4907A4}"/>
              </a:ext>
            </a:extLst>
          </p:cNvPr>
          <p:cNvSpPr txBox="1"/>
          <p:nvPr/>
        </p:nvSpPr>
        <p:spPr>
          <a:xfrm>
            <a:off x="6514307" y="1417428"/>
            <a:ext cx="3633792"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FAVORIETE</a:t>
            </a:r>
          </a:p>
        </p:txBody>
      </p:sp>
      <p:sp>
        <p:nvSpPr>
          <p:cNvPr id="21" name="TextBox 20">
            <a:extLst>
              <a:ext uri="{FF2B5EF4-FFF2-40B4-BE49-F238E27FC236}">
                <a16:creationId xmlns:a16="http://schemas.microsoft.com/office/drawing/2014/main" id="{CAF374AB-4178-21BA-FDB7-DEA2E72F6AAF}"/>
              </a:ext>
            </a:extLst>
          </p:cNvPr>
          <p:cNvSpPr txBox="1"/>
          <p:nvPr/>
        </p:nvSpPr>
        <p:spPr>
          <a:xfrm>
            <a:off x="2897180" y="2088186"/>
            <a:ext cx="6246058"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sp>
        <p:nvSpPr>
          <p:cNvPr id="22" name="TextBox 21">
            <a:extLst>
              <a:ext uri="{FF2B5EF4-FFF2-40B4-BE49-F238E27FC236}">
                <a16:creationId xmlns:a16="http://schemas.microsoft.com/office/drawing/2014/main" id="{794A77F3-9E8A-C560-EFAA-286BA6A1C1D2}"/>
              </a:ext>
            </a:extLst>
          </p:cNvPr>
          <p:cNvSpPr txBox="1"/>
          <p:nvPr/>
        </p:nvSpPr>
        <p:spPr>
          <a:xfrm>
            <a:off x="2763492" y="3731434"/>
            <a:ext cx="6511704"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GEPERSONALISEERD</a:t>
            </a:r>
          </a:p>
        </p:txBody>
      </p:sp>
      <p:sp>
        <p:nvSpPr>
          <p:cNvPr id="23" name="TextBox 22">
            <a:extLst>
              <a:ext uri="{FF2B5EF4-FFF2-40B4-BE49-F238E27FC236}">
                <a16:creationId xmlns:a16="http://schemas.microsoft.com/office/drawing/2014/main" id="{4C3C780D-BBF8-764A-B9A9-F1435069C161}"/>
              </a:ext>
            </a:extLst>
          </p:cNvPr>
          <p:cNvSpPr txBox="1"/>
          <p:nvPr/>
        </p:nvSpPr>
        <p:spPr>
          <a:xfrm>
            <a:off x="1271580" y="4700397"/>
            <a:ext cx="9672641"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SPIEGEL EN BOUWSTEEN</a:t>
            </a:r>
          </a:p>
        </p:txBody>
      </p:sp>
    </p:spTree>
    <p:extLst>
      <p:ext uri="{BB962C8B-B14F-4D97-AF65-F5344CB8AC3E}">
        <p14:creationId xmlns:p14="http://schemas.microsoft.com/office/powerpoint/2010/main" val="5391860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300" fill="hold"/>
                                        <p:tgtEl>
                                          <p:spTgt spid="19">
                                            <p:txEl>
                                              <p:pRg st="0" end="0"/>
                                            </p:txEl>
                                          </p:spTgt>
                                        </p:tgtEl>
                                        <p:attrNameLst>
                                          <p:attrName>style.color</p:attrName>
                                        </p:attrNameLst>
                                      </p:cBhvr>
                                      <p:to>
                                        <a:srgbClr val="7BC8C4"/>
                                      </p:to>
                                    </p:animClr>
                                  </p:childTnLst>
                                </p:cTn>
                              </p:par>
                              <p:par>
                                <p:cTn id="7" presetID="37" presetClass="entr" presetSubtype="0" fill="hold" grpId="0" nodeType="withEffect">
                                  <p:stCondLst>
                                    <p:cond delay="20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anim calcmode="lin" valueType="num">
                                      <p:cBhvr>
                                        <p:cTn id="10" dur="500" fill="hold"/>
                                        <p:tgtEl>
                                          <p:spTgt spid="8"/>
                                        </p:tgtEl>
                                        <p:attrNameLst>
                                          <p:attrName>ppt_x</p:attrName>
                                        </p:attrNameLst>
                                      </p:cBhvr>
                                      <p:tavLst>
                                        <p:tav tm="0">
                                          <p:val>
                                            <p:strVal val="#ppt_x"/>
                                          </p:val>
                                        </p:tav>
                                        <p:tav tm="100000">
                                          <p:val>
                                            <p:strVal val="#ppt_x"/>
                                          </p:val>
                                        </p:tav>
                                      </p:tavLst>
                                    </p:anim>
                                    <p:anim calcmode="lin" valueType="num">
                                      <p:cBhvr>
                                        <p:cTn id="11" dur="450" decel="100000" fill="hold"/>
                                        <p:tgtEl>
                                          <p:spTgt spid="8"/>
                                        </p:tgtEl>
                                        <p:attrNameLst>
                                          <p:attrName>ppt_y</p:attrName>
                                        </p:attrNameLst>
                                      </p:cBhvr>
                                      <p:tavLst>
                                        <p:tav tm="0">
                                          <p:val>
                                            <p:strVal val="#ppt_y+1"/>
                                          </p:val>
                                        </p:tav>
                                        <p:tav tm="100000">
                                          <p:val>
                                            <p:strVal val="#ppt_y-.03"/>
                                          </p:val>
                                        </p:tav>
                                      </p:tavLst>
                                    </p:anim>
                                    <p:anim calcmode="lin" valueType="num">
                                      <p:cBhvr>
                                        <p:cTn id="12"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300" fill="hold"/>
                                        <p:tgtEl>
                                          <p:spTgt spid="21">
                                            <p:txEl>
                                              <p:pRg st="0" end="0"/>
                                            </p:txEl>
                                          </p:spTgt>
                                        </p:tgtEl>
                                        <p:attrNameLst>
                                          <p:attrName>style.color</p:attrName>
                                        </p:attrNameLst>
                                      </p:cBhvr>
                                      <p:to>
                                        <a:srgbClr val="7BC8C4"/>
                                      </p:to>
                                    </p:animClr>
                                  </p:childTnLst>
                                </p:cTn>
                              </p:par>
                              <p:par>
                                <p:cTn id="17" presetID="37" presetClass="entr" presetSubtype="0" fill="hold" grpId="0" nodeType="withEffect">
                                  <p:stCondLst>
                                    <p:cond delay="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450" decel="100000" fill="hold"/>
                                        <p:tgtEl>
                                          <p:spTgt spid="10"/>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300" fill="hold"/>
                                        <p:tgtEl>
                                          <p:spTgt spid="22"/>
                                        </p:tgtEl>
                                        <p:attrNameLst>
                                          <p:attrName>style.color</p:attrName>
                                        </p:attrNameLst>
                                      </p:cBhvr>
                                      <p:to>
                                        <a:srgbClr val="7BC8C4"/>
                                      </p:to>
                                    </p:animClr>
                                  </p:childTnLst>
                                </p:cTn>
                              </p:par>
                              <p:par>
                                <p:cTn id="27" presetID="37" presetClass="entr" presetSubtype="0" fill="hold" grpId="0" nodeType="withEffect">
                                  <p:stCondLst>
                                    <p:cond delay="2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strVal val="#ppt_x"/>
                                          </p:val>
                                        </p:tav>
                                        <p:tav tm="100000">
                                          <p:val>
                                            <p:strVal val="#ppt_x"/>
                                          </p:val>
                                        </p:tav>
                                      </p:tavLst>
                                    </p:anim>
                                    <p:anim calcmode="lin" valueType="num">
                                      <p:cBhvr>
                                        <p:cTn id="31" dur="450" decel="100000" fill="hold"/>
                                        <p:tgtEl>
                                          <p:spTgt spid="13"/>
                                        </p:tgtEl>
                                        <p:attrNameLst>
                                          <p:attrName>ppt_y</p:attrName>
                                        </p:attrNameLst>
                                      </p:cBhvr>
                                      <p:tavLst>
                                        <p:tav tm="0">
                                          <p:val>
                                            <p:strVal val="#ppt_y+1"/>
                                          </p:val>
                                        </p:tav>
                                        <p:tav tm="100000">
                                          <p:val>
                                            <p:strVal val="#ppt_y-.03"/>
                                          </p:val>
                                        </p:tav>
                                      </p:tavLst>
                                    </p:anim>
                                    <p:anim calcmode="lin" valueType="num">
                                      <p:cBhvr>
                                        <p:cTn id="32"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300" fill="hold"/>
                                        <p:tgtEl>
                                          <p:spTgt spid="23">
                                            <p:txEl>
                                              <p:pRg st="0" end="0"/>
                                            </p:txEl>
                                          </p:spTgt>
                                        </p:tgtEl>
                                        <p:attrNameLst>
                                          <p:attrName>style.color</p:attrName>
                                        </p:attrNameLst>
                                      </p:cBhvr>
                                      <p:to>
                                        <a:srgbClr val="7BC8C4"/>
                                      </p:to>
                                    </p:animClr>
                                  </p:childTnLst>
                                </p:cTn>
                              </p:par>
                              <p:par>
                                <p:cTn id="37" presetID="37" presetClass="entr" presetSubtype="0" fill="hold" grpId="0" nodeType="withEffect">
                                  <p:stCondLst>
                                    <p:cond delay="2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450" decel="100000" fill="hold"/>
                                        <p:tgtEl>
                                          <p:spTgt spid="15"/>
                                        </p:tgtEl>
                                        <p:attrNameLst>
                                          <p:attrName>ppt_y</p:attrName>
                                        </p:attrNameLst>
                                      </p:cBhvr>
                                      <p:tavLst>
                                        <p:tav tm="0">
                                          <p:val>
                                            <p:strVal val="#ppt_y+1"/>
                                          </p:val>
                                        </p:tav>
                                        <p:tav tm="100000">
                                          <p:val>
                                            <p:strVal val="#ppt_y-.03"/>
                                          </p:val>
                                        </p:tav>
                                      </p:tavLst>
                                    </p:anim>
                                    <p:anim calcmode="lin" valueType="num">
                                      <p:cBhvr>
                                        <p:cTn id="42" dur="50" accel="100000" fill="hold">
                                          <p:stCondLst>
                                            <p:cond delay="450"/>
                                          </p:stCondLst>
                                        </p:cTn>
                                        <p:tgtEl>
                                          <p:spTgt spid="1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3" grpId="0" animBg="1"/>
      <p:bldP spid="15" grpId="0" animBg="1"/>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 name="TextBox 4">
            <a:extLst>
              <a:ext uri="{FF2B5EF4-FFF2-40B4-BE49-F238E27FC236}">
                <a16:creationId xmlns:a16="http://schemas.microsoft.com/office/drawing/2014/main" id="{0CB78E35-CE51-9473-28AC-9997E1269FEC}"/>
              </a:ext>
            </a:extLst>
          </p:cNvPr>
          <p:cNvSpPr txBox="1"/>
          <p:nvPr/>
        </p:nvSpPr>
        <p:spPr>
          <a:xfrm>
            <a:off x="-1" y="2770410"/>
            <a:ext cx="12192000" cy="1979966"/>
          </a:xfrm>
          <a:prstGeom prst="rect">
            <a:avLst/>
          </a:prstGeom>
          <a:noFill/>
          <a:effectLst/>
        </p:spPr>
        <p:txBody>
          <a:bodyPr wrap="square" lIns="0" tIns="0" rIns="0" bIns="0" rtlCol="0">
            <a:spAutoFit/>
          </a:bodyPr>
          <a:lstStyle/>
          <a:p>
            <a:pPr algn="ctr">
              <a:lnSpc>
                <a:spcPct val="80000"/>
              </a:lnSpc>
            </a:pPr>
            <a:r>
              <a:rPr lang="en-BE" sz="8000" b="1" spc="-200">
                <a:solidFill>
                  <a:schemeClr val="bg1"/>
                </a:solidFill>
                <a:latin typeface="Flanders Art Sans Black" pitchFamily="2" charset="77"/>
              </a:rPr>
              <a:t>GEPERSONALISEERD SAMEN LEREN</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2151630"/>
            <a:ext cx="12192000" cy="298543"/>
          </a:xfrm>
          <a:prstGeom prst="rect">
            <a:avLst/>
          </a:prstGeom>
          <a:noFill/>
          <a:effectLst/>
        </p:spPr>
        <p:txBody>
          <a:bodyPr wrap="square" lIns="0" tIns="0" rIns="0" bIns="0" rtlCol="0">
            <a:spAutoFit/>
          </a:bodyPr>
          <a:lstStyle/>
          <a:p>
            <a:pPr algn="ctr">
              <a:lnSpc>
                <a:spcPct val="80000"/>
              </a:lnSpc>
            </a:pPr>
            <a:r>
              <a:rPr lang="en-BE" sz="2400" i="1">
                <a:solidFill>
                  <a:schemeClr val="bg1"/>
                </a:solidFill>
                <a:latin typeface="Flanders Art Sans Medium" pitchFamily="2" charset="77"/>
              </a:rPr>
              <a:t>Hoe willen we dit bereiken?</a:t>
            </a:r>
          </a:p>
        </p:txBody>
      </p:sp>
      <p:sp>
        <p:nvSpPr>
          <p:cNvPr id="3" name="Rounded Rectangle 2">
            <a:extLst>
              <a:ext uri="{FF2B5EF4-FFF2-40B4-BE49-F238E27FC236}">
                <a16:creationId xmlns:a16="http://schemas.microsoft.com/office/drawing/2014/main" id="{C84F8F62-75D2-AC53-D0BC-8C0888922EC6}"/>
              </a:ext>
            </a:extLst>
          </p:cNvPr>
          <p:cNvSpPr/>
          <p:nvPr/>
        </p:nvSpPr>
        <p:spPr>
          <a:xfrm>
            <a:off x="2836529" y="4824427"/>
            <a:ext cx="3919037"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leren op maat van elke lerende</a:t>
            </a:r>
          </a:p>
        </p:txBody>
      </p:sp>
      <p:sp>
        <p:nvSpPr>
          <p:cNvPr id="6" name="Rounded Rectangle 5">
            <a:extLst>
              <a:ext uri="{FF2B5EF4-FFF2-40B4-BE49-F238E27FC236}">
                <a16:creationId xmlns:a16="http://schemas.microsoft.com/office/drawing/2014/main" id="{9248B025-6F2C-964B-5E62-0DBD59B4D761}"/>
              </a:ext>
            </a:extLst>
          </p:cNvPr>
          <p:cNvSpPr/>
          <p:nvPr/>
        </p:nvSpPr>
        <p:spPr>
          <a:xfrm>
            <a:off x="7214550" y="4824427"/>
            <a:ext cx="2122716"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leren in groep</a:t>
            </a:r>
          </a:p>
        </p:txBody>
      </p:sp>
      <p:sp>
        <p:nvSpPr>
          <p:cNvPr id="7" name="TextBox 6">
            <a:extLst>
              <a:ext uri="{FF2B5EF4-FFF2-40B4-BE49-F238E27FC236}">
                <a16:creationId xmlns:a16="http://schemas.microsoft.com/office/drawing/2014/main" id="{FB76A4C0-692C-CF3F-1C72-CCF33FAC397C}"/>
              </a:ext>
            </a:extLst>
          </p:cNvPr>
          <p:cNvSpPr txBox="1"/>
          <p:nvPr/>
        </p:nvSpPr>
        <p:spPr>
          <a:xfrm>
            <a:off x="6755566" y="4921341"/>
            <a:ext cx="458984" cy="298543"/>
          </a:xfrm>
          <a:prstGeom prst="rect">
            <a:avLst/>
          </a:prstGeom>
          <a:noFill/>
          <a:effectLst/>
        </p:spPr>
        <p:txBody>
          <a:bodyPr wrap="square" lIns="0" tIns="0" rIns="0" bIns="0" rtlCol="0">
            <a:spAutoFit/>
          </a:bodyPr>
          <a:lstStyle/>
          <a:p>
            <a:pPr algn="ctr">
              <a:lnSpc>
                <a:spcPct val="80000"/>
              </a:lnSpc>
            </a:pPr>
            <a:r>
              <a:rPr lang="en-BE" sz="2400">
                <a:solidFill>
                  <a:schemeClr val="bg1"/>
                </a:solidFill>
                <a:latin typeface="Flanders Art Sans Medium" pitchFamily="2" charset="77"/>
              </a:rPr>
              <a:t>+</a:t>
            </a:r>
          </a:p>
        </p:txBody>
      </p:sp>
    </p:spTree>
    <p:extLst>
      <p:ext uri="{BB962C8B-B14F-4D97-AF65-F5344CB8AC3E}">
        <p14:creationId xmlns:p14="http://schemas.microsoft.com/office/powerpoint/2010/main" val="287278296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3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grpId="0" nodeType="withEffect">
                                  <p:stCondLst>
                                    <p:cond delay="4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 name="Rectangle 7">
            <a:extLst>
              <a:ext uri="{FF2B5EF4-FFF2-40B4-BE49-F238E27FC236}">
                <a16:creationId xmlns:a16="http://schemas.microsoft.com/office/drawing/2014/main" id="{20251BB1-3929-0556-6E10-2908D22F55CE}"/>
              </a:ext>
            </a:extLst>
          </p:cNvPr>
          <p:cNvSpPr/>
          <p:nvPr/>
        </p:nvSpPr>
        <p:spPr>
          <a:xfrm>
            <a:off x="-1"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 name="TextBox 4">
            <a:extLst>
              <a:ext uri="{FF2B5EF4-FFF2-40B4-BE49-F238E27FC236}">
                <a16:creationId xmlns:a16="http://schemas.microsoft.com/office/drawing/2014/main" id="{0CB78E35-CE51-9473-28AC-9997E1269FEC}"/>
              </a:ext>
            </a:extLst>
          </p:cNvPr>
          <p:cNvSpPr txBox="1"/>
          <p:nvPr/>
        </p:nvSpPr>
        <p:spPr>
          <a:xfrm>
            <a:off x="-1" y="2770410"/>
            <a:ext cx="12192000" cy="1979966"/>
          </a:xfrm>
          <a:prstGeom prst="rect">
            <a:avLst/>
          </a:prstGeom>
          <a:noFill/>
          <a:effectLst/>
        </p:spPr>
        <p:txBody>
          <a:bodyPr wrap="square" lIns="0" tIns="0" rIns="0" bIns="0" rtlCol="0">
            <a:spAutoFit/>
          </a:bodyPr>
          <a:lstStyle/>
          <a:p>
            <a:pPr algn="ctr">
              <a:lnSpc>
                <a:spcPct val="80000"/>
              </a:lnSpc>
            </a:pPr>
            <a:r>
              <a:rPr lang="en-BE" sz="8000" b="1" spc="-200">
                <a:solidFill>
                  <a:schemeClr val="bg1"/>
                </a:solidFill>
                <a:latin typeface="Flanders Art Sans Black" pitchFamily="2" charset="77"/>
              </a:rPr>
              <a:t>GEPERSONALISEERD SAMEN LEREN</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2151630"/>
            <a:ext cx="12192000" cy="298543"/>
          </a:xfrm>
          <a:prstGeom prst="rect">
            <a:avLst/>
          </a:prstGeom>
          <a:noFill/>
          <a:effectLst/>
        </p:spPr>
        <p:txBody>
          <a:bodyPr wrap="square" lIns="0" tIns="0" rIns="0" bIns="0" rtlCol="0">
            <a:spAutoFit/>
          </a:bodyPr>
          <a:lstStyle/>
          <a:p>
            <a:pPr algn="ctr">
              <a:lnSpc>
                <a:spcPct val="80000"/>
              </a:lnSpc>
            </a:pPr>
            <a:r>
              <a:rPr lang="en-BE" sz="2400" i="1">
                <a:solidFill>
                  <a:schemeClr val="bg1"/>
                </a:solidFill>
                <a:latin typeface="Flanders Art Sans Medium" pitchFamily="2" charset="77"/>
              </a:rPr>
              <a:t>Hoe willen we dit bereiken?</a:t>
            </a:r>
          </a:p>
        </p:txBody>
      </p:sp>
      <p:sp>
        <p:nvSpPr>
          <p:cNvPr id="3" name="Rounded Rectangle 2">
            <a:extLst>
              <a:ext uri="{FF2B5EF4-FFF2-40B4-BE49-F238E27FC236}">
                <a16:creationId xmlns:a16="http://schemas.microsoft.com/office/drawing/2014/main" id="{C84F8F62-75D2-AC53-D0BC-8C0888922EC6}"/>
              </a:ext>
            </a:extLst>
          </p:cNvPr>
          <p:cNvSpPr/>
          <p:nvPr/>
        </p:nvSpPr>
        <p:spPr>
          <a:xfrm>
            <a:off x="2836529" y="4824427"/>
            <a:ext cx="3919037"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leren op maat van elke lerende</a:t>
            </a:r>
          </a:p>
        </p:txBody>
      </p:sp>
      <p:sp>
        <p:nvSpPr>
          <p:cNvPr id="6" name="Rounded Rectangle 5">
            <a:extLst>
              <a:ext uri="{FF2B5EF4-FFF2-40B4-BE49-F238E27FC236}">
                <a16:creationId xmlns:a16="http://schemas.microsoft.com/office/drawing/2014/main" id="{9248B025-6F2C-964B-5E62-0DBD59B4D761}"/>
              </a:ext>
            </a:extLst>
          </p:cNvPr>
          <p:cNvSpPr/>
          <p:nvPr/>
        </p:nvSpPr>
        <p:spPr>
          <a:xfrm>
            <a:off x="7214550" y="4824427"/>
            <a:ext cx="2122716"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a:solidFill>
                  <a:schemeClr val="bg1"/>
                </a:solidFill>
                <a:latin typeface="Flanders Art Sans Medium" pitchFamily="2" charset="77"/>
              </a:rPr>
              <a:t>leren in groep</a:t>
            </a:r>
          </a:p>
        </p:txBody>
      </p:sp>
      <p:sp>
        <p:nvSpPr>
          <p:cNvPr id="7" name="TextBox 6">
            <a:extLst>
              <a:ext uri="{FF2B5EF4-FFF2-40B4-BE49-F238E27FC236}">
                <a16:creationId xmlns:a16="http://schemas.microsoft.com/office/drawing/2014/main" id="{FB76A4C0-692C-CF3F-1C72-CCF33FAC397C}"/>
              </a:ext>
            </a:extLst>
          </p:cNvPr>
          <p:cNvSpPr txBox="1"/>
          <p:nvPr/>
        </p:nvSpPr>
        <p:spPr>
          <a:xfrm>
            <a:off x="6755566" y="4921341"/>
            <a:ext cx="458984" cy="298543"/>
          </a:xfrm>
          <a:prstGeom prst="rect">
            <a:avLst/>
          </a:prstGeom>
          <a:noFill/>
          <a:effectLst/>
        </p:spPr>
        <p:txBody>
          <a:bodyPr wrap="square" lIns="0" tIns="0" rIns="0" bIns="0" rtlCol="0">
            <a:spAutoFit/>
          </a:bodyPr>
          <a:lstStyle/>
          <a:p>
            <a:pPr algn="ctr">
              <a:lnSpc>
                <a:spcPct val="80000"/>
              </a:lnSpc>
            </a:pPr>
            <a:r>
              <a:rPr lang="en-BE" sz="2400">
                <a:solidFill>
                  <a:schemeClr val="bg1"/>
                </a:solidFill>
                <a:latin typeface="Flanders Art Sans Medium" pitchFamily="2" charset="77"/>
              </a:rPr>
              <a:t>+</a:t>
            </a:r>
          </a:p>
        </p:txBody>
      </p:sp>
      <p:sp>
        <p:nvSpPr>
          <p:cNvPr id="9" name="TextBox 8">
            <a:extLst>
              <a:ext uri="{FF2B5EF4-FFF2-40B4-BE49-F238E27FC236}">
                <a16:creationId xmlns:a16="http://schemas.microsoft.com/office/drawing/2014/main" id="{6480C053-4C0F-9F78-9193-E17EA5B32C44}"/>
              </a:ext>
            </a:extLst>
          </p:cNvPr>
          <p:cNvSpPr txBox="1"/>
          <p:nvPr/>
        </p:nvSpPr>
        <p:spPr>
          <a:xfrm>
            <a:off x="-5" y="745474"/>
            <a:ext cx="12192000" cy="1979966"/>
          </a:xfrm>
          <a:prstGeom prst="rect">
            <a:avLst/>
          </a:prstGeom>
          <a:noFill/>
          <a:effectLst/>
        </p:spPr>
        <p:txBody>
          <a:bodyPr wrap="square" lIns="0" tIns="0" rIns="0" bIns="0" rtlCol="0">
            <a:spAutoFit/>
          </a:bodyPr>
          <a:lstStyle/>
          <a:p>
            <a:pPr algn="ctr">
              <a:lnSpc>
                <a:spcPct val="80000"/>
              </a:lnSpc>
            </a:pPr>
            <a:r>
              <a:rPr lang="en-BE" sz="8000" b="1" spc="-200">
                <a:solidFill>
                  <a:srgbClr val="C5004B"/>
                </a:solidFill>
                <a:latin typeface="Flanders Art Sans Black" pitchFamily="2" charset="77"/>
              </a:rPr>
              <a:t>GEPERSONALISEERD SAMEN LEREN</a:t>
            </a:r>
          </a:p>
        </p:txBody>
      </p:sp>
    </p:spTree>
    <p:extLst>
      <p:ext uri="{BB962C8B-B14F-4D97-AF65-F5344CB8AC3E}">
        <p14:creationId xmlns:p14="http://schemas.microsoft.com/office/powerpoint/2010/main" val="3197504400"/>
      </p:ext>
    </p:extLst>
  </p:cSld>
  <p:clrMapOvr>
    <a:masterClrMapping/>
  </p:clrMapOvr>
  <mc:AlternateContent xmlns:mc="http://schemas.openxmlformats.org/markup-compatibility/2006" xmlns:p14="http://schemas.microsoft.com/office/powerpoint/2010/main">
    <mc:Choice Requires="p14">
      <p:transition p14:dur="0" advClick="0" advTm="1400"/>
    </mc:Choice>
    <mc:Fallback xmlns="">
      <p:transition advClick="0" advTm="1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200"/>
                                        <p:tgtEl>
                                          <p:spTgt spid="2"/>
                                        </p:tgtEl>
                                      </p:cBhvr>
                                    </p:animEffect>
                                    <p:set>
                                      <p:cBhvr>
                                        <p:cTn id="7" dur="1" fill="hold">
                                          <p:stCondLst>
                                            <p:cond delay="199"/>
                                          </p:stCondLst>
                                        </p:cTn>
                                        <p:tgtEl>
                                          <p:spTgt spid="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
                                        <p:tgtEl>
                                          <p:spTgt spid="3"/>
                                        </p:tgtEl>
                                      </p:cBhvr>
                                    </p:animEffect>
                                    <p:set>
                                      <p:cBhvr>
                                        <p:cTn id="10" dur="1" fill="hold">
                                          <p:stCondLst>
                                            <p:cond delay="199"/>
                                          </p:stCondLst>
                                        </p:cTn>
                                        <p:tgtEl>
                                          <p:spTgt spid="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
                                        <p:tgtEl>
                                          <p:spTgt spid="7"/>
                                        </p:tgtEl>
                                      </p:cBhvr>
                                    </p:animEffect>
                                    <p:set>
                                      <p:cBhvr>
                                        <p:cTn id="13" dur="1" fill="hold">
                                          <p:stCondLst>
                                            <p:cond delay="199"/>
                                          </p:stCondLst>
                                        </p:cTn>
                                        <p:tgtEl>
                                          <p:spTgt spid="7"/>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200"/>
                                        <p:tgtEl>
                                          <p:spTgt spid="6"/>
                                        </p:tgtEl>
                                      </p:cBhvr>
                                    </p:animEffect>
                                    <p:set>
                                      <p:cBhvr>
                                        <p:cTn id="16" dur="1" fill="hold">
                                          <p:stCondLst>
                                            <p:cond delay="199"/>
                                          </p:stCondLst>
                                        </p:cTn>
                                        <p:tgtEl>
                                          <p:spTgt spid="6"/>
                                        </p:tgtEl>
                                        <p:attrNameLst>
                                          <p:attrName>style.visibility</p:attrName>
                                        </p:attrNameLst>
                                      </p:cBhvr>
                                      <p:to>
                                        <p:strVal val="hidden"/>
                                      </p:to>
                                    </p:set>
                                  </p:childTnLst>
                                </p:cTn>
                              </p:par>
                            </p:childTnLst>
                          </p:cTn>
                        </p:par>
                        <p:par>
                          <p:cTn id="17" fill="hold">
                            <p:stCondLst>
                              <p:cond delay="200"/>
                            </p:stCondLst>
                            <p:childTnLst>
                              <p:par>
                                <p:cTn id="18" presetID="64" presetClass="path" presetSubtype="0" accel="50000" decel="50000" fill="hold" grpId="0" nodeType="afterEffect">
                                  <p:stCondLst>
                                    <p:cond delay="0"/>
                                  </p:stCondLst>
                                  <p:childTnLst>
                                    <p:animMotion origin="layout" path="M 0 1.85185E-6 L 0 -0.29676 " pathEditMode="relative" rAng="0" ptsTypes="AA">
                                      <p:cBhvr>
                                        <p:cTn id="19" dur="500" fill="hold"/>
                                        <p:tgtEl>
                                          <p:spTgt spid="5"/>
                                        </p:tgtEl>
                                        <p:attrNameLst>
                                          <p:attrName>ppt_x</p:attrName>
                                          <p:attrName>ppt_y</p:attrName>
                                        </p:attrNameLst>
                                      </p:cBhvr>
                                      <p:rCtr x="0" y="-14838"/>
                                    </p:animMotion>
                                  </p:childTnLst>
                                </p:cTn>
                              </p:par>
                            </p:childTnLst>
                          </p:cTn>
                        </p:par>
                        <p:par>
                          <p:cTn id="20" fill="hold">
                            <p:stCondLst>
                              <p:cond delay="7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P spid="2" grpId="0"/>
      <p:bldP spid="3" grpId="0" animBg="1"/>
      <p:bldP spid="6" grpId="0" animBg="1"/>
      <p:bldP spid="7"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1"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TextBox 5">
            <a:extLst>
              <a:ext uri="{FF2B5EF4-FFF2-40B4-BE49-F238E27FC236}">
                <a16:creationId xmlns:a16="http://schemas.microsoft.com/office/drawing/2014/main" id="{6E67C68E-5FE7-F47C-AED8-848D505DC8CE}"/>
              </a:ext>
            </a:extLst>
          </p:cNvPr>
          <p:cNvSpPr txBox="1"/>
          <p:nvPr/>
        </p:nvSpPr>
        <p:spPr>
          <a:xfrm>
            <a:off x="-5" y="745474"/>
            <a:ext cx="12192000" cy="1979966"/>
          </a:xfrm>
          <a:prstGeom prst="rect">
            <a:avLst/>
          </a:prstGeom>
          <a:noFill/>
          <a:effectLst/>
        </p:spPr>
        <p:txBody>
          <a:bodyPr wrap="square" lIns="0" tIns="0" rIns="0" bIns="0" rtlCol="0">
            <a:spAutoFit/>
          </a:bodyPr>
          <a:lstStyle/>
          <a:p>
            <a:pPr algn="ctr">
              <a:lnSpc>
                <a:spcPct val="80000"/>
              </a:lnSpc>
            </a:pPr>
            <a:r>
              <a:rPr lang="en-BE" sz="8000" b="1" spc="-200">
                <a:solidFill>
                  <a:srgbClr val="C5004B"/>
                </a:solidFill>
                <a:latin typeface="Flanders Art Sans Black" pitchFamily="2" charset="77"/>
              </a:rPr>
              <a:t>GEPERSONALISEERD SAMEN LEREN</a:t>
            </a:r>
          </a:p>
        </p:txBody>
      </p:sp>
      <p:pic>
        <p:nvPicPr>
          <p:cNvPr id="2" name="Picture 1" descr="A purple and black logo&#10;&#10;Description automatically generated">
            <a:extLst>
              <a:ext uri="{FF2B5EF4-FFF2-40B4-BE49-F238E27FC236}">
                <a16:creationId xmlns:a16="http://schemas.microsoft.com/office/drawing/2014/main" id="{F7201C42-1264-5313-BA02-60FFA20279BB}"/>
              </a:ext>
            </a:extLst>
          </p:cNvPr>
          <p:cNvPicPr>
            <a:picLocks noChangeAspect="1"/>
          </p:cNvPicPr>
          <p:nvPr/>
        </p:nvPicPr>
        <p:blipFill>
          <a:blip r:embed="rId3"/>
          <a:stretch>
            <a:fillRect/>
          </a:stretch>
        </p:blipFill>
        <p:spPr>
          <a:xfrm>
            <a:off x="9538820" y="1738218"/>
            <a:ext cx="995081" cy="995081"/>
          </a:xfrm>
          <a:prstGeom prst="rect">
            <a:avLst/>
          </a:prstGeom>
        </p:spPr>
      </p:pic>
      <p:pic>
        <p:nvPicPr>
          <p:cNvPr id="4" name="Picture 3" descr="A purple and black chevron pattern&#10;&#10;Description automatically generated">
            <a:extLst>
              <a:ext uri="{FF2B5EF4-FFF2-40B4-BE49-F238E27FC236}">
                <a16:creationId xmlns:a16="http://schemas.microsoft.com/office/drawing/2014/main" id="{DE0E5D75-8944-DA5F-0467-FEDD642A8546}"/>
              </a:ext>
            </a:extLst>
          </p:cNvPr>
          <p:cNvPicPr>
            <a:picLocks noChangeAspect="1"/>
          </p:cNvPicPr>
          <p:nvPr/>
        </p:nvPicPr>
        <p:blipFill>
          <a:blip r:embed="rId4"/>
          <a:stretch>
            <a:fillRect/>
          </a:stretch>
        </p:blipFill>
        <p:spPr>
          <a:xfrm rot="10800000">
            <a:off x="8543735" y="2732985"/>
            <a:ext cx="995082" cy="997163"/>
          </a:xfrm>
          <a:prstGeom prst="rect">
            <a:avLst/>
          </a:prstGeom>
        </p:spPr>
      </p:pic>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5"/>
          <a:stretch>
            <a:fillRect/>
          </a:stretch>
        </p:blipFill>
        <p:spPr>
          <a:xfrm rot="5400000">
            <a:off x="7549681" y="3725722"/>
            <a:ext cx="993005" cy="995082"/>
          </a:xfrm>
          <a:prstGeom prst="rect">
            <a:avLst/>
          </a:prstGeom>
        </p:spPr>
      </p:pic>
      <p:sp>
        <p:nvSpPr>
          <p:cNvPr id="11" name="Freeform 10">
            <a:extLst>
              <a:ext uri="{FF2B5EF4-FFF2-40B4-BE49-F238E27FC236}">
                <a16:creationId xmlns:a16="http://schemas.microsoft.com/office/drawing/2014/main" id="{C3839BA6-350D-61D6-3E89-D9513FAAC565}"/>
              </a:ext>
            </a:extLst>
          </p:cNvPr>
          <p:cNvSpPr/>
          <p:nvPr/>
        </p:nvSpPr>
        <p:spPr>
          <a:xfrm rot="16200000">
            <a:off x="6553545" y="4712988"/>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3246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6"/>
          <a:stretch>
            <a:fillRect/>
          </a:stretch>
        </p:blipFill>
        <p:spPr>
          <a:xfrm>
            <a:off x="5557449" y="3724406"/>
            <a:ext cx="986518" cy="988581"/>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DCEAC466-268C-F016-22BE-9A8B82087064}"/>
              </a:ext>
            </a:extLst>
          </p:cNvPr>
          <p:cNvPicPr>
            <a:picLocks noChangeAspect="1"/>
          </p:cNvPicPr>
          <p:nvPr/>
        </p:nvPicPr>
        <p:blipFill>
          <a:blip r:embed="rId7"/>
          <a:stretch>
            <a:fillRect/>
          </a:stretch>
        </p:blipFill>
        <p:spPr>
          <a:xfrm>
            <a:off x="9538819" y="2733299"/>
            <a:ext cx="995082" cy="997164"/>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8"/>
          <a:stretch>
            <a:fillRect/>
          </a:stretch>
        </p:blipFill>
        <p:spPr>
          <a:xfrm rot="5400000">
            <a:off x="8543732" y="3730149"/>
            <a:ext cx="995080" cy="995080"/>
          </a:xfrm>
          <a:prstGeom prst="rect">
            <a:avLst/>
          </a:prstGeom>
        </p:spPr>
      </p:pic>
      <p:pic>
        <p:nvPicPr>
          <p:cNvPr id="19" name="Picture 18" descr="A black diamond on a blue background&#10;&#10;Description automatically generated">
            <a:extLst>
              <a:ext uri="{FF2B5EF4-FFF2-40B4-BE49-F238E27FC236}">
                <a16:creationId xmlns:a16="http://schemas.microsoft.com/office/drawing/2014/main" id="{5AD914CB-9FD8-EB32-630C-256452968AB9}"/>
              </a:ext>
            </a:extLst>
          </p:cNvPr>
          <p:cNvPicPr>
            <a:picLocks noChangeAspect="1"/>
          </p:cNvPicPr>
          <p:nvPr/>
        </p:nvPicPr>
        <p:blipFill>
          <a:blip r:embed="rId9"/>
          <a:stretch>
            <a:fillRect/>
          </a:stretch>
        </p:blipFill>
        <p:spPr>
          <a:xfrm>
            <a:off x="7548635" y="4718451"/>
            <a:ext cx="995090" cy="995090"/>
          </a:xfrm>
          <a:prstGeom prst="rect">
            <a:avLst/>
          </a:prstGeom>
        </p:spPr>
      </p:pic>
      <p:pic>
        <p:nvPicPr>
          <p:cNvPr id="21" name="Picture 20" descr="A black and blue diamond pattern&#10;&#10;Description automatically generated">
            <a:extLst>
              <a:ext uri="{FF2B5EF4-FFF2-40B4-BE49-F238E27FC236}">
                <a16:creationId xmlns:a16="http://schemas.microsoft.com/office/drawing/2014/main" id="{02AB30D2-FB7A-66C8-CFE3-24BC571B4356}"/>
              </a:ext>
            </a:extLst>
          </p:cNvPr>
          <p:cNvPicPr>
            <a:picLocks noChangeAspect="1"/>
          </p:cNvPicPr>
          <p:nvPr/>
        </p:nvPicPr>
        <p:blipFill>
          <a:blip r:embed="rId10"/>
          <a:stretch>
            <a:fillRect/>
          </a:stretch>
        </p:blipFill>
        <p:spPr>
          <a:xfrm>
            <a:off x="6543351" y="3725445"/>
            <a:ext cx="993005" cy="993005"/>
          </a:xfrm>
          <a:prstGeom prst="rect">
            <a:avLst/>
          </a:prstGeom>
        </p:spPr>
      </p:pic>
      <p:pic>
        <p:nvPicPr>
          <p:cNvPr id="23" name="Picture 22" descr="A blue and black logo&#10;&#10;Description automatically generated">
            <a:extLst>
              <a:ext uri="{FF2B5EF4-FFF2-40B4-BE49-F238E27FC236}">
                <a16:creationId xmlns:a16="http://schemas.microsoft.com/office/drawing/2014/main" id="{7D5AC549-9B7F-C05A-E796-771683822BC0}"/>
              </a:ext>
            </a:extLst>
          </p:cNvPr>
          <p:cNvPicPr>
            <a:picLocks noChangeAspect="1"/>
          </p:cNvPicPr>
          <p:nvPr/>
        </p:nvPicPr>
        <p:blipFill>
          <a:blip r:embed="rId11"/>
          <a:stretch>
            <a:fillRect/>
          </a:stretch>
        </p:blipFill>
        <p:spPr>
          <a:xfrm>
            <a:off x="4563373" y="3717903"/>
            <a:ext cx="995083" cy="995083"/>
          </a:xfrm>
          <a:prstGeom prst="rect">
            <a:avLst/>
          </a:prstGeom>
        </p:spPr>
      </p:pic>
      <p:pic>
        <p:nvPicPr>
          <p:cNvPr id="24" name="Picture 23" descr="A purple and black chevron pattern&#10;&#10;Description automatically generated">
            <a:extLst>
              <a:ext uri="{FF2B5EF4-FFF2-40B4-BE49-F238E27FC236}">
                <a16:creationId xmlns:a16="http://schemas.microsoft.com/office/drawing/2014/main" id="{92B8999F-6DA3-7E11-5778-32FA3DBD6B49}"/>
              </a:ext>
            </a:extLst>
          </p:cNvPr>
          <p:cNvPicPr>
            <a:picLocks noChangeAspect="1"/>
          </p:cNvPicPr>
          <p:nvPr/>
        </p:nvPicPr>
        <p:blipFill>
          <a:blip r:embed="rId4"/>
          <a:stretch>
            <a:fillRect/>
          </a:stretch>
        </p:blipFill>
        <p:spPr>
          <a:xfrm rot="5400000">
            <a:off x="4564413" y="4711946"/>
            <a:ext cx="995082" cy="997163"/>
          </a:xfrm>
          <a:prstGeom prst="rect">
            <a:avLst/>
          </a:prstGeom>
        </p:spPr>
      </p:pic>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12"/>
          <a:stretch>
            <a:fillRect/>
          </a:stretch>
        </p:blipFill>
        <p:spPr>
          <a:xfrm>
            <a:off x="3573899" y="4710906"/>
            <a:ext cx="988870" cy="990939"/>
          </a:xfrm>
          <a:prstGeom prst="rect">
            <a:avLst/>
          </a:prstGeom>
        </p:spPr>
      </p:pic>
      <p:pic>
        <p:nvPicPr>
          <p:cNvPr id="29" name="Picture 28" descr="A black diamond with a black center&#10;&#10;Description automatically generated">
            <a:extLst>
              <a:ext uri="{FF2B5EF4-FFF2-40B4-BE49-F238E27FC236}">
                <a16:creationId xmlns:a16="http://schemas.microsoft.com/office/drawing/2014/main" id="{5794A211-FCF7-CACF-9765-064501B7587C}"/>
              </a:ext>
            </a:extLst>
          </p:cNvPr>
          <p:cNvPicPr>
            <a:picLocks noChangeAspect="1"/>
          </p:cNvPicPr>
          <p:nvPr/>
        </p:nvPicPr>
        <p:blipFill>
          <a:blip r:embed="rId6"/>
          <a:stretch>
            <a:fillRect/>
          </a:stretch>
        </p:blipFill>
        <p:spPr>
          <a:xfrm>
            <a:off x="2591090" y="4710906"/>
            <a:ext cx="986518" cy="988581"/>
          </a:xfrm>
          <a:prstGeom prst="rect">
            <a:avLst/>
          </a:prstGeom>
        </p:spPr>
      </p:pic>
      <p:pic>
        <p:nvPicPr>
          <p:cNvPr id="30" name="Picture 29" descr="A black and blue diamond pattern&#10;&#10;Description automatically generated">
            <a:extLst>
              <a:ext uri="{FF2B5EF4-FFF2-40B4-BE49-F238E27FC236}">
                <a16:creationId xmlns:a16="http://schemas.microsoft.com/office/drawing/2014/main" id="{3B71A8CD-C6AD-04AC-2E62-85F06E7B035B}"/>
              </a:ext>
            </a:extLst>
          </p:cNvPr>
          <p:cNvPicPr>
            <a:picLocks noChangeAspect="1"/>
          </p:cNvPicPr>
          <p:nvPr/>
        </p:nvPicPr>
        <p:blipFill>
          <a:blip r:embed="rId10"/>
          <a:stretch>
            <a:fillRect/>
          </a:stretch>
        </p:blipFill>
        <p:spPr>
          <a:xfrm>
            <a:off x="1598076" y="4706482"/>
            <a:ext cx="993005" cy="993005"/>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7408EF0D-A6FE-6AFF-0585-42B894AFF77D}"/>
              </a:ext>
            </a:extLst>
          </p:cNvPr>
          <p:cNvPicPr>
            <a:picLocks noChangeAspect="1"/>
          </p:cNvPicPr>
          <p:nvPr/>
        </p:nvPicPr>
        <p:blipFill>
          <a:blip r:embed="rId4"/>
          <a:stretch>
            <a:fillRect/>
          </a:stretch>
        </p:blipFill>
        <p:spPr>
          <a:xfrm rot="10800000">
            <a:off x="1610178" y="5698618"/>
            <a:ext cx="995082" cy="997163"/>
          </a:xfrm>
          <a:prstGeom prst="rect">
            <a:avLst/>
          </a:prstGeom>
        </p:spPr>
      </p:pic>
      <p:pic>
        <p:nvPicPr>
          <p:cNvPr id="7" name="Picture 6" descr="A purple and black logo&#10;&#10;Description automatically generated">
            <a:extLst>
              <a:ext uri="{FF2B5EF4-FFF2-40B4-BE49-F238E27FC236}">
                <a16:creationId xmlns:a16="http://schemas.microsoft.com/office/drawing/2014/main" id="{449E73AD-F75A-DA86-7CB9-1B3CEBD0B150}"/>
              </a:ext>
            </a:extLst>
          </p:cNvPr>
          <p:cNvPicPr>
            <a:picLocks noChangeAspect="1"/>
          </p:cNvPicPr>
          <p:nvPr/>
        </p:nvPicPr>
        <p:blipFill>
          <a:blip r:embed="rId3"/>
          <a:stretch>
            <a:fillRect/>
          </a:stretch>
        </p:blipFill>
        <p:spPr>
          <a:xfrm flipH="1">
            <a:off x="1613406" y="6692071"/>
            <a:ext cx="995081" cy="995081"/>
          </a:xfrm>
          <a:prstGeom prst="rect">
            <a:avLst/>
          </a:prstGeom>
        </p:spPr>
      </p:pic>
    </p:spTree>
    <p:extLst>
      <p:ext uri="{BB962C8B-B14F-4D97-AF65-F5344CB8AC3E}">
        <p14:creationId xmlns:p14="http://schemas.microsoft.com/office/powerpoint/2010/main" val="243588893"/>
      </p:ext>
    </p:extLst>
  </p:cSld>
  <p:clrMapOvr>
    <a:masterClrMapping/>
  </p:clrMapOvr>
  <mc:AlternateContent xmlns:mc="http://schemas.openxmlformats.org/markup-compatibility/2006" xmlns:p14="http://schemas.microsoft.com/office/powerpoint/2010/main">
    <mc:Choice Requires="p14">
      <p:transition p14:dur="0" advClick="0" advTm="1500"/>
    </mc:Choice>
    <mc:Fallback xmlns="">
      <p:transition advClick="0" advTm="1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60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90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1000"/>
                                  </p:stCondLst>
                                  <p:childTnLst>
                                    <p:set>
                                      <p:cBhvr>
                                        <p:cTn id="26" dur="1" fill="hold">
                                          <p:stCondLst>
                                            <p:cond delay="0"/>
                                          </p:stCondLst>
                                        </p:cTn>
                                        <p:tgtEl>
                                          <p:spTgt spid="24"/>
                                        </p:tgtEl>
                                        <p:attrNameLst>
                                          <p:attrName>style.visibility</p:attrName>
                                        </p:attrNameLst>
                                      </p:cBhvr>
                                      <p:to>
                                        <p:strVal val="visible"/>
                                      </p:to>
                                    </p:set>
                                  </p:childTnLst>
                                </p:cTn>
                              </p:par>
                              <p:par>
                                <p:cTn id="27" presetID="1" presetClass="entr" presetSubtype="0" fill="hold" nodeType="withEffect">
                                  <p:stCondLst>
                                    <p:cond delay="110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120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1300"/>
                                  </p:stCondLst>
                                  <p:childTnLst>
                                    <p:set>
                                      <p:cBhvr>
                                        <p:cTn id="32" dur="1" fill="hold">
                                          <p:stCondLst>
                                            <p:cond delay="0"/>
                                          </p:stCondLst>
                                        </p:cTn>
                                        <p:tgtEl>
                                          <p:spTgt spid="30"/>
                                        </p:tgtEl>
                                        <p:attrNameLst>
                                          <p:attrName>style.visibility</p:attrName>
                                        </p:attrNameLst>
                                      </p:cBhvr>
                                      <p:to>
                                        <p:strVal val="visible"/>
                                      </p:to>
                                    </p:set>
                                  </p:childTnLst>
                                </p:cTn>
                              </p:par>
                              <p:par>
                                <p:cTn id="33" presetID="1" presetClass="entr" presetSubtype="0" fill="hold" nodeType="withEffect">
                                  <p:stCondLst>
                                    <p:cond delay="1400"/>
                                  </p:stCondLst>
                                  <p:childTnLst>
                                    <p:set>
                                      <p:cBhvr>
                                        <p:cTn id="34" dur="1" fill="hold">
                                          <p:stCondLst>
                                            <p:cond delay="0"/>
                                          </p:stCondLst>
                                        </p:cTn>
                                        <p:tgtEl>
                                          <p:spTgt spid="32"/>
                                        </p:tgtEl>
                                        <p:attrNameLst>
                                          <p:attrName>style.visibility</p:attrName>
                                        </p:attrNameLst>
                                      </p:cBhvr>
                                      <p:to>
                                        <p:strVal val="visible"/>
                                      </p:to>
                                    </p:set>
                                  </p:childTnLst>
                                </p:cTn>
                              </p:par>
                              <p:par>
                                <p:cTn id="35" presetID="1" presetClass="entr" presetSubtype="0" fill="hold" nodeType="withEffect">
                                  <p:stCondLst>
                                    <p:cond delay="15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43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a:solidFill>
                    <a:srgbClr val="C6014B"/>
                  </a:solidFill>
                  <a:latin typeface="Flanders Art Sans" pitchFamily="2" charset="77"/>
                </a:rPr>
                <a:t>EFFECTIEVE DIDACTIEK</a:t>
              </a:r>
            </a:p>
          </p:txBody>
        </p:sp>
      </p:grpSp>
      <p:sp>
        <p:nvSpPr>
          <p:cNvPr id="2" name="Rounded Rectangle 1">
            <a:extLst>
              <a:ext uri="{FF2B5EF4-FFF2-40B4-BE49-F238E27FC236}">
                <a16:creationId xmlns:a16="http://schemas.microsoft.com/office/drawing/2014/main" id="{D58E21D5-9F21-2F5B-0EA2-D580FD817462}"/>
              </a:ext>
            </a:extLst>
          </p:cNvPr>
          <p:cNvSpPr/>
          <p:nvPr/>
        </p:nvSpPr>
        <p:spPr>
          <a:xfrm>
            <a:off x="786242" y="5702169"/>
            <a:ext cx="3590995"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a:solidFill>
                  <a:srgbClr val="C5004B"/>
                </a:solidFill>
                <a:latin typeface="Flanders Art Sans Medium" pitchFamily="2" charset="77"/>
              </a:rPr>
              <a:t>Leraar als expert én regisseur van het leerproces</a:t>
            </a:r>
          </a:p>
        </p:txBody>
      </p:sp>
      <p:pic>
        <p:nvPicPr>
          <p:cNvPr id="6" name="Picture 5" descr="A blue and black circle&#10;&#10;Description automatically generated">
            <a:extLst>
              <a:ext uri="{FF2B5EF4-FFF2-40B4-BE49-F238E27FC236}">
                <a16:creationId xmlns:a16="http://schemas.microsoft.com/office/drawing/2014/main" id="{145DBBBA-A100-7D63-4C82-08C928507BDD}"/>
              </a:ext>
            </a:extLst>
          </p:cNvPr>
          <p:cNvPicPr>
            <a:picLocks noChangeAspect="1"/>
          </p:cNvPicPr>
          <p:nvPr/>
        </p:nvPicPr>
        <p:blipFill>
          <a:blip r:embed="rId8"/>
          <a:stretch>
            <a:fillRect/>
          </a:stretch>
        </p:blipFill>
        <p:spPr>
          <a:xfrm rot="16200000">
            <a:off x="633134" y="2970954"/>
            <a:ext cx="1142711" cy="1145102"/>
          </a:xfrm>
          <a:prstGeom prst="rect">
            <a:avLst/>
          </a:prstGeom>
        </p:spPr>
      </p:pic>
      <p:pic>
        <p:nvPicPr>
          <p:cNvPr id="10" name="Picture 9" descr="A black diamond in purple&#10;&#10;Description automatically generated">
            <a:extLst>
              <a:ext uri="{FF2B5EF4-FFF2-40B4-BE49-F238E27FC236}">
                <a16:creationId xmlns:a16="http://schemas.microsoft.com/office/drawing/2014/main" id="{54F58F26-9CD9-CE19-E466-60EEB6685D1B}"/>
              </a:ext>
            </a:extLst>
          </p:cNvPr>
          <p:cNvPicPr>
            <a:picLocks noChangeAspect="1"/>
          </p:cNvPicPr>
          <p:nvPr/>
        </p:nvPicPr>
        <p:blipFill>
          <a:blip r:embed="rId9"/>
          <a:stretch>
            <a:fillRect/>
          </a:stretch>
        </p:blipFill>
        <p:spPr>
          <a:xfrm rot="5400000">
            <a:off x="1070667" y="3263125"/>
            <a:ext cx="1080096" cy="1080096"/>
          </a:xfrm>
          <a:prstGeom prst="rect">
            <a:avLst/>
          </a:prstGeom>
        </p:spPr>
      </p:pic>
      <p:grpSp>
        <p:nvGrpSpPr>
          <p:cNvPr id="15" name="Group 14">
            <a:extLst>
              <a:ext uri="{FF2B5EF4-FFF2-40B4-BE49-F238E27FC236}">
                <a16:creationId xmlns:a16="http://schemas.microsoft.com/office/drawing/2014/main" id="{4CA030FE-52AB-B0BE-5037-C2BCAEB67777}"/>
              </a:ext>
            </a:extLst>
          </p:cNvPr>
          <p:cNvGrpSpPr/>
          <p:nvPr/>
        </p:nvGrpSpPr>
        <p:grpSpPr>
          <a:xfrm>
            <a:off x="729292" y="3461874"/>
            <a:ext cx="592839" cy="721717"/>
            <a:chOff x="697393" y="3854955"/>
            <a:chExt cx="592839" cy="721717"/>
          </a:xfrm>
        </p:grpSpPr>
        <p:pic>
          <p:nvPicPr>
            <p:cNvPr id="20" name="Graphic 19">
              <a:extLst>
                <a:ext uri="{FF2B5EF4-FFF2-40B4-BE49-F238E27FC236}">
                  <a16:creationId xmlns:a16="http://schemas.microsoft.com/office/drawing/2014/main" id="{C506BCCA-0D85-2C9E-0951-2F7A44713E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7393" y="3854955"/>
              <a:ext cx="592839" cy="721717"/>
            </a:xfrm>
            <a:prstGeom prst="rect">
              <a:avLst/>
            </a:prstGeom>
          </p:spPr>
        </p:pic>
        <p:pic>
          <p:nvPicPr>
            <p:cNvPr id="21" name="Graphic 20">
              <a:extLst>
                <a:ext uri="{FF2B5EF4-FFF2-40B4-BE49-F238E27FC236}">
                  <a16:creationId xmlns:a16="http://schemas.microsoft.com/office/drawing/2014/main" id="{434768C7-50E5-CC97-74B4-3568CF40700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7778" y="4076693"/>
              <a:ext cx="278239" cy="278239"/>
            </a:xfrm>
            <a:prstGeom prst="rect">
              <a:avLst/>
            </a:prstGeom>
          </p:spPr>
        </p:pic>
      </p:grpSp>
      <p:pic>
        <p:nvPicPr>
          <p:cNvPr id="16" name="Graphic 15">
            <a:extLst>
              <a:ext uri="{FF2B5EF4-FFF2-40B4-BE49-F238E27FC236}">
                <a16:creationId xmlns:a16="http://schemas.microsoft.com/office/drawing/2014/main" id="{F5A6BF42-B02C-95DC-3627-6E41D63C0E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905418" y="3100884"/>
            <a:ext cx="1031885" cy="611487"/>
          </a:xfrm>
          <a:prstGeom prst="rect">
            <a:avLst/>
          </a:prstGeom>
        </p:spPr>
      </p:pic>
      <p:pic>
        <p:nvPicPr>
          <p:cNvPr id="19" name="Graphic 18">
            <a:extLst>
              <a:ext uri="{FF2B5EF4-FFF2-40B4-BE49-F238E27FC236}">
                <a16:creationId xmlns:a16="http://schemas.microsoft.com/office/drawing/2014/main" id="{EF20DC41-4226-CD2B-F06E-BD31DDE8A064}"/>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90578" y="3576996"/>
            <a:ext cx="769884" cy="855427"/>
          </a:xfrm>
          <a:prstGeom prst="rect">
            <a:avLst/>
          </a:prstGeom>
        </p:spPr>
      </p:pic>
      <p:sp>
        <p:nvSpPr>
          <p:cNvPr id="22" name="Rounded Rectangle 21">
            <a:extLst>
              <a:ext uri="{FF2B5EF4-FFF2-40B4-BE49-F238E27FC236}">
                <a16:creationId xmlns:a16="http://schemas.microsoft.com/office/drawing/2014/main" id="{EFDEF6B5-FE33-A0D8-29F8-D5DB6A790674}"/>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sterke</a:t>
            </a:r>
            <a:br>
              <a:rPr lang="nl-NL" sz="2400">
                <a:solidFill>
                  <a:srgbClr val="522463"/>
                </a:solidFill>
                <a:latin typeface="Flanders Art Sans Medium" pitchFamily="2" charset="77"/>
              </a:rPr>
            </a:br>
            <a:r>
              <a:rPr lang="nl-NL" sz="2400">
                <a:solidFill>
                  <a:srgbClr val="522463"/>
                </a:solidFill>
                <a:latin typeface="Flanders Art Sans Medium" pitchFamily="2" charset="77"/>
              </a:rPr>
              <a:t>basisdidactiek</a:t>
            </a:r>
          </a:p>
          <a:p>
            <a:pPr algn="ctr">
              <a:lnSpc>
                <a:spcPct val="90000"/>
              </a:lnSpc>
            </a:pPr>
            <a:endParaRPr lang="nl-NL" sz="2400">
              <a:solidFill>
                <a:srgbClr val="522463"/>
              </a:solidFill>
              <a:latin typeface="Flanders Art Sans Medium" pitchFamily="2" charset="77"/>
            </a:endParaRPr>
          </a:p>
        </p:txBody>
      </p:sp>
      <p:sp>
        <p:nvSpPr>
          <p:cNvPr id="23" name="Rounded Rectangle 22">
            <a:extLst>
              <a:ext uri="{FF2B5EF4-FFF2-40B4-BE49-F238E27FC236}">
                <a16:creationId xmlns:a16="http://schemas.microsoft.com/office/drawing/2014/main" id="{CCAD605F-88AF-CBE7-7DBD-D7E48193B261}"/>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vak-/leergebied-didactiek</a:t>
            </a:r>
          </a:p>
          <a:p>
            <a:pPr algn="ctr">
              <a:lnSpc>
                <a:spcPct val="90000"/>
              </a:lnSpc>
            </a:pPr>
            <a:endParaRPr lang="nl-NL" sz="2400">
              <a:solidFill>
                <a:srgbClr val="522463"/>
              </a:solidFill>
              <a:latin typeface="Flanders Art Sans Medium" pitchFamily="2" charset="77"/>
            </a:endParaRPr>
          </a:p>
        </p:txBody>
      </p:sp>
      <p:pic>
        <p:nvPicPr>
          <p:cNvPr id="24" name="Picture 23" descr="A blue and black logo&#10;&#10;Description automatically generated">
            <a:extLst>
              <a:ext uri="{FF2B5EF4-FFF2-40B4-BE49-F238E27FC236}">
                <a16:creationId xmlns:a16="http://schemas.microsoft.com/office/drawing/2014/main" id="{29EE1E0A-8A2A-8C60-AD4A-475A9590AB6F}"/>
              </a:ext>
            </a:extLst>
          </p:cNvPr>
          <p:cNvPicPr>
            <a:picLocks noChangeAspect="1"/>
          </p:cNvPicPr>
          <p:nvPr/>
        </p:nvPicPr>
        <p:blipFill>
          <a:blip r:embed="rId18"/>
          <a:stretch>
            <a:fillRect/>
          </a:stretch>
        </p:blipFill>
        <p:spPr>
          <a:xfrm>
            <a:off x="3134087" y="2965355"/>
            <a:ext cx="993006" cy="993006"/>
          </a:xfrm>
          <a:prstGeom prst="rect">
            <a:avLst/>
          </a:prstGeom>
        </p:spPr>
      </p:pic>
      <p:pic>
        <p:nvPicPr>
          <p:cNvPr id="25" name="Picture 24" descr="A purple and black chevron pattern&#10;&#10;Description automatically generated">
            <a:extLst>
              <a:ext uri="{FF2B5EF4-FFF2-40B4-BE49-F238E27FC236}">
                <a16:creationId xmlns:a16="http://schemas.microsoft.com/office/drawing/2014/main" id="{6A185897-0909-98AA-BD39-FD124942A0CE}"/>
              </a:ext>
            </a:extLst>
          </p:cNvPr>
          <p:cNvPicPr>
            <a:picLocks noChangeAspect="1"/>
          </p:cNvPicPr>
          <p:nvPr/>
        </p:nvPicPr>
        <p:blipFill>
          <a:blip r:embed="rId19"/>
          <a:stretch>
            <a:fillRect/>
          </a:stretch>
        </p:blipFill>
        <p:spPr>
          <a:xfrm rot="5400000">
            <a:off x="3683433" y="3632512"/>
            <a:ext cx="766877" cy="768481"/>
          </a:xfrm>
          <a:prstGeom prst="rect">
            <a:avLst/>
          </a:prstGeom>
        </p:spPr>
      </p:pic>
      <p:grpSp>
        <p:nvGrpSpPr>
          <p:cNvPr id="26" name="Group 25">
            <a:extLst>
              <a:ext uri="{FF2B5EF4-FFF2-40B4-BE49-F238E27FC236}">
                <a16:creationId xmlns:a16="http://schemas.microsoft.com/office/drawing/2014/main" id="{8CEA606B-833F-1792-C5E9-2B3385CBC13B}"/>
              </a:ext>
            </a:extLst>
          </p:cNvPr>
          <p:cNvGrpSpPr/>
          <p:nvPr/>
        </p:nvGrpSpPr>
        <p:grpSpPr>
          <a:xfrm>
            <a:off x="3357169" y="3052520"/>
            <a:ext cx="912531" cy="1393129"/>
            <a:chOff x="3290241" y="2959196"/>
            <a:chExt cx="912531" cy="1393129"/>
          </a:xfrm>
        </p:grpSpPr>
        <p:sp>
          <p:nvSpPr>
            <p:cNvPr id="27" name="Oval 26">
              <a:extLst>
                <a:ext uri="{FF2B5EF4-FFF2-40B4-BE49-F238E27FC236}">
                  <a16:creationId xmlns:a16="http://schemas.microsoft.com/office/drawing/2014/main" id="{F3ADDC6D-3407-7AC8-394D-46F5F5250ECD}"/>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8" name="Rectangle 27">
              <a:extLst>
                <a:ext uri="{FF2B5EF4-FFF2-40B4-BE49-F238E27FC236}">
                  <a16:creationId xmlns:a16="http://schemas.microsoft.com/office/drawing/2014/main" id="{525EA429-98BA-FC40-DADA-168FB1C3F095}"/>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9" name="Freeform 28">
              <a:extLst>
                <a:ext uri="{FF2B5EF4-FFF2-40B4-BE49-F238E27FC236}">
                  <a16:creationId xmlns:a16="http://schemas.microsoft.com/office/drawing/2014/main" id="{8DA0AC9E-26E3-375B-0705-CF1A275D3BF8}"/>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0" name="Graphic 29">
              <a:extLst>
                <a:ext uri="{FF2B5EF4-FFF2-40B4-BE49-F238E27FC236}">
                  <a16:creationId xmlns:a16="http://schemas.microsoft.com/office/drawing/2014/main" id="{58B865FE-B4CB-4CD8-9F60-DDEFBB420C3B}"/>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290241" y="2999050"/>
              <a:ext cx="912531" cy="1338379"/>
            </a:xfrm>
            <a:prstGeom prst="rect">
              <a:avLst/>
            </a:prstGeom>
          </p:spPr>
        </p:pic>
      </p:grpSp>
    </p:spTree>
    <p:extLst>
      <p:ext uri="{BB962C8B-B14F-4D97-AF65-F5344CB8AC3E}">
        <p14:creationId xmlns:p14="http://schemas.microsoft.com/office/powerpoint/2010/main" val="1871830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300"/>
                                  </p:stCondLst>
                                  <p:childTnLst>
                                    <p:set>
                                      <p:cBhvr>
                                        <p:cTn id="10" dur="1" fill="hold">
                                          <p:stCondLst>
                                            <p:cond delay="0"/>
                                          </p:stCondLst>
                                        </p:cTn>
                                        <p:tgtEl>
                                          <p:spTgt spid="31"/>
                                        </p:tgtEl>
                                        <p:attrNameLst>
                                          <p:attrName>style.visibility</p:attrName>
                                        </p:attrNameLst>
                                      </p:cBhvr>
                                      <p:to>
                                        <p:strVal val="visible"/>
                                      </p:to>
                                    </p:set>
                                  </p:childTnLst>
                                </p:cTn>
                              </p:par>
                              <p:par>
                                <p:cTn id="11" presetID="1"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500"/>
                                  </p:stCondLst>
                                  <p:childTnLst>
                                    <p:set>
                                      <p:cBhvr>
                                        <p:cTn id="14" dur="1" fill="hold">
                                          <p:stCondLst>
                                            <p:cond delay="0"/>
                                          </p:stCondLst>
                                        </p:cTn>
                                        <p:tgtEl>
                                          <p:spTgt spid="17"/>
                                        </p:tgtEl>
                                        <p:attrNameLst>
                                          <p:attrName>style.visibility</p:attrName>
                                        </p:attrNameLst>
                                      </p:cBhvr>
                                      <p:to>
                                        <p:strVal val="visible"/>
                                      </p:to>
                                    </p:set>
                                  </p:childTnLst>
                                </p:cTn>
                              </p:par>
                            </p:childTnLst>
                          </p:cTn>
                        </p:par>
                        <p:par>
                          <p:cTn id="15" fill="hold">
                            <p:stCondLst>
                              <p:cond delay="500"/>
                            </p:stCondLst>
                            <p:childTnLst>
                              <p:par>
                                <p:cTn id="16" presetID="2" presetClass="entr" presetSubtype="4" accel="50000" decel="5000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400" fill="hold"/>
                                        <p:tgtEl>
                                          <p:spTgt spid="15"/>
                                        </p:tgtEl>
                                        <p:attrNameLst>
                                          <p:attrName>ppt_x</p:attrName>
                                        </p:attrNameLst>
                                      </p:cBhvr>
                                      <p:tavLst>
                                        <p:tav tm="0">
                                          <p:val>
                                            <p:strVal val="#ppt_x"/>
                                          </p:val>
                                        </p:tav>
                                        <p:tav tm="100000">
                                          <p:val>
                                            <p:strVal val="#ppt_x"/>
                                          </p:val>
                                        </p:tav>
                                      </p:tavLst>
                                    </p:anim>
                                    <p:anim calcmode="lin" valueType="num">
                                      <p:cBhvr additive="base">
                                        <p:cTn id="19" dur="4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accel="50000" decel="50000" fill="hold" nodeType="withEffect">
                                  <p:stCondLst>
                                    <p:cond delay="10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 fill="hold"/>
                                        <p:tgtEl>
                                          <p:spTgt spid="6"/>
                                        </p:tgtEl>
                                        <p:attrNameLst>
                                          <p:attrName>ppt_x</p:attrName>
                                        </p:attrNameLst>
                                      </p:cBhvr>
                                      <p:tavLst>
                                        <p:tav tm="0">
                                          <p:val>
                                            <p:strVal val="#ppt_x"/>
                                          </p:val>
                                        </p:tav>
                                        <p:tav tm="100000">
                                          <p:val>
                                            <p:strVal val="#ppt_x"/>
                                          </p:val>
                                        </p:tav>
                                      </p:tavLst>
                                    </p:anim>
                                    <p:anim calcmode="lin" valueType="num">
                                      <p:cBhvr additive="base">
                                        <p:cTn id="23" dur="4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accel="50000" decel="50000" fill="hold" nodeType="withEffect">
                                  <p:stCondLst>
                                    <p:cond delay="20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400" fill="hold"/>
                                        <p:tgtEl>
                                          <p:spTgt spid="16"/>
                                        </p:tgtEl>
                                        <p:attrNameLst>
                                          <p:attrName>ppt_x</p:attrName>
                                        </p:attrNameLst>
                                      </p:cBhvr>
                                      <p:tavLst>
                                        <p:tav tm="0">
                                          <p:val>
                                            <p:strVal val="#ppt_x"/>
                                          </p:val>
                                        </p:tav>
                                        <p:tav tm="100000">
                                          <p:val>
                                            <p:strVal val="#ppt_x"/>
                                          </p:val>
                                        </p:tav>
                                      </p:tavLst>
                                    </p:anim>
                                    <p:anim calcmode="lin" valueType="num">
                                      <p:cBhvr additive="base">
                                        <p:cTn id="27" dur="4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accel="50000" decel="50000"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400" fill="hold"/>
                                        <p:tgtEl>
                                          <p:spTgt spid="10"/>
                                        </p:tgtEl>
                                        <p:attrNameLst>
                                          <p:attrName>ppt_x</p:attrName>
                                        </p:attrNameLst>
                                      </p:cBhvr>
                                      <p:tavLst>
                                        <p:tav tm="0">
                                          <p:val>
                                            <p:strVal val="#ppt_x"/>
                                          </p:val>
                                        </p:tav>
                                        <p:tav tm="100000">
                                          <p:val>
                                            <p:strVal val="#ppt_x"/>
                                          </p:val>
                                        </p:tav>
                                      </p:tavLst>
                                    </p:anim>
                                    <p:anim calcmode="lin" valueType="num">
                                      <p:cBhvr additive="base">
                                        <p:cTn id="31" dur="4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nodeType="withEffect">
                                  <p:stCondLst>
                                    <p:cond delay="4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400" fill="hold"/>
                                        <p:tgtEl>
                                          <p:spTgt spid="19"/>
                                        </p:tgtEl>
                                        <p:attrNameLst>
                                          <p:attrName>ppt_x</p:attrName>
                                        </p:attrNameLst>
                                      </p:cBhvr>
                                      <p:tavLst>
                                        <p:tav tm="0">
                                          <p:val>
                                            <p:strVal val="#ppt_x"/>
                                          </p:val>
                                        </p:tav>
                                        <p:tav tm="100000">
                                          <p:val>
                                            <p:strVal val="#ppt_x"/>
                                          </p:val>
                                        </p:tav>
                                      </p:tavLst>
                                    </p:anim>
                                    <p:anim calcmode="lin" valueType="num">
                                      <p:cBhvr additive="base">
                                        <p:cTn id="35" dur="400" fill="hold"/>
                                        <p:tgtEl>
                                          <p:spTgt spid="19"/>
                                        </p:tgtEl>
                                        <p:attrNameLst>
                                          <p:attrName>ppt_y</p:attrName>
                                        </p:attrNameLst>
                                      </p:cBhvr>
                                      <p:tavLst>
                                        <p:tav tm="0">
                                          <p:val>
                                            <p:strVal val="1+#ppt_h/2"/>
                                          </p:val>
                                        </p:tav>
                                        <p:tav tm="100000">
                                          <p:val>
                                            <p:strVal val="#ppt_y"/>
                                          </p:val>
                                        </p:tav>
                                      </p:tavLst>
                                    </p:anim>
                                  </p:childTnLst>
                                </p:cTn>
                              </p:par>
                              <p:par>
                                <p:cTn id="36" presetID="8" presetClass="emph" presetSubtype="0" accel="50000" decel="50000" fill="hold" nodeType="withEffect">
                                  <p:stCondLst>
                                    <p:cond delay="400"/>
                                  </p:stCondLst>
                                  <p:childTnLst>
                                    <p:animRot by="5400000">
                                      <p:cBhvr>
                                        <p:cTn id="37" dur="500" fill="hold"/>
                                        <p:tgtEl>
                                          <p:spTgt spid="6"/>
                                        </p:tgtEl>
                                        <p:attrNameLst>
                                          <p:attrName>r</p:attrName>
                                        </p:attrNameLst>
                                      </p:cBhvr>
                                    </p:animRot>
                                  </p:childTnLst>
                                </p:cTn>
                              </p:par>
                              <p:par>
                                <p:cTn id="38" presetID="8" presetClass="emph" presetSubtype="0" accel="50000" decel="50000" fill="hold" nodeType="withEffect">
                                  <p:stCondLst>
                                    <p:cond delay="500"/>
                                  </p:stCondLst>
                                  <p:childTnLst>
                                    <p:animRot by="-5400000">
                                      <p:cBhvr>
                                        <p:cTn id="39" dur="500" fill="hold"/>
                                        <p:tgtEl>
                                          <p:spTgt spid="10"/>
                                        </p:tgtEl>
                                        <p:attrNameLst>
                                          <p:attrName>r</p:attrName>
                                        </p:attrNameLst>
                                      </p:cBhvr>
                                    </p:animRot>
                                  </p:childTnLst>
                                </p:cTn>
                              </p:par>
                              <p:par>
                                <p:cTn id="40" presetID="2" presetClass="entr" presetSubtype="4" accel="50000" decel="50000" fill="hold" nodeType="withEffect">
                                  <p:stCondLst>
                                    <p:cond delay="4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50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 fill="hold"/>
                                        <p:tgtEl>
                                          <p:spTgt spid="26"/>
                                        </p:tgtEl>
                                        <p:attrNameLst>
                                          <p:attrName>ppt_x</p:attrName>
                                        </p:attrNameLst>
                                      </p:cBhvr>
                                      <p:tavLst>
                                        <p:tav tm="0">
                                          <p:val>
                                            <p:strVal val="#ppt_x"/>
                                          </p:val>
                                        </p:tav>
                                        <p:tav tm="100000">
                                          <p:val>
                                            <p:strVal val="#ppt_x"/>
                                          </p:val>
                                        </p:tav>
                                      </p:tavLst>
                                    </p:anim>
                                    <p:anim calcmode="lin" valueType="num">
                                      <p:cBhvr additive="base">
                                        <p:cTn id="47" dur="500" fill="hold"/>
                                        <p:tgtEl>
                                          <p:spTgt spid="26"/>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60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par>
                                <p:cTn id="52" presetID="8" presetClass="emph" presetSubtype="0" accel="50000" decel="50000" fill="hold" nodeType="withEffect">
                                  <p:stCondLst>
                                    <p:cond delay="600"/>
                                  </p:stCondLst>
                                  <p:childTnLst>
                                    <p:animRot by="5400000">
                                      <p:cBhvr>
                                        <p:cTn id="53" dur="500" fill="hold"/>
                                        <p:tgtEl>
                                          <p:spTgt spid="24"/>
                                        </p:tgtEl>
                                        <p:attrNameLst>
                                          <p:attrName>r</p:attrName>
                                        </p:attrNameLst>
                                      </p:cBhvr>
                                    </p:animRot>
                                  </p:childTnLst>
                                </p:cTn>
                              </p:par>
                              <p:par>
                                <p:cTn id="54" presetID="8" presetClass="emph" presetSubtype="0" accel="50000" decel="50000" fill="hold" nodeType="withEffect">
                                  <p:stCondLst>
                                    <p:cond delay="700"/>
                                  </p:stCondLst>
                                  <p:childTnLst>
                                    <p:animRot by="-5400000">
                                      <p:cBhvr>
                                        <p:cTn id="55" dur="500" fill="hold"/>
                                        <p:tgtEl>
                                          <p:spTgt spid="25"/>
                                        </p:tgtEl>
                                        <p:attrNameLst>
                                          <p:attrName>r</p:attrName>
                                        </p:attrNameLst>
                                      </p:cBhvr>
                                    </p:animRot>
                                  </p:childTnLst>
                                </p:cTn>
                              </p:par>
                            </p:childTnLst>
                          </p:cTn>
                        </p:par>
                        <p:par>
                          <p:cTn id="56" fill="hold">
                            <p:stCondLst>
                              <p:cond delay="1700"/>
                            </p:stCondLst>
                            <p:childTnLst>
                              <p:par>
                                <p:cTn id="57" presetID="10"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par>
                          <p:cTn id="63" fill="hold">
                            <p:stCondLst>
                              <p:cond delay="2200"/>
                            </p:stCondLst>
                            <p:childTnLst>
                              <p:par>
                                <p:cTn id="64" presetID="10" presetClass="entr" presetSubtype="0" fill="hold"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
                                        </p:tgtEl>
                                        <p:attrNameLst>
                                          <p:attrName>style.visibility</p:attrName>
                                        </p:attrNameLst>
                                      </p:cBhvr>
                                      <p:to>
                                        <p:strVal val="visible"/>
                                      </p:to>
                                    </p:set>
                                    <p:animEffect transition="in" filter="fade">
                                      <p:cBhvr>
                                        <p:cTn id="6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2" grpId="0"/>
      <p:bldP spid="22" grpId="0"/>
      <p:bldP spid="2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43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a:solidFill>
                    <a:srgbClr val="C6014B"/>
                  </a:solidFill>
                  <a:latin typeface="Flanders Art Sans" pitchFamily="2" charset="77"/>
                </a:rPr>
                <a:t>EFFECTIEVE DIDACTIEK</a:t>
              </a:r>
            </a:p>
          </p:txBody>
        </p:sp>
      </p:grpSp>
      <p:grpSp>
        <p:nvGrpSpPr>
          <p:cNvPr id="20" name="Group 19">
            <a:extLst>
              <a:ext uri="{FF2B5EF4-FFF2-40B4-BE49-F238E27FC236}">
                <a16:creationId xmlns:a16="http://schemas.microsoft.com/office/drawing/2014/main" id="{88BA8854-4E41-10C7-2B21-A68B15CE2FAE}"/>
              </a:ext>
            </a:extLst>
          </p:cNvPr>
          <p:cNvGrpSpPr/>
          <p:nvPr/>
        </p:nvGrpSpPr>
        <p:grpSpPr>
          <a:xfrm>
            <a:off x="5056711" y="2130940"/>
            <a:ext cx="6823700" cy="369332"/>
            <a:chOff x="5056711" y="2130940"/>
            <a:chExt cx="6823700" cy="369332"/>
          </a:xfrm>
        </p:grpSpPr>
        <p:cxnSp>
          <p:nvCxnSpPr>
            <p:cNvPr id="10" name="Straight Connector 9">
              <a:extLst>
                <a:ext uri="{FF2B5EF4-FFF2-40B4-BE49-F238E27FC236}">
                  <a16:creationId xmlns:a16="http://schemas.microsoft.com/office/drawing/2014/main" id="{71562B33-AF8B-4891-8A8B-3C8E1B32DBD4}"/>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E4FB1A93-80E1-D38D-A7A5-BF124FB40AAF}"/>
                </a:ext>
              </a:extLst>
            </p:cNvPr>
            <p:cNvSpPr txBox="1"/>
            <p:nvPr/>
          </p:nvSpPr>
          <p:spPr>
            <a:xfrm>
              <a:off x="5056711" y="2130940"/>
              <a:ext cx="6823700" cy="369332"/>
            </a:xfrm>
            <a:prstGeom prst="rect">
              <a:avLst/>
            </a:prstGeom>
            <a:noFill/>
          </p:spPr>
          <p:txBody>
            <a:bodyPr wrap="square" rtlCol="0">
              <a:spAutoFit/>
            </a:bodyPr>
            <a:lstStyle/>
            <a:p>
              <a:pPr algn="ctr"/>
              <a:r>
                <a:rPr lang="en-BE" b="1">
                  <a:solidFill>
                    <a:srgbClr val="C6014B"/>
                  </a:solidFill>
                  <a:latin typeface="Flanders Art Sans" pitchFamily="2" charset="77"/>
                </a:rPr>
                <a:t>WETENSCHAPPELIJK ONDERBOUWDE INTERVENTIES</a:t>
              </a:r>
            </a:p>
          </p:txBody>
        </p:sp>
      </p:grpSp>
      <p:sp>
        <p:nvSpPr>
          <p:cNvPr id="2" name="Rounded Rectangle 1">
            <a:extLst>
              <a:ext uri="{FF2B5EF4-FFF2-40B4-BE49-F238E27FC236}">
                <a16:creationId xmlns:a16="http://schemas.microsoft.com/office/drawing/2014/main" id="{D58E21D5-9F21-2F5B-0EA2-D580FD817462}"/>
              </a:ext>
            </a:extLst>
          </p:cNvPr>
          <p:cNvSpPr/>
          <p:nvPr/>
        </p:nvSpPr>
        <p:spPr>
          <a:xfrm>
            <a:off x="786242" y="5702169"/>
            <a:ext cx="3590995"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a:solidFill>
                  <a:srgbClr val="C5004B"/>
                </a:solidFill>
                <a:latin typeface="Flanders Art Sans Medium" pitchFamily="2" charset="77"/>
              </a:rPr>
              <a:t>Leraar als expert én regisseur van het leerproces</a:t>
            </a:r>
          </a:p>
        </p:txBody>
      </p:sp>
      <p:grpSp>
        <p:nvGrpSpPr>
          <p:cNvPr id="4" name="Group 3">
            <a:extLst>
              <a:ext uri="{FF2B5EF4-FFF2-40B4-BE49-F238E27FC236}">
                <a16:creationId xmlns:a16="http://schemas.microsoft.com/office/drawing/2014/main" id="{2370064C-B031-A038-D336-5820CA9E3507}"/>
              </a:ext>
            </a:extLst>
          </p:cNvPr>
          <p:cNvGrpSpPr/>
          <p:nvPr/>
        </p:nvGrpSpPr>
        <p:grpSpPr>
          <a:xfrm>
            <a:off x="633134" y="2970954"/>
            <a:ext cx="1517629" cy="1461469"/>
            <a:chOff x="601235" y="3364035"/>
            <a:chExt cx="1517629" cy="1461469"/>
          </a:xfrm>
        </p:grpSpPr>
        <p:pic>
          <p:nvPicPr>
            <p:cNvPr id="6" name="Picture 5" descr="A blue and black circle&#10;&#10;Description automatically generated">
              <a:extLst>
                <a:ext uri="{FF2B5EF4-FFF2-40B4-BE49-F238E27FC236}">
                  <a16:creationId xmlns:a16="http://schemas.microsoft.com/office/drawing/2014/main" id="{520C1218-56B0-1090-06A3-5B8408298459}"/>
                </a:ext>
              </a:extLst>
            </p:cNvPr>
            <p:cNvPicPr>
              <a:picLocks noChangeAspect="1"/>
            </p:cNvPicPr>
            <p:nvPr/>
          </p:nvPicPr>
          <p:blipFill>
            <a:blip r:embed="rId8"/>
            <a:stretch>
              <a:fillRect/>
            </a:stretch>
          </p:blipFill>
          <p:spPr>
            <a:xfrm>
              <a:off x="601235" y="3364035"/>
              <a:ext cx="1142711" cy="1145102"/>
            </a:xfrm>
            <a:prstGeom prst="rect">
              <a:avLst/>
            </a:prstGeom>
          </p:spPr>
        </p:pic>
        <p:pic>
          <p:nvPicPr>
            <p:cNvPr id="15" name="Picture 14" descr="A black diamond in purple&#10;&#10;Description automatically generated">
              <a:extLst>
                <a:ext uri="{FF2B5EF4-FFF2-40B4-BE49-F238E27FC236}">
                  <a16:creationId xmlns:a16="http://schemas.microsoft.com/office/drawing/2014/main" id="{69480C3F-AFCD-A2B9-1CD7-F576A0E9A74A}"/>
                </a:ext>
              </a:extLst>
            </p:cNvPr>
            <p:cNvPicPr>
              <a:picLocks noChangeAspect="1"/>
            </p:cNvPicPr>
            <p:nvPr/>
          </p:nvPicPr>
          <p:blipFill>
            <a:blip r:embed="rId9"/>
            <a:stretch>
              <a:fillRect/>
            </a:stretch>
          </p:blipFill>
          <p:spPr>
            <a:xfrm>
              <a:off x="1038768" y="3656206"/>
              <a:ext cx="1080096" cy="1080096"/>
            </a:xfrm>
            <a:prstGeom prst="rect">
              <a:avLst/>
            </a:prstGeom>
          </p:spPr>
        </p:pic>
        <p:grpSp>
          <p:nvGrpSpPr>
            <p:cNvPr id="16" name="Group 15">
              <a:extLst>
                <a:ext uri="{FF2B5EF4-FFF2-40B4-BE49-F238E27FC236}">
                  <a16:creationId xmlns:a16="http://schemas.microsoft.com/office/drawing/2014/main" id="{58148D55-A52D-96EF-0146-47CDF7308277}"/>
                </a:ext>
              </a:extLst>
            </p:cNvPr>
            <p:cNvGrpSpPr/>
            <p:nvPr/>
          </p:nvGrpSpPr>
          <p:grpSpPr>
            <a:xfrm>
              <a:off x="697393" y="3493965"/>
              <a:ext cx="1331170" cy="1331539"/>
              <a:chOff x="697393" y="3493965"/>
              <a:chExt cx="1331170" cy="1331539"/>
            </a:xfrm>
          </p:grpSpPr>
          <p:grpSp>
            <p:nvGrpSpPr>
              <p:cNvPr id="19" name="Group 18">
                <a:extLst>
                  <a:ext uri="{FF2B5EF4-FFF2-40B4-BE49-F238E27FC236}">
                    <a16:creationId xmlns:a16="http://schemas.microsoft.com/office/drawing/2014/main" id="{2D4E713E-647B-AA0A-5CE4-B2F40393EF29}"/>
                  </a:ext>
                </a:extLst>
              </p:cNvPr>
              <p:cNvGrpSpPr/>
              <p:nvPr/>
            </p:nvGrpSpPr>
            <p:grpSpPr>
              <a:xfrm>
                <a:off x="697393" y="3854955"/>
                <a:ext cx="592839" cy="721717"/>
                <a:chOff x="697393" y="3854955"/>
                <a:chExt cx="592839" cy="721717"/>
              </a:xfrm>
            </p:grpSpPr>
            <p:pic>
              <p:nvPicPr>
                <p:cNvPr id="23" name="Graphic 22">
                  <a:extLst>
                    <a:ext uri="{FF2B5EF4-FFF2-40B4-BE49-F238E27FC236}">
                      <a16:creationId xmlns:a16="http://schemas.microsoft.com/office/drawing/2014/main" id="{64A1DE35-5AE5-337E-7E7B-AEE43725D89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7393" y="3854955"/>
                  <a:ext cx="592839" cy="721717"/>
                </a:xfrm>
                <a:prstGeom prst="rect">
                  <a:avLst/>
                </a:prstGeom>
              </p:spPr>
            </p:pic>
            <p:pic>
              <p:nvPicPr>
                <p:cNvPr id="24" name="Graphic 23">
                  <a:extLst>
                    <a:ext uri="{FF2B5EF4-FFF2-40B4-BE49-F238E27FC236}">
                      <a16:creationId xmlns:a16="http://schemas.microsoft.com/office/drawing/2014/main" id="{D467C18A-AE7F-D105-1D29-9F927A2557B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7778" y="4076693"/>
                  <a:ext cx="278239" cy="278239"/>
                </a:xfrm>
                <a:prstGeom prst="rect">
                  <a:avLst/>
                </a:prstGeom>
              </p:spPr>
            </p:pic>
          </p:grpSp>
          <p:pic>
            <p:nvPicPr>
              <p:cNvPr id="21" name="Graphic 20">
                <a:extLst>
                  <a:ext uri="{FF2B5EF4-FFF2-40B4-BE49-F238E27FC236}">
                    <a16:creationId xmlns:a16="http://schemas.microsoft.com/office/drawing/2014/main" id="{0DFB7EC9-DDB9-36F3-99AC-DC9AED6303E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73519" y="3493965"/>
                <a:ext cx="1031885" cy="611487"/>
              </a:xfrm>
              <a:prstGeom prst="rect">
                <a:avLst/>
              </a:prstGeom>
            </p:spPr>
          </p:pic>
          <p:pic>
            <p:nvPicPr>
              <p:cNvPr id="22" name="Graphic 21">
                <a:extLst>
                  <a:ext uri="{FF2B5EF4-FFF2-40B4-BE49-F238E27FC236}">
                    <a16:creationId xmlns:a16="http://schemas.microsoft.com/office/drawing/2014/main" id="{1E6D6018-6E3B-3C17-9C18-8C00BBF56023}"/>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58679" y="3970077"/>
                <a:ext cx="769884" cy="855427"/>
              </a:xfrm>
              <a:prstGeom prst="rect">
                <a:avLst/>
              </a:prstGeom>
            </p:spPr>
          </p:pic>
        </p:grpSp>
      </p:grpSp>
      <p:sp>
        <p:nvSpPr>
          <p:cNvPr id="25" name="Rounded Rectangle 24">
            <a:extLst>
              <a:ext uri="{FF2B5EF4-FFF2-40B4-BE49-F238E27FC236}">
                <a16:creationId xmlns:a16="http://schemas.microsoft.com/office/drawing/2014/main" id="{E2A96156-8058-1E2E-B6D9-FA320D024968}"/>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sterke</a:t>
            </a:r>
            <a:br>
              <a:rPr lang="nl-NL" sz="2400">
                <a:solidFill>
                  <a:srgbClr val="522463"/>
                </a:solidFill>
                <a:latin typeface="Flanders Art Sans Medium" pitchFamily="2" charset="77"/>
              </a:rPr>
            </a:br>
            <a:r>
              <a:rPr lang="nl-NL" sz="2400">
                <a:solidFill>
                  <a:srgbClr val="522463"/>
                </a:solidFill>
                <a:latin typeface="Flanders Art Sans Medium" pitchFamily="2" charset="77"/>
              </a:rPr>
              <a:t>basisdidactiek</a:t>
            </a:r>
          </a:p>
          <a:p>
            <a:pPr algn="ctr">
              <a:lnSpc>
                <a:spcPct val="90000"/>
              </a:lnSpc>
            </a:pPr>
            <a:endParaRPr lang="nl-NL" sz="2400">
              <a:solidFill>
                <a:srgbClr val="522463"/>
              </a:solidFill>
              <a:latin typeface="Flanders Art Sans Medium" pitchFamily="2" charset="77"/>
            </a:endParaRPr>
          </a:p>
        </p:txBody>
      </p:sp>
      <p:pic>
        <p:nvPicPr>
          <p:cNvPr id="27" name="Picture 26" descr="A blue and black logo&#10;&#10;Description automatically generated">
            <a:extLst>
              <a:ext uri="{FF2B5EF4-FFF2-40B4-BE49-F238E27FC236}">
                <a16:creationId xmlns:a16="http://schemas.microsoft.com/office/drawing/2014/main" id="{B46915FA-B47C-389D-2079-0AC6840DAE38}"/>
              </a:ext>
            </a:extLst>
          </p:cNvPr>
          <p:cNvPicPr>
            <a:picLocks noChangeAspect="1"/>
          </p:cNvPicPr>
          <p:nvPr/>
        </p:nvPicPr>
        <p:blipFill>
          <a:blip r:embed="rId18"/>
          <a:stretch>
            <a:fillRect/>
          </a:stretch>
        </p:blipFill>
        <p:spPr>
          <a:xfrm rot="5400000">
            <a:off x="3134087" y="2965355"/>
            <a:ext cx="993006" cy="993006"/>
          </a:xfrm>
          <a:prstGeom prst="rect">
            <a:avLst/>
          </a:prstGeom>
        </p:spPr>
      </p:pic>
      <p:pic>
        <p:nvPicPr>
          <p:cNvPr id="28" name="Picture 27" descr="A purple and black chevron pattern&#10;&#10;Description automatically generated">
            <a:extLst>
              <a:ext uri="{FF2B5EF4-FFF2-40B4-BE49-F238E27FC236}">
                <a16:creationId xmlns:a16="http://schemas.microsoft.com/office/drawing/2014/main" id="{83B67DE3-2ABB-0D96-B383-AB620FABD393}"/>
              </a:ext>
            </a:extLst>
          </p:cNvPr>
          <p:cNvPicPr>
            <a:picLocks noChangeAspect="1"/>
          </p:cNvPicPr>
          <p:nvPr/>
        </p:nvPicPr>
        <p:blipFill>
          <a:blip r:embed="rId19"/>
          <a:stretch>
            <a:fillRect/>
          </a:stretch>
        </p:blipFill>
        <p:spPr>
          <a:xfrm>
            <a:off x="3683433" y="3632512"/>
            <a:ext cx="766877" cy="768481"/>
          </a:xfrm>
          <a:prstGeom prst="rect">
            <a:avLst/>
          </a:prstGeom>
        </p:spPr>
      </p:pic>
      <p:grpSp>
        <p:nvGrpSpPr>
          <p:cNvPr id="29" name="Group 28">
            <a:extLst>
              <a:ext uri="{FF2B5EF4-FFF2-40B4-BE49-F238E27FC236}">
                <a16:creationId xmlns:a16="http://schemas.microsoft.com/office/drawing/2014/main" id="{E2582DAF-F6A8-2829-81C0-BB23115FF787}"/>
              </a:ext>
            </a:extLst>
          </p:cNvPr>
          <p:cNvGrpSpPr/>
          <p:nvPr/>
        </p:nvGrpSpPr>
        <p:grpSpPr>
          <a:xfrm>
            <a:off x="3357169" y="3052520"/>
            <a:ext cx="912531" cy="1393129"/>
            <a:chOff x="3290241" y="2959196"/>
            <a:chExt cx="912531" cy="1393129"/>
          </a:xfrm>
        </p:grpSpPr>
        <p:sp>
          <p:nvSpPr>
            <p:cNvPr id="30" name="Oval 29">
              <a:extLst>
                <a:ext uri="{FF2B5EF4-FFF2-40B4-BE49-F238E27FC236}">
                  <a16:creationId xmlns:a16="http://schemas.microsoft.com/office/drawing/2014/main" id="{AFFAC2EE-C89C-6283-1E22-10AF3BCEA466}"/>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 name="Rectangle 31">
              <a:extLst>
                <a:ext uri="{FF2B5EF4-FFF2-40B4-BE49-F238E27FC236}">
                  <a16:creationId xmlns:a16="http://schemas.microsoft.com/office/drawing/2014/main" id="{00998F71-4A6F-E47F-5BC5-4B8A20374C50}"/>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3" name="Freeform 32">
              <a:extLst>
                <a:ext uri="{FF2B5EF4-FFF2-40B4-BE49-F238E27FC236}">
                  <a16:creationId xmlns:a16="http://schemas.microsoft.com/office/drawing/2014/main" id="{6A281B70-BF98-3CDB-787C-E92F9A1EDDA5}"/>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4" name="Graphic 33">
              <a:extLst>
                <a:ext uri="{FF2B5EF4-FFF2-40B4-BE49-F238E27FC236}">
                  <a16:creationId xmlns:a16="http://schemas.microsoft.com/office/drawing/2014/main" id="{A7F1A0ED-1FC8-1353-5B35-84CDA56111A8}"/>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290241" y="2999050"/>
              <a:ext cx="912531" cy="1338379"/>
            </a:xfrm>
            <a:prstGeom prst="rect">
              <a:avLst/>
            </a:prstGeom>
          </p:spPr>
        </p:pic>
      </p:grpSp>
      <p:pic>
        <p:nvPicPr>
          <p:cNvPr id="36" name="Picture 35" descr="A black circle on a blue background&#10;&#10;Description automatically generated">
            <a:extLst>
              <a:ext uri="{FF2B5EF4-FFF2-40B4-BE49-F238E27FC236}">
                <a16:creationId xmlns:a16="http://schemas.microsoft.com/office/drawing/2014/main" id="{76CD4F55-69A5-66E5-B3C1-713E6CAE1DE6}"/>
              </a:ext>
            </a:extLst>
          </p:cNvPr>
          <p:cNvPicPr>
            <a:picLocks noChangeAspect="1"/>
          </p:cNvPicPr>
          <p:nvPr/>
        </p:nvPicPr>
        <p:blipFill>
          <a:blip r:embed="rId22"/>
          <a:stretch>
            <a:fillRect/>
          </a:stretch>
        </p:blipFill>
        <p:spPr>
          <a:xfrm>
            <a:off x="7763298" y="2844528"/>
            <a:ext cx="1286907" cy="1289599"/>
          </a:xfrm>
          <a:prstGeom prst="rect">
            <a:avLst/>
          </a:prstGeom>
        </p:spPr>
      </p:pic>
      <p:pic>
        <p:nvPicPr>
          <p:cNvPr id="37" name="Picture 36" descr="A black and purple checkered pattern&#10;&#10;Description automatically generated">
            <a:extLst>
              <a:ext uri="{FF2B5EF4-FFF2-40B4-BE49-F238E27FC236}">
                <a16:creationId xmlns:a16="http://schemas.microsoft.com/office/drawing/2014/main" id="{B10DB410-541D-EA14-E73A-A31558CF2AA9}"/>
              </a:ext>
            </a:extLst>
          </p:cNvPr>
          <p:cNvPicPr>
            <a:picLocks noChangeAspect="1"/>
          </p:cNvPicPr>
          <p:nvPr/>
        </p:nvPicPr>
        <p:blipFill>
          <a:blip r:embed="rId23"/>
          <a:stretch>
            <a:fillRect/>
          </a:stretch>
        </p:blipFill>
        <p:spPr>
          <a:xfrm>
            <a:off x="7929331" y="3623087"/>
            <a:ext cx="911225" cy="911225"/>
          </a:xfrm>
          <a:prstGeom prst="rect">
            <a:avLst/>
          </a:prstGeom>
        </p:spPr>
      </p:pic>
      <p:pic>
        <p:nvPicPr>
          <p:cNvPr id="38" name="Graphic 37">
            <a:extLst>
              <a:ext uri="{FF2B5EF4-FFF2-40B4-BE49-F238E27FC236}">
                <a16:creationId xmlns:a16="http://schemas.microsoft.com/office/drawing/2014/main" id="{D479871F-F14D-71B8-CDA2-0D977E5FE25C}"/>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7796782" y="2981113"/>
            <a:ext cx="1416113" cy="1213811"/>
          </a:xfrm>
          <a:prstGeom prst="rect">
            <a:avLst/>
          </a:prstGeom>
        </p:spPr>
      </p:pic>
      <p:sp>
        <p:nvSpPr>
          <p:cNvPr id="39" name="Rounded Rectangle 38">
            <a:extLst>
              <a:ext uri="{FF2B5EF4-FFF2-40B4-BE49-F238E27FC236}">
                <a16:creationId xmlns:a16="http://schemas.microsoft.com/office/drawing/2014/main" id="{92795AE6-9FF8-9EA5-F337-F6846DC55F51}"/>
              </a:ext>
            </a:extLst>
          </p:cNvPr>
          <p:cNvSpPr/>
          <p:nvPr/>
        </p:nvSpPr>
        <p:spPr>
          <a:xfrm>
            <a:off x="7245468" y="4753795"/>
            <a:ext cx="2418221"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zelfregulerende vaardigheden</a:t>
            </a:r>
          </a:p>
          <a:p>
            <a:pPr algn="ctr">
              <a:lnSpc>
                <a:spcPct val="90000"/>
              </a:lnSpc>
            </a:pPr>
            <a:endParaRPr lang="nl-NL" sz="2400">
              <a:solidFill>
                <a:srgbClr val="522463"/>
              </a:solidFill>
              <a:latin typeface="Flanders Art Sans Medium" pitchFamily="2" charset="77"/>
            </a:endParaRPr>
          </a:p>
          <a:p>
            <a:pPr algn="ctr">
              <a:lnSpc>
                <a:spcPct val="90000"/>
              </a:lnSpc>
            </a:pPr>
            <a:endParaRPr lang="nl-NL" sz="2400">
              <a:solidFill>
                <a:srgbClr val="522463"/>
              </a:solidFill>
              <a:latin typeface="Flanders Art Sans Medium" pitchFamily="2" charset="77"/>
            </a:endParaRPr>
          </a:p>
        </p:txBody>
      </p:sp>
      <p:pic>
        <p:nvPicPr>
          <p:cNvPr id="40" name="Picture 39" descr="A black diamond on a blue background&#10;&#10;Description automatically generated">
            <a:extLst>
              <a:ext uri="{FF2B5EF4-FFF2-40B4-BE49-F238E27FC236}">
                <a16:creationId xmlns:a16="http://schemas.microsoft.com/office/drawing/2014/main" id="{85429053-C0AF-FDBE-664F-0FF1151ABE88}"/>
              </a:ext>
            </a:extLst>
          </p:cNvPr>
          <p:cNvPicPr>
            <a:picLocks noChangeAspect="1"/>
          </p:cNvPicPr>
          <p:nvPr/>
        </p:nvPicPr>
        <p:blipFill>
          <a:blip r:embed="rId26"/>
          <a:stretch>
            <a:fillRect/>
          </a:stretch>
        </p:blipFill>
        <p:spPr>
          <a:xfrm>
            <a:off x="5626193" y="3105481"/>
            <a:ext cx="1286907" cy="1289600"/>
          </a:xfrm>
          <a:prstGeom prst="rect">
            <a:avLst/>
          </a:prstGeom>
        </p:spPr>
      </p:pic>
      <p:pic>
        <p:nvPicPr>
          <p:cNvPr id="42" name="Graphic 41">
            <a:extLst>
              <a:ext uri="{FF2B5EF4-FFF2-40B4-BE49-F238E27FC236}">
                <a16:creationId xmlns:a16="http://schemas.microsoft.com/office/drawing/2014/main" id="{FC38CE75-9E2B-C611-AC7D-DB7BF42C0797}"/>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763126" y="2930091"/>
            <a:ext cx="791220" cy="734704"/>
          </a:xfrm>
          <a:prstGeom prst="rect">
            <a:avLst/>
          </a:prstGeom>
        </p:spPr>
      </p:pic>
      <p:pic>
        <p:nvPicPr>
          <p:cNvPr id="43" name="Graphic 42">
            <a:extLst>
              <a:ext uri="{FF2B5EF4-FFF2-40B4-BE49-F238E27FC236}">
                <a16:creationId xmlns:a16="http://schemas.microsoft.com/office/drawing/2014/main" id="{E5ABB921-AB6A-3C06-95D9-E9FBED3F3DBB}"/>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5270020" y="3540579"/>
            <a:ext cx="371363" cy="734704"/>
          </a:xfrm>
          <a:prstGeom prst="rect">
            <a:avLst/>
          </a:prstGeom>
        </p:spPr>
      </p:pic>
      <p:pic>
        <p:nvPicPr>
          <p:cNvPr id="44" name="Graphic 43">
            <a:extLst>
              <a:ext uri="{FF2B5EF4-FFF2-40B4-BE49-F238E27FC236}">
                <a16:creationId xmlns:a16="http://schemas.microsoft.com/office/drawing/2014/main" id="{228E6448-E2E2-1BD9-361D-7035E9837A78}"/>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6063825" y="3836031"/>
            <a:ext cx="371363" cy="734704"/>
          </a:xfrm>
          <a:prstGeom prst="rect">
            <a:avLst/>
          </a:prstGeom>
        </p:spPr>
      </p:pic>
      <p:pic>
        <p:nvPicPr>
          <p:cNvPr id="45" name="Graphic 44">
            <a:extLst>
              <a:ext uri="{FF2B5EF4-FFF2-40B4-BE49-F238E27FC236}">
                <a16:creationId xmlns:a16="http://schemas.microsoft.com/office/drawing/2014/main" id="{E285058F-8966-AC3E-3AB4-36C8D2EE34A4}"/>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6414988" y="3836295"/>
            <a:ext cx="371363" cy="734704"/>
          </a:xfrm>
          <a:prstGeom prst="rect">
            <a:avLst/>
          </a:prstGeom>
        </p:spPr>
      </p:pic>
      <p:sp>
        <p:nvSpPr>
          <p:cNvPr id="46" name="Arc 45">
            <a:extLst>
              <a:ext uri="{FF2B5EF4-FFF2-40B4-BE49-F238E27FC236}">
                <a16:creationId xmlns:a16="http://schemas.microsoft.com/office/drawing/2014/main" id="{4A81F233-2554-4F1C-32A5-6F38C5DF0FF8}"/>
              </a:ext>
            </a:extLst>
          </p:cNvPr>
          <p:cNvSpPr/>
          <p:nvPr/>
        </p:nvSpPr>
        <p:spPr>
          <a:xfrm rot="16200000">
            <a:off x="5670455" y="3246068"/>
            <a:ext cx="544764" cy="544764"/>
          </a:xfrm>
          <a:prstGeom prst="arc">
            <a:avLst>
              <a:gd name="adj1" fmla="val 16200000"/>
              <a:gd name="adj2" fmla="val 20302675"/>
            </a:avLst>
          </a:prstGeom>
          <a:ln w="31750">
            <a:solidFill>
              <a:srgbClr val="5A1F6E"/>
            </a:solidFill>
            <a:head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47" name="Arc 46">
            <a:extLst>
              <a:ext uri="{FF2B5EF4-FFF2-40B4-BE49-F238E27FC236}">
                <a16:creationId xmlns:a16="http://schemas.microsoft.com/office/drawing/2014/main" id="{93736CFE-3314-E593-B03D-063FB641D383}"/>
              </a:ext>
            </a:extLst>
          </p:cNvPr>
          <p:cNvSpPr/>
          <p:nvPr/>
        </p:nvSpPr>
        <p:spPr>
          <a:xfrm rot="8100000">
            <a:off x="5598925" y="3756199"/>
            <a:ext cx="544764" cy="544764"/>
          </a:xfrm>
          <a:prstGeom prst="arc">
            <a:avLst>
              <a:gd name="adj1" fmla="val 17101525"/>
              <a:gd name="adj2" fmla="val 0"/>
            </a:avLst>
          </a:prstGeom>
          <a:ln w="31750">
            <a:solidFill>
              <a:srgbClr val="5A1F6E"/>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48" name="Picture 47" descr="A purple and black rectangle&#10;&#10;Description automatically generated">
            <a:extLst>
              <a:ext uri="{FF2B5EF4-FFF2-40B4-BE49-F238E27FC236}">
                <a16:creationId xmlns:a16="http://schemas.microsoft.com/office/drawing/2014/main" id="{8942A4AD-4DED-E1F9-4EFC-F2280C921CD9}"/>
              </a:ext>
            </a:extLst>
          </p:cNvPr>
          <p:cNvPicPr>
            <a:picLocks noChangeAspect="1"/>
          </p:cNvPicPr>
          <p:nvPr/>
        </p:nvPicPr>
        <p:blipFill>
          <a:blip r:embed="rId29"/>
          <a:stretch>
            <a:fillRect/>
          </a:stretch>
        </p:blipFill>
        <p:spPr>
          <a:xfrm rot="5400000">
            <a:off x="6625445" y="2620575"/>
            <a:ext cx="419509" cy="839017"/>
          </a:xfrm>
          <a:prstGeom prst="rect">
            <a:avLst/>
          </a:prstGeom>
        </p:spPr>
      </p:pic>
      <p:sp>
        <p:nvSpPr>
          <p:cNvPr id="49" name="Rounded Rectangle 48">
            <a:extLst>
              <a:ext uri="{FF2B5EF4-FFF2-40B4-BE49-F238E27FC236}">
                <a16:creationId xmlns:a16="http://schemas.microsoft.com/office/drawing/2014/main" id="{CA02D52B-0F79-96C7-5CBE-E5F60A62E725}"/>
              </a:ext>
            </a:extLst>
          </p:cNvPr>
          <p:cNvSpPr/>
          <p:nvPr/>
        </p:nvSpPr>
        <p:spPr>
          <a:xfrm>
            <a:off x="5056710" y="4753795"/>
            <a:ext cx="2118789"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doelgerichte differentiatie</a:t>
            </a:r>
          </a:p>
          <a:p>
            <a:pPr algn="ctr">
              <a:lnSpc>
                <a:spcPct val="90000"/>
              </a:lnSpc>
            </a:pPr>
            <a:endParaRPr lang="nl-NL" sz="2400">
              <a:solidFill>
                <a:srgbClr val="522463"/>
              </a:solidFill>
              <a:latin typeface="Flanders Art Sans Medium" pitchFamily="2" charset="77"/>
            </a:endParaRPr>
          </a:p>
        </p:txBody>
      </p:sp>
      <p:sp>
        <p:nvSpPr>
          <p:cNvPr id="51" name="Freeform 50">
            <a:extLst>
              <a:ext uri="{FF2B5EF4-FFF2-40B4-BE49-F238E27FC236}">
                <a16:creationId xmlns:a16="http://schemas.microsoft.com/office/drawing/2014/main" id="{3BD2E5CE-C7C9-1FDB-EFC6-E8C129C1C166}"/>
              </a:ext>
            </a:extLst>
          </p:cNvPr>
          <p:cNvSpPr/>
          <p:nvPr/>
        </p:nvSpPr>
        <p:spPr>
          <a:xfrm rot="16200000">
            <a:off x="10623965" y="3573403"/>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52" name="Picture 51" descr="A black and blue diamond pattern&#10;&#10;Description automatically generated">
            <a:extLst>
              <a:ext uri="{FF2B5EF4-FFF2-40B4-BE49-F238E27FC236}">
                <a16:creationId xmlns:a16="http://schemas.microsoft.com/office/drawing/2014/main" id="{505EE7EF-8FD9-310A-FB5F-9ED750C2E0FE}"/>
              </a:ext>
            </a:extLst>
          </p:cNvPr>
          <p:cNvPicPr>
            <a:picLocks noChangeAspect="1"/>
          </p:cNvPicPr>
          <p:nvPr/>
        </p:nvPicPr>
        <p:blipFill>
          <a:blip r:embed="rId30"/>
          <a:stretch>
            <a:fillRect/>
          </a:stretch>
        </p:blipFill>
        <p:spPr>
          <a:xfrm>
            <a:off x="9947072" y="2755069"/>
            <a:ext cx="1201969" cy="1201969"/>
          </a:xfrm>
          <a:prstGeom prst="rect">
            <a:avLst/>
          </a:prstGeom>
        </p:spPr>
      </p:pic>
      <p:pic>
        <p:nvPicPr>
          <p:cNvPr id="53" name="Graphic 52">
            <a:extLst>
              <a:ext uri="{FF2B5EF4-FFF2-40B4-BE49-F238E27FC236}">
                <a16:creationId xmlns:a16="http://schemas.microsoft.com/office/drawing/2014/main" id="{6FF23DEA-FE0A-CD24-642C-1DF2B62DA124}"/>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10277202" y="3241027"/>
            <a:ext cx="1071803" cy="1110082"/>
          </a:xfrm>
          <a:prstGeom prst="rect">
            <a:avLst/>
          </a:prstGeom>
        </p:spPr>
      </p:pic>
      <p:sp>
        <p:nvSpPr>
          <p:cNvPr id="54" name="Rounded Rectangle 53">
            <a:extLst>
              <a:ext uri="{FF2B5EF4-FFF2-40B4-BE49-F238E27FC236}">
                <a16:creationId xmlns:a16="http://schemas.microsoft.com/office/drawing/2014/main" id="{D87C2579-24FD-67CA-9CF3-0A0003FE2A9C}"/>
              </a:ext>
            </a:extLst>
          </p:cNvPr>
          <p:cNvSpPr/>
          <p:nvPr/>
        </p:nvSpPr>
        <p:spPr>
          <a:xfrm>
            <a:off x="9772815" y="4748131"/>
            <a:ext cx="2084223"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samen</a:t>
            </a:r>
            <a:br>
              <a:rPr lang="nl-NL" sz="2400">
                <a:solidFill>
                  <a:srgbClr val="522463"/>
                </a:solidFill>
                <a:latin typeface="Flanders Art Sans Medium" pitchFamily="2" charset="77"/>
              </a:rPr>
            </a:br>
            <a:r>
              <a:rPr lang="nl-NL" sz="2400">
                <a:solidFill>
                  <a:srgbClr val="522463"/>
                </a:solidFill>
                <a:latin typeface="Flanders Art Sans Medium" pitchFamily="2" charset="77"/>
              </a:rPr>
              <a:t>leren</a:t>
            </a:r>
          </a:p>
          <a:p>
            <a:pPr algn="ctr">
              <a:lnSpc>
                <a:spcPct val="90000"/>
              </a:lnSpc>
            </a:pPr>
            <a:endParaRPr lang="nl-NL" sz="2400">
              <a:solidFill>
                <a:srgbClr val="522463"/>
              </a:solidFill>
              <a:latin typeface="Flanders Art Sans Medium" pitchFamily="2" charset="77"/>
            </a:endParaRPr>
          </a:p>
        </p:txBody>
      </p:sp>
      <p:sp>
        <p:nvSpPr>
          <p:cNvPr id="11" name="Rounded Rectangle 10">
            <a:extLst>
              <a:ext uri="{FF2B5EF4-FFF2-40B4-BE49-F238E27FC236}">
                <a16:creationId xmlns:a16="http://schemas.microsoft.com/office/drawing/2014/main" id="{129C4D08-4DB9-9BA8-887B-D7B901142DAB}"/>
              </a:ext>
            </a:extLst>
          </p:cNvPr>
          <p:cNvSpPr/>
          <p:nvPr/>
        </p:nvSpPr>
        <p:spPr>
          <a:xfrm>
            <a:off x="5270019" y="5698881"/>
            <a:ext cx="6347847"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a:solidFill>
                  <a:srgbClr val="C5004B"/>
                </a:solidFill>
                <a:latin typeface="Flanders Art Sans Medium" pitchFamily="2" charset="77"/>
              </a:rPr>
              <a:t>Lerende staat centraal</a:t>
            </a:r>
            <a:br>
              <a:rPr lang="nl-NL" sz="2000" i="1">
                <a:solidFill>
                  <a:srgbClr val="C5004B"/>
                </a:solidFill>
                <a:latin typeface="Flanders Art Sans Medium" pitchFamily="2" charset="77"/>
              </a:rPr>
            </a:br>
            <a:r>
              <a:rPr lang="nl-NL" sz="2000" i="1">
                <a:solidFill>
                  <a:srgbClr val="C5004B"/>
                </a:solidFill>
                <a:latin typeface="Flanders Art Sans Medium" pitchFamily="2" charset="77"/>
              </a:rPr>
              <a:t>én krijgt een actieve rol</a:t>
            </a:r>
          </a:p>
        </p:txBody>
      </p:sp>
      <p:sp>
        <p:nvSpPr>
          <p:cNvPr id="35" name="Rounded Rectangle 34">
            <a:extLst>
              <a:ext uri="{FF2B5EF4-FFF2-40B4-BE49-F238E27FC236}">
                <a16:creationId xmlns:a16="http://schemas.microsoft.com/office/drawing/2014/main" id="{F33C7D94-4B3D-8F68-DE77-B55B76E251C7}"/>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vak-/leergebied-didactiek</a:t>
            </a:r>
          </a:p>
          <a:p>
            <a:pPr algn="ctr">
              <a:lnSpc>
                <a:spcPct val="90000"/>
              </a:lnSpc>
            </a:pPr>
            <a:endParaRPr lang="nl-NL" sz="2400">
              <a:solidFill>
                <a:srgbClr val="522463"/>
              </a:solidFill>
              <a:latin typeface="Flanders Art Sans Medium" pitchFamily="2" charset="77"/>
            </a:endParaRPr>
          </a:p>
        </p:txBody>
      </p:sp>
    </p:spTree>
    <p:extLst>
      <p:ext uri="{BB962C8B-B14F-4D97-AF65-F5344CB8AC3E}">
        <p14:creationId xmlns:p14="http://schemas.microsoft.com/office/powerpoint/2010/main" val="351060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400" fill="hold"/>
                                        <p:tgtEl>
                                          <p:spTgt spid="42"/>
                                        </p:tgtEl>
                                        <p:attrNameLst>
                                          <p:attrName>ppt_x</p:attrName>
                                        </p:attrNameLst>
                                      </p:cBhvr>
                                      <p:tavLst>
                                        <p:tav tm="0">
                                          <p:val>
                                            <p:strVal val="#ppt_x"/>
                                          </p:val>
                                        </p:tav>
                                        <p:tav tm="100000">
                                          <p:val>
                                            <p:strVal val="#ppt_x"/>
                                          </p:val>
                                        </p:tav>
                                      </p:tavLst>
                                    </p:anim>
                                    <p:anim calcmode="lin" valueType="num">
                                      <p:cBhvr additive="base">
                                        <p:cTn id="8" dur="4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10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400" fill="hold"/>
                                        <p:tgtEl>
                                          <p:spTgt spid="46"/>
                                        </p:tgtEl>
                                        <p:attrNameLst>
                                          <p:attrName>ppt_x</p:attrName>
                                        </p:attrNameLst>
                                      </p:cBhvr>
                                      <p:tavLst>
                                        <p:tav tm="0">
                                          <p:val>
                                            <p:strVal val="#ppt_x"/>
                                          </p:val>
                                        </p:tav>
                                        <p:tav tm="100000">
                                          <p:val>
                                            <p:strVal val="#ppt_x"/>
                                          </p:val>
                                        </p:tav>
                                      </p:tavLst>
                                    </p:anim>
                                    <p:anim calcmode="lin" valueType="num">
                                      <p:cBhvr additive="base">
                                        <p:cTn id="12" dur="4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400" fill="hold"/>
                                        <p:tgtEl>
                                          <p:spTgt spid="43"/>
                                        </p:tgtEl>
                                        <p:attrNameLst>
                                          <p:attrName>ppt_x</p:attrName>
                                        </p:attrNameLst>
                                      </p:cBhvr>
                                      <p:tavLst>
                                        <p:tav tm="0">
                                          <p:val>
                                            <p:strVal val="#ppt_x"/>
                                          </p:val>
                                        </p:tav>
                                        <p:tav tm="100000">
                                          <p:val>
                                            <p:strVal val="#ppt_x"/>
                                          </p:val>
                                        </p:tav>
                                      </p:tavLst>
                                    </p:anim>
                                    <p:anim calcmode="lin" valueType="num">
                                      <p:cBhvr additive="base">
                                        <p:cTn id="16" dur="400" fill="hold"/>
                                        <p:tgtEl>
                                          <p:spTgt spid="43"/>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grpId="0" nodeType="withEffect">
                                  <p:stCondLst>
                                    <p:cond delay="3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400" fill="hold"/>
                                        <p:tgtEl>
                                          <p:spTgt spid="47"/>
                                        </p:tgtEl>
                                        <p:attrNameLst>
                                          <p:attrName>ppt_x</p:attrName>
                                        </p:attrNameLst>
                                      </p:cBhvr>
                                      <p:tavLst>
                                        <p:tav tm="0">
                                          <p:val>
                                            <p:strVal val="#ppt_x"/>
                                          </p:val>
                                        </p:tav>
                                        <p:tav tm="100000">
                                          <p:val>
                                            <p:strVal val="#ppt_x"/>
                                          </p:val>
                                        </p:tav>
                                      </p:tavLst>
                                    </p:anim>
                                    <p:anim calcmode="lin" valueType="num">
                                      <p:cBhvr additive="base">
                                        <p:cTn id="20" dur="4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400" fill="hold"/>
                                        <p:tgtEl>
                                          <p:spTgt spid="44"/>
                                        </p:tgtEl>
                                        <p:attrNameLst>
                                          <p:attrName>ppt_x</p:attrName>
                                        </p:attrNameLst>
                                      </p:cBhvr>
                                      <p:tavLst>
                                        <p:tav tm="0">
                                          <p:val>
                                            <p:strVal val="#ppt_x"/>
                                          </p:val>
                                        </p:tav>
                                        <p:tav tm="100000">
                                          <p:val>
                                            <p:strVal val="#ppt_x"/>
                                          </p:val>
                                        </p:tav>
                                      </p:tavLst>
                                    </p:anim>
                                    <p:anim calcmode="lin" valueType="num">
                                      <p:cBhvr additive="base">
                                        <p:cTn id="24" dur="4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400" fill="hold"/>
                                        <p:tgtEl>
                                          <p:spTgt spid="45"/>
                                        </p:tgtEl>
                                        <p:attrNameLst>
                                          <p:attrName>ppt_x</p:attrName>
                                        </p:attrNameLst>
                                      </p:cBhvr>
                                      <p:tavLst>
                                        <p:tav tm="0">
                                          <p:val>
                                            <p:strVal val="#ppt_x"/>
                                          </p:val>
                                        </p:tav>
                                        <p:tav tm="100000">
                                          <p:val>
                                            <p:strVal val="#ppt_x"/>
                                          </p:val>
                                        </p:tav>
                                      </p:tavLst>
                                    </p:anim>
                                    <p:anim calcmode="lin" valueType="num">
                                      <p:cBhvr additive="base">
                                        <p:cTn id="28" dur="4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60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400" fill="hold"/>
                                        <p:tgtEl>
                                          <p:spTgt spid="40"/>
                                        </p:tgtEl>
                                        <p:attrNameLst>
                                          <p:attrName>ppt_x</p:attrName>
                                        </p:attrNameLst>
                                      </p:cBhvr>
                                      <p:tavLst>
                                        <p:tav tm="0">
                                          <p:val>
                                            <p:strVal val="#ppt_x"/>
                                          </p:val>
                                        </p:tav>
                                        <p:tav tm="100000">
                                          <p:val>
                                            <p:strVal val="#ppt_x"/>
                                          </p:val>
                                        </p:tav>
                                      </p:tavLst>
                                    </p:anim>
                                    <p:anim calcmode="lin" valueType="num">
                                      <p:cBhvr additive="base">
                                        <p:cTn id="32" dur="400" fill="hold"/>
                                        <p:tgtEl>
                                          <p:spTgt spid="40"/>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70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400" fill="hold"/>
                                        <p:tgtEl>
                                          <p:spTgt spid="48"/>
                                        </p:tgtEl>
                                        <p:attrNameLst>
                                          <p:attrName>ppt_x</p:attrName>
                                        </p:attrNameLst>
                                      </p:cBhvr>
                                      <p:tavLst>
                                        <p:tav tm="0">
                                          <p:val>
                                            <p:strVal val="#ppt_x"/>
                                          </p:val>
                                        </p:tav>
                                        <p:tav tm="100000">
                                          <p:val>
                                            <p:strVal val="#ppt_x"/>
                                          </p:val>
                                        </p:tav>
                                      </p:tavLst>
                                    </p:anim>
                                    <p:anim calcmode="lin" valueType="num">
                                      <p:cBhvr additive="base">
                                        <p:cTn id="36" dur="400" fill="hold"/>
                                        <p:tgtEl>
                                          <p:spTgt spid="48"/>
                                        </p:tgtEl>
                                        <p:attrNameLst>
                                          <p:attrName>ppt_y</p:attrName>
                                        </p:attrNameLst>
                                      </p:cBhvr>
                                      <p:tavLst>
                                        <p:tav tm="0">
                                          <p:val>
                                            <p:strVal val="1+#ppt_h/2"/>
                                          </p:val>
                                        </p:tav>
                                        <p:tav tm="100000">
                                          <p:val>
                                            <p:strVal val="#ppt_y"/>
                                          </p:val>
                                        </p:tav>
                                      </p:tavLst>
                                    </p:anim>
                                  </p:childTnLst>
                                </p:cTn>
                              </p:par>
                              <p:par>
                                <p:cTn id="37" presetID="8" presetClass="emph" presetSubtype="0" accel="50000" decel="50000" fill="hold" nodeType="withEffect">
                                  <p:stCondLst>
                                    <p:cond delay="700"/>
                                  </p:stCondLst>
                                  <p:childTnLst>
                                    <p:animRot by="5400000">
                                      <p:cBhvr>
                                        <p:cTn id="38" dur="500" fill="hold"/>
                                        <p:tgtEl>
                                          <p:spTgt spid="40"/>
                                        </p:tgtEl>
                                        <p:attrNameLst>
                                          <p:attrName>r</p:attrName>
                                        </p:attrNameLst>
                                      </p:cBhvr>
                                    </p:animRot>
                                  </p:childTnLst>
                                </p:cTn>
                              </p:par>
                              <p:par>
                                <p:cTn id="39" presetID="8" presetClass="emph" presetSubtype="0" accel="50000" decel="50000" fill="hold" nodeType="withEffect">
                                  <p:stCondLst>
                                    <p:cond delay="800"/>
                                  </p:stCondLst>
                                  <p:childTnLst>
                                    <p:animRot by="-5400000">
                                      <p:cBhvr>
                                        <p:cTn id="40" dur="500" fill="hold"/>
                                        <p:tgtEl>
                                          <p:spTgt spid="48"/>
                                        </p:tgtEl>
                                        <p:attrNameLst>
                                          <p:attrName>r</p:attrName>
                                        </p:attrNameLst>
                                      </p:cBhvr>
                                    </p:animRot>
                                  </p:childTnLst>
                                </p:cTn>
                              </p:par>
                              <p:par>
                                <p:cTn id="41" presetID="2" presetClass="entr" presetSubtype="4" accel="50000" decel="50000" fill="hold" nodeType="withEffect">
                                  <p:stCondLst>
                                    <p:cond delay="70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400" fill="hold"/>
                                        <p:tgtEl>
                                          <p:spTgt spid="37"/>
                                        </p:tgtEl>
                                        <p:attrNameLst>
                                          <p:attrName>ppt_x</p:attrName>
                                        </p:attrNameLst>
                                      </p:cBhvr>
                                      <p:tavLst>
                                        <p:tav tm="0">
                                          <p:val>
                                            <p:strVal val="#ppt_x"/>
                                          </p:val>
                                        </p:tav>
                                        <p:tav tm="100000">
                                          <p:val>
                                            <p:strVal val="#ppt_x"/>
                                          </p:val>
                                        </p:tav>
                                      </p:tavLst>
                                    </p:anim>
                                    <p:anim calcmode="lin" valueType="num">
                                      <p:cBhvr additive="base">
                                        <p:cTn id="44" dur="4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80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400" fill="hold"/>
                                        <p:tgtEl>
                                          <p:spTgt spid="36"/>
                                        </p:tgtEl>
                                        <p:attrNameLst>
                                          <p:attrName>ppt_x</p:attrName>
                                        </p:attrNameLst>
                                      </p:cBhvr>
                                      <p:tavLst>
                                        <p:tav tm="0">
                                          <p:val>
                                            <p:strVal val="#ppt_x"/>
                                          </p:val>
                                        </p:tav>
                                        <p:tav tm="100000">
                                          <p:val>
                                            <p:strVal val="#ppt_x"/>
                                          </p:val>
                                        </p:tav>
                                      </p:tavLst>
                                    </p:anim>
                                    <p:anim calcmode="lin" valueType="num">
                                      <p:cBhvr additive="base">
                                        <p:cTn id="48" dur="4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90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400" fill="hold"/>
                                        <p:tgtEl>
                                          <p:spTgt spid="38"/>
                                        </p:tgtEl>
                                        <p:attrNameLst>
                                          <p:attrName>ppt_x</p:attrName>
                                        </p:attrNameLst>
                                      </p:cBhvr>
                                      <p:tavLst>
                                        <p:tav tm="0">
                                          <p:val>
                                            <p:strVal val="#ppt_x"/>
                                          </p:val>
                                        </p:tav>
                                        <p:tav tm="100000">
                                          <p:val>
                                            <p:strVal val="#ppt_x"/>
                                          </p:val>
                                        </p:tav>
                                      </p:tavLst>
                                    </p:anim>
                                    <p:anim calcmode="lin" valueType="num">
                                      <p:cBhvr additive="base">
                                        <p:cTn id="52" dur="400" fill="hold"/>
                                        <p:tgtEl>
                                          <p:spTgt spid="38"/>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900"/>
                                  </p:stCondLst>
                                  <p:childTnLst>
                                    <p:animRot by="5400000">
                                      <p:cBhvr>
                                        <p:cTn id="54" dur="500" fill="hold"/>
                                        <p:tgtEl>
                                          <p:spTgt spid="36"/>
                                        </p:tgtEl>
                                        <p:attrNameLst>
                                          <p:attrName>r</p:attrName>
                                        </p:attrNameLst>
                                      </p:cBhvr>
                                    </p:animRot>
                                  </p:childTnLst>
                                </p:cTn>
                              </p:par>
                              <p:par>
                                <p:cTn id="55" presetID="8" presetClass="emph" presetSubtype="0" accel="50000" decel="50000" fill="hold" nodeType="withEffect">
                                  <p:stCondLst>
                                    <p:cond delay="1000"/>
                                  </p:stCondLst>
                                  <p:childTnLst>
                                    <p:animRot by="-5400000">
                                      <p:cBhvr>
                                        <p:cTn id="56" dur="500" fill="hold"/>
                                        <p:tgtEl>
                                          <p:spTgt spid="37"/>
                                        </p:tgtEl>
                                        <p:attrNameLst>
                                          <p:attrName>r</p:attrName>
                                        </p:attrNameLst>
                                      </p:cBhvr>
                                    </p:animRot>
                                  </p:childTnLst>
                                </p:cTn>
                              </p:par>
                              <p:par>
                                <p:cTn id="57" presetID="2" presetClass="entr" presetSubtype="4" accel="50000" decel="50000" fill="hold" nodeType="withEffect">
                                  <p:stCondLst>
                                    <p:cond delay="90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400" fill="hold"/>
                                        <p:tgtEl>
                                          <p:spTgt spid="52"/>
                                        </p:tgtEl>
                                        <p:attrNameLst>
                                          <p:attrName>ppt_x</p:attrName>
                                        </p:attrNameLst>
                                      </p:cBhvr>
                                      <p:tavLst>
                                        <p:tav tm="0">
                                          <p:val>
                                            <p:strVal val="#ppt_x"/>
                                          </p:val>
                                        </p:tav>
                                        <p:tav tm="100000">
                                          <p:val>
                                            <p:strVal val="#ppt_x"/>
                                          </p:val>
                                        </p:tav>
                                      </p:tavLst>
                                    </p:anim>
                                    <p:anim calcmode="lin" valueType="num">
                                      <p:cBhvr additive="base">
                                        <p:cTn id="60" dur="4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accel="50000" decel="50000" fill="hold" nodeType="withEffect">
                                  <p:stCondLst>
                                    <p:cond delay="100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400" fill="hold"/>
                                        <p:tgtEl>
                                          <p:spTgt spid="53"/>
                                        </p:tgtEl>
                                        <p:attrNameLst>
                                          <p:attrName>ppt_x</p:attrName>
                                        </p:attrNameLst>
                                      </p:cBhvr>
                                      <p:tavLst>
                                        <p:tav tm="0">
                                          <p:val>
                                            <p:strVal val="#ppt_x"/>
                                          </p:val>
                                        </p:tav>
                                        <p:tav tm="100000">
                                          <p:val>
                                            <p:strVal val="#ppt_x"/>
                                          </p:val>
                                        </p:tav>
                                      </p:tavLst>
                                    </p:anim>
                                    <p:anim calcmode="lin" valueType="num">
                                      <p:cBhvr additive="base">
                                        <p:cTn id="64" dur="4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4" accel="50000" decel="50000" fill="hold" grpId="0" nodeType="withEffect">
                                  <p:stCondLst>
                                    <p:cond delay="110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400" fill="hold"/>
                                        <p:tgtEl>
                                          <p:spTgt spid="51"/>
                                        </p:tgtEl>
                                        <p:attrNameLst>
                                          <p:attrName>ppt_x</p:attrName>
                                        </p:attrNameLst>
                                      </p:cBhvr>
                                      <p:tavLst>
                                        <p:tav tm="0">
                                          <p:val>
                                            <p:strVal val="#ppt_x"/>
                                          </p:val>
                                        </p:tav>
                                        <p:tav tm="100000">
                                          <p:val>
                                            <p:strVal val="#ppt_x"/>
                                          </p:val>
                                        </p:tav>
                                      </p:tavLst>
                                    </p:anim>
                                    <p:anim calcmode="lin" valueType="num">
                                      <p:cBhvr additive="base">
                                        <p:cTn id="68" dur="400" fill="hold"/>
                                        <p:tgtEl>
                                          <p:spTgt spid="51"/>
                                        </p:tgtEl>
                                        <p:attrNameLst>
                                          <p:attrName>ppt_y</p:attrName>
                                        </p:attrNameLst>
                                      </p:cBhvr>
                                      <p:tavLst>
                                        <p:tav tm="0">
                                          <p:val>
                                            <p:strVal val="1+#ppt_h/2"/>
                                          </p:val>
                                        </p:tav>
                                        <p:tav tm="100000">
                                          <p:val>
                                            <p:strVal val="#ppt_y"/>
                                          </p:val>
                                        </p:tav>
                                      </p:tavLst>
                                    </p:anim>
                                  </p:childTnLst>
                                </p:cTn>
                              </p:par>
                              <p:par>
                                <p:cTn id="69" presetID="8" presetClass="emph" presetSubtype="0" accel="50000" decel="50000" fill="hold" nodeType="withEffect">
                                  <p:stCondLst>
                                    <p:cond delay="1100"/>
                                  </p:stCondLst>
                                  <p:childTnLst>
                                    <p:animRot by="5400000">
                                      <p:cBhvr>
                                        <p:cTn id="70" dur="500" fill="hold"/>
                                        <p:tgtEl>
                                          <p:spTgt spid="52"/>
                                        </p:tgtEl>
                                        <p:attrNameLst>
                                          <p:attrName>r</p:attrName>
                                        </p:attrNameLst>
                                      </p:cBhvr>
                                    </p:animRot>
                                  </p:childTnLst>
                                </p:cTn>
                              </p:par>
                              <p:par>
                                <p:cTn id="71" presetID="8" presetClass="emph" presetSubtype="0" accel="50000" decel="50000" fill="hold" grpId="1" nodeType="withEffect">
                                  <p:stCondLst>
                                    <p:cond delay="1200"/>
                                  </p:stCondLst>
                                  <p:childTnLst>
                                    <p:animRot by="-5400000">
                                      <p:cBhvr>
                                        <p:cTn id="72" dur="500" fill="hold"/>
                                        <p:tgtEl>
                                          <p:spTgt spid="51"/>
                                        </p:tgtEl>
                                        <p:attrNameLst>
                                          <p:attrName>r</p:attrName>
                                        </p:attrNameLst>
                                      </p:cBhvr>
                                    </p:animRot>
                                  </p:childTnLst>
                                </p:cTn>
                              </p:par>
                            </p:childTnLst>
                          </p:cTn>
                        </p:par>
                        <p:par>
                          <p:cTn id="73" fill="hold">
                            <p:stCondLst>
                              <p:cond delay="1700"/>
                            </p:stCondLst>
                            <p:childTnLst>
                              <p:par>
                                <p:cTn id="74" presetID="10" presetClass="entr" presetSubtype="0" fill="hold" grpId="0" nodeType="after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fade">
                                      <p:cBhvr>
                                        <p:cTn id="76" dur="500"/>
                                        <p:tgtEl>
                                          <p:spTgt spid="4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Effect transition="in" filter="fade">
                                      <p:cBhvr>
                                        <p:cTn id="82" dur="500"/>
                                        <p:tgtEl>
                                          <p:spTgt spid="54"/>
                                        </p:tgtEl>
                                      </p:cBhvr>
                                    </p:animEffect>
                                  </p:childTnLst>
                                </p:cTn>
                              </p:par>
                            </p:childTnLst>
                          </p:cTn>
                        </p:par>
                        <p:par>
                          <p:cTn id="83" fill="hold">
                            <p:stCondLst>
                              <p:cond delay="2200"/>
                            </p:stCondLst>
                            <p:childTnLst>
                              <p:par>
                                <p:cTn id="84" presetID="10" presetClass="entr" presetSubtype="0" fill="hold"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5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fade">
                                      <p:cBhvr>
                                        <p:cTn id="8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6" grpId="0" animBg="1"/>
      <p:bldP spid="47" grpId="0" animBg="1"/>
      <p:bldP spid="49" grpId="0"/>
      <p:bldP spid="51" grpId="0" animBg="1"/>
      <p:bldP spid="51" grpId="1" animBg="1"/>
      <p:bldP spid="54"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7237"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pic>
        <p:nvPicPr>
          <p:cNvPr id="2" name="Picture 1" descr="A purple and black logo&#10;&#10;Description automatically generated">
            <a:extLst>
              <a:ext uri="{FF2B5EF4-FFF2-40B4-BE49-F238E27FC236}">
                <a16:creationId xmlns:a16="http://schemas.microsoft.com/office/drawing/2014/main" id="{F7201C42-1264-5313-BA02-60FFA20279BB}"/>
              </a:ext>
            </a:extLst>
          </p:cNvPr>
          <p:cNvPicPr>
            <a:picLocks noChangeAspect="1"/>
          </p:cNvPicPr>
          <p:nvPr/>
        </p:nvPicPr>
        <p:blipFill>
          <a:blip r:embed="rId4"/>
          <a:stretch>
            <a:fillRect/>
          </a:stretch>
        </p:blipFill>
        <p:spPr>
          <a:xfrm>
            <a:off x="8578249" y="2790369"/>
            <a:ext cx="995081" cy="995081"/>
          </a:xfrm>
          <a:prstGeom prst="rect">
            <a:avLst/>
          </a:prstGeom>
        </p:spPr>
      </p:pic>
      <p:pic>
        <p:nvPicPr>
          <p:cNvPr id="4" name="Picture 3" descr="A purple and black chevron pattern&#10;&#10;Description automatically generated">
            <a:extLst>
              <a:ext uri="{FF2B5EF4-FFF2-40B4-BE49-F238E27FC236}">
                <a16:creationId xmlns:a16="http://schemas.microsoft.com/office/drawing/2014/main" id="{DE0E5D75-8944-DA5F-0467-FEDD642A8546}"/>
              </a:ext>
            </a:extLst>
          </p:cNvPr>
          <p:cNvPicPr>
            <a:picLocks noChangeAspect="1"/>
          </p:cNvPicPr>
          <p:nvPr/>
        </p:nvPicPr>
        <p:blipFill>
          <a:blip r:embed="rId8"/>
          <a:stretch>
            <a:fillRect/>
          </a:stretch>
        </p:blipFill>
        <p:spPr>
          <a:xfrm rot="5400000">
            <a:off x="9565711" y="1816917"/>
            <a:ext cx="995082" cy="997163"/>
          </a:xfrm>
          <a:prstGeom prst="rect">
            <a:avLst/>
          </a:prstGeom>
        </p:spPr>
      </p:pic>
      <p:sp>
        <p:nvSpPr>
          <p:cNvPr id="11" name="Freeform 10">
            <a:extLst>
              <a:ext uri="{FF2B5EF4-FFF2-40B4-BE49-F238E27FC236}">
                <a16:creationId xmlns:a16="http://schemas.microsoft.com/office/drawing/2014/main" id="{C3839BA6-350D-61D6-3E89-D9513FAAC565}"/>
              </a:ext>
            </a:extLst>
          </p:cNvPr>
          <p:cNvSpPr/>
          <p:nvPr/>
        </p:nvSpPr>
        <p:spPr>
          <a:xfrm>
            <a:off x="3600646" y="3765267"/>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3246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 name="Picture 14" descr="A black diamond on a blue background&#10;&#10;Description automatically generated">
            <a:extLst>
              <a:ext uri="{FF2B5EF4-FFF2-40B4-BE49-F238E27FC236}">
                <a16:creationId xmlns:a16="http://schemas.microsoft.com/office/drawing/2014/main" id="{DCEAC466-268C-F016-22BE-9A8B82087064}"/>
              </a:ext>
            </a:extLst>
          </p:cNvPr>
          <p:cNvPicPr>
            <a:picLocks noChangeAspect="1"/>
          </p:cNvPicPr>
          <p:nvPr/>
        </p:nvPicPr>
        <p:blipFill>
          <a:blip r:embed="rId9"/>
          <a:stretch>
            <a:fillRect/>
          </a:stretch>
        </p:blipFill>
        <p:spPr>
          <a:xfrm>
            <a:off x="4590520" y="3767515"/>
            <a:ext cx="995082" cy="997164"/>
          </a:xfrm>
          <a:prstGeom prst="rect">
            <a:avLst/>
          </a:prstGeom>
        </p:spPr>
      </p:pic>
      <p:pic>
        <p:nvPicPr>
          <p:cNvPr id="19" name="Picture 18" descr="A black diamond on a blue background&#10;&#10;Description automatically generated">
            <a:extLst>
              <a:ext uri="{FF2B5EF4-FFF2-40B4-BE49-F238E27FC236}">
                <a16:creationId xmlns:a16="http://schemas.microsoft.com/office/drawing/2014/main" id="{5AD914CB-9FD8-EB32-630C-256452968AB9}"/>
              </a:ext>
            </a:extLst>
          </p:cNvPr>
          <p:cNvPicPr>
            <a:picLocks noChangeAspect="1"/>
          </p:cNvPicPr>
          <p:nvPr/>
        </p:nvPicPr>
        <p:blipFill>
          <a:blip r:embed="rId10"/>
          <a:stretch>
            <a:fillRect/>
          </a:stretch>
        </p:blipFill>
        <p:spPr>
          <a:xfrm>
            <a:off x="9561949" y="2792443"/>
            <a:ext cx="995090" cy="995090"/>
          </a:xfrm>
          <a:prstGeom prst="rect">
            <a:avLst/>
          </a:prstGeom>
        </p:spPr>
      </p:pic>
      <p:pic>
        <p:nvPicPr>
          <p:cNvPr id="21" name="Picture 20" descr="A black and blue diamond pattern&#10;&#10;Description automatically generated">
            <a:extLst>
              <a:ext uri="{FF2B5EF4-FFF2-40B4-BE49-F238E27FC236}">
                <a16:creationId xmlns:a16="http://schemas.microsoft.com/office/drawing/2014/main" id="{02AB30D2-FB7A-66C8-CFE3-24BC571B4356}"/>
              </a:ext>
            </a:extLst>
          </p:cNvPr>
          <p:cNvPicPr>
            <a:picLocks noChangeAspect="1"/>
          </p:cNvPicPr>
          <p:nvPr/>
        </p:nvPicPr>
        <p:blipFill>
          <a:blip r:embed="rId11"/>
          <a:stretch>
            <a:fillRect/>
          </a:stretch>
        </p:blipFill>
        <p:spPr>
          <a:xfrm>
            <a:off x="3603523" y="4758847"/>
            <a:ext cx="993005" cy="993005"/>
          </a:xfrm>
          <a:prstGeom prst="rect">
            <a:avLst/>
          </a:prstGeom>
        </p:spPr>
      </p:pic>
      <p:pic>
        <p:nvPicPr>
          <p:cNvPr id="23" name="Picture 22" descr="A blue and black logo&#10;&#10;Description automatically generated">
            <a:extLst>
              <a:ext uri="{FF2B5EF4-FFF2-40B4-BE49-F238E27FC236}">
                <a16:creationId xmlns:a16="http://schemas.microsoft.com/office/drawing/2014/main" id="{7D5AC549-9B7F-C05A-E796-771683822BC0}"/>
              </a:ext>
            </a:extLst>
          </p:cNvPr>
          <p:cNvPicPr>
            <a:picLocks noChangeAspect="1"/>
          </p:cNvPicPr>
          <p:nvPr/>
        </p:nvPicPr>
        <p:blipFill>
          <a:blip r:embed="rId12"/>
          <a:stretch>
            <a:fillRect/>
          </a:stretch>
        </p:blipFill>
        <p:spPr>
          <a:xfrm rot="5400000">
            <a:off x="7583166" y="4777441"/>
            <a:ext cx="995083" cy="995083"/>
          </a:xfrm>
          <a:prstGeom prst="rect">
            <a:avLst/>
          </a:prstGeom>
        </p:spPr>
      </p:pic>
      <p:pic>
        <p:nvPicPr>
          <p:cNvPr id="24" name="Picture 23" descr="A purple and black chevron pattern&#10;&#10;Description automatically generated">
            <a:extLst>
              <a:ext uri="{FF2B5EF4-FFF2-40B4-BE49-F238E27FC236}">
                <a16:creationId xmlns:a16="http://schemas.microsoft.com/office/drawing/2014/main" id="{92B8999F-6DA3-7E11-5778-32FA3DBD6B49}"/>
              </a:ext>
            </a:extLst>
          </p:cNvPr>
          <p:cNvPicPr>
            <a:picLocks noChangeAspect="1"/>
          </p:cNvPicPr>
          <p:nvPr/>
        </p:nvPicPr>
        <p:blipFill>
          <a:blip r:embed="rId8"/>
          <a:stretch>
            <a:fillRect/>
          </a:stretch>
        </p:blipFill>
        <p:spPr>
          <a:xfrm rot="5400000">
            <a:off x="3602538" y="5769557"/>
            <a:ext cx="995082" cy="997163"/>
          </a:xfrm>
          <a:prstGeom prst="rect">
            <a:avLst/>
          </a:prstGeom>
        </p:spPr>
      </p:pic>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13"/>
          <a:stretch>
            <a:fillRect/>
          </a:stretch>
        </p:blipFill>
        <p:spPr>
          <a:xfrm>
            <a:off x="611148" y="6762712"/>
            <a:ext cx="995080" cy="997162"/>
          </a:xfrm>
          <a:prstGeom prst="rect">
            <a:avLst/>
          </a:prstGeom>
        </p:spPr>
      </p:pic>
      <p:sp>
        <p:nvSpPr>
          <p:cNvPr id="102" name="Freeform 101">
            <a:extLst>
              <a:ext uri="{FF2B5EF4-FFF2-40B4-BE49-F238E27FC236}">
                <a16:creationId xmlns:a16="http://schemas.microsoft.com/office/drawing/2014/main" id="{D60EAB20-155C-12B7-F746-9EA09B713038}"/>
              </a:ext>
            </a:extLst>
          </p:cNvPr>
          <p:cNvSpPr/>
          <p:nvPr/>
        </p:nvSpPr>
        <p:spPr>
          <a:xfrm>
            <a:off x="7593581" y="2790147"/>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7BC8C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04" name="Picture 103" descr="A black and purple checkered pattern&#10;&#10;Description automatically generated">
            <a:extLst>
              <a:ext uri="{FF2B5EF4-FFF2-40B4-BE49-F238E27FC236}">
                <a16:creationId xmlns:a16="http://schemas.microsoft.com/office/drawing/2014/main" id="{FFACAE65-B049-7C64-73D8-F9C904A171D6}"/>
              </a:ext>
            </a:extLst>
          </p:cNvPr>
          <p:cNvPicPr>
            <a:picLocks noChangeAspect="1"/>
          </p:cNvPicPr>
          <p:nvPr/>
        </p:nvPicPr>
        <p:blipFill>
          <a:blip r:embed="rId14"/>
          <a:stretch>
            <a:fillRect/>
          </a:stretch>
        </p:blipFill>
        <p:spPr>
          <a:xfrm>
            <a:off x="7595816" y="3785227"/>
            <a:ext cx="1000879" cy="1000879"/>
          </a:xfrm>
          <a:prstGeom prst="rect">
            <a:avLst/>
          </a:prstGeom>
        </p:spPr>
      </p:pic>
      <p:pic>
        <p:nvPicPr>
          <p:cNvPr id="106" name="Picture 105" descr="A black circle on a purple background&#10;&#10;Description automatically generated">
            <a:extLst>
              <a:ext uri="{FF2B5EF4-FFF2-40B4-BE49-F238E27FC236}">
                <a16:creationId xmlns:a16="http://schemas.microsoft.com/office/drawing/2014/main" id="{DFA7E02F-6864-6897-E449-B19EF6F26B53}"/>
              </a:ext>
            </a:extLst>
          </p:cNvPr>
          <p:cNvPicPr>
            <a:picLocks noChangeAspect="1"/>
          </p:cNvPicPr>
          <p:nvPr/>
        </p:nvPicPr>
        <p:blipFill>
          <a:blip r:embed="rId15"/>
          <a:stretch>
            <a:fillRect/>
          </a:stretch>
        </p:blipFill>
        <p:spPr>
          <a:xfrm>
            <a:off x="6590351" y="4775739"/>
            <a:ext cx="992781" cy="994858"/>
          </a:xfrm>
          <a:prstGeom prst="rect">
            <a:avLst/>
          </a:prstGeom>
        </p:spPr>
      </p:pic>
      <p:pic>
        <p:nvPicPr>
          <p:cNvPr id="108" name="Picture 107" descr="A black and blue chevron pattern&#10;&#10;Description automatically generated">
            <a:extLst>
              <a:ext uri="{FF2B5EF4-FFF2-40B4-BE49-F238E27FC236}">
                <a16:creationId xmlns:a16="http://schemas.microsoft.com/office/drawing/2014/main" id="{F2F3F84D-FDAE-C6A9-2CE9-D5459D7601F2}"/>
              </a:ext>
            </a:extLst>
          </p:cNvPr>
          <p:cNvPicPr>
            <a:picLocks noChangeAspect="1"/>
          </p:cNvPicPr>
          <p:nvPr/>
        </p:nvPicPr>
        <p:blipFill>
          <a:blip r:embed="rId6"/>
          <a:stretch>
            <a:fillRect/>
          </a:stretch>
        </p:blipFill>
        <p:spPr>
          <a:xfrm rot="10800000">
            <a:off x="5592703" y="4770889"/>
            <a:ext cx="999544" cy="1001635"/>
          </a:xfrm>
          <a:prstGeom prst="rect">
            <a:avLst/>
          </a:prstGeom>
        </p:spPr>
      </p:pic>
      <p:pic>
        <p:nvPicPr>
          <p:cNvPr id="110" name="Picture 109" descr="A purple and black circle&#10;&#10;Description automatically generated">
            <a:extLst>
              <a:ext uri="{FF2B5EF4-FFF2-40B4-BE49-F238E27FC236}">
                <a16:creationId xmlns:a16="http://schemas.microsoft.com/office/drawing/2014/main" id="{A075DDE2-EF14-1E43-79D8-34AECBDDBFED}"/>
              </a:ext>
            </a:extLst>
          </p:cNvPr>
          <p:cNvPicPr>
            <a:picLocks noChangeAspect="1"/>
          </p:cNvPicPr>
          <p:nvPr/>
        </p:nvPicPr>
        <p:blipFill>
          <a:blip r:embed="rId16"/>
          <a:stretch>
            <a:fillRect/>
          </a:stretch>
        </p:blipFill>
        <p:spPr>
          <a:xfrm>
            <a:off x="5585053" y="3767917"/>
            <a:ext cx="1007420" cy="1007420"/>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a:solidFill>
                    <a:srgbClr val="C6014B"/>
                  </a:solidFill>
                  <a:latin typeface="Flanders Art Sans" pitchFamily="2" charset="77"/>
                </a:rPr>
                <a:t>EFFECTIEVE DIDACTIEK</a:t>
              </a:r>
            </a:p>
          </p:txBody>
        </p:sp>
      </p:grpSp>
      <p:grpSp>
        <p:nvGrpSpPr>
          <p:cNvPr id="20" name="Group 19">
            <a:extLst>
              <a:ext uri="{FF2B5EF4-FFF2-40B4-BE49-F238E27FC236}">
                <a16:creationId xmlns:a16="http://schemas.microsoft.com/office/drawing/2014/main" id="{88BA8854-4E41-10C7-2B21-A68B15CE2FAE}"/>
              </a:ext>
            </a:extLst>
          </p:cNvPr>
          <p:cNvGrpSpPr/>
          <p:nvPr/>
        </p:nvGrpSpPr>
        <p:grpSpPr>
          <a:xfrm>
            <a:off x="5056711" y="2130940"/>
            <a:ext cx="6823700" cy="369332"/>
            <a:chOff x="5056711" y="2130940"/>
            <a:chExt cx="6823700" cy="369332"/>
          </a:xfrm>
        </p:grpSpPr>
        <p:cxnSp>
          <p:nvCxnSpPr>
            <p:cNvPr id="10" name="Straight Connector 9">
              <a:extLst>
                <a:ext uri="{FF2B5EF4-FFF2-40B4-BE49-F238E27FC236}">
                  <a16:creationId xmlns:a16="http://schemas.microsoft.com/office/drawing/2014/main" id="{71562B33-AF8B-4891-8A8B-3C8E1B32DBD4}"/>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E4FB1A93-80E1-D38D-A7A5-BF124FB40AAF}"/>
                </a:ext>
              </a:extLst>
            </p:cNvPr>
            <p:cNvSpPr txBox="1"/>
            <p:nvPr/>
          </p:nvSpPr>
          <p:spPr>
            <a:xfrm>
              <a:off x="5056711" y="2130940"/>
              <a:ext cx="6823700" cy="369332"/>
            </a:xfrm>
            <a:prstGeom prst="rect">
              <a:avLst/>
            </a:prstGeom>
            <a:noFill/>
          </p:spPr>
          <p:txBody>
            <a:bodyPr wrap="square" rtlCol="0">
              <a:spAutoFit/>
            </a:bodyPr>
            <a:lstStyle/>
            <a:p>
              <a:pPr algn="ctr"/>
              <a:r>
                <a:rPr lang="en-BE" b="1">
                  <a:solidFill>
                    <a:srgbClr val="C6014B"/>
                  </a:solidFill>
                  <a:latin typeface="Flanders Art Sans" pitchFamily="2" charset="77"/>
                </a:rPr>
                <a:t>WETENSCHAPPELIJK ONDERBOUWDE INTERVENTIES</a:t>
              </a:r>
            </a:p>
          </p:txBody>
        </p:sp>
      </p:grpSp>
      <p:grpSp>
        <p:nvGrpSpPr>
          <p:cNvPr id="6" name="Group 5">
            <a:extLst>
              <a:ext uri="{FF2B5EF4-FFF2-40B4-BE49-F238E27FC236}">
                <a16:creationId xmlns:a16="http://schemas.microsoft.com/office/drawing/2014/main" id="{901BDFE7-F3D1-76C0-845E-E7DE2D60A4F1}"/>
              </a:ext>
            </a:extLst>
          </p:cNvPr>
          <p:cNvGrpSpPr/>
          <p:nvPr/>
        </p:nvGrpSpPr>
        <p:grpSpPr>
          <a:xfrm>
            <a:off x="341893" y="2130940"/>
            <a:ext cx="4479695" cy="369332"/>
            <a:chOff x="341893" y="2130940"/>
            <a:chExt cx="4479695" cy="369332"/>
          </a:xfrm>
        </p:grpSpPr>
        <p:cxnSp>
          <p:nvCxnSpPr>
            <p:cNvPr id="16" name="Straight Connector 15">
              <a:extLst>
                <a:ext uri="{FF2B5EF4-FFF2-40B4-BE49-F238E27FC236}">
                  <a16:creationId xmlns:a16="http://schemas.microsoft.com/office/drawing/2014/main" id="{3257D1F5-7F92-5794-99FB-D6E45C7A0535}"/>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599494D3-1AA6-42FE-EA40-06A58930BCE8}"/>
                </a:ext>
              </a:extLst>
            </p:cNvPr>
            <p:cNvSpPr txBox="1"/>
            <p:nvPr/>
          </p:nvSpPr>
          <p:spPr>
            <a:xfrm>
              <a:off x="341893" y="2130940"/>
              <a:ext cx="4479695" cy="369332"/>
            </a:xfrm>
            <a:prstGeom prst="rect">
              <a:avLst/>
            </a:prstGeom>
            <a:noFill/>
          </p:spPr>
          <p:txBody>
            <a:bodyPr wrap="square" rtlCol="0">
              <a:spAutoFit/>
            </a:bodyPr>
            <a:lstStyle/>
            <a:p>
              <a:pPr algn="ctr"/>
              <a:r>
                <a:rPr lang="en-BE" b="1">
                  <a:solidFill>
                    <a:srgbClr val="C6014B"/>
                  </a:solidFill>
                  <a:latin typeface="Flanders Art Sans" pitchFamily="2" charset="77"/>
                </a:rPr>
                <a:t>EFFECTIEVE DIDACTIEK</a:t>
              </a:r>
            </a:p>
          </p:txBody>
        </p:sp>
      </p:grpSp>
      <p:grpSp>
        <p:nvGrpSpPr>
          <p:cNvPr id="25" name="Group 24">
            <a:extLst>
              <a:ext uri="{FF2B5EF4-FFF2-40B4-BE49-F238E27FC236}">
                <a16:creationId xmlns:a16="http://schemas.microsoft.com/office/drawing/2014/main" id="{9DAEEF47-AECC-3391-8B1A-67EA1D3F074F}"/>
              </a:ext>
            </a:extLst>
          </p:cNvPr>
          <p:cNvGrpSpPr/>
          <p:nvPr/>
        </p:nvGrpSpPr>
        <p:grpSpPr>
          <a:xfrm>
            <a:off x="5056711" y="2130940"/>
            <a:ext cx="6823700" cy="369332"/>
            <a:chOff x="5056711" y="2130940"/>
            <a:chExt cx="6823700" cy="369332"/>
          </a:xfrm>
        </p:grpSpPr>
        <p:cxnSp>
          <p:nvCxnSpPr>
            <p:cNvPr id="27" name="Straight Connector 26">
              <a:extLst>
                <a:ext uri="{FF2B5EF4-FFF2-40B4-BE49-F238E27FC236}">
                  <a16:creationId xmlns:a16="http://schemas.microsoft.com/office/drawing/2014/main" id="{350F6C90-87D7-1FFF-5470-158FDBDD98FC}"/>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28" name="TextBox 27">
              <a:extLst>
                <a:ext uri="{FF2B5EF4-FFF2-40B4-BE49-F238E27FC236}">
                  <a16:creationId xmlns:a16="http://schemas.microsoft.com/office/drawing/2014/main" id="{A647CB7C-556A-0690-3FD4-31354707DCD3}"/>
                </a:ext>
              </a:extLst>
            </p:cNvPr>
            <p:cNvSpPr txBox="1"/>
            <p:nvPr/>
          </p:nvSpPr>
          <p:spPr>
            <a:xfrm>
              <a:off x="5056711" y="2130940"/>
              <a:ext cx="6823700" cy="369332"/>
            </a:xfrm>
            <a:prstGeom prst="rect">
              <a:avLst/>
            </a:prstGeom>
            <a:noFill/>
          </p:spPr>
          <p:txBody>
            <a:bodyPr wrap="square" rtlCol="0">
              <a:spAutoFit/>
            </a:bodyPr>
            <a:lstStyle/>
            <a:p>
              <a:pPr algn="ctr"/>
              <a:r>
                <a:rPr lang="en-BE" b="1">
                  <a:solidFill>
                    <a:srgbClr val="C6014B"/>
                  </a:solidFill>
                  <a:latin typeface="Flanders Art Sans" pitchFamily="2" charset="77"/>
                </a:rPr>
                <a:t>WETENSCHAPPELIJK ONDERBOUWDE INTERVENTIES</a:t>
              </a:r>
            </a:p>
          </p:txBody>
        </p:sp>
      </p:grpSp>
      <p:grpSp>
        <p:nvGrpSpPr>
          <p:cNvPr id="29" name="Group 28">
            <a:extLst>
              <a:ext uri="{FF2B5EF4-FFF2-40B4-BE49-F238E27FC236}">
                <a16:creationId xmlns:a16="http://schemas.microsoft.com/office/drawing/2014/main" id="{EBA3DD39-00DC-4CC0-4C1B-B3CABD2BFA60}"/>
              </a:ext>
            </a:extLst>
          </p:cNvPr>
          <p:cNvGrpSpPr/>
          <p:nvPr/>
        </p:nvGrpSpPr>
        <p:grpSpPr>
          <a:xfrm>
            <a:off x="633134" y="2970954"/>
            <a:ext cx="1517629" cy="1461469"/>
            <a:chOff x="601235" y="3364035"/>
            <a:chExt cx="1517629" cy="1461469"/>
          </a:xfrm>
        </p:grpSpPr>
        <p:pic>
          <p:nvPicPr>
            <p:cNvPr id="30" name="Picture 29" descr="A blue and black circle&#10;&#10;Description automatically generated">
              <a:extLst>
                <a:ext uri="{FF2B5EF4-FFF2-40B4-BE49-F238E27FC236}">
                  <a16:creationId xmlns:a16="http://schemas.microsoft.com/office/drawing/2014/main" id="{10A97F8B-0CB5-4EF6-F553-F943B80EBF44}"/>
                </a:ext>
              </a:extLst>
            </p:cNvPr>
            <p:cNvPicPr>
              <a:picLocks noChangeAspect="1"/>
            </p:cNvPicPr>
            <p:nvPr/>
          </p:nvPicPr>
          <p:blipFill>
            <a:blip r:embed="rId17"/>
            <a:stretch>
              <a:fillRect/>
            </a:stretch>
          </p:blipFill>
          <p:spPr>
            <a:xfrm>
              <a:off x="601235" y="3364035"/>
              <a:ext cx="1142711" cy="1145102"/>
            </a:xfrm>
            <a:prstGeom prst="rect">
              <a:avLst/>
            </a:prstGeom>
          </p:spPr>
        </p:pic>
        <p:pic>
          <p:nvPicPr>
            <p:cNvPr id="32" name="Picture 31" descr="A black diamond in purple&#10;&#10;Description automatically generated">
              <a:extLst>
                <a:ext uri="{FF2B5EF4-FFF2-40B4-BE49-F238E27FC236}">
                  <a16:creationId xmlns:a16="http://schemas.microsoft.com/office/drawing/2014/main" id="{97BF694F-5F9F-EE33-B6CB-96DAF5261FC4}"/>
                </a:ext>
              </a:extLst>
            </p:cNvPr>
            <p:cNvPicPr>
              <a:picLocks noChangeAspect="1"/>
            </p:cNvPicPr>
            <p:nvPr/>
          </p:nvPicPr>
          <p:blipFill>
            <a:blip r:embed="rId18"/>
            <a:stretch>
              <a:fillRect/>
            </a:stretch>
          </p:blipFill>
          <p:spPr>
            <a:xfrm>
              <a:off x="1038768" y="3656206"/>
              <a:ext cx="1080096" cy="1080096"/>
            </a:xfrm>
            <a:prstGeom prst="rect">
              <a:avLst/>
            </a:prstGeom>
          </p:spPr>
        </p:pic>
        <p:grpSp>
          <p:nvGrpSpPr>
            <p:cNvPr id="33" name="Group 32">
              <a:extLst>
                <a:ext uri="{FF2B5EF4-FFF2-40B4-BE49-F238E27FC236}">
                  <a16:creationId xmlns:a16="http://schemas.microsoft.com/office/drawing/2014/main" id="{27C0E163-ACA8-4B47-293D-427AA5616C4C}"/>
                </a:ext>
              </a:extLst>
            </p:cNvPr>
            <p:cNvGrpSpPr/>
            <p:nvPr/>
          </p:nvGrpSpPr>
          <p:grpSpPr>
            <a:xfrm>
              <a:off x="697393" y="3493965"/>
              <a:ext cx="1331170" cy="1331539"/>
              <a:chOff x="697393" y="3493965"/>
              <a:chExt cx="1331170" cy="1331539"/>
            </a:xfrm>
          </p:grpSpPr>
          <p:grpSp>
            <p:nvGrpSpPr>
              <p:cNvPr id="34" name="Group 33">
                <a:extLst>
                  <a:ext uri="{FF2B5EF4-FFF2-40B4-BE49-F238E27FC236}">
                    <a16:creationId xmlns:a16="http://schemas.microsoft.com/office/drawing/2014/main" id="{19D3137F-9F2A-F4D9-DF37-C167D37019AE}"/>
                  </a:ext>
                </a:extLst>
              </p:cNvPr>
              <p:cNvGrpSpPr/>
              <p:nvPr/>
            </p:nvGrpSpPr>
            <p:grpSpPr>
              <a:xfrm>
                <a:off x="697393" y="3854955"/>
                <a:ext cx="592839" cy="721717"/>
                <a:chOff x="697393" y="3854955"/>
                <a:chExt cx="592839" cy="721717"/>
              </a:xfrm>
            </p:grpSpPr>
            <p:pic>
              <p:nvPicPr>
                <p:cNvPr id="37" name="Graphic 36">
                  <a:extLst>
                    <a:ext uri="{FF2B5EF4-FFF2-40B4-BE49-F238E27FC236}">
                      <a16:creationId xmlns:a16="http://schemas.microsoft.com/office/drawing/2014/main" id="{4CCF00E0-9C19-48F2-0DD9-E9A4664C7AB2}"/>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97393" y="3854955"/>
                  <a:ext cx="592839" cy="721717"/>
                </a:xfrm>
                <a:prstGeom prst="rect">
                  <a:avLst/>
                </a:prstGeom>
              </p:spPr>
            </p:pic>
            <p:pic>
              <p:nvPicPr>
                <p:cNvPr id="38" name="Graphic 37">
                  <a:extLst>
                    <a:ext uri="{FF2B5EF4-FFF2-40B4-BE49-F238E27FC236}">
                      <a16:creationId xmlns:a16="http://schemas.microsoft.com/office/drawing/2014/main" id="{9D2B2DD6-04A3-0626-9CD7-199F70F691B9}"/>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47778" y="4076693"/>
                  <a:ext cx="278239" cy="278239"/>
                </a:xfrm>
                <a:prstGeom prst="rect">
                  <a:avLst/>
                </a:prstGeom>
              </p:spPr>
            </p:pic>
          </p:grpSp>
          <p:pic>
            <p:nvPicPr>
              <p:cNvPr id="35" name="Graphic 34">
                <a:extLst>
                  <a:ext uri="{FF2B5EF4-FFF2-40B4-BE49-F238E27FC236}">
                    <a16:creationId xmlns:a16="http://schemas.microsoft.com/office/drawing/2014/main" id="{74C8B5E5-124F-B070-E150-EF448F8E9DD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873519" y="3493965"/>
                <a:ext cx="1031885" cy="611487"/>
              </a:xfrm>
              <a:prstGeom prst="rect">
                <a:avLst/>
              </a:prstGeom>
            </p:spPr>
          </p:pic>
          <p:pic>
            <p:nvPicPr>
              <p:cNvPr id="36" name="Graphic 35">
                <a:extLst>
                  <a:ext uri="{FF2B5EF4-FFF2-40B4-BE49-F238E27FC236}">
                    <a16:creationId xmlns:a16="http://schemas.microsoft.com/office/drawing/2014/main" id="{B8B69A08-C97D-60CF-3147-4001A1684A3A}"/>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258679" y="3970077"/>
                <a:ext cx="769884" cy="855427"/>
              </a:xfrm>
              <a:prstGeom prst="rect">
                <a:avLst/>
              </a:prstGeom>
            </p:spPr>
          </p:pic>
        </p:grpSp>
      </p:grpSp>
      <p:sp>
        <p:nvSpPr>
          <p:cNvPr id="39" name="Rounded Rectangle 38">
            <a:extLst>
              <a:ext uri="{FF2B5EF4-FFF2-40B4-BE49-F238E27FC236}">
                <a16:creationId xmlns:a16="http://schemas.microsoft.com/office/drawing/2014/main" id="{8AC8E582-DF8A-7C6C-B390-7C22C9C6C4A1}"/>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sterke</a:t>
            </a:r>
            <a:br>
              <a:rPr lang="nl-NL" sz="2400">
                <a:solidFill>
                  <a:srgbClr val="522463"/>
                </a:solidFill>
                <a:latin typeface="Flanders Art Sans Medium" pitchFamily="2" charset="77"/>
              </a:rPr>
            </a:br>
            <a:r>
              <a:rPr lang="nl-NL" sz="2400">
                <a:solidFill>
                  <a:srgbClr val="522463"/>
                </a:solidFill>
                <a:latin typeface="Flanders Art Sans Medium" pitchFamily="2" charset="77"/>
              </a:rPr>
              <a:t>basisdidactiek</a:t>
            </a:r>
          </a:p>
          <a:p>
            <a:pPr algn="ctr">
              <a:lnSpc>
                <a:spcPct val="90000"/>
              </a:lnSpc>
            </a:pPr>
            <a:endParaRPr lang="nl-NL" sz="2400">
              <a:solidFill>
                <a:srgbClr val="522463"/>
              </a:solidFill>
              <a:latin typeface="Flanders Art Sans Medium" pitchFamily="2" charset="77"/>
            </a:endParaRPr>
          </a:p>
        </p:txBody>
      </p:sp>
      <p:pic>
        <p:nvPicPr>
          <p:cNvPr id="41" name="Picture 40" descr="A blue and black logo&#10;&#10;Description automatically generated">
            <a:extLst>
              <a:ext uri="{FF2B5EF4-FFF2-40B4-BE49-F238E27FC236}">
                <a16:creationId xmlns:a16="http://schemas.microsoft.com/office/drawing/2014/main" id="{B0F7B68B-A68C-ADD5-357C-B5B26CBAE3BA}"/>
              </a:ext>
            </a:extLst>
          </p:cNvPr>
          <p:cNvPicPr>
            <a:picLocks noChangeAspect="1"/>
          </p:cNvPicPr>
          <p:nvPr/>
        </p:nvPicPr>
        <p:blipFill>
          <a:blip r:embed="rId12"/>
          <a:stretch>
            <a:fillRect/>
          </a:stretch>
        </p:blipFill>
        <p:spPr>
          <a:xfrm rot="5400000">
            <a:off x="3134087" y="2965355"/>
            <a:ext cx="993006" cy="993006"/>
          </a:xfrm>
          <a:prstGeom prst="rect">
            <a:avLst/>
          </a:prstGeom>
        </p:spPr>
      </p:pic>
      <p:pic>
        <p:nvPicPr>
          <p:cNvPr id="42" name="Picture 41" descr="A purple and black chevron pattern&#10;&#10;Description automatically generated">
            <a:extLst>
              <a:ext uri="{FF2B5EF4-FFF2-40B4-BE49-F238E27FC236}">
                <a16:creationId xmlns:a16="http://schemas.microsoft.com/office/drawing/2014/main" id="{E2DBAC28-935A-B1DA-453B-0678C6921618}"/>
              </a:ext>
            </a:extLst>
          </p:cNvPr>
          <p:cNvPicPr>
            <a:picLocks noChangeAspect="1"/>
          </p:cNvPicPr>
          <p:nvPr/>
        </p:nvPicPr>
        <p:blipFill>
          <a:blip r:embed="rId8"/>
          <a:stretch>
            <a:fillRect/>
          </a:stretch>
        </p:blipFill>
        <p:spPr>
          <a:xfrm>
            <a:off x="3683433" y="3632512"/>
            <a:ext cx="766877" cy="768481"/>
          </a:xfrm>
          <a:prstGeom prst="rect">
            <a:avLst/>
          </a:prstGeom>
        </p:spPr>
      </p:pic>
      <p:grpSp>
        <p:nvGrpSpPr>
          <p:cNvPr id="43" name="Group 42">
            <a:extLst>
              <a:ext uri="{FF2B5EF4-FFF2-40B4-BE49-F238E27FC236}">
                <a16:creationId xmlns:a16="http://schemas.microsoft.com/office/drawing/2014/main" id="{C05521BC-6DA3-DEEF-B03E-A12AE22BA212}"/>
              </a:ext>
            </a:extLst>
          </p:cNvPr>
          <p:cNvGrpSpPr/>
          <p:nvPr/>
        </p:nvGrpSpPr>
        <p:grpSpPr>
          <a:xfrm>
            <a:off x="3357169" y="3052520"/>
            <a:ext cx="912531" cy="1393129"/>
            <a:chOff x="3290241" y="2959196"/>
            <a:chExt cx="912531" cy="1393129"/>
          </a:xfrm>
        </p:grpSpPr>
        <p:sp>
          <p:nvSpPr>
            <p:cNvPr id="44" name="Oval 43">
              <a:extLst>
                <a:ext uri="{FF2B5EF4-FFF2-40B4-BE49-F238E27FC236}">
                  <a16:creationId xmlns:a16="http://schemas.microsoft.com/office/drawing/2014/main" id="{E6168D36-D140-6161-BBF0-6024CC65346A}"/>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5" name="Rectangle 44">
              <a:extLst>
                <a:ext uri="{FF2B5EF4-FFF2-40B4-BE49-F238E27FC236}">
                  <a16:creationId xmlns:a16="http://schemas.microsoft.com/office/drawing/2014/main" id="{19EB4C5A-39AC-8765-C7D5-1630B71F08B6}"/>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6" name="Freeform 45">
              <a:extLst>
                <a:ext uri="{FF2B5EF4-FFF2-40B4-BE49-F238E27FC236}">
                  <a16:creationId xmlns:a16="http://schemas.microsoft.com/office/drawing/2014/main" id="{815E6262-425D-1416-2961-172594B30873}"/>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47" name="Graphic 46">
              <a:extLst>
                <a:ext uri="{FF2B5EF4-FFF2-40B4-BE49-F238E27FC236}">
                  <a16:creationId xmlns:a16="http://schemas.microsoft.com/office/drawing/2014/main" id="{8EB475FA-3964-C6AD-ED03-97FAFF1B1A20}"/>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3290241" y="2999050"/>
              <a:ext cx="912531" cy="1338379"/>
            </a:xfrm>
            <a:prstGeom prst="rect">
              <a:avLst/>
            </a:prstGeom>
          </p:spPr>
        </p:pic>
      </p:grpSp>
      <p:grpSp>
        <p:nvGrpSpPr>
          <p:cNvPr id="48" name="Group 47">
            <a:extLst>
              <a:ext uri="{FF2B5EF4-FFF2-40B4-BE49-F238E27FC236}">
                <a16:creationId xmlns:a16="http://schemas.microsoft.com/office/drawing/2014/main" id="{2D92207D-7621-722D-6934-92CF4CE695D0}"/>
              </a:ext>
            </a:extLst>
          </p:cNvPr>
          <p:cNvGrpSpPr/>
          <p:nvPr/>
        </p:nvGrpSpPr>
        <p:grpSpPr>
          <a:xfrm>
            <a:off x="7763298" y="2844528"/>
            <a:ext cx="1449597" cy="1689784"/>
            <a:chOff x="7697356" y="3357380"/>
            <a:chExt cx="1449597" cy="1689784"/>
          </a:xfrm>
        </p:grpSpPr>
        <p:pic>
          <p:nvPicPr>
            <p:cNvPr id="49" name="Picture 48" descr="A black circle on a blue background&#10;&#10;Description automatically generated">
              <a:extLst>
                <a:ext uri="{FF2B5EF4-FFF2-40B4-BE49-F238E27FC236}">
                  <a16:creationId xmlns:a16="http://schemas.microsoft.com/office/drawing/2014/main" id="{2DD9E3CE-26CD-2A9C-8D8B-FAF1D2D9E1C6}"/>
                </a:ext>
              </a:extLst>
            </p:cNvPr>
            <p:cNvPicPr>
              <a:picLocks noChangeAspect="1"/>
            </p:cNvPicPr>
            <p:nvPr/>
          </p:nvPicPr>
          <p:blipFill>
            <a:blip r:embed="rId13"/>
            <a:stretch>
              <a:fillRect/>
            </a:stretch>
          </p:blipFill>
          <p:spPr>
            <a:xfrm>
              <a:off x="7697356" y="3357380"/>
              <a:ext cx="1286907" cy="1289599"/>
            </a:xfrm>
            <a:prstGeom prst="rect">
              <a:avLst/>
            </a:prstGeom>
          </p:spPr>
        </p:pic>
        <p:pic>
          <p:nvPicPr>
            <p:cNvPr id="50" name="Picture 49" descr="A black and purple checkered pattern&#10;&#10;Description automatically generated">
              <a:extLst>
                <a:ext uri="{FF2B5EF4-FFF2-40B4-BE49-F238E27FC236}">
                  <a16:creationId xmlns:a16="http://schemas.microsoft.com/office/drawing/2014/main" id="{2C645FFE-5E6E-28E5-2785-A8EA1C5A1304}"/>
                </a:ext>
              </a:extLst>
            </p:cNvPr>
            <p:cNvPicPr>
              <a:picLocks noChangeAspect="1"/>
            </p:cNvPicPr>
            <p:nvPr/>
          </p:nvPicPr>
          <p:blipFill>
            <a:blip r:embed="rId14"/>
            <a:stretch>
              <a:fillRect/>
            </a:stretch>
          </p:blipFill>
          <p:spPr>
            <a:xfrm>
              <a:off x="7863389" y="4135939"/>
              <a:ext cx="911225" cy="911225"/>
            </a:xfrm>
            <a:prstGeom prst="rect">
              <a:avLst/>
            </a:prstGeom>
          </p:spPr>
        </p:pic>
        <p:pic>
          <p:nvPicPr>
            <p:cNvPr id="51" name="Graphic 50">
              <a:extLst>
                <a:ext uri="{FF2B5EF4-FFF2-40B4-BE49-F238E27FC236}">
                  <a16:creationId xmlns:a16="http://schemas.microsoft.com/office/drawing/2014/main" id="{779C00D7-707D-2FE6-5BE0-FAEBB9900913}"/>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7730840" y="3493965"/>
              <a:ext cx="1416113" cy="1213811"/>
            </a:xfrm>
            <a:prstGeom prst="rect">
              <a:avLst/>
            </a:prstGeom>
          </p:spPr>
        </p:pic>
      </p:grpSp>
      <p:sp>
        <p:nvSpPr>
          <p:cNvPr id="52" name="Rounded Rectangle 51">
            <a:extLst>
              <a:ext uri="{FF2B5EF4-FFF2-40B4-BE49-F238E27FC236}">
                <a16:creationId xmlns:a16="http://schemas.microsoft.com/office/drawing/2014/main" id="{45505DBE-621A-93FC-74EA-17AB512D840E}"/>
              </a:ext>
            </a:extLst>
          </p:cNvPr>
          <p:cNvSpPr/>
          <p:nvPr/>
        </p:nvSpPr>
        <p:spPr>
          <a:xfrm>
            <a:off x="7245468" y="4753795"/>
            <a:ext cx="2418221"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zelfregulerende vaardigheden</a:t>
            </a:r>
          </a:p>
          <a:p>
            <a:pPr algn="ctr">
              <a:lnSpc>
                <a:spcPct val="90000"/>
              </a:lnSpc>
            </a:pPr>
            <a:endParaRPr lang="nl-NL" sz="2400">
              <a:solidFill>
                <a:srgbClr val="522463"/>
              </a:solidFill>
              <a:latin typeface="Flanders Art Sans Medium" pitchFamily="2" charset="77"/>
            </a:endParaRPr>
          </a:p>
          <a:p>
            <a:pPr algn="ctr">
              <a:lnSpc>
                <a:spcPct val="90000"/>
              </a:lnSpc>
            </a:pPr>
            <a:endParaRPr lang="nl-NL" sz="2400">
              <a:solidFill>
                <a:srgbClr val="522463"/>
              </a:solidFill>
              <a:latin typeface="Flanders Art Sans Medium" pitchFamily="2" charset="77"/>
            </a:endParaRPr>
          </a:p>
        </p:txBody>
      </p:sp>
      <p:pic>
        <p:nvPicPr>
          <p:cNvPr id="53" name="Picture 52" descr="A black diamond on a blue background&#10;&#10;Description automatically generated">
            <a:extLst>
              <a:ext uri="{FF2B5EF4-FFF2-40B4-BE49-F238E27FC236}">
                <a16:creationId xmlns:a16="http://schemas.microsoft.com/office/drawing/2014/main" id="{9A57074C-28B7-CA47-1096-87FA3088D326}"/>
              </a:ext>
            </a:extLst>
          </p:cNvPr>
          <p:cNvPicPr>
            <a:picLocks noChangeAspect="1"/>
          </p:cNvPicPr>
          <p:nvPr/>
        </p:nvPicPr>
        <p:blipFill>
          <a:blip r:embed="rId9"/>
          <a:stretch>
            <a:fillRect/>
          </a:stretch>
        </p:blipFill>
        <p:spPr>
          <a:xfrm>
            <a:off x="5626193" y="3105481"/>
            <a:ext cx="1286907" cy="1289600"/>
          </a:xfrm>
          <a:prstGeom prst="rect">
            <a:avLst/>
          </a:prstGeom>
        </p:spPr>
      </p:pic>
      <p:grpSp>
        <p:nvGrpSpPr>
          <p:cNvPr id="54" name="Group 53">
            <a:extLst>
              <a:ext uri="{FF2B5EF4-FFF2-40B4-BE49-F238E27FC236}">
                <a16:creationId xmlns:a16="http://schemas.microsoft.com/office/drawing/2014/main" id="{DC349C2D-DBA8-36D7-54C4-C8BB6E0E490D}"/>
              </a:ext>
            </a:extLst>
          </p:cNvPr>
          <p:cNvGrpSpPr/>
          <p:nvPr/>
        </p:nvGrpSpPr>
        <p:grpSpPr>
          <a:xfrm>
            <a:off x="5270020" y="2930091"/>
            <a:ext cx="1516331" cy="1640908"/>
            <a:chOff x="5394714" y="3290314"/>
            <a:chExt cx="1516331" cy="1640908"/>
          </a:xfrm>
        </p:grpSpPr>
        <p:pic>
          <p:nvPicPr>
            <p:cNvPr id="55" name="Graphic 54">
              <a:extLst>
                <a:ext uri="{FF2B5EF4-FFF2-40B4-BE49-F238E27FC236}">
                  <a16:creationId xmlns:a16="http://schemas.microsoft.com/office/drawing/2014/main" id="{91AFDA50-D7D7-9118-A00D-E7653A33F0B5}"/>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5887820" y="3290314"/>
              <a:ext cx="791220" cy="734704"/>
            </a:xfrm>
            <a:prstGeom prst="rect">
              <a:avLst/>
            </a:prstGeom>
          </p:spPr>
        </p:pic>
        <p:pic>
          <p:nvPicPr>
            <p:cNvPr id="56" name="Graphic 55">
              <a:extLst>
                <a:ext uri="{FF2B5EF4-FFF2-40B4-BE49-F238E27FC236}">
                  <a16:creationId xmlns:a16="http://schemas.microsoft.com/office/drawing/2014/main" id="{7A57052D-2124-6A9C-DE32-B7D0D97DCE15}"/>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5394714" y="3900802"/>
              <a:ext cx="371363" cy="734704"/>
            </a:xfrm>
            <a:prstGeom prst="rect">
              <a:avLst/>
            </a:prstGeom>
          </p:spPr>
        </p:pic>
        <p:pic>
          <p:nvPicPr>
            <p:cNvPr id="57" name="Graphic 56">
              <a:extLst>
                <a:ext uri="{FF2B5EF4-FFF2-40B4-BE49-F238E27FC236}">
                  <a16:creationId xmlns:a16="http://schemas.microsoft.com/office/drawing/2014/main" id="{4A918425-4A99-AFD6-25AC-52A3E2A1AC8D}"/>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6188519" y="4196254"/>
              <a:ext cx="371363" cy="734704"/>
            </a:xfrm>
            <a:prstGeom prst="rect">
              <a:avLst/>
            </a:prstGeom>
          </p:spPr>
        </p:pic>
        <p:pic>
          <p:nvPicPr>
            <p:cNvPr id="58" name="Graphic 57">
              <a:extLst>
                <a:ext uri="{FF2B5EF4-FFF2-40B4-BE49-F238E27FC236}">
                  <a16:creationId xmlns:a16="http://schemas.microsoft.com/office/drawing/2014/main" id="{713C0C92-58EC-D20F-CC60-1CFA9526CBA7}"/>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6539682" y="4196518"/>
              <a:ext cx="371363" cy="734704"/>
            </a:xfrm>
            <a:prstGeom prst="rect">
              <a:avLst/>
            </a:prstGeom>
          </p:spPr>
        </p:pic>
        <p:sp>
          <p:nvSpPr>
            <p:cNvPr id="59" name="Arc 58">
              <a:extLst>
                <a:ext uri="{FF2B5EF4-FFF2-40B4-BE49-F238E27FC236}">
                  <a16:creationId xmlns:a16="http://schemas.microsoft.com/office/drawing/2014/main" id="{744DAF65-336D-A5BB-E1D1-8CA0C1E61119}"/>
                </a:ext>
              </a:extLst>
            </p:cNvPr>
            <p:cNvSpPr/>
            <p:nvPr/>
          </p:nvSpPr>
          <p:spPr>
            <a:xfrm rot="16200000">
              <a:off x="5795149" y="3606291"/>
              <a:ext cx="544764" cy="544764"/>
            </a:xfrm>
            <a:prstGeom prst="arc">
              <a:avLst>
                <a:gd name="adj1" fmla="val 16200000"/>
                <a:gd name="adj2" fmla="val 20302675"/>
              </a:avLst>
            </a:prstGeom>
            <a:ln w="31750">
              <a:solidFill>
                <a:srgbClr val="5A1F6E"/>
              </a:solidFill>
              <a:head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DC0621C5-42D3-7732-415E-D697354FCC46}"/>
                </a:ext>
              </a:extLst>
            </p:cNvPr>
            <p:cNvSpPr/>
            <p:nvPr/>
          </p:nvSpPr>
          <p:spPr>
            <a:xfrm rot="8100000">
              <a:off x="5723619" y="4116422"/>
              <a:ext cx="544764" cy="544764"/>
            </a:xfrm>
            <a:prstGeom prst="arc">
              <a:avLst>
                <a:gd name="adj1" fmla="val 17101525"/>
                <a:gd name="adj2" fmla="val 0"/>
              </a:avLst>
            </a:prstGeom>
            <a:ln w="31750">
              <a:solidFill>
                <a:srgbClr val="5A1F6E"/>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pic>
        <p:nvPicPr>
          <p:cNvPr id="61" name="Picture 60" descr="A purple and black rectangle&#10;&#10;Description automatically generated">
            <a:extLst>
              <a:ext uri="{FF2B5EF4-FFF2-40B4-BE49-F238E27FC236}">
                <a16:creationId xmlns:a16="http://schemas.microsoft.com/office/drawing/2014/main" id="{B9B95CDB-BD32-AA3E-9F31-10C724A0B5C3}"/>
              </a:ext>
            </a:extLst>
          </p:cNvPr>
          <p:cNvPicPr>
            <a:picLocks noChangeAspect="1"/>
          </p:cNvPicPr>
          <p:nvPr/>
        </p:nvPicPr>
        <p:blipFill>
          <a:blip r:embed="rId33"/>
          <a:stretch>
            <a:fillRect/>
          </a:stretch>
        </p:blipFill>
        <p:spPr>
          <a:xfrm>
            <a:off x="6625445" y="2620575"/>
            <a:ext cx="419509" cy="839017"/>
          </a:xfrm>
          <a:prstGeom prst="rect">
            <a:avLst/>
          </a:prstGeom>
        </p:spPr>
      </p:pic>
      <p:sp>
        <p:nvSpPr>
          <p:cNvPr id="62" name="Rounded Rectangle 61">
            <a:extLst>
              <a:ext uri="{FF2B5EF4-FFF2-40B4-BE49-F238E27FC236}">
                <a16:creationId xmlns:a16="http://schemas.microsoft.com/office/drawing/2014/main" id="{9946304C-703F-7FF9-F558-D393F34B2456}"/>
              </a:ext>
            </a:extLst>
          </p:cNvPr>
          <p:cNvSpPr/>
          <p:nvPr/>
        </p:nvSpPr>
        <p:spPr>
          <a:xfrm>
            <a:off x="5056710" y="4753795"/>
            <a:ext cx="2118789"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doelgerichte differentiatie</a:t>
            </a:r>
          </a:p>
          <a:p>
            <a:pPr algn="ctr">
              <a:lnSpc>
                <a:spcPct val="90000"/>
              </a:lnSpc>
            </a:pPr>
            <a:endParaRPr lang="nl-NL" sz="2400">
              <a:solidFill>
                <a:srgbClr val="522463"/>
              </a:solidFill>
              <a:latin typeface="Flanders Art Sans Medium" pitchFamily="2" charset="77"/>
            </a:endParaRPr>
          </a:p>
        </p:txBody>
      </p:sp>
      <p:grpSp>
        <p:nvGrpSpPr>
          <p:cNvPr id="63" name="Group 62">
            <a:extLst>
              <a:ext uri="{FF2B5EF4-FFF2-40B4-BE49-F238E27FC236}">
                <a16:creationId xmlns:a16="http://schemas.microsoft.com/office/drawing/2014/main" id="{66A65937-46E4-9AAB-1310-8DC2E6925672}"/>
              </a:ext>
            </a:extLst>
          </p:cNvPr>
          <p:cNvGrpSpPr/>
          <p:nvPr/>
        </p:nvGrpSpPr>
        <p:grpSpPr>
          <a:xfrm>
            <a:off x="9947072" y="2755069"/>
            <a:ext cx="1670795" cy="1812236"/>
            <a:chOff x="9905509" y="3059871"/>
            <a:chExt cx="1670795" cy="1812236"/>
          </a:xfrm>
        </p:grpSpPr>
        <p:sp>
          <p:nvSpPr>
            <p:cNvPr id="64" name="Freeform 63">
              <a:extLst>
                <a:ext uri="{FF2B5EF4-FFF2-40B4-BE49-F238E27FC236}">
                  <a16:creationId xmlns:a16="http://schemas.microsoft.com/office/drawing/2014/main" id="{383AD773-A006-5D8E-54C5-40CE40FD7A64}"/>
                </a:ext>
              </a:extLst>
            </p:cNvPr>
            <p:cNvSpPr/>
            <p:nvPr/>
          </p:nvSpPr>
          <p:spPr>
            <a:xfrm rot="10800000">
              <a:off x="10582402" y="3878205"/>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65" name="Picture 64" descr="A black and blue diamond pattern&#10;&#10;Description automatically generated">
              <a:extLst>
                <a:ext uri="{FF2B5EF4-FFF2-40B4-BE49-F238E27FC236}">
                  <a16:creationId xmlns:a16="http://schemas.microsoft.com/office/drawing/2014/main" id="{3C0B3FA9-3F65-4A30-E3DE-E03D71570EE7}"/>
                </a:ext>
              </a:extLst>
            </p:cNvPr>
            <p:cNvPicPr>
              <a:picLocks noChangeAspect="1"/>
            </p:cNvPicPr>
            <p:nvPr/>
          </p:nvPicPr>
          <p:blipFill>
            <a:blip r:embed="rId11"/>
            <a:stretch>
              <a:fillRect/>
            </a:stretch>
          </p:blipFill>
          <p:spPr>
            <a:xfrm>
              <a:off x="9905509" y="3059871"/>
              <a:ext cx="1201969" cy="1201969"/>
            </a:xfrm>
            <a:prstGeom prst="rect">
              <a:avLst/>
            </a:prstGeom>
          </p:spPr>
        </p:pic>
        <p:pic>
          <p:nvPicPr>
            <p:cNvPr id="66" name="Graphic 65">
              <a:extLst>
                <a:ext uri="{FF2B5EF4-FFF2-40B4-BE49-F238E27FC236}">
                  <a16:creationId xmlns:a16="http://schemas.microsoft.com/office/drawing/2014/main" id="{636F89F0-1E9A-6E02-9B06-C1D93E20547D}"/>
                </a:ext>
              </a:extLst>
            </p:cNvPr>
            <p:cNvPicPr>
              <a:picLocks noChangeAspect="1"/>
            </p:cNvPicPr>
            <p:nvPr/>
          </p:nvPicPr>
          <p:blipFill>
            <a:blip r:embed="rId34">
              <a:extLst>
                <a:ext uri="{96DAC541-7B7A-43D3-8B79-37D633B846F1}">
                  <asvg:svgBlip xmlns:asvg="http://schemas.microsoft.com/office/drawing/2016/SVG/main" r:embed="rId35"/>
                </a:ext>
              </a:extLst>
            </a:blip>
            <a:stretch>
              <a:fillRect/>
            </a:stretch>
          </p:blipFill>
          <p:spPr>
            <a:xfrm>
              <a:off x="10235639" y="3545829"/>
              <a:ext cx="1071803" cy="1110082"/>
            </a:xfrm>
            <a:prstGeom prst="rect">
              <a:avLst/>
            </a:prstGeom>
          </p:spPr>
        </p:pic>
      </p:grpSp>
      <p:sp>
        <p:nvSpPr>
          <p:cNvPr id="67" name="Rounded Rectangle 66">
            <a:extLst>
              <a:ext uri="{FF2B5EF4-FFF2-40B4-BE49-F238E27FC236}">
                <a16:creationId xmlns:a16="http://schemas.microsoft.com/office/drawing/2014/main" id="{C991C361-25CD-B39E-B0A2-CC60873035ED}"/>
              </a:ext>
            </a:extLst>
          </p:cNvPr>
          <p:cNvSpPr/>
          <p:nvPr/>
        </p:nvSpPr>
        <p:spPr>
          <a:xfrm>
            <a:off x="9772815" y="4748131"/>
            <a:ext cx="2084223"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samen</a:t>
            </a:r>
            <a:br>
              <a:rPr lang="nl-NL" sz="2400">
                <a:solidFill>
                  <a:srgbClr val="522463"/>
                </a:solidFill>
                <a:latin typeface="Flanders Art Sans Medium" pitchFamily="2" charset="77"/>
              </a:rPr>
            </a:br>
            <a:r>
              <a:rPr lang="nl-NL" sz="2400">
                <a:solidFill>
                  <a:srgbClr val="522463"/>
                </a:solidFill>
                <a:latin typeface="Flanders Art Sans Medium" pitchFamily="2" charset="77"/>
              </a:rPr>
              <a:t>leren</a:t>
            </a:r>
          </a:p>
          <a:p>
            <a:pPr algn="ctr">
              <a:lnSpc>
                <a:spcPct val="90000"/>
              </a:lnSpc>
            </a:pPr>
            <a:endParaRPr lang="nl-NL" sz="2400">
              <a:solidFill>
                <a:srgbClr val="522463"/>
              </a:solidFill>
              <a:latin typeface="Flanders Art Sans Medium" pitchFamily="2" charset="77"/>
            </a:endParaRPr>
          </a:p>
        </p:txBody>
      </p:sp>
      <p:pic>
        <p:nvPicPr>
          <p:cNvPr id="72" name="Picture 71" descr="A purple and black circle&#10;&#10;Description automatically generated">
            <a:extLst>
              <a:ext uri="{FF2B5EF4-FFF2-40B4-BE49-F238E27FC236}">
                <a16:creationId xmlns:a16="http://schemas.microsoft.com/office/drawing/2014/main" id="{27C8BA7D-3C1C-6366-673B-C440A023E66C}"/>
              </a:ext>
            </a:extLst>
          </p:cNvPr>
          <p:cNvPicPr>
            <a:picLocks noChangeAspect="1"/>
          </p:cNvPicPr>
          <p:nvPr/>
        </p:nvPicPr>
        <p:blipFill>
          <a:blip r:embed="rId16"/>
          <a:stretch>
            <a:fillRect/>
          </a:stretch>
        </p:blipFill>
        <p:spPr>
          <a:xfrm rot="16200000">
            <a:off x="611392" y="5777766"/>
            <a:ext cx="991337" cy="991337"/>
          </a:xfrm>
          <a:prstGeom prst="rect">
            <a:avLst/>
          </a:prstGeom>
        </p:spPr>
      </p:pic>
      <p:pic>
        <p:nvPicPr>
          <p:cNvPr id="74" name="Picture 73" descr="A black diamond on a blue background&#10;&#10;Description automatically generated">
            <a:extLst>
              <a:ext uri="{FF2B5EF4-FFF2-40B4-BE49-F238E27FC236}">
                <a16:creationId xmlns:a16="http://schemas.microsoft.com/office/drawing/2014/main" id="{9903B244-BEAE-A40C-EC63-3319B9D90E9A}"/>
              </a:ext>
            </a:extLst>
          </p:cNvPr>
          <p:cNvPicPr>
            <a:picLocks noChangeAspect="1"/>
          </p:cNvPicPr>
          <p:nvPr/>
        </p:nvPicPr>
        <p:blipFill>
          <a:blip r:embed="rId10"/>
          <a:stretch>
            <a:fillRect/>
          </a:stretch>
        </p:blipFill>
        <p:spPr>
          <a:xfrm>
            <a:off x="2606289" y="5769520"/>
            <a:ext cx="998552" cy="998552"/>
          </a:xfrm>
          <a:prstGeom prst="rect">
            <a:avLst/>
          </a:prstGeom>
        </p:spPr>
      </p:pic>
      <p:pic>
        <p:nvPicPr>
          <p:cNvPr id="70" name="Picture 69" descr="A black and blue diamond pattern&#10;&#10;Description automatically generated">
            <a:extLst>
              <a:ext uri="{FF2B5EF4-FFF2-40B4-BE49-F238E27FC236}">
                <a16:creationId xmlns:a16="http://schemas.microsoft.com/office/drawing/2014/main" id="{DB3E87F2-B384-6747-28FF-A9DC6ED289E1}"/>
              </a:ext>
            </a:extLst>
          </p:cNvPr>
          <p:cNvPicPr>
            <a:picLocks noChangeAspect="1"/>
          </p:cNvPicPr>
          <p:nvPr/>
        </p:nvPicPr>
        <p:blipFill>
          <a:blip r:embed="rId11"/>
          <a:stretch>
            <a:fillRect/>
          </a:stretch>
        </p:blipFill>
        <p:spPr>
          <a:xfrm>
            <a:off x="1606432" y="5769549"/>
            <a:ext cx="999035" cy="999035"/>
          </a:xfrm>
          <a:prstGeom prst="rect">
            <a:avLst/>
          </a:prstGeom>
        </p:spPr>
      </p:pic>
      <p:sp>
        <p:nvSpPr>
          <p:cNvPr id="71" name="Rounded Rectangle 70">
            <a:extLst>
              <a:ext uri="{FF2B5EF4-FFF2-40B4-BE49-F238E27FC236}">
                <a16:creationId xmlns:a16="http://schemas.microsoft.com/office/drawing/2014/main" id="{FC353170-1AF5-FF27-5948-CC930BD9C17E}"/>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vak-/leergebied-didactiek</a:t>
            </a:r>
          </a:p>
          <a:p>
            <a:pPr algn="ctr">
              <a:lnSpc>
                <a:spcPct val="90000"/>
              </a:lnSpc>
            </a:pPr>
            <a:endParaRPr lang="nl-NL" sz="2400">
              <a:solidFill>
                <a:srgbClr val="522463"/>
              </a:solidFill>
              <a:latin typeface="Flanders Art Sans Medium" pitchFamily="2" charset="77"/>
            </a:endParaRPr>
          </a:p>
        </p:txBody>
      </p:sp>
    </p:spTree>
    <p:extLst>
      <p:ext uri="{BB962C8B-B14F-4D97-AF65-F5344CB8AC3E}">
        <p14:creationId xmlns:p14="http://schemas.microsoft.com/office/powerpoint/2010/main" val="518815450"/>
      </p:ext>
    </p:extLst>
  </p:cSld>
  <p:clrMapOvr>
    <a:masterClrMapping/>
  </p:clrMapOvr>
  <mc:AlternateContent xmlns:mc="http://schemas.openxmlformats.org/markup-compatibility/2006" xmlns:p14="http://schemas.microsoft.com/office/powerpoint/2010/main">
    <mc:Choice Requires="p14">
      <p:transition p14:dur="0" advClick="0" advTm="1700"/>
    </mc:Choice>
    <mc:Fallback xmlns="">
      <p:transition advClick="0" advTm="1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
                                        <p:tgtEl>
                                          <p:spTgt spid="20"/>
                                        </p:tgtEl>
                                      </p:cBhvr>
                                    </p:animEffect>
                                    <p:set>
                                      <p:cBhvr>
                                        <p:cTn id="7" dur="1" fill="hold">
                                          <p:stCondLst>
                                            <p:cond delay="299"/>
                                          </p:stCondLst>
                                        </p:cTn>
                                        <p:tgtEl>
                                          <p:spTgt spid="20"/>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
                                        <p:tgtEl>
                                          <p:spTgt spid="18"/>
                                        </p:tgtEl>
                                      </p:cBhvr>
                                    </p:animEffect>
                                    <p:set>
                                      <p:cBhvr>
                                        <p:cTn id="10" dur="1" fill="hold">
                                          <p:stCondLst>
                                            <p:cond delay="299"/>
                                          </p:stCondLst>
                                        </p:cTn>
                                        <p:tgtEl>
                                          <p:spTgt spid="18"/>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300"/>
                                        <p:tgtEl>
                                          <p:spTgt spid="6"/>
                                        </p:tgtEl>
                                      </p:cBhvr>
                                    </p:animEffect>
                                    <p:set>
                                      <p:cBhvr>
                                        <p:cTn id="13" dur="1" fill="hold">
                                          <p:stCondLst>
                                            <p:cond delay="299"/>
                                          </p:stCondLst>
                                        </p:cTn>
                                        <p:tgtEl>
                                          <p:spTgt spid="6"/>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300"/>
                                        <p:tgtEl>
                                          <p:spTgt spid="25"/>
                                        </p:tgtEl>
                                      </p:cBhvr>
                                    </p:animEffect>
                                    <p:set>
                                      <p:cBhvr>
                                        <p:cTn id="16" dur="1" fill="hold">
                                          <p:stCondLst>
                                            <p:cond delay="299"/>
                                          </p:stCondLst>
                                        </p:cTn>
                                        <p:tgtEl>
                                          <p:spTgt spid="25"/>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300"/>
                                        <p:tgtEl>
                                          <p:spTgt spid="29"/>
                                        </p:tgtEl>
                                      </p:cBhvr>
                                    </p:animEffect>
                                    <p:set>
                                      <p:cBhvr>
                                        <p:cTn id="19" dur="1" fill="hold">
                                          <p:stCondLst>
                                            <p:cond delay="299"/>
                                          </p:stCondLst>
                                        </p:cTn>
                                        <p:tgtEl>
                                          <p:spTgt spid="29"/>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300"/>
                                        <p:tgtEl>
                                          <p:spTgt spid="39"/>
                                        </p:tgtEl>
                                      </p:cBhvr>
                                    </p:animEffect>
                                    <p:set>
                                      <p:cBhvr>
                                        <p:cTn id="22" dur="1" fill="hold">
                                          <p:stCondLst>
                                            <p:cond delay="299"/>
                                          </p:stCondLst>
                                        </p:cTn>
                                        <p:tgtEl>
                                          <p:spTgt spid="39"/>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300"/>
                                        <p:tgtEl>
                                          <p:spTgt spid="41"/>
                                        </p:tgtEl>
                                      </p:cBhvr>
                                    </p:animEffect>
                                    <p:set>
                                      <p:cBhvr>
                                        <p:cTn id="25" dur="1" fill="hold">
                                          <p:stCondLst>
                                            <p:cond delay="299"/>
                                          </p:stCondLst>
                                        </p:cTn>
                                        <p:tgtEl>
                                          <p:spTgt spid="41"/>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300"/>
                                        <p:tgtEl>
                                          <p:spTgt spid="42"/>
                                        </p:tgtEl>
                                      </p:cBhvr>
                                    </p:animEffect>
                                    <p:set>
                                      <p:cBhvr>
                                        <p:cTn id="28" dur="1" fill="hold">
                                          <p:stCondLst>
                                            <p:cond delay="299"/>
                                          </p:stCondLst>
                                        </p:cTn>
                                        <p:tgtEl>
                                          <p:spTgt spid="42"/>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300"/>
                                        <p:tgtEl>
                                          <p:spTgt spid="43"/>
                                        </p:tgtEl>
                                      </p:cBhvr>
                                    </p:animEffect>
                                    <p:set>
                                      <p:cBhvr>
                                        <p:cTn id="31" dur="1" fill="hold">
                                          <p:stCondLst>
                                            <p:cond delay="299"/>
                                          </p:stCondLst>
                                        </p:cTn>
                                        <p:tgtEl>
                                          <p:spTgt spid="43"/>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300"/>
                                        <p:tgtEl>
                                          <p:spTgt spid="48"/>
                                        </p:tgtEl>
                                      </p:cBhvr>
                                    </p:animEffect>
                                    <p:set>
                                      <p:cBhvr>
                                        <p:cTn id="34" dur="1" fill="hold">
                                          <p:stCondLst>
                                            <p:cond delay="299"/>
                                          </p:stCondLst>
                                        </p:cTn>
                                        <p:tgtEl>
                                          <p:spTgt spid="48"/>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300"/>
                                        <p:tgtEl>
                                          <p:spTgt spid="52"/>
                                        </p:tgtEl>
                                      </p:cBhvr>
                                    </p:animEffect>
                                    <p:set>
                                      <p:cBhvr>
                                        <p:cTn id="37" dur="1" fill="hold">
                                          <p:stCondLst>
                                            <p:cond delay="299"/>
                                          </p:stCondLst>
                                        </p:cTn>
                                        <p:tgtEl>
                                          <p:spTgt spid="52"/>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300"/>
                                        <p:tgtEl>
                                          <p:spTgt spid="53"/>
                                        </p:tgtEl>
                                      </p:cBhvr>
                                    </p:animEffect>
                                    <p:set>
                                      <p:cBhvr>
                                        <p:cTn id="40" dur="1" fill="hold">
                                          <p:stCondLst>
                                            <p:cond delay="299"/>
                                          </p:stCondLst>
                                        </p:cTn>
                                        <p:tgtEl>
                                          <p:spTgt spid="53"/>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300"/>
                                        <p:tgtEl>
                                          <p:spTgt spid="54"/>
                                        </p:tgtEl>
                                      </p:cBhvr>
                                    </p:animEffect>
                                    <p:set>
                                      <p:cBhvr>
                                        <p:cTn id="43" dur="1" fill="hold">
                                          <p:stCondLst>
                                            <p:cond delay="299"/>
                                          </p:stCondLst>
                                        </p:cTn>
                                        <p:tgtEl>
                                          <p:spTgt spid="5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300"/>
                                        <p:tgtEl>
                                          <p:spTgt spid="61"/>
                                        </p:tgtEl>
                                      </p:cBhvr>
                                    </p:animEffect>
                                    <p:set>
                                      <p:cBhvr>
                                        <p:cTn id="46" dur="1" fill="hold">
                                          <p:stCondLst>
                                            <p:cond delay="299"/>
                                          </p:stCondLst>
                                        </p:cTn>
                                        <p:tgtEl>
                                          <p:spTgt spid="61"/>
                                        </p:tgtEl>
                                        <p:attrNameLst>
                                          <p:attrName>style.visibility</p:attrName>
                                        </p:attrNameLst>
                                      </p:cBhvr>
                                      <p:to>
                                        <p:strVal val="hidden"/>
                                      </p:to>
                                    </p:set>
                                  </p:childTnLst>
                                </p:cTn>
                              </p:par>
                              <p:par>
                                <p:cTn id="47" presetID="10" presetClass="exit" presetSubtype="0" fill="hold" grpId="0" nodeType="withEffect">
                                  <p:stCondLst>
                                    <p:cond delay="0"/>
                                  </p:stCondLst>
                                  <p:childTnLst>
                                    <p:animEffect transition="out" filter="fade">
                                      <p:cBhvr>
                                        <p:cTn id="48" dur="300"/>
                                        <p:tgtEl>
                                          <p:spTgt spid="62"/>
                                        </p:tgtEl>
                                      </p:cBhvr>
                                    </p:animEffect>
                                    <p:set>
                                      <p:cBhvr>
                                        <p:cTn id="49" dur="1" fill="hold">
                                          <p:stCondLst>
                                            <p:cond delay="299"/>
                                          </p:stCondLst>
                                        </p:cTn>
                                        <p:tgtEl>
                                          <p:spTgt spid="62"/>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300"/>
                                        <p:tgtEl>
                                          <p:spTgt spid="63"/>
                                        </p:tgtEl>
                                      </p:cBhvr>
                                    </p:animEffect>
                                    <p:set>
                                      <p:cBhvr>
                                        <p:cTn id="52" dur="1" fill="hold">
                                          <p:stCondLst>
                                            <p:cond delay="299"/>
                                          </p:stCondLst>
                                        </p:cTn>
                                        <p:tgtEl>
                                          <p:spTgt spid="63"/>
                                        </p:tgtEl>
                                        <p:attrNameLst>
                                          <p:attrName>style.visibility</p:attrName>
                                        </p:attrNameLst>
                                      </p:cBhvr>
                                      <p:to>
                                        <p:strVal val="hidden"/>
                                      </p:to>
                                    </p:set>
                                  </p:childTnLst>
                                </p:cTn>
                              </p:par>
                              <p:par>
                                <p:cTn id="53" presetID="10" presetClass="exit" presetSubtype="0" fill="hold" grpId="0" nodeType="withEffect">
                                  <p:stCondLst>
                                    <p:cond delay="0"/>
                                  </p:stCondLst>
                                  <p:childTnLst>
                                    <p:animEffect transition="out" filter="fade">
                                      <p:cBhvr>
                                        <p:cTn id="54" dur="300"/>
                                        <p:tgtEl>
                                          <p:spTgt spid="67"/>
                                        </p:tgtEl>
                                      </p:cBhvr>
                                    </p:animEffect>
                                    <p:set>
                                      <p:cBhvr>
                                        <p:cTn id="55" dur="1" fill="hold">
                                          <p:stCondLst>
                                            <p:cond delay="299"/>
                                          </p:stCondLst>
                                        </p:cTn>
                                        <p:tgtEl>
                                          <p:spTgt spid="67"/>
                                        </p:tgtEl>
                                        <p:attrNameLst>
                                          <p:attrName>style.visibility</p:attrName>
                                        </p:attrNameLst>
                                      </p:cBhvr>
                                      <p:to>
                                        <p:strVal val="hidden"/>
                                      </p:to>
                                    </p:set>
                                  </p:childTnLst>
                                </p:cTn>
                              </p:par>
                              <p:par>
                                <p:cTn id="56" presetID="10" presetClass="exit" presetSubtype="0" fill="hold" grpId="0" nodeType="withEffect">
                                  <p:stCondLst>
                                    <p:cond delay="0"/>
                                  </p:stCondLst>
                                  <p:childTnLst>
                                    <p:animEffect transition="out" filter="fade">
                                      <p:cBhvr>
                                        <p:cTn id="57" dur="500"/>
                                        <p:tgtEl>
                                          <p:spTgt spid="71"/>
                                        </p:tgtEl>
                                      </p:cBhvr>
                                    </p:animEffect>
                                    <p:set>
                                      <p:cBhvr>
                                        <p:cTn id="58" dur="1" fill="hold">
                                          <p:stCondLst>
                                            <p:cond delay="499"/>
                                          </p:stCondLst>
                                        </p:cTn>
                                        <p:tgtEl>
                                          <p:spTgt spid="71"/>
                                        </p:tgtEl>
                                        <p:attrNameLst>
                                          <p:attrName>style.visibility</p:attrName>
                                        </p:attrNameLst>
                                      </p:cBhvr>
                                      <p:to>
                                        <p:strVal val="hidden"/>
                                      </p:to>
                                    </p:set>
                                  </p:childTnLst>
                                </p:cTn>
                              </p:par>
                            </p:childTnLst>
                          </p:cTn>
                        </p:par>
                        <p:par>
                          <p:cTn id="59" fill="hold">
                            <p:stCondLst>
                              <p:cond delay="500"/>
                            </p:stCondLst>
                            <p:childTnLst>
                              <p:par>
                                <p:cTn id="60" presetID="1" presetClass="entr" presetSubtype="0" fill="hold" nodeType="afterEffect">
                                  <p:stCondLst>
                                    <p:cond delay="0"/>
                                  </p:stCondLst>
                                  <p:childTnLst>
                                    <p:set>
                                      <p:cBhvr>
                                        <p:cTn id="61" dur="1" fill="hold">
                                          <p:stCondLst>
                                            <p:cond delay="0"/>
                                          </p:stCondLst>
                                        </p:cTn>
                                        <p:tgtEl>
                                          <p:spTgt spid="4"/>
                                        </p:tgtEl>
                                        <p:attrNameLst>
                                          <p:attrName>style.visibility</p:attrName>
                                        </p:attrNameLst>
                                      </p:cBhvr>
                                      <p:to>
                                        <p:strVal val="visible"/>
                                      </p:to>
                                    </p:set>
                                  </p:childTnLst>
                                </p:cTn>
                              </p:par>
                              <p:par>
                                <p:cTn id="62" presetID="1" presetClass="entr" presetSubtype="0" fill="hold" nodeType="withEffect">
                                  <p:stCondLst>
                                    <p:cond delay="100"/>
                                  </p:stCondLst>
                                  <p:childTnLst>
                                    <p:set>
                                      <p:cBhvr>
                                        <p:cTn id="63" dur="1" fill="hold">
                                          <p:stCondLst>
                                            <p:cond delay="0"/>
                                          </p:stCondLst>
                                        </p:cTn>
                                        <p:tgtEl>
                                          <p:spTgt spid="19"/>
                                        </p:tgtEl>
                                        <p:attrNameLst>
                                          <p:attrName>style.visibility</p:attrName>
                                        </p:attrNameLst>
                                      </p:cBhvr>
                                      <p:to>
                                        <p:strVal val="visible"/>
                                      </p:to>
                                    </p:set>
                                  </p:childTnLst>
                                </p:cTn>
                              </p:par>
                              <p:par>
                                <p:cTn id="64" presetID="1" presetClass="entr" presetSubtype="0" fill="hold" nodeType="withEffect">
                                  <p:stCondLst>
                                    <p:cond delay="200"/>
                                  </p:stCondLst>
                                  <p:childTnLst>
                                    <p:set>
                                      <p:cBhvr>
                                        <p:cTn id="65" dur="1" fill="hold">
                                          <p:stCondLst>
                                            <p:cond delay="0"/>
                                          </p:stCondLst>
                                        </p:cTn>
                                        <p:tgtEl>
                                          <p:spTgt spid="2"/>
                                        </p:tgtEl>
                                        <p:attrNameLst>
                                          <p:attrName>style.visibility</p:attrName>
                                        </p:attrNameLst>
                                      </p:cBhvr>
                                      <p:to>
                                        <p:strVal val="visible"/>
                                      </p:to>
                                    </p:set>
                                  </p:childTnLst>
                                </p:cTn>
                              </p:par>
                              <p:par>
                                <p:cTn id="66" presetID="1" presetClass="entr" presetSubtype="0" fill="hold" grpId="0" nodeType="withEffect">
                                  <p:stCondLst>
                                    <p:cond delay="300"/>
                                  </p:stCondLst>
                                  <p:childTnLst>
                                    <p:set>
                                      <p:cBhvr>
                                        <p:cTn id="67" dur="1" fill="hold">
                                          <p:stCondLst>
                                            <p:cond delay="0"/>
                                          </p:stCondLst>
                                        </p:cTn>
                                        <p:tgtEl>
                                          <p:spTgt spid="102"/>
                                        </p:tgtEl>
                                        <p:attrNameLst>
                                          <p:attrName>style.visibility</p:attrName>
                                        </p:attrNameLst>
                                      </p:cBhvr>
                                      <p:to>
                                        <p:strVal val="visible"/>
                                      </p:to>
                                    </p:set>
                                  </p:childTnLst>
                                </p:cTn>
                              </p:par>
                              <p:par>
                                <p:cTn id="68" presetID="1" presetClass="entr" presetSubtype="0" fill="hold" nodeType="withEffect">
                                  <p:stCondLst>
                                    <p:cond delay="400"/>
                                  </p:stCondLst>
                                  <p:childTnLst>
                                    <p:set>
                                      <p:cBhvr>
                                        <p:cTn id="69" dur="1" fill="hold">
                                          <p:stCondLst>
                                            <p:cond delay="0"/>
                                          </p:stCondLst>
                                        </p:cTn>
                                        <p:tgtEl>
                                          <p:spTgt spid="104"/>
                                        </p:tgtEl>
                                        <p:attrNameLst>
                                          <p:attrName>style.visibility</p:attrName>
                                        </p:attrNameLst>
                                      </p:cBhvr>
                                      <p:to>
                                        <p:strVal val="visible"/>
                                      </p:to>
                                    </p:set>
                                  </p:childTnLst>
                                </p:cTn>
                              </p:par>
                              <p:par>
                                <p:cTn id="70" presetID="1" presetClass="entr" presetSubtype="0" fill="hold" nodeType="withEffect">
                                  <p:stCondLst>
                                    <p:cond delay="500"/>
                                  </p:stCondLst>
                                  <p:childTnLst>
                                    <p:set>
                                      <p:cBhvr>
                                        <p:cTn id="71" dur="1" fill="hold">
                                          <p:stCondLst>
                                            <p:cond delay="0"/>
                                          </p:stCondLst>
                                        </p:cTn>
                                        <p:tgtEl>
                                          <p:spTgt spid="23"/>
                                        </p:tgtEl>
                                        <p:attrNameLst>
                                          <p:attrName>style.visibility</p:attrName>
                                        </p:attrNameLst>
                                      </p:cBhvr>
                                      <p:to>
                                        <p:strVal val="visible"/>
                                      </p:to>
                                    </p:set>
                                  </p:childTnLst>
                                </p:cTn>
                              </p:par>
                              <p:par>
                                <p:cTn id="72" presetID="1" presetClass="entr" presetSubtype="0" fill="hold" nodeType="withEffect">
                                  <p:stCondLst>
                                    <p:cond delay="600"/>
                                  </p:stCondLst>
                                  <p:childTnLst>
                                    <p:set>
                                      <p:cBhvr>
                                        <p:cTn id="73" dur="1" fill="hold">
                                          <p:stCondLst>
                                            <p:cond delay="0"/>
                                          </p:stCondLst>
                                        </p:cTn>
                                        <p:tgtEl>
                                          <p:spTgt spid="106"/>
                                        </p:tgtEl>
                                        <p:attrNameLst>
                                          <p:attrName>style.visibility</p:attrName>
                                        </p:attrNameLst>
                                      </p:cBhvr>
                                      <p:to>
                                        <p:strVal val="visible"/>
                                      </p:to>
                                    </p:set>
                                  </p:childTnLst>
                                </p:cTn>
                              </p:par>
                              <p:par>
                                <p:cTn id="74" presetID="1" presetClass="entr" presetSubtype="0" fill="hold" nodeType="withEffect">
                                  <p:stCondLst>
                                    <p:cond delay="700"/>
                                  </p:stCondLst>
                                  <p:childTnLst>
                                    <p:set>
                                      <p:cBhvr>
                                        <p:cTn id="75" dur="1" fill="hold">
                                          <p:stCondLst>
                                            <p:cond delay="0"/>
                                          </p:stCondLst>
                                        </p:cTn>
                                        <p:tgtEl>
                                          <p:spTgt spid="108"/>
                                        </p:tgtEl>
                                        <p:attrNameLst>
                                          <p:attrName>style.visibility</p:attrName>
                                        </p:attrNameLst>
                                      </p:cBhvr>
                                      <p:to>
                                        <p:strVal val="visible"/>
                                      </p:to>
                                    </p:set>
                                  </p:childTnLst>
                                </p:cTn>
                              </p:par>
                              <p:par>
                                <p:cTn id="76" presetID="1" presetClass="entr" presetSubtype="0" fill="hold" nodeType="withEffect">
                                  <p:stCondLst>
                                    <p:cond delay="800"/>
                                  </p:stCondLst>
                                  <p:childTnLst>
                                    <p:set>
                                      <p:cBhvr>
                                        <p:cTn id="77" dur="1" fill="hold">
                                          <p:stCondLst>
                                            <p:cond delay="0"/>
                                          </p:stCondLst>
                                        </p:cTn>
                                        <p:tgtEl>
                                          <p:spTgt spid="110"/>
                                        </p:tgtEl>
                                        <p:attrNameLst>
                                          <p:attrName>style.visibility</p:attrName>
                                        </p:attrNameLst>
                                      </p:cBhvr>
                                      <p:to>
                                        <p:strVal val="visible"/>
                                      </p:to>
                                    </p:set>
                                  </p:childTnLst>
                                </p:cTn>
                              </p:par>
                              <p:par>
                                <p:cTn id="78" presetID="1" presetClass="entr" presetSubtype="0" fill="hold" nodeType="withEffect">
                                  <p:stCondLst>
                                    <p:cond delay="900"/>
                                  </p:stCondLst>
                                  <p:childTnLst>
                                    <p:set>
                                      <p:cBhvr>
                                        <p:cTn id="79" dur="1" fill="hold">
                                          <p:stCondLst>
                                            <p:cond delay="0"/>
                                          </p:stCondLst>
                                        </p:cTn>
                                        <p:tgtEl>
                                          <p:spTgt spid="15"/>
                                        </p:tgtEl>
                                        <p:attrNameLst>
                                          <p:attrName>style.visibility</p:attrName>
                                        </p:attrNameLst>
                                      </p:cBhvr>
                                      <p:to>
                                        <p:strVal val="visible"/>
                                      </p:to>
                                    </p:set>
                                  </p:childTnLst>
                                </p:cTn>
                              </p:par>
                              <p:par>
                                <p:cTn id="80" presetID="1" presetClass="entr" presetSubtype="0" fill="hold" grpId="0" nodeType="withEffect">
                                  <p:stCondLst>
                                    <p:cond delay="1000"/>
                                  </p:stCondLst>
                                  <p:childTnLst>
                                    <p:set>
                                      <p:cBhvr>
                                        <p:cTn id="81" dur="1" fill="hold">
                                          <p:stCondLst>
                                            <p:cond delay="0"/>
                                          </p:stCondLst>
                                        </p:cTn>
                                        <p:tgtEl>
                                          <p:spTgt spid="11"/>
                                        </p:tgtEl>
                                        <p:attrNameLst>
                                          <p:attrName>style.visibility</p:attrName>
                                        </p:attrNameLst>
                                      </p:cBhvr>
                                      <p:to>
                                        <p:strVal val="visible"/>
                                      </p:to>
                                    </p:set>
                                  </p:childTnLst>
                                </p:cTn>
                              </p:par>
                              <p:par>
                                <p:cTn id="82" presetID="1" presetClass="entr" presetSubtype="0" fill="hold" nodeType="withEffect">
                                  <p:stCondLst>
                                    <p:cond delay="1100"/>
                                  </p:stCondLst>
                                  <p:childTnLst>
                                    <p:set>
                                      <p:cBhvr>
                                        <p:cTn id="83" dur="1" fill="hold">
                                          <p:stCondLst>
                                            <p:cond delay="0"/>
                                          </p:stCondLst>
                                        </p:cTn>
                                        <p:tgtEl>
                                          <p:spTgt spid="21"/>
                                        </p:tgtEl>
                                        <p:attrNameLst>
                                          <p:attrName>style.visibility</p:attrName>
                                        </p:attrNameLst>
                                      </p:cBhvr>
                                      <p:to>
                                        <p:strVal val="visible"/>
                                      </p:to>
                                    </p:set>
                                  </p:childTnLst>
                                </p:cTn>
                              </p:par>
                              <p:par>
                                <p:cTn id="84" presetID="1" presetClass="entr" presetSubtype="0" fill="hold" nodeType="withEffect">
                                  <p:stCondLst>
                                    <p:cond delay="1200"/>
                                  </p:stCondLst>
                                  <p:childTnLst>
                                    <p:set>
                                      <p:cBhvr>
                                        <p:cTn id="85" dur="1" fill="hold">
                                          <p:stCondLst>
                                            <p:cond delay="0"/>
                                          </p:stCondLst>
                                        </p:cTn>
                                        <p:tgtEl>
                                          <p:spTgt spid="24"/>
                                        </p:tgtEl>
                                        <p:attrNameLst>
                                          <p:attrName>style.visibility</p:attrName>
                                        </p:attrNameLst>
                                      </p:cBhvr>
                                      <p:to>
                                        <p:strVal val="visible"/>
                                      </p:to>
                                    </p:set>
                                  </p:childTnLst>
                                </p:cTn>
                              </p:par>
                              <p:par>
                                <p:cTn id="86" presetID="1" presetClass="entr" presetSubtype="0" fill="hold" nodeType="withEffect">
                                  <p:stCondLst>
                                    <p:cond delay="1300"/>
                                  </p:stCondLst>
                                  <p:childTnLst>
                                    <p:set>
                                      <p:cBhvr>
                                        <p:cTn id="87" dur="1" fill="hold">
                                          <p:stCondLst>
                                            <p:cond delay="0"/>
                                          </p:stCondLst>
                                        </p:cTn>
                                        <p:tgtEl>
                                          <p:spTgt spid="74"/>
                                        </p:tgtEl>
                                        <p:attrNameLst>
                                          <p:attrName>style.visibility</p:attrName>
                                        </p:attrNameLst>
                                      </p:cBhvr>
                                      <p:to>
                                        <p:strVal val="visible"/>
                                      </p:to>
                                    </p:set>
                                  </p:childTnLst>
                                </p:cTn>
                              </p:par>
                              <p:par>
                                <p:cTn id="88" presetID="1" presetClass="entr" presetSubtype="0" fill="hold" nodeType="withEffect">
                                  <p:stCondLst>
                                    <p:cond delay="1400"/>
                                  </p:stCondLst>
                                  <p:childTnLst>
                                    <p:set>
                                      <p:cBhvr>
                                        <p:cTn id="89" dur="1" fill="hold">
                                          <p:stCondLst>
                                            <p:cond delay="0"/>
                                          </p:stCondLst>
                                        </p:cTn>
                                        <p:tgtEl>
                                          <p:spTgt spid="70"/>
                                        </p:tgtEl>
                                        <p:attrNameLst>
                                          <p:attrName>style.visibility</p:attrName>
                                        </p:attrNameLst>
                                      </p:cBhvr>
                                      <p:to>
                                        <p:strVal val="visible"/>
                                      </p:to>
                                    </p:set>
                                  </p:childTnLst>
                                </p:cTn>
                              </p:par>
                              <p:par>
                                <p:cTn id="90" presetID="1" presetClass="entr" presetSubtype="0" fill="hold" nodeType="withEffect">
                                  <p:stCondLst>
                                    <p:cond delay="1500"/>
                                  </p:stCondLst>
                                  <p:childTnLst>
                                    <p:set>
                                      <p:cBhvr>
                                        <p:cTn id="91" dur="1" fill="hold">
                                          <p:stCondLst>
                                            <p:cond delay="0"/>
                                          </p:stCondLst>
                                        </p:cTn>
                                        <p:tgtEl>
                                          <p:spTgt spid="72"/>
                                        </p:tgtEl>
                                        <p:attrNameLst>
                                          <p:attrName>style.visibility</p:attrName>
                                        </p:attrNameLst>
                                      </p:cBhvr>
                                      <p:to>
                                        <p:strVal val="visible"/>
                                      </p:to>
                                    </p:set>
                                  </p:childTnLst>
                                </p:cTn>
                              </p:par>
                              <p:par>
                                <p:cTn id="92" presetID="1" presetClass="entr" presetSubtype="0" fill="hold" nodeType="withEffect">
                                  <p:stCondLst>
                                    <p:cond delay="1600"/>
                                  </p:stCondLst>
                                  <p:childTnLst>
                                    <p:set>
                                      <p:cBhvr>
                                        <p:cTn id="93"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2" grpId="0" animBg="1"/>
      <p:bldP spid="39" grpId="0"/>
      <p:bldP spid="52" grpId="0"/>
      <p:bldP spid="62" grpId="0"/>
      <p:bldP spid="67" grpId="0"/>
      <p:bldP spid="7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1" name="Rounded Rectangle 30">
            <a:extLst>
              <a:ext uri="{FF2B5EF4-FFF2-40B4-BE49-F238E27FC236}">
                <a16:creationId xmlns:a16="http://schemas.microsoft.com/office/drawing/2014/main" id="{1A75E615-2C48-1EA7-E1F0-159F8B5A7977}"/>
              </a:ext>
            </a:extLst>
          </p:cNvPr>
          <p:cNvSpPr/>
          <p:nvPr/>
        </p:nvSpPr>
        <p:spPr>
          <a:xfrm>
            <a:off x="1606104" y="887472"/>
            <a:ext cx="7984095"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200">
                <a:latin typeface="Flanders Art Sans Black" pitchFamily="2" charset="77"/>
              </a:rPr>
              <a:t>WAT</a:t>
            </a:r>
            <a:r>
              <a:rPr lang="en-BE" sz="4400" b="1" spc="-150">
                <a:latin typeface="Flanders Art Sans Black" pitchFamily="2" charset="77"/>
              </a:rPr>
              <a:t> IS ER HIERVOOR NODIG?</a:t>
            </a:r>
          </a:p>
        </p:txBody>
      </p:sp>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3"/>
          <a:stretch>
            <a:fillRect/>
          </a:stretch>
        </p:blipFill>
        <p:spPr>
          <a:xfrm>
            <a:off x="610242" y="-106169"/>
            <a:ext cx="995080" cy="997162"/>
          </a:xfrm>
          <a:prstGeom prst="rect">
            <a:avLst/>
          </a:prstGeom>
        </p:spPr>
      </p:pic>
      <p:sp>
        <p:nvSpPr>
          <p:cNvPr id="6" name="Rounded Rectangle 5">
            <a:extLst>
              <a:ext uri="{FF2B5EF4-FFF2-40B4-BE49-F238E27FC236}">
                <a16:creationId xmlns:a16="http://schemas.microsoft.com/office/drawing/2014/main" id="{E5069BFC-C673-8DC1-D2F8-6D26A7E606C7}"/>
              </a:ext>
            </a:extLst>
          </p:cNvPr>
          <p:cNvSpPr/>
          <p:nvPr/>
        </p:nvSpPr>
        <p:spPr>
          <a:xfrm>
            <a:off x="5737023" y="2107634"/>
            <a:ext cx="384356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a:latin typeface="Flanders Art Sans Black" pitchFamily="2" charset="77"/>
              </a:rPr>
              <a:t>FLEXIBILITEIT</a:t>
            </a:r>
          </a:p>
        </p:txBody>
      </p:sp>
      <p:pic>
        <p:nvPicPr>
          <p:cNvPr id="38" name="Picture 37" descr="A purple and black logo&#10;&#10;Description automatically generated">
            <a:extLst>
              <a:ext uri="{FF2B5EF4-FFF2-40B4-BE49-F238E27FC236}">
                <a16:creationId xmlns:a16="http://schemas.microsoft.com/office/drawing/2014/main" id="{F958E5F1-081E-F4E1-A8D9-AC4DC5CB1681}"/>
              </a:ext>
            </a:extLst>
          </p:cNvPr>
          <p:cNvPicPr>
            <a:picLocks noChangeAspect="1"/>
          </p:cNvPicPr>
          <p:nvPr/>
        </p:nvPicPr>
        <p:blipFill>
          <a:blip r:embed="rId4"/>
          <a:stretch>
            <a:fillRect/>
          </a:stretch>
        </p:blipFill>
        <p:spPr>
          <a:xfrm>
            <a:off x="9588395" y="887473"/>
            <a:ext cx="992782" cy="992782"/>
          </a:xfrm>
          <a:prstGeom prst="rect">
            <a:avLst/>
          </a:prstGeom>
        </p:spPr>
      </p:pic>
      <p:pic>
        <p:nvPicPr>
          <p:cNvPr id="40" name="Picture 39" descr="A black and blue chevron pattern&#10;&#10;Description automatically generated">
            <a:extLst>
              <a:ext uri="{FF2B5EF4-FFF2-40B4-BE49-F238E27FC236}">
                <a16:creationId xmlns:a16="http://schemas.microsoft.com/office/drawing/2014/main" id="{9850C039-0318-67CA-154D-146989C5D45C}"/>
              </a:ext>
            </a:extLst>
          </p:cNvPr>
          <p:cNvPicPr>
            <a:picLocks noChangeAspect="1"/>
          </p:cNvPicPr>
          <p:nvPr/>
        </p:nvPicPr>
        <p:blipFill>
          <a:blip r:embed="rId5"/>
          <a:stretch>
            <a:fillRect/>
          </a:stretch>
        </p:blipFill>
        <p:spPr>
          <a:xfrm rot="5400000">
            <a:off x="9581633" y="1871667"/>
            <a:ext cx="999544" cy="1001635"/>
          </a:xfrm>
          <a:prstGeom prst="rect">
            <a:avLst/>
          </a:prstGeom>
        </p:spPr>
      </p:pic>
      <p:pic>
        <p:nvPicPr>
          <p:cNvPr id="41" name="Picture 40" descr="A purple and black circle&#10;&#10;Description automatically generated">
            <a:extLst>
              <a:ext uri="{FF2B5EF4-FFF2-40B4-BE49-F238E27FC236}">
                <a16:creationId xmlns:a16="http://schemas.microsoft.com/office/drawing/2014/main" id="{E8B09EB7-F819-9DA2-441C-14875B2C0F19}"/>
              </a:ext>
            </a:extLst>
          </p:cNvPr>
          <p:cNvPicPr>
            <a:picLocks noChangeAspect="1"/>
          </p:cNvPicPr>
          <p:nvPr/>
        </p:nvPicPr>
        <p:blipFill>
          <a:blip r:embed="rId6"/>
          <a:stretch>
            <a:fillRect/>
          </a:stretch>
        </p:blipFill>
        <p:spPr>
          <a:xfrm rot="10800000">
            <a:off x="610242" y="887473"/>
            <a:ext cx="995080" cy="995080"/>
          </a:xfrm>
          <a:prstGeom prst="rect">
            <a:avLst/>
          </a:prstGeom>
        </p:spPr>
      </p:pic>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sp>
        <p:nvSpPr>
          <p:cNvPr id="5" name="Rounded Rectangle 4">
            <a:extLst>
              <a:ext uri="{FF2B5EF4-FFF2-40B4-BE49-F238E27FC236}">
                <a16:creationId xmlns:a16="http://schemas.microsoft.com/office/drawing/2014/main" id="{1D7FC2F4-D579-32CB-A89E-4337C4BF1FB9}"/>
              </a:ext>
            </a:extLst>
          </p:cNvPr>
          <p:cNvSpPr/>
          <p:nvPr/>
        </p:nvSpPr>
        <p:spPr>
          <a:xfrm>
            <a:off x="490286"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curriculum-organisatie</a:t>
            </a:r>
          </a:p>
        </p:txBody>
      </p:sp>
      <p:pic>
        <p:nvPicPr>
          <p:cNvPr id="7" name="Picture 6" descr="A black diamond on a blue background&#10;&#10;Description automatically generated">
            <a:extLst>
              <a:ext uri="{FF2B5EF4-FFF2-40B4-BE49-F238E27FC236}">
                <a16:creationId xmlns:a16="http://schemas.microsoft.com/office/drawing/2014/main" id="{D93C64DC-6B8D-8CDC-E30E-AB483EEE5145}"/>
              </a:ext>
            </a:extLst>
          </p:cNvPr>
          <p:cNvPicPr>
            <a:picLocks noChangeAspect="1"/>
          </p:cNvPicPr>
          <p:nvPr/>
        </p:nvPicPr>
        <p:blipFill>
          <a:blip r:embed="rId7"/>
          <a:stretch>
            <a:fillRect/>
          </a:stretch>
        </p:blipFill>
        <p:spPr>
          <a:xfrm>
            <a:off x="622164" y="3861070"/>
            <a:ext cx="917653" cy="919573"/>
          </a:xfrm>
          <a:prstGeom prst="rect">
            <a:avLst/>
          </a:prstGeom>
        </p:spPr>
      </p:pic>
      <p:pic>
        <p:nvPicPr>
          <p:cNvPr id="10" name="Picture 9" descr="A purple and black circle&#10;&#10;Description automatically generated">
            <a:extLst>
              <a:ext uri="{FF2B5EF4-FFF2-40B4-BE49-F238E27FC236}">
                <a16:creationId xmlns:a16="http://schemas.microsoft.com/office/drawing/2014/main" id="{8C721C80-847D-F334-ACE0-E587E540B9E8}"/>
              </a:ext>
            </a:extLst>
          </p:cNvPr>
          <p:cNvPicPr>
            <a:picLocks noChangeAspect="1"/>
          </p:cNvPicPr>
          <p:nvPr/>
        </p:nvPicPr>
        <p:blipFill>
          <a:blip r:embed="rId6"/>
          <a:stretch>
            <a:fillRect/>
          </a:stretch>
        </p:blipFill>
        <p:spPr>
          <a:xfrm rot="2700000">
            <a:off x="1336355" y="3059985"/>
            <a:ext cx="922879" cy="922879"/>
          </a:xfrm>
          <a:prstGeom prst="rect">
            <a:avLst/>
          </a:prstGeom>
        </p:spPr>
      </p:pic>
      <p:pic>
        <p:nvPicPr>
          <p:cNvPr id="11" name="Graphic 10">
            <a:extLst>
              <a:ext uri="{FF2B5EF4-FFF2-40B4-BE49-F238E27FC236}">
                <a16:creationId xmlns:a16="http://schemas.microsoft.com/office/drawing/2014/main" id="{929C5E18-E524-745A-EC4B-633008DA8899}"/>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r="48128" b="4454"/>
          <a:stretch/>
        </p:blipFill>
        <p:spPr>
          <a:xfrm>
            <a:off x="722905" y="3640761"/>
            <a:ext cx="529245" cy="974840"/>
          </a:xfrm>
          <a:prstGeom prst="rect">
            <a:avLst/>
          </a:prstGeom>
        </p:spPr>
      </p:pic>
      <p:pic>
        <p:nvPicPr>
          <p:cNvPr id="12" name="Graphic 11">
            <a:extLst>
              <a:ext uri="{FF2B5EF4-FFF2-40B4-BE49-F238E27FC236}">
                <a16:creationId xmlns:a16="http://schemas.microsoft.com/office/drawing/2014/main" id="{F32B5882-529C-199D-2E4D-964BD4B66B8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279403" y="3710851"/>
            <a:ext cx="1021225" cy="880366"/>
          </a:xfrm>
          <a:prstGeom prst="rect">
            <a:avLst/>
          </a:prstGeom>
        </p:spPr>
      </p:pic>
      <p:sp>
        <p:nvSpPr>
          <p:cNvPr id="13" name="Rounded Rectangle 12">
            <a:extLst>
              <a:ext uri="{FF2B5EF4-FFF2-40B4-BE49-F238E27FC236}">
                <a16:creationId xmlns:a16="http://schemas.microsoft.com/office/drawing/2014/main" id="{473B4660-0B3D-3655-CE22-AD45B47107A9}"/>
              </a:ext>
            </a:extLst>
          </p:cNvPr>
          <p:cNvSpPr/>
          <p:nvPr/>
        </p:nvSpPr>
        <p:spPr>
          <a:xfrm>
            <a:off x="5078109"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infrastructuur</a:t>
            </a:r>
          </a:p>
        </p:txBody>
      </p:sp>
      <p:pic>
        <p:nvPicPr>
          <p:cNvPr id="17" name="Picture 16" descr="A black and blue chevron pattern&#10;&#10;Description automatically generated">
            <a:extLst>
              <a:ext uri="{FF2B5EF4-FFF2-40B4-BE49-F238E27FC236}">
                <a16:creationId xmlns:a16="http://schemas.microsoft.com/office/drawing/2014/main" id="{6068A440-CBBC-AAF1-DC0B-F365413A10F6}"/>
              </a:ext>
            </a:extLst>
          </p:cNvPr>
          <p:cNvPicPr>
            <a:picLocks noChangeAspect="1"/>
          </p:cNvPicPr>
          <p:nvPr/>
        </p:nvPicPr>
        <p:blipFill>
          <a:blip r:embed="rId5"/>
          <a:stretch>
            <a:fillRect/>
          </a:stretch>
        </p:blipFill>
        <p:spPr>
          <a:xfrm rot="16200000">
            <a:off x="5359363" y="3647763"/>
            <a:ext cx="917654" cy="919574"/>
          </a:xfrm>
          <a:prstGeom prst="rect">
            <a:avLst/>
          </a:prstGeom>
        </p:spPr>
      </p:pic>
      <p:pic>
        <p:nvPicPr>
          <p:cNvPr id="19" name="Picture 18" descr="A purple and black circle&#10;&#10;Description automatically generated">
            <a:extLst>
              <a:ext uri="{FF2B5EF4-FFF2-40B4-BE49-F238E27FC236}">
                <a16:creationId xmlns:a16="http://schemas.microsoft.com/office/drawing/2014/main" id="{3694C315-C5C8-D099-BA4F-EBAE6F80FA62}"/>
              </a:ext>
            </a:extLst>
          </p:cNvPr>
          <p:cNvPicPr>
            <a:picLocks noChangeAspect="1"/>
          </p:cNvPicPr>
          <p:nvPr/>
        </p:nvPicPr>
        <p:blipFill>
          <a:blip r:embed="rId12"/>
          <a:stretch>
            <a:fillRect/>
          </a:stretch>
        </p:blipFill>
        <p:spPr>
          <a:xfrm rot="5400000">
            <a:off x="6032155" y="3996227"/>
            <a:ext cx="917654" cy="919574"/>
          </a:xfrm>
          <a:prstGeom prst="rect">
            <a:avLst/>
          </a:prstGeom>
        </p:spPr>
      </p:pic>
      <p:pic>
        <p:nvPicPr>
          <p:cNvPr id="21" name="Graphic 20">
            <a:extLst>
              <a:ext uri="{FF2B5EF4-FFF2-40B4-BE49-F238E27FC236}">
                <a16:creationId xmlns:a16="http://schemas.microsoft.com/office/drawing/2014/main" id="{6EC9A431-8F32-6F92-F4B4-3E366AEE8DA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88726" y="3223591"/>
            <a:ext cx="1416113" cy="1416113"/>
          </a:xfrm>
          <a:prstGeom prst="rect">
            <a:avLst/>
          </a:prstGeom>
        </p:spPr>
      </p:pic>
      <p:sp>
        <p:nvSpPr>
          <p:cNvPr id="23" name="Rounded Rectangle 22">
            <a:extLst>
              <a:ext uri="{FF2B5EF4-FFF2-40B4-BE49-F238E27FC236}">
                <a16:creationId xmlns:a16="http://schemas.microsoft.com/office/drawing/2014/main" id="{0D7F8838-6012-9A30-B667-2D0D20588F66}"/>
              </a:ext>
            </a:extLst>
          </p:cNvPr>
          <p:cNvSpPr/>
          <p:nvPr/>
        </p:nvSpPr>
        <p:spPr>
          <a:xfrm>
            <a:off x="2850851"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err="1">
                <a:solidFill>
                  <a:srgbClr val="522463"/>
                </a:solidFill>
                <a:latin typeface="Flanders Art Sans Medium" pitchFamily="2" charset="77"/>
              </a:rPr>
              <a:t>school-organisatie</a:t>
            </a:r>
            <a:endParaRPr lang="nl-NL" sz="2400">
              <a:solidFill>
                <a:srgbClr val="522463"/>
              </a:solidFill>
              <a:latin typeface="Flanders Art Sans Medium" pitchFamily="2" charset="77"/>
            </a:endParaRPr>
          </a:p>
        </p:txBody>
      </p:sp>
      <p:pic>
        <p:nvPicPr>
          <p:cNvPr id="39" name="Picture 38" descr="A black circle on a blue background&#10;&#10;Description automatically generated">
            <a:extLst>
              <a:ext uri="{FF2B5EF4-FFF2-40B4-BE49-F238E27FC236}">
                <a16:creationId xmlns:a16="http://schemas.microsoft.com/office/drawing/2014/main" id="{6CCAE525-67B8-379B-B6A4-382386BE2780}"/>
              </a:ext>
            </a:extLst>
          </p:cNvPr>
          <p:cNvPicPr>
            <a:picLocks noChangeAspect="1"/>
          </p:cNvPicPr>
          <p:nvPr/>
        </p:nvPicPr>
        <p:blipFill>
          <a:blip r:embed="rId3"/>
          <a:stretch>
            <a:fillRect/>
          </a:stretch>
        </p:blipFill>
        <p:spPr>
          <a:xfrm>
            <a:off x="3022061" y="3397814"/>
            <a:ext cx="921115" cy="923042"/>
          </a:xfrm>
          <a:prstGeom prst="rect">
            <a:avLst/>
          </a:prstGeom>
        </p:spPr>
      </p:pic>
      <p:pic>
        <p:nvPicPr>
          <p:cNvPr id="42" name="Picture 41" descr="A black and blue diamond pattern&#10;&#10;Description automatically generated">
            <a:extLst>
              <a:ext uri="{FF2B5EF4-FFF2-40B4-BE49-F238E27FC236}">
                <a16:creationId xmlns:a16="http://schemas.microsoft.com/office/drawing/2014/main" id="{41C97AF3-3786-1713-D56B-2CFC6A3E1B67}"/>
              </a:ext>
            </a:extLst>
          </p:cNvPr>
          <p:cNvPicPr>
            <a:picLocks noChangeAspect="1"/>
          </p:cNvPicPr>
          <p:nvPr/>
        </p:nvPicPr>
        <p:blipFill>
          <a:blip r:embed="rId15"/>
          <a:stretch>
            <a:fillRect/>
          </a:stretch>
        </p:blipFill>
        <p:spPr>
          <a:xfrm flipH="1">
            <a:off x="3693486" y="3920186"/>
            <a:ext cx="870581" cy="870581"/>
          </a:xfrm>
          <a:prstGeom prst="rect">
            <a:avLst/>
          </a:prstGeom>
        </p:spPr>
      </p:pic>
      <p:pic>
        <p:nvPicPr>
          <p:cNvPr id="43" name="Graphic 42">
            <a:extLst>
              <a:ext uri="{FF2B5EF4-FFF2-40B4-BE49-F238E27FC236}">
                <a16:creationId xmlns:a16="http://schemas.microsoft.com/office/drawing/2014/main" id="{D5438BF7-168E-81A7-DEB8-28AECCBAF53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224835" y="3733341"/>
            <a:ext cx="1436683" cy="676086"/>
          </a:xfrm>
          <a:prstGeom prst="rect">
            <a:avLst/>
          </a:prstGeom>
        </p:spPr>
      </p:pic>
      <p:pic>
        <p:nvPicPr>
          <p:cNvPr id="44" name="Graphic 43">
            <a:extLst>
              <a:ext uri="{FF2B5EF4-FFF2-40B4-BE49-F238E27FC236}">
                <a16:creationId xmlns:a16="http://schemas.microsoft.com/office/drawing/2014/main" id="{1DAB0111-993E-9859-81BD-62CF2149303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107977" y="4126757"/>
            <a:ext cx="592839" cy="721717"/>
          </a:xfrm>
          <a:prstGeom prst="rect">
            <a:avLst/>
          </a:prstGeom>
        </p:spPr>
      </p:pic>
      <p:sp>
        <p:nvSpPr>
          <p:cNvPr id="45" name="Rounded Rectangle 44">
            <a:extLst>
              <a:ext uri="{FF2B5EF4-FFF2-40B4-BE49-F238E27FC236}">
                <a16:creationId xmlns:a16="http://schemas.microsoft.com/office/drawing/2014/main" id="{FAB47BF6-443C-E3C8-9FE1-C33C5EE79116}"/>
              </a:ext>
            </a:extLst>
          </p:cNvPr>
          <p:cNvSpPr/>
          <p:nvPr/>
        </p:nvSpPr>
        <p:spPr>
          <a:xfrm>
            <a:off x="7434662"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err="1">
                <a:solidFill>
                  <a:srgbClr val="522463"/>
                </a:solidFill>
                <a:latin typeface="Flanders Art Sans Medium" pitchFamily="2" charset="77"/>
              </a:rPr>
              <a:t>arbeids-organisatie</a:t>
            </a:r>
            <a:endParaRPr lang="nl-NL" sz="2400">
              <a:solidFill>
                <a:srgbClr val="522463"/>
              </a:solidFill>
              <a:latin typeface="Flanders Art Sans Medium" pitchFamily="2" charset="77"/>
            </a:endParaRPr>
          </a:p>
        </p:txBody>
      </p:sp>
      <p:pic>
        <p:nvPicPr>
          <p:cNvPr id="47" name="Picture 46" descr="A blue and black circle&#10;&#10;Description automatically generated">
            <a:extLst>
              <a:ext uri="{FF2B5EF4-FFF2-40B4-BE49-F238E27FC236}">
                <a16:creationId xmlns:a16="http://schemas.microsoft.com/office/drawing/2014/main" id="{585A0C3C-A531-FA87-34E6-D7328901E2EF}"/>
              </a:ext>
            </a:extLst>
          </p:cNvPr>
          <p:cNvPicPr>
            <a:picLocks noChangeAspect="1"/>
          </p:cNvPicPr>
          <p:nvPr/>
        </p:nvPicPr>
        <p:blipFill>
          <a:blip r:embed="rId20"/>
          <a:stretch>
            <a:fillRect/>
          </a:stretch>
        </p:blipFill>
        <p:spPr>
          <a:xfrm rot="16200000">
            <a:off x="7850884" y="3413158"/>
            <a:ext cx="956498" cy="958499"/>
          </a:xfrm>
          <a:prstGeom prst="rect">
            <a:avLst/>
          </a:prstGeom>
        </p:spPr>
      </p:pic>
      <p:pic>
        <p:nvPicPr>
          <p:cNvPr id="48" name="Picture 47" descr="A purple and black logo&#10;&#10;Description automatically generated">
            <a:extLst>
              <a:ext uri="{FF2B5EF4-FFF2-40B4-BE49-F238E27FC236}">
                <a16:creationId xmlns:a16="http://schemas.microsoft.com/office/drawing/2014/main" id="{B368D80B-E764-D239-E943-5CDF5E6C9D7E}"/>
              </a:ext>
            </a:extLst>
          </p:cNvPr>
          <p:cNvPicPr>
            <a:picLocks noChangeAspect="1"/>
          </p:cNvPicPr>
          <p:nvPr/>
        </p:nvPicPr>
        <p:blipFill>
          <a:blip r:embed="rId4"/>
          <a:stretch>
            <a:fillRect/>
          </a:stretch>
        </p:blipFill>
        <p:spPr>
          <a:xfrm rot="10800000">
            <a:off x="8241624" y="3883048"/>
            <a:ext cx="773309" cy="773309"/>
          </a:xfrm>
          <a:prstGeom prst="rect">
            <a:avLst/>
          </a:prstGeom>
        </p:spPr>
      </p:pic>
      <p:pic>
        <p:nvPicPr>
          <p:cNvPr id="50" name="Graphic 49">
            <a:extLst>
              <a:ext uri="{FF2B5EF4-FFF2-40B4-BE49-F238E27FC236}">
                <a16:creationId xmlns:a16="http://schemas.microsoft.com/office/drawing/2014/main" id="{9BB0AFBE-693F-5709-8D6C-E34E164D177F}"/>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816632" y="3733341"/>
            <a:ext cx="322745" cy="610538"/>
          </a:xfrm>
          <a:prstGeom prst="rect">
            <a:avLst/>
          </a:prstGeom>
        </p:spPr>
      </p:pic>
      <p:pic>
        <p:nvPicPr>
          <p:cNvPr id="51" name="Graphic 50">
            <a:extLst>
              <a:ext uri="{FF2B5EF4-FFF2-40B4-BE49-F238E27FC236}">
                <a16:creationId xmlns:a16="http://schemas.microsoft.com/office/drawing/2014/main" id="{35EC8744-B8ED-51E9-A5D7-C717BFB485D1}"/>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099044" y="3803260"/>
            <a:ext cx="322745" cy="610538"/>
          </a:xfrm>
          <a:prstGeom prst="rect">
            <a:avLst/>
          </a:prstGeom>
        </p:spPr>
      </p:pic>
      <p:pic>
        <p:nvPicPr>
          <p:cNvPr id="52" name="Graphic 51">
            <a:extLst>
              <a:ext uri="{FF2B5EF4-FFF2-40B4-BE49-F238E27FC236}">
                <a16:creationId xmlns:a16="http://schemas.microsoft.com/office/drawing/2014/main" id="{673E1713-B860-6E7B-C2AD-B92AAA959D50}"/>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915113" y="3922040"/>
            <a:ext cx="322745" cy="610538"/>
          </a:xfrm>
          <a:prstGeom prst="rect">
            <a:avLst/>
          </a:prstGeom>
        </p:spPr>
      </p:pic>
      <p:pic>
        <p:nvPicPr>
          <p:cNvPr id="53" name="Graphic 52">
            <a:extLst>
              <a:ext uri="{FF2B5EF4-FFF2-40B4-BE49-F238E27FC236}">
                <a16:creationId xmlns:a16="http://schemas.microsoft.com/office/drawing/2014/main" id="{26A74B3D-5145-5B3C-1961-E1E355752D22}"/>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734286" y="4066388"/>
            <a:ext cx="322745" cy="610538"/>
          </a:xfrm>
          <a:prstGeom prst="rect">
            <a:avLst/>
          </a:prstGeom>
        </p:spPr>
      </p:pic>
      <p:pic>
        <p:nvPicPr>
          <p:cNvPr id="54" name="Graphic 53">
            <a:extLst>
              <a:ext uri="{FF2B5EF4-FFF2-40B4-BE49-F238E27FC236}">
                <a16:creationId xmlns:a16="http://schemas.microsoft.com/office/drawing/2014/main" id="{7052D8ED-FC5F-C068-60CF-E29F102A223E}"/>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886686" y="4218788"/>
            <a:ext cx="322745" cy="610538"/>
          </a:xfrm>
          <a:prstGeom prst="rect">
            <a:avLst/>
          </a:prstGeom>
        </p:spPr>
      </p:pic>
      <p:pic>
        <p:nvPicPr>
          <p:cNvPr id="55" name="Graphic 54">
            <a:extLst>
              <a:ext uri="{FF2B5EF4-FFF2-40B4-BE49-F238E27FC236}">
                <a16:creationId xmlns:a16="http://schemas.microsoft.com/office/drawing/2014/main" id="{6E2AEDE7-02C2-0CCE-8D5F-0A88D80E7929}"/>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13271" y="4285948"/>
            <a:ext cx="322745" cy="610538"/>
          </a:xfrm>
          <a:prstGeom prst="rect">
            <a:avLst/>
          </a:prstGeom>
        </p:spPr>
      </p:pic>
      <p:pic>
        <p:nvPicPr>
          <p:cNvPr id="56" name="Graphic 55">
            <a:extLst>
              <a:ext uri="{FF2B5EF4-FFF2-40B4-BE49-F238E27FC236}">
                <a16:creationId xmlns:a16="http://schemas.microsoft.com/office/drawing/2014/main" id="{0AB25CA6-FD0B-F909-6A09-6BF9939FC71D}"/>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55533" y="3355530"/>
            <a:ext cx="322745" cy="610538"/>
          </a:xfrm>
          <a:prstGeom prst="rect">
            <a:avLst/>
          </a:prstGeom>
        </p:spPr>
      </p:pic>
      <p:pic>
        <p:nvPicPr>
          <p:cNvPr id="57" name="Graphic 56">
            <a:extLst>
              <a:ext uri="{FF2B5EF4-FFF2-40B4-BE49-F238E27FC236}">
                <a16:creationId xmlns:a16="http://schemas.microsoft.com/office/drawing/2014/main" id="{8823736B-04E5-1BCC-0D0F-D20493D2F296}"/>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466907" y="3529152"/>
            <a:ext cx="322745" cy="610538"/>
          </a:xfrm>
          <a:prstGeom prst="rect">
            <a:avLst/>
          </a:prstGeom>
        </p:spPr>
      </p:pic>
      <p:sp>
        <p:nvSpPr>
          <p:cNvPr id="58" name="Freeform 57">
            <a:extLst>
              <a:ext uri="{FF2B5EF4-FFF2-40B4-BE49-F238E27FC236}">
                <a16:creationId xmlns:a16="http://schemas.microsoft.com/office/drawing/2014/main" id="{EE874D64-7B65-ADCC-4E7F-D00F05F825E2}"/>
              </a:ext>
            </a:extLst>
          </p:cNvPr>
          <p:cNvSpPr/>
          <p:nvPr/>
        </p:nvSpPr>
        <p:spPr>
          <a:xfrm>
            <a:off x="8133909" y="3507746"/>
            <a:ext cx="329609" cy="298713"/>
          </a:xfrm>
          <a:custGeom>
            <a:avLst/>
            <a:gdLst>
              <a:gd name="connsiteX0" fmla="*/ 0 w 329609"/>
              <a:gd name="connsiteY0" fmla="*/ 298713 h 298713"/>
              <a:gd name="connsiteX1" fmla="*/ 85061 w 329609"/>
              <a:gd name="connsiteY1" fmla="*/ 1002 h 298713"/>
              <a:gd name="connsiteX2" fmla="*/ 223284 w 329609"/>
              <a:gd name="connsiteY2" fmla="*/ 203020 h 298713"/>
              <a:gd name="connsiteX3" fmla="*/ 329609 w 329609"/>
              <a:gd name="connsiteY3" fmla="*/ 234918 h 298713"/>
            </a:gdLst>
            <a:ahLst/>
            <a:cxnLst>
              <a:cxn ang="0">
                <a:pos x="connsiteX0" y="connsiteY0"/>
              </a:cxn>
              <a:cxn ang="0">
                <a:pos x="connsiteX1" y="connsiteY1"/>
              </a:cxn>
              <a:cxn ang="0">
                <a:pos x="connsiteX2" y="connsiteY2"/>
              </a:cxn>
              <a:cxn ang="0">
                <a:pos x="connsiteX3" y="connsiteY3"/>
              </a:cxn>
            </a:cxnLst>
            <a:rect l="l" t="t" r="r" b="b"/>
            <a:pathLst>
              <a:path w="329609" h="298713">
                <a:moveTo>
                  <a:pt x="0" y="298713"/>
                </a:moveTo>
                <a:cubicBezTo>
                  <a:pt x="23923" y="157832"/>
                  <a:pt x="47847" y="16951"/>
                  <a:pt x="85061" y="1002"/>
                </a:cubicBezTo>
                <a:cubicBezTo>
                  <a:pt x="122275" y="-14947"/>
                  <a:pt x="182526" y="164034"/>
                  <a:pt x="223284" y="203020"/>
                </a:cubicBezTo>
                <a:cubicBezTo>
                  <a:pt x="264042" y="242006"/>
                  <a:pt x="296825" y="238462"/>
                  <a:pt x="329609" y="23491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Arc 58">
            <a:extLst>
              <a:ext uri="{FF2B5EF4-FFF2-40B4-BE49-F238E27FC236}">
                <a16:creationId xmlns:a16="http://schemas.microsoft.com/office/drawing/2014/main" id="{A4C6080D-BC1E-AB47-D781-3C314A96C28A}"/>
              </a:ext>
            </a:extLst>
          </p:cNvPr>
          <p:cNvSpPr/>
          <p:nvPr/>
        </p:nvSpPr>
        <p:spPr>
          <a:xfrm rot="1398316">
            <a:off x="8760044" y="3899914"/>
            <a:ext cx="448479" cy="448479"/>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1C00042C-382D-BD4F-FB40-92AD04FB1CF4}"/>
              </a:ext>
            </a:extLst>
          </p:cNvPr>
          <p:cNvSpPr/>
          <p:nvPr/>
        </p:nvSpPr>
        <p:spPr>
          <a:xfrm rot="20104422">
            <a:off x="8253234" y="4243872"/>
            <a:ext cx="448479" cy="448479"/>
          </a:xfrm>
          <a:prstGeom prst="arc">
            <a:avLst>
              <a:gd name="adj1" fmla="val 17441691"/>
              <a:gd name="adj2" fmla="val 0"/>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nvGrpSpPr>
          <p:cNvPr id="66" name="Group 65">
            <a:extLst>
              <a:ext uri="{FF2B5EF4-FFF2-40B4-BE49-F238E27FC236}">
                <a16:creationId xmlns:a16="http://schemas.microsoft.com/office/drawing/2014/main" id="{D52511B1-CAE1-3BE5-1A06-BAAC46A936AB}"/>
              </a:ext>
            </a:extLst>
          </p:cNvPr>
          <p:cNvGrpSpPr/>
          <p:nvPr/>
        </p:nvGrpSpPr>
        <p:grpSpPr>
          <a:xfrm>
            <a:off x="9783928" y="3119373"/>
            <a:ext cx="1745307" cy="3504705"/>
            <a:chOff x="9783928" y="3119373"/>
            <a:chExt cx="1745307" cy="3504705"/>
          </a:xfrm>
        </p:grpSpPr>
        <p:sp>
          <p:nvSpPr>
            <p:cNvPr id="62" name="Rounded Rectangle 61">
              <a:extLst>
                <a:ext uri="{FF2B5EF4-FFF2-40B4-BE49-F238E27FC236}">
                  <a16:creationId xmlns:a16="http://schemas.microsoft.com/office/drawing/2014/main" id="{13137008-0943-0953-305F-724294ACED6C}"/>
                </a:ext>
              </a:extLst>
            </p:cNvPr>
            <p:cNvSpPr/>
            <p:nvPr/>
          </p:nvSpPr>
          <p:spPr>
            <a:xfrm>
              <a:off x="9788054" y="3119373"/>
              <a:ext cx="1741181" cy="3504705"/>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2BCC4B8F-57C8-1BCA-EB46-37558B8B3CAE}"/>
                </a:ext>
              </a:extLst>
            </p:cNvPr>
            <p:cNvSpPr/>
            <p:nvPr/>
          </p:nvSpPr>
          <p:spPr>
            <a:xfrm>
              <a:off x="9783928" y="3254768"/>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91BA6DD3-458B-9272-73BB-E30E3F7DC579}"/>
                </a:ext>
              </a:extLst>
            </p:cNvPr>
            <p:cNvSpPr/>
            <p:nvPr/>
          </p:nvSpPr>
          <p:spPr>
            <a:xfrm>
              <a:off x="9900892" y="4055716"/>
              <a:ext cx="1557277" cy="2419506"/>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100">
                  <a:solidFill>
                    <a:schemeClr val="tx1">
                      <a:lumMod val="75000"/>
                      <a:lumOff val="25000"/>
                    </a:schemeClr>
                  </a:solidFill>
                  <a:latin typeface="Flanders Art Sans Medium" pitchFamily="2" charset="77"/>
                  <a:hlinkClick r:id="rId23"/>
                </a:rPr>
                <a:t>GO! atheneum Herzele </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4"/>
                </a:rPr>
                <a:t>GO! </a:t>
              </a:r>
              <a:r>
                <a:rPr lang="nl-NL" sz="1100" err="1">
                  <a:solidFill>
                    <a:schemeClr val="tx1">
                      <a:lumMod val="75000"/>
                      <a:lumOff val="25000"/>
                    </a:schemeClr>
                  </a:solidFill>
                  <a:latin typeface="Flanders Art Sans Medium" pitchFamily="2" charset="77"/>
                  <a:hlinkClick r:id="rId24"/>
                </a:rPr>
                <a:t>stamina</a:t>
              </a:r>
              <a:r>
                <a:rPr lang="nl-NL" sz="1100">
                  <a:solidFill>
                    <a:schemeClr val="tx1">
                      <a:lumMod val="75000"/>
                      <a:lumOff val="25000"/>
                    </a:schemeClr>
                  </a:solidFill>
                  <a:latin typeface="Flanders Art Sans Medium" pitchFamily="2" charset="77"/>
                  <a:hlinkClick r:id="rId24"/>
                </a:rPr>
                <a:t> Brugge</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5"/>
                </a:rPr>
                <a:t>GO! campus FLX</a:t>
              </a:r>
              <a:br>
                <a:rPr lang="nl-NL" sz="1100">
                  <a:solidFill>
                    <a:schemeClr val="tx1">
                      <a:lumMod val="75000"/>
                      <a:lumOff val="25000"/>
                    </a:schemeClr>
                  </a:solidFill>
                  <a:latin typeface="Flanders Art Sans Medium" pitchFamily="2" charset="77"/>
                  <a:hlinkClick r:id="rId25"/>
                </a:rPr>
              </a:br>
              <a:r>
                <a:rPr lang="nl-NL" sz="1100">
                  <a:solidFill>
                    <a:schemeClr val="tx1">
                      <a:lumMod val="75000"/>
                      <a:lumOff val="25000"/>
                    </a:schemeClr>
                  </a:solidFill>
                  <a:latin typeface="Flanders Art Sans Medium" pitchFamily="2" charset="77"/>
                  <a:hlinkClick r:id="rId25"/>
                </a:rPr>
                <a:t>Leopoldsburg</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6"/>
                </a:rPr>
                <a:t>GO! basisschool</a:t>
              </a:r>
              <a:br>
                <a:rPr lang="nl-NL" sz="1100">
                  <a:solidFill>
                    <a:schemeClr val="tx1">
                      <a:lumMod val="75000"/>
                      <a:lumOff val="25000"/>
                    </a:schemeClr>
                  </a:solidFill>
                  <a:latin typeface="Flanders Art Sans Medium" pitchFamily="2" charset="77"/>
                  <a:hlinkClick r:id="rId26"/>
                </a:rPr>
              </a:br>
              <a:r>
                <a:rPr lang="nl-NL" sz="1100">
                  <a:solidFill>
                    <a:schemeClr val="tx1">
                      <a:lumMod val="75000"/>
                      <a:lumOff val="25000"/>
                    </a:schemeClr>
                  </a:solidFill>
                  <a:latin typeface="Flanders Art Sans Medium" pitchFamily="2" charset="77"/>
                  <a:hlinkClick r:id="rId26"/>
                </a:rPr>
                <a:t>Klim-Op Vilvoorde</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7"/>
                </a:rPr>
                <a:t>GO! basisschool</a:t>
              </a:r>
              <a:br>
                <a:rPr lang="nl-NL" sz="1100">
                  <a:solidFill>
                    <a:schemeClr val="tx1">
                      <a:lumMod val="75000"/>
                      <a:lumOff val="25000"/>
                    </a:schemeClr>
                  </a:solidFill>
                  <a:latin typeface="Flanders Art Sans Medium" pitchFamily="2" charset="77"/>
                  <a:hlinkClick r:id="rId27"/>
                </a:rPr>
              </a:br>
              <a:r>
                <a:rPr lang="nl-NL" sz="1100">
                  <a:solidFill>
                    <a:schemeClr val="tx1">
                      <a:lumMod val="75000"/>
                      <a:lumOff val="25000"/>
                    </a:schemeClr>
                  </a:solidFill>
                  <a:latin typeface="Flanders Art Sans Medium" pitchFamily="2" charset="77"/>
                  <a:hlinkClick r:id="rId27"/>
                </a:rPr>
                <a:t>De Tandem Eeklo</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8"/>
                </a:rPr>
                <a:t>GO! basisschool De Duizendpootrakkers Opwijk</a:t>
              </a:r>
              <a:r>
                <a:rPr lang="nl-NL" sz="1100">
                  <a:solidFill>
                    <a:schemeClr val="tx1">
                      <a:lumMod val="75000"/>
                      <a:lumOff val="25000"/>
                    </a:schemeClr>
                  </a:solidFill>
                  <a:latin typeface="Flanders Art Sans Medium" pitchFamily="2" charset="77"/>
                </a:rPr>
                <a:t>    </a:t>
              </a:r>
            </a:p>
          </p:txBody>
        </p:sp>
        <p:cxnSp>
          <p:nvCxnSpPr>
            <p:cNvPr id="65" name="Straight Connector 64">
              <a:extLst>
                <a:ext uri="{FF2B5EF4-FFF2-40B4-BE49-F238E27FC236}">
                  <a16:creationId xmlns:a16="http://schemas.microsoft.com/office/drawing/2014/main" id="{1AF156AD-1984-F944-74A5-1712C26C0906}"/>
                </a:ext>
              </a:extLst>
            </p:cNvPr>
            <p:cNvCxnSpPr/>
            <p:nvPr/>
          </p:nvCxnSpPr>
          <p:spPr>
            <a:xfrm>
              <a:off x="10552917" y="3915972"/>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31918817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41"/>
                                        </p:tgtEl>
                                        <p:attrNameLst>
                                          <p:attrName>style.visibility</p:attrName>
                                        </p:attrNameLst>
                                      </p:cBhvr>
                                      <p:to>
                                        <p:strVal val="visible"/>
                                      </p:to>
                                    </p:set>
                                  </p:childTnLst>
                                </p:cTn>
                              </p:par>
                              <p:par>
                                <p:cTn id="7" presetID="1" presetClass="entr" presetSubtype="0" fill="hold" grpId="0" nodeType="withEffect">
                                  <p:stCondLst>
                                    <p:cond delay="20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38"/>
                                        </p:tgtEl>
                                        <p:attrNameLst>
                                          <p:attrName>style.visibility</p:attrName>
                                        </p:attrNameLst>
                                      </p:cBhvr>
                                      <p:to>
                                        <p:strVal val="visible"/>
                                      </p:to>
                                    </p:set>
                                  </p:childTnLst>
                                </p:cTn>
                              </p:par>
                            </p:childTnLst>
                          </p:cTn>
                        </p:par>
                        <p:par>
                          <p:cTn id="11" fill="hold">
                            <p:stCondLst>
                              <p:cond delay="300"/>
                            </p:stCondLst>
                            <p:childTnLst>
                              <p:par>
                                <p:cTn id="12" presetID="1" presetClass="entr" presetSubtype="0"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childTnLst>
                                </p:cTn>
                              </p:par>
                              <p:par>
                                <p:cTn id="14" presetID="1" presetClass="entr" presetSubtype="0" fill="hold" grpId="0" nodeType="withEffect">
                                  <p:stCondLst>
                                    <p:cond delay="100"/>
                                  </p:stCondLst>
                                  <p:childTnLst>
                                    <p:set>
                                      <p:cBhvr>
                                        <p:cTn id="15" dur="1" fill="hold">
                                          <p:stCondLst>
                                            <p:cond delay="0"/>
                                          </p:stCondLst>
                                        </p:cTn>
                                        <p:tgtEl>
                                          <p:spTgt spid="6"/>
                                        </p:tgtEl>
                                        <p:attrNameLst>
                                          <p:attrName>style.visibility</p:attrName>
                                        </p:attrNameLst>
                                      </p:cBhvr>
                                      <p:to>
                                        <p:strVal val="visible"/>
                                      </p:to>
                                    </p:set>
                                  </p:childTnLst>
                                </p:cTn>
                              </p:par>
                            </p:childTnLst>
                          </p:cTn>
                        </p:par>
                        <p:par>
                          <p:cTn id="16" fill="hold">
                            <p:stCondLst>
                              <p:cond delay="400"/>
                            </p:stCondLst>
                            <p:childTnLst>
                              <p:par>
                                <p:cTn id="17" presetID="2" presetClass="entr" presetSubtype="4" accel="50000" decel="5000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400" fill="hold"/>
                                        <p:tgtEl>
                                          <p:spTgt spid="7"/>
                                        </p:tgtEl>
                                        <p:attrNameLst>
                                          <p:attrName>ppt_x</p:attrName>
                                        </p:attrNameLst>
                                      </p:cBhvr>
                                      <p:tavLst>
                                        <p:tav tm="0">
                                          <p:val>
                                            <p:strVal val="#ppt_x"/>
                                          </p:val>
                                        </p:tav>
                                        <p:tav tm="100000">
                                          <p:val>
                                            <p:strVal val="#ppt_x"/>
                                          </p:val>
                                        </p:tav>
                                      </p:tavLst>
                                    </p:anim>
                                    <p:anim calcmode="lin" valueType="num">
                                      <p:cBhvr additive="base">
                                        <p:cTn id="20" dur="4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1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400" fill="hold"/>
                                        <p:tgtEl>
                                          <p:spTgt spid="11"/>
                                        </p:tgtEl>
                                        <p:attrNameLst>
                                          <p:attrName>ppt_x</p:attrName>
                                        </p:attrNameLst>
                                      </p:cBhvr>
                                      <p:tavLst>
                                        <p:tav tm="0">
                                          <p:val>
                                            <p:strVal val="#ppt_x"/>
                                          </p:val>
                                        </p:tav>
                                        <p:tav tm="100000">
                                          <p:val>
                                            <p:strVal val="#ppt_x"/>
                                          </p:val>
                                        </p:tav>
                                      </p:tavLst>
                                    </p:anim>
                                    <p:anim calcmode="lin" valueType="num">
                                      <p:cBhvr additive="base">
                                        <p:cTn id="24" dur="4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2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400" fill="hold"/>
                                        <p:tgtEl>
                                          <p:spTgt spid="10"/>
                                        </p:tgtEl>
                                        <p:attrNameLst>
                                          <p:attrName>ppt_x</p:attrName>
                                        </p:attrNameLst>
                                      </p:cBhvr>
                                      <p:tavLst>
                                        <p:tav tm="0">
                                          <p:val>
                                            <p:strVal val="#ppt_x"/>
                                          </p:val>
                                        </p:tav>
                                        <p:tav tm="100000">
                                          <p:val>
                                            <p:strVal val="#ppt_x"/>
                                          </p:val>
                                        </p:tav>
                                      </p:tavLst>
                                    </p:anim>
                                    <p:anim calcmode="lin" valueType="num">
                                      <p:cBhvr additive="base">
                                        <p:cTn id="28" dur="4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 fill="hold"/>
                                        <p:tgtEl>
                                          <p:spTgt spid="12"/>
                                        </p:tgtEl>
                                        <p:attrNameLst>
                                          <p:attrName>ppt_x</p:attrName>
                                        </p:attrNameLst>
                                      </p:cBhvr>
                                      <p:tavLst>
                                        <p:tav tm="0">
                                          <p:val>
                                            <p:strVal val="#ppt_x"/>
                                          </p:val>
                                        </p:tav>
                                        <p:tav tm="100000">
                                          <p:val>
                                            <p:strVal val="#ppt_x"/>
                                          </p:val>
                                        </p:tav>
                                      </p:tavLst>
                                    </p:anim>
                                    <p:anim calcmode="lin" valueType="num">
                                      <p:cBhvr additive="base">
                                        <p:cTn id="32" dur="400" fill="hold"/>
                                        <p:tgtEl>
                                          <p:spTgt spid="12"/>
                                        </p:tgtEl>
                                        <p:attrNameLst>
                                          <p:attrName>ppt_y</p:attrName>
                                        </p:attrNameLst>
                                      </p:cBhvr>
                                      <p:tavLst>
                                        <p:tav tm="0">
                                          <p:val>
                                            <p:strVal val="1+#ppt_h/2"/>
                                          </p:val>
                                        </p:tav>
                                        <p:tav tm="100000">
                                          <p:val>
                                            <p:strVal val="#ppt_y"/>
                                          </p:val>
                                        </p:tav>
                                      </p:tavLst>
                                    </p:anim>
                                  </p:childTnLst>
                                </p:cTn>
                              </p:par>
                              <p:par>
                                <p:cTn id="33" presetID="8" presetClass="emph" presetSubtype="0" accel="50000" decel="50000" fill="hold" nodeType="withEffect">
                                  <p:stCondLst>
                                    <p:cond delay="200"/>
                                  </p:stCondLst>
                                  <p:childTnLst>
                                    <p:animRot by="5400000">
                                      <p:cBhvr>
                                        <p:cTn id="34" dur="500" fill="hold"/>
                                        <p:tgtEl>
                                          <p:spTgt spid="7"/>
                                        </p:tgtEl>
                                        <p:attrNameLst>
                                          <p:attrName>r</p:attrName>
                                        </p:attrNameLst>
                                      </p:cBhvr>
                                    </p:animRot>
                                  </p:childTnLst>
                                </p:cTn>
                              </p:par>
                              <p:par>
                                <p:cTn id="35" presetID="8" presetClass="emph" presetSubtype="0" accel="50000" decel="50000" fill="hold" nodeType="withEffect">
                                  <p:stCondLst>
                                    <p:cond delay="300"/>
                                  </p:stCondLst>
                                  <p:childTnLst>
                                    <p:animRot by="-5400000">
                                      <p:cBhvr>
                                        <p:cTn id="36" dur="500" fill="hold"/>
                                        <p:tgtEl>
                                          <p:spTgt spid="10"/>
                                        </p:tgtEl>
                                        <p:attrNameLst>
                                          <p:attrName>r</p:attrName>
                                        </p:attrNameLst>
                                      </p:cBhvr>
                                    </p:animRot>
                                  </p:childTnLst>
                                </p:cTn>
                              </p:par>
                              <p:par>
                                <p:cTn id="37" presetID="2" presetClass="entr" presetSubtype="4" accel="50000" decel="50000" fill="hold" nodeType="withEffect">
                                  <p:stCondLst>
                                    <p:cond delay="40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400" fill="hold"/>
                                        <p:tgtEl>
                                          <p:spTgt spid="39"/>
                                        </p:tgtEl>
                                        <p:attrNameLst>
                                          <p:attrName>ppt_x</p:attrName>
                                        </p:attrNameLst>
                                      </p:cBhvr>
                                      <p:tavLst>
                                        <p:tav tm="0">
                                          <p:val>
                                            <p:strVal val="#ppt_x"/>
                                          </p:val>
                                        </p:tav>
                                        <p:tav tm="100000">
                                          <p:val>
                                            <p:strVal val="#ppt_x"/>
                                          </p:val>
                                        </p:tav>
                                      </p:tavLst>
                                    </p:anim>
                                    <p:anim calcmode="lin" valueType="num">
                                      <p:cBhvr additive="base">
                                        <p:cTn id="40" dur="400" fill="hold"/>
                                        <p:tgtEl>
                                          <p:spTgt spid="39"/>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50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400" fill="hold"/>
                                        <p:tgtEl>
                                          <p:spTgt spid="44"/>
                                        </p:tgtEl>
                                        <p:attrNameLst>
                                          <p:attrName>ppt_x</p:attrName>
                                        </p:attrNameLst>
                                      </p:cBhvr>
                                      <p:tavLst>
                                        <p:tav tm="0">
                                          <p:val>
                                            <p:strVal val="#ppt_x"/>
                                          </p:val>
                                        </p:tav>
                                        <p:tav tm="100000">
                                          <p:val>
                                            <p:strVal val="#ppt_x"/>
                                          </p:val>
                                        </p:tav>
                                      </p:tavLst>
                                    </p:anim>
                                    <p:anim calcmode="lin" valueType="num">
                                      <p:cBhvr additive="base">
                                        <p:cTn id="44" dur="400" fill="hold"/>
                                        <p:tgtEl>
                                          <p:spTgt spid="44"/>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600"/>
                                  </p:stCondLst>
                                  <p:childTnLst>
                                    <p:set>
                                      <p:cBhvr>
                                        <p:cTn id="46" dur="1" fill="hold">
                                          <p:stCondLst>
                                            <p:cond delay="0"/>
                                          </p:stCondLst>
                                        </p:cTn>
                                        <p:tgtEl>
                                          <p:spTgt spid="43"/>
                                        </p:tgtEl>
                                        <p:attrNameLst>
                                          <p:attrName>style.visibility</p:attrName>
                                        </p:attrNameLst>
                                      </p:cBhvr>
                                      <p:to>
                                        <p:strVal val="visible"/>
                                      </p:to>
                                    </p:set>
                                    <p:anim calcmode="lin" valueType="num">
                                      <p:cBhvr additive="base">
                                        <p:cTn id="47" dur="400" fill="hold"/>
                                        <p:tgtEl>
                                          <p:spTgt spid="43"/>
                                        </p:tgtEl>
                                        <p:attrNameLst>
                                          <p:attrName>ppt_x</p:attrName>
                                        </p:attrNameLst>
                                      </p:cBhvr>
                                      <p:tavLst>
                                        <p:tav tm="0">
                                          <p:val>
                                            <p:strVal val="#ppt_x"/>
                                          </p:val>
                                        </p:tav>
                                        <p:tav tm="100000">
                                          <p:val>
                                            <p:strVal val="#ppt_x"/>
                                          </p:val>
                                        </p:tav>
                                      </p:tavLst>
                                    </p:anim>
                                    <p:anim calcmode="lin" valueType="num">
                                      <p:cBhvr additive="base">
                                        <p:cTn id="48" dur="400" fill="hold"/>
                                        <p:tgtEl>
                                          <p:spTgt spid="43"/>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70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 fill="hold"/>
                                        <p:tgtEl>
                                          <p:spTgt spid="42"/>
                                        </p:tgtEl>
                                        <p:attrNameLst>
                                          <p:attrName>ppt_x</p:attrName>
                                        </p:attrNameLst>
                                      </p:cBhvr>
                                      <p:tavLst>
                                        <p:tav tm="0">
                                          <p:val>
                                            <p:strVal val="#ppt_x"/>
                                          </p:val>
                                        </p:tav>
                                        <p:tav tm="100000">
                                          <p:val>
                                            <p:strVal val="#ppt_x"/>
                                          </p:val>
                                        </p:tav>
                                      </p:tavLst>
                                    </p:anim>
                                    <p:anim calcmode="lin" valueType="num">
                                      <p:cBhvr additive="base">
                                        <p:cTn id="52" dur="400" fill="hold"/>
                                        <p:tgtEl>
                                          <p:spTgt spid="42"/>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700"/>
                                  </p:stCondLst>
                                  <p:childTnLst>
                                    <p:animRot by="5400000">
                                      <p:cBhvr>
                                        <p:cTn id="54" dur="500" fill="hold"/>
                                        <p:tgtEl>
                                          <p:spTgt spid="39"/>
                                        </p:tgtEl>
                                        <p:attrNameLst>
                                          <p:attrName>r</p:attrName>
                                        </p:attrNameLst>
                                      </p:cBhvr>
                                    </p:animRot>
                                  </p:childTnLst>
                                </p:cTn>
                              </p:par>
                              <p:par>
                                <p:cTn id="55" presetID="8" presetClass="emph" presetSubtype="0" accel="50000" decel="50000" fill="hold" nodeType="withEffect">
                                  <p:stCondLst>
                                    <p:cond delay="800"/>
                                  </p:stCondLst>
                                  <p:childTnLst>
                                    <p:animRot by="5400000">
                                      <p:cBhvr>
                                        <p:cTn id="56" dur="500" fill="hold"/>
                                        <p:tgtEl>
                                          <p:spTgt spid="42"/>
                                        </p:tgtEl>
                                        <p:attrNameLst>
                                          <p:attrName>r</p:attrName>
                                        </p:attrNameLst>
                                      </p:cBhvr>
                                    </p:animRot>
                                  </p:childTnLst>
                                </p:cTn>
                              </p:par>
                              <p:par>
                                <p:cTn id="57" presetID="2" presetClass="entr" presetSubtype="4" accel="50000" decel="50000" fill="hold" nodeType="withEffect">
                                  <p:stCondLst>
                                    <p:cond delay="70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par>
                                <p:cTn id="61" presetID="2" presetClass="entr" presetSubtype="4" accel="50000" decel="50000" fill="hold" nodeType="withEffect">
                                  <p:stCondLst>
                                    <p:cond delay="8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par>
                                <p:cTn id="65" presetID="2" presetClass="entr" presetSubtype="4" accel="50000" decel="50000" fill="hold" nodeType="withEffect">
                                  <p:stCondLst>
                                    <p:cond delay="90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8" presetClass="emph" presetSubtype="0" accel="50000" decel="50000" fill="hold" nodeType="withEffect">
                                  <p:stCondLst>
                                    <p:cond delay="900"/>
                                  </p:stCondLst>
                                  <p:childTnLst>
                                    <p:animRot by="5400000">
                                      <p:cBhvr>
                                        <p:cTn id="70" dur="500" fill="hold"/>
                                        <p:tgtEl>
                                          <p:spTgt spid="17"/>
                                        </p:tgtEl>
                                        <p:attrNameLst>
                                          <p:attrName>r</p:attrName>
                                        </p:attrNameLst>
                                      </p:cBhvr>
                                    </p:animRot>
                                  </p:childTnLst>
                                </p:cTn>
                              </p:par>
                              <p:par>
                                <p:cTn id="71" presetID="8" presetClass="emph" presetSubtype="0" accel="50000" decel="50000" fill="hold" nodeType="withEffect">
                                  <p:stCondLst>
                                    <p:cond delay="1000"/>
                                  </p:stCondLst>
                                  <p:childTnLst>
                                    <p:animRot by="-5400000">
                                      <p:cBhvr>
                                        <p:cTn id="72" dur="500" fill="hold"/>
                                        <p:tgtEl>
                                          <p:spTgt spid="19"/>
                                        </p:tgtEl>
                                        <p:attrNameLst>
                                          <p:attrName>r</p:attrName>
                                        </p:attrNameLst>
                                      </p:cBhvr>
                                    </p:animRot>
                                  </p:childTnLst>
                                </p:cTn>
                              </p:par>
                              <p:par>
                                <p:cTn id="73" presetID="2" presetClass="entr" presetSubtype="4" accel="50000" decel="50000" fill="hold" nodeType="withEffect">
                                  <p:stCondLst>
                                    <p:cond delay="90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400" fill="hold"/>
                                        <p:tgtEl>
                                          <p:spTgt spid="50"/>
                                        </p:tgtEl>
                                        <p:attrNameLst>
                                          <p:attrName>ppt_x</p:attrName>
                                        </p:attrNameLst>
                                      </p:cBhvr>
                                      <p:tavLst>
                                        <p:tav tm="0">
                                          <p:val>
                                            <p:strVal val="#ppt_x"/>
                                          </p:val>
                                        </p:tav>
                                        <p:tav tm="100000">
                                          <p:val>
                                            <p:strVal val="#ppt_x"/>
                                          </p:val>
                                        </p:tav>
                                      </p:tavLst>
                                    </p:anim>
                                    <p:anim calcmode="lin" valueType="num">
                                      <p:cBhvr additive="base">
                                        <p:cTn id="76" dur="400" fill="hold"/>
                                        <p:tgtEl>
                                          <p:spTgt spid="50"/>
                                        </p:tgtEl>
                                        <p:attrNameLst>
                                          <p:attrName>ppt_y</p:attrName>
                                        </p:attrNameLst>
                                      </p:cBhvr>
                                      <p:tavLst>
                                        <p:tav tm="0">
                                          <p:val>
                                            <p:strVal val="1+#ppt_h/2"/>
                                          </p:val>
                                        </p:tav>
                                        <p:tav tm="100000">
                                          <p:val>
                                            <p:strVal val="#ppt_y"/>
                                          </p:val>
                                        </p:tav>
                                      </p:tavLst>
                                    </p:anim>
                                  </p:childTnLst>
                                </p:cTn>
                              </p:par>
                              <p:par>
                                <p:cTn id="77" presetID="2" presetClass="entr" presetSubtype="4" accel="50000" decel="50000" fill="hold" nodeType="withEffect">
                                  <p:stCondLst>
                                    <p:cond delay="1000"/>
                                  </p:stCondLst>
                                  <p:childTnLst>
                                    <p:set>
                                      <p:cBhvr>
                                        <p:cTn id="78" dur="1" fill="hold">
                                          <p:stCondLst>
                                            <p:cond delay="0"/>
                                          </p:stCondLst>
                                        </p:cTn>
                                        <p:tgtEl>
                                          <p:spTgt spid="52"/>
                                        </p:tgtEl>
                                        <p:attrNameLst>
                                          <p:attrName>style.visibility</p:attrName>
                                        </p:attrNameLst>
                                      </p:cBhvr>
                                      <p:to>
                                        <p:strVal val="visible"/>
                                      </p:to>
                                    </p:set>
                                    <p:anim calcmode="lin" valueType="num">
                                      <p:cBhvr additive="base">
                                        <p:cTn id="79" dur="400" fill="hold"/>
                                        <p:tgtEl>
                                          <p:spTgt spid="52"/>
                                        </p:tgtEl>
                                        <p:attrNameLst>
                                          <p:attrName>ppt_x</p:attrName>
                                        </p:attrNameLst>
                                      </p:cBhvr>
                                      <p:tavLst>
                                        <p:tav tm="0">
                                          <p:val>
                                            <p:strVal val="#ppt_x"/>
                                          </p:val>
                                        </p:tav>
                                        <p:tav tm="100000">
                                          <p:val>
                                            <p:strVal val="#ppt_x"/>
                                          </p:val>
                                        </p:tav>
                                      </p:tavLst>
                                    </p:anim>
                                    <p:anim calcmode="lin" valueType="num">
                                      <p:cBhvr additive="base">
                                        <p:cTn id="80" dur="400" fill="hold"/>
                                        <p:tgtEl>
                                          <p:spTgt spid="52"/>
                                        </p:tgtEl>
                                        <p:attrNameLst>
                                          <p:attrName>ppt_y</p:attrName>
                                        </p:attrNameLst>
                                      </p:cBhvr>
                                      <p:tavLst>
                                        <p:tav tm="0">
                                          <p:val>
                                            <p:strVal val="1+#ppt_h/2"/>
                                          </p:val>
                                        </p:tav>
                                        <p:tav tm="100000">
                                          <p:val>
                                            <p:strVal val="#ppt_y"/>
                                          </p:val>
                                        </p:tav>
                                      </p:tavLst>
                                    </p:anim>
                                  </p:childTnLst>
                                </p:cTn>
                              </p:par>
                              <p:par>
                                <p:cTn id="81" presetID="2" presetClass="entr" presetSubtype="4" accel="50000" decel="50000" fill="hold" nodeType="withEffect">
                                  <p:stCondLst>
                                    <p:cond delay="1100"/>
                                  </p:stCondLst>
                                  <p:childTnLst>
                                    <p:set>
                                      <p:cBhvr>
                                        <p:cTn id="82" dur="1" fill="hold">
                                          <p:stCondLst>
                                            <p:cond delay="0"/>
                                          </p:stCondLst>
                                        </p:cTn>
                                        <p:tgtEl>
                                          <p:spTgt spid="51"/>
                                        </p:tgtEl>
                                        <p:attrNameLst>
                                          <p:attrName>style.visibility</p:attrName>
                                        </p:attrNameLst>
                                      </p:cBhvr>
                                      <p:to>
                                        <p:strVal val="visible"/>
                                      </p:to>
                                    </p:set>
                                    <p:anim calcmode="lin" valueType="num">
                                      <p:cBhvr additive="base">
                                        <p:cTn id="83" dur="400" fill="hold"/>
                                        <p:tgtEl>
                                          <p:spTgt spid="51"/>
                                        </p:tgtEl>
                                        <p:attrNameLst>
                                          <p:attrName>ppt_x</p:attrName>
                                        </p:attrNameLst>
                                      </p:cBhvr>
                                      <p:tavLst>
                                        <p:tav tm="0">
                                          <p:val>
                                            <p:strVal val="#ppt_x"/>
                                          </p:val>
                                        </p:tav>
                                        <p:tav tm="100000">
                                          <p:val>
                                            <p:strVal val="#ppt_x"/>
                                          </p:val>
                                        </p:tav>
                                      </p:tavLst>
                                    </p:anim>
                                    <p:anim calcmode="lin" valueType="num">
                                      <p:cBhvr additive="base">
                                        <p:cTn id="84" dur="400" fill="hold"/>
                                        <p:tgtEl>
                                          <p:spTgt spid="51"/>
                                        </p:tgtEl>
                                        <p:attrNameLst>
                                          <p:attrName>ppt_y</p:attrName>
                                        </p:attrNameLst>
                                      </p:cBhvr>
                                      <p:tavLst>
                                        <p:tav tm="0">
                                          <p:val>
                                            <p:strVal val="1+#ppt_h/2"/>
                                          </p:val>
                                        </p:tav>
                                        <p:tav tm="100000">
                                          <p:val>
                                            <p:strVal val="#ppt_y"/>
                                          </p:val>
                                        </p:tav>
                                      </p:tavLst>
                                    </p:anim>
                                  </p:childTnLst>
                                </p:cTn>
                              </p:par>
                              <p:par>
                                <p:cTn id="85" presetID="2" presetClass="entr" presetSubtype="4" accel="50000" decel="50000" fill="hold" grpId="0" nodeType="withEffect">
                                  <p:stCondLst>
                                    <p:cond delay="120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400" fill="hold"/>
                                        <p:tgtEl>
                                          <p:spTgt spid="58"/>
                                        </p:tgtEl>
                                        <p:attrNameLst>
                                          <p:attrName>ppt_x</p:attrName>
                                        </p:attrNameLst>
                                      </p:cBhvr>
                                      <p:tavLst>
                                        <p:tav tm="0">
                                          <p:val>
                                            <p:strVal val="#ppt_x"/>
                                          </p:val>
                                        </p:tav>
                                        <p:tav tm="100000">
                                          <p:val>
                                            <p:strVal val="#ppt_x"/>
                                          </p:val>
                                        </p:tav>
                                      </p:tavLst>
                                    </p:anim>
                                    <p:anim calcmode="lin" valueType="num">
                                      <p:cBhvr additive="base">
                                        <p:cTn id="88" dur="400" fill="hold"/>
                                        <p:tgtEl>
                                          <p:spTgt spid="58"/>
                                        </p:tgtEl>
                                        <p:attrNameLst>
                                          <p:attrName>ppt_y</p:attrName>
                                        </p:attrNameLst>
                                      </p:cBhvr>
                                      <p:tavLst>
                                        <p:tav tm="0">
                                          <p:val>
                                            <p:strVal val="1+#ppt_h/2"/>
                                          </p:val>
                                        </p:tav>
                                        <p:tav tm="100000">
                                          <p:val>
                                            <p:strVal val="#ppt_y"/>
                                          </p:val>
                                        </p:tav>
                                      </p:tavLst>
                                    </p:anim>
                                  </p:childTnLst>
                                </p:cTn>
                              </p:par>
                              <p:par>
                                <p:cTn id="89" presetID="2" presetClass="entr" presetSubtype="4" accel="50000" decel="50000" fill="hold" nodeType="withEffect">
                                  <p:stCondLst>
                                    <p:cond delay="1300"/>
                                  </p:stCondLst>
                                  <p:childTnLst>
                                    <p:set>
                                      <p:cBhvr>
                                        <p:cTn id="90" dur="1" fill="hold">
                                          <p:stCondLst>
                                            <p:cond delay="0"/>
                                          </p:stCondLst>
                                        </p:cTn>
                                        <p:tgtEl>
                                          <p:spTgt spid="47"/>
                                        </p:tgtEl>
                                        <p:attrNameLst>
                                          <p:attrName>style.visibility</p:attrName>
                                        </p:attrNameLst>
                                      </p:cBhvr>
                                      <p:to>
                                        <p:strVal val="visible"/>
                                      </p:to>
                                    </p:set>
                                    <p:anim calcmode="lin" valueType="num">
                                      <p:cBhvr additive="base">
                                        <p:cTn id="91" dur="400" fill="hold"/>
                                        <p:tgtEl>
                                          <p:spTgt spid="47"/>
                                        </p:tgtEl>
                                        <p:attrNameLst>
                                          <p:attrName>ppt_x</p:attrName>
                                        </p:attrNameLst>
                                      </p:cBhvr>
                                      <p:tavLst>
                                        <p:tav tm="0">
                                          <p:val>
                                            <p:strVal val="#ppt_x"/>
                                          </p:val>
                                        </p:tav>
                                        <p:tav tm="100000">
                                          <p:val>
                                            <p:strVal val="#ppt_x"/>
                                          </p:val>
                                        </p:tav>
                                      </p:tavLst>
                                    </p:anim>
                                    <p:anim calcmode="lin" valueType="num">
                                      <p:cBhvr additive="base">
                                        <p:cTn id="92" dur="400" fill="hold"/>
                                        <p:tgtEl>
                                          <p:spTgt spid="47"/>
                                        </p:tgtEl>
                                        <p:attrNameLst>
                                          <p:attrName>ppt_y</p:attrName>
                                        </p:attrNameLst>
                                      </p:cBhvr>
                                      <p:tavLst>
                                        <p:tav tm="0">
                                          <p:val>
                                            <p:strVal val="1+#ppt_h/2"/>
                                          </p:val>
                                        </p:tav>
                                        <p:tav tm="100000">
                                          <p:val>
                                            <p:strVal val="#ppt_y"/>
                                          </p:val>
                                        </p:tav>
                                      </p:tavLst>
                                    </p:anim>
                                  </p:childTnLst>
                                </p:cTn>
                              </p:par>
                              <p:par>
                                <p:cTn id="93" presetID="2" presetClass="entr" presetSubtype="4" accel="50000" decel="50000" fill="hold" nodeType="withEffect">
                                  <p:stCondLst>
                                    <p:cond delay="1300"/>
                                  </p:stCondLst>
                                  <p:childTnLst>
                                    <p:set>
                                      <p:cBhvr>
                                        <p:cTn id="94" dur="1" fill="hold">
                                          <p:stCondLst>
                                            <p:cond delay="0"/>
                                          </p:stCondLst>
                                        </p:cTn>
                                        <p:tgtEl>
                                          <p:spTgt spid="56"/>
                                        </p:tgtEl>
                                        <p:attrNameLst>
                                          <p:attrName>style.visibility</p:attrName>
                                        </p:attrNameLst>
                                      </p:cBhvr>
                                      <p:to>
                                        <p:strVal val="visible"/>
                                      </p:to>
                                    </p:set>
                                    <p:anim calcmode="lin" valueType="num">
                                      <p:cBhvr additive="base">
                                        <p:cTn id="95" dur="400" fill="hold"/>
                                        <p:tgtEl>
                                          <p:spTgt spid="56"/>
                                        </p:tgtEl>
                                        <p:attrNameLst>
                                          <p:attrName>ppt_x</p:attrName>
                                        </p:attrNameLst>
                                      </p:cBhvr>
                                      <p:tavLst>
                                        <p:tav tm="0">
                                          <p:val>
                                            <p:strVal val="#ppt_x"/>
                                          </p:val>
                                        </p:tav>
                                        <p:tav tm="100000">
                                          <p:val>
                                            <p:strVal val="#ppt_x"/>
                                          </p:val>
                                        </p:tav>
                                      </p:tavLst>
                                    </p:anim>
                                    <p:anim calcmode="lin" valueType="num">
                                      <p:cBhvr additive="base">
                                        <p:cTn id="96" dur="400" fill="hold"/>
                                        <p:tgtEl>
                                          <p:spTgt spid="56"/>
                                        </p:tgtEl>
                                        <p:attrNameLst>
                                          <p:attrName>ppt_y</p:attrName>
                                        </p:attrNameLst>
                                      </p:cBhvr>
                                      <p:tavLst>
                                        <p:tav tm="0">
                                          <p:val>
                                            <p:strVal val="1+#ppt_h/2"/>
                                          </p:val>
                                        </p:tav>
                                        <p:tav tm="100000">
                                          <p:val>
                                            <p:strVal val="#ppt_y"/>
                                          </p:val>
                                        </p:tav>
                                      </p:tavLst>
                                    </p:anim>
                                  </p:childTnLst>
                                </p:cTn>
                              </p:par>
                              <p:par>
                                <p:cTn id="97" presetID="2" presetClass="entr" presetSubtype="4" accel="50000" decel="50000" fill="hold" nodeType="withEffect">
                                  <p:stCondLst>
                                    <p:cond delay="1400"/>
                                  </p:stCondLst>
                                  <p:childTnLst>
                                    <p:set>
                                      <p:cBhvr>
                                        <p:cTn id="98" dur="1" fill="hold">
                                          <p:stCondLst>
                                            <p:cond delay="0"/>
                                          </p:stCondLst>
                                        </p:cTn>
                                        <p:tgtEl>
                                          <p:spTgt spid="57"/>
                                        </p:tgtEl>
                                        <p:attrNameLst>
                                          <p:attrName>style.visibility</p:attrName>
                                        </p:attrNameLst>
                                      </p:cBhvr>
                                      <p:to>
                                        <p:strVal val="visible"/>
                                      </p:to>
                                    </p:set>
                                    <p:anim calcmode="lin" valueType="num">
                                      <p:cBhvr additive="base">
                                        <p:cTn id="99" dur="400" fill="hold"/>
                                        <p:tgtEl>
                                          <p:spTgt spid="57"/>
                                        </p:tgtEl>
                                        <p:attrNameLst>
                                          <p:attrName>ppt_x</p:attrName>
                                        </p:attrNameLst>
                                      </p:cBhvr>
                                      <p:tavLst>
                                        <p:tav tm="0">
                                          <p:val>
                                            <p:strVal val="#ppt_x"/>
                                          </p:val>
                                        </p:tav>
                                        <p:tav tm="100000">
                                          <p:val>
                                            <p:strVal val="#ppt_x"/>
                                          </p:val>
                                        </p:tav>
                                      </p:tavLst>
                                    </p:anim>
                                    <p:anim calcmode="lin" valueType="num">
                                      <p:cBhvr additive="base">
                                        <p:cTn id="100" dur="400" fill="hold"/>
                                        <p:tgtEl>
                                          <p:spTgt spid="57"/>
                                        </p:tgtEl>
                                        <p:attrNameLst>
                                          <p:attrName>ppt_y</p:attrName>
                                        </p:attrNameLst>
                                      </p:cBhvr>
                                      <p:tavLst>
                                        <p:tav tm="0">
                                          <p:val>
                                            <p:strVal val="1+#ppt_h/2"/>
                                          </p:val>
                                        </p:tav>
                                        <p:tav tm="100000">
                                          <p:val>
                                            <p:strVal val="#ppt_y"/>
                                          </p:val>
                                        </p:tav>
                                      </p:tavLst>
                                    </p:anim>
                                  </p:childTnLst>
                                </p:cTn>
                              </p:par>
                              <p:par>
                                <p:cTn id="101" presetID="2" presetClass="entr" presetSubtype="4" accel="50000" decel="50000" fill="hold" nodeType="withEffect">
                                  <p:stCondLst>
                                    <p:cond delay="1400"/>
                                  </p:stCondLst>
                                  <p:childTnLst>
                                    <p:set>
                                      <p:cBhvr>
                                        <p:cTn id="102" dur="1" fill="hold">
                                          <p:stCondLst>
                                            <p:cond delay="0"/>
                                          </p:stCondLst>
                                        </p:cTn>
                                        <p:tgtEl>
                                          <p:spTgt spid="48"/>
                                        </p:tgtEl>
                                        <p:attrNameLst>
                                          <p:attrName>style.visibility</p:attrName>
                                        </p:attrNameLst>
                                      </p:cBhvr>
                                      <p:to>
                                        <p:strVal val="visible"/>
                                      </p:to>
                                    </p:set>
                                    <p:anim calcmode="lin" valueType="num">
                                      <p:cBhvr additive="base">
                                        <p:cTn id="103" dur="400" fill="hold"/>
                                        <p:tgtEl>
                                          <p:spTgt spid="48"/>
                                        </p:tgtEl>
                                        <p:attrNameLst>
                                          <p:attrName>ppt_x</p:attrName>
                                        </p:attrNameLst>
                                      </p:cBhvr>
                                      <p:tavLst>
                                        <p:tav tm="0">
                                          <p:val>
                                            <p:strVal val="#ppt_x"/>
                                          </p:val>
                                        </p:tav>
                                        <p:tav tm="100000">
                                          <p:val>
                                            <p:strVal val="#ppt_x"/>
                                          </p:val>
                                        </p:tav>
                                      </p:tavLst>
                                    </p:anim>
                                    <p:anim calcmode="lin" valueType="num">
                                      <p:cBhvr additive="base">
                                        <p:cTn id="104" dur="400" fill="hold"/>
                                        <p:tgtEl>
                                          <p:spTgt spid="48"/>
                                        </p:tgtEl>
                                        <p:attrNameLst>
                                          <p:attrName>ppt_y</p:attrName>
                                        </p:attrNameLst>
                                      </p:cBhvr>
                                      <p:tavLst>
                                        <p:tav tm="0">
                                          <p:val>
                                            <p:strVal val="1+#ppt_h/2"/>
                                          </p:val>
                                        </p:tav>
                                        <p:tav tm="100000">
                                          <p:val>
                                            <p:strVal val="#ppt_y"/>
                                          </p:val>
                                        </p:tav>
                                      </p:tavLst>
                                    </p:anim>
                                  </p:childTnLst>
                                </p:cTn>
                              </p:par>
                              <p:par>
                                <p:cTn id="105" presetID="2" presetClass="entr" presetSubtype="4" accel="50000" decel="50000" fill="hold" grpId="0" nodeType="withEffect">
                                  <p:stCondLst>
                                    <p:cond delay="1500"/>
                                  </p:stCondLst>
                                  <p:childTnLst>
                                    <p:set>
                                      <p:cBhvr>
                                        <p:cTn id="106" dur="1" fill="hold">
                                          <p:stCondLst>
                                            <p:cond delay="0"/>
                                          </p:stCondLst>
                                        </p:cTn>
                                        <p:tgtEl>
                                          <p:spTgt spid="59"/>
                                        </p:tgtEl>
                                        <p:attrNameLst>
                                          <p:attrName>style.visibility</p:attrName>
                                        </p:attrNameLst>
                                      </p:cBhvr>
                                      <p:to>
                                        <p:strVal val="visible"/>
                                      </p:to>
                                    </p:set>
                                    <p:anim calcmode="lin" valueType="num">
                                      <p:cBhvr additive="base">
                                        <p:cTn id="107" dur="400" fill="hold"/>
                                        <p:tgtEl>
                                          <p:spTgt spid="59"/>
                                        </p:tgtEl>
                                        <p:attrNameLst>
                                          <p:attrName>ppt_x</p:attrName>
                                        </p:attrNameLst>
                                      </p:cBhvr>
                                      <p:tavLst>
                                        <p:tav tm="0">
                                          <p:val>
                                            <p:strVal val="#ppt_x"/>
                                          </p:val>
                                        </p:tav>
                                        <p:tav tm="100000">
                                          <p:val>
                                            <p:strVal val="#ppt_x"/>
                                          </p:val>
                                        </p:tav>
                                      </p:tavLst>
                                    </p:anim>
                                    <p:anim calcmode="lin" valueType="num">
                                      <p:cBhvr additive="base">
                                        <p:cTn id="108" dur="400" fill="hold"/>
                                        <p:tgtEl>
                                          <p:spTgt spid="59"/>
                                        </p:tgtEl>
                                        <p:attrNameLst>
                                          <p:attrName>ppt_y</p:attrName>
                                        </p:attrNameLst>
                                      </p:cBhvr>
                                      <p:tavLst>
                                        <p:tav tm="0">
                                          <p:val>
                                            <p:strVal val="1+#ppt_h/2"/>
                                          </p:val>
                                        </p:tav>
                                        <p:tav tm="100000">
                                          <p:val>
                                            <p:strVal val="#ppt_y"/>
                                          </p:val>
                                        </p:tav>
                                      </p:tavLst>
                                    </p:anim>
                                  </p:childTnLst>
                                </p:cTn>
                              </p:par>
                              <p:par>
                                <p:cTn id="109" presetID="2" presetClass="entr" presetSubtype="4" accel="50000" decel="50000" fill="hold" nodeType="withEffect">
                                  <p:stCondLst>
                                    <p:cond delay="1500"/>
                                  </p:stCondLst>
                                  <p:childTnLst>
                                    <p:set>
                                      <p:cBhvr>
                                        <p:cTn id="110" dur="1" fill="hold">
                                          <p:stCondLst>
                                            <p:cond delay="0"/>
                                          </p:stCondLst>
                                        </p:cTn>
                                        <p:tgtEl>
                                          <p:spTgt spid="54"/>
                                        </p:tgtEl>
                                        <p:attrNameLst>
                                          <p:attrName>style.visibility</p:attrName>
                                        </p:attrNameLst>
                                      </p:cBhvr>
                                      <p:to>
                                        <p:strVal val="visible"/>
                                      </p:to>
                                    </p:set>
                                    <p:anim calcmode="lin" valueType="num">
                                      <p:cBhvr additive="base">
                                        <p:cTn id="111" dur="400" fill="hold"/>
                                        <p:tgtEl>
                                          <p:spTgt spid="54"/>
                                        </p:tgtEl>
                                        <p:attrNameLst>
                                          <p:attrName>ppt_x</p:attrName>
                                        </p:attrNameLst>
                                      </p:cBhvr>
                                      <p:tavLst>
                                        <p:tav tm="0">
                                          <p:val>
                                            <p:strVal val="#ppt_x"/>
                                          </p:val>
                                        </p:tav>
                                        <p:tav tm="100000">
                                          <p:val>
                                            <p:strVal val="#ppt_x"/>
                                          </p:val>
                                        </p:tav>
                                      </p:tavLst>
                                    </p:anim>
                                    <p:anim calcmode="lin" valueType="num">
                                      <p:cBhvr additive="base">
                                        <p:cTn id="112" dur="400" fill="hold"/>
                                        <p:tgtEl>
                                          <p:spTgt spid="54"/>
                                        </p:tgtEl>
                                        <p:attrNameLst>
                                          <p:attrName>ppt_y</p:attrName>
                                        </p:attrNameLst>
                                      </p:cBhvr>
                                      <p:tavLst>
                                        <p:tav tm="0">
                                          <p:val>
                                            <p:strVal val="1+#ppt_h/2"/>
                                          </p:val>
                                        </p:tav>
                                        <p:tav tm="100000">
                                          <p:val>
                                            <p:strVal val="#ppt_y"/>
                                          </p:val>
                                        </p:tav>
                                      </p:tavLst>
                                    </p:anim>
                                  </p:childTnLst>
                                </p:cTn>
                              </p:par>
                              <p:par>
                                <p:cTn id="113" presetID="2" presetClass="entr" presetSubtype="4" accel="50000" decel="50000" fill="hold" nodeType="withEffect">
                                  <p:stCondLst>
                                    <p:cond delay="1600"/>
                                  </p:stCondLst>
                                  <p:childTnLst>
                                    <p:set>
                                      <p:cBhvr>
                                        <p:cTn id="114" dur="1" fill="hold">
                                          <p:stCondLst>
                                            <p:cond delay="0"/>
                                          </p:stCondLst>
                                        </p:cTn>
                                        <p:tgtEl>
                                          <p:spTgt spid="55"/>
                                        </p:tgtEl>
                                        <p:attrNameLst>
                                          <p:attrName>style.visibility</p:attrName>
                                        </p:attrNameLst>
                                      </p:cBhvr>
                                      <p:to>
                                        <p:strVal val="visible"/>
                                      </p:to>
                                    </p:set>
                                    <p:anim calcmode="lin" valueType="num">
                                      <p:cBhvr additive="base">
                                        <p:cTn id="115" dur="400" fill="hold"/>
                                        <p:tgtEl>
                                          <p:spTgt spid="55"/>
                                        </p:tgtEl>
                                        <p:attrNameLst>
                                          <p:attrName>ppt_x</p:attrName>
                                        </p:attrNameLst>
                                      </p:cBhvr>
                                      <p:tavLst>
                                        <p:tav tm="0">
                                          <p:val>
                                            <p:strVal val="#ppt_x"/>
                                          </p:val>
                                        </p:tav>
                                        <p:tav tm="100000">
                                          <p:val>
                                            <p:strVal val="#ppt_x"/>
                                          </p:val>
                                        </p:tav>
                                      </p:tavLst>
                                    </p:anim>
                                    <p:anim calcmode="lin" valueType="num">
                                      <p:cBhvr additive="base">
                                        <p:cTn id="116" dur="400" fill="hold"/>
                                        <p:tgtEl>
                                          <p:spTgt spid="55"/>
                                        </p:tgtEl>
                                        <p:attrNameLst>
                                          <p:attrName>ppt_y</p:attrName>
                                        </p:attrNameLst>
                                      </p:cBhvr>
                                      <p:tavLst>
                                        <p:tav tm="0">
                                          <p:val>
                                            <p:strVal val="1+#ppt_h/2"/>
                                          </p:val>
                                        </p:tav>
                                        <p:tav tm="100000">
                                          <p:val>
                                            <p:strVal val="#ppt_y"/>
                                          </p:val>
                                        </p:tav>
                                      </p:tavLst>
                                    </p:anim>
                                  </p:childTnLst>
                                </p:cTn>
                              </p:par>
                              <p:par>
                                <p:cTn id="117" presetID="2" presetClass="entr" presetSubtype="4" accel="50000" decel="50000" fill="hold" grpId="0" nodeType="withEffect">
                                  <p:stCondLst>
                                    <p:cond delay="160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400" fill="hold"/>
                                        <p:tgtEl>
                                          <p:spTgt spid="60"/>
                                        </p:tgtEl>
                                        <p:attrNameLst>
                                          <p:attrName>ppt_x</p:attrName>
                                        </p:attrNameLst>
                                      </p:cBhvr>
                                      <p:tavLst>
                                        <p:tav tm="0">
                                          <p:val>
                                            <p:strVal val="#ppt_x"/>
                                          </p:val>
                                        </p:tav>
                                        <p:tav tm="100000">
                                          <p:val>
                                            <p:strVal val="#ppt_x"/>
                                          </p:val>
                                        </p:tav>
                                      </p:tavLst>
                                    </p:anim>
                                    <p:anim calcmode="lin" valueType="num">
                                      <p:cBhvr additive="base">
                                        <p:cTn id="120" dur="400" fill="hold"/>
                                        <p:tgtEl>
                                          <p:spTgt spid="60"/>
                                        </p:tgtEl>
                                        <p:attrNameLst>
                                          <p:attrName>ppt_y</p:attrName>
                                        </p:attrNameLst>
                                      </p:cBhvr>
                                      <p:tavLst>
                                        <p:tav tm="0">
                                          <p:val>
                                            <p:strVal val="1+#ppt_h/2"/>
                                          </p:val>
                                        </p:tav>
                                        <p:tav tm="100000">
                                          <p:val>
                                            <p:strVal val="#ppt_y"/>
                                          </p:val>
                                        </p:tav>
                                      </p:tavLst>
                                    </p:anim>
                                  </p:childTnLst>
                                </p:cTn>
                              </p:par>
                              <p:par>
                                <p:cTn id="121" presetID="2" presetClass="entr" presetSubtype="4" accel="50000" decel="50000" fill="hold" nodeType="withEffect">
                                  <p:stCondLst>
                                    <p:cond delay="1700"/>
                                  </p:stCondLst>
                                  <p:childTnLst>
                                    <p:set>
                                      <p:cBhvr>
                                        <p:cTn id="122" dur="1" fill="hold">
                                          <p:stCondLst>
                                            <p:cond delay="0"/>
                                          </p:stCondLst>
                                        </p:cTn>
                                        <p:tgtEl>
                                          <p:spTgt spid="48"/>
                                        </p:tgtEl>
                                        <p:attrNameLst>
                                          <p:attrName>style.visibility</p:attrName>
                                        </p:attrNameLst>
                                      </p:cBhvr>
                                      <p:to>
                                        <p:strVal val="visible"/>
                                      </p:to>
                                    </p:set>
                                    <p:anim calcmode="lin" valueType="num">
                                      <p:cBhvr additive="base">
                                        <p:cTn id="123" dur="400" fill="hold"/>
                                        <p:tgtEl>
                                          <p:spTgt spid="48"/>
                                        </p:tgtEl>
                                        <p:attrNameLst>
                                          <p:attrName>ppt_x</p:attrName>
                                        </p:attrNameLst>
                                      </p:cBhvr>
                                      <p:tavLst>
                                        <p:tav tm="0">
                                          <p:val>
                                            <p:strVal val="#ppt_x"/>
                                          </p:val>
                                        </p:tav>
                                        <p:tav tm="100000">
                                          <p:val>
                                            <p:strVal val="#ppt_x"/>
                                          </p:val>
                                        </p:tav>
                                      </p:tavLst>
                                    </p:anim>
                                    <p:anim calcmode="lin" valueType="num">
                                      <p:cBhvr additive="base">
                                        <p:cTn id="124" dur="400" fill="hold"/>
                                        <p:tgtEl>
                                          <p:spTgt spid="48"/>
                                        </p:tgtEl>
                                        <p:attrNameLst>
                                          <p:attrName>ppt_y</p:attrName>
                                        </p:attrNameLst>
                                      </p:cBhvr>
                                      <p:tavLst>
                                        <p:tav tm="0">
                                          <p:val>
                                            <p:strVal val="1+#ppt_h/2"/>
                                          </p:val>
                                        </p:tav>
                                        <p:tav tm="100000">
                                          <p:val>
                                            <p:strVal val="#ppt_y"/>
                                          </p:val>
                                        </p:tav>
                                      </p:tavLst>
                                    </p:anim>
                                  </p:childTnLst>
                                </p:cTn>
                              </p:par>
                              <p:par>
                                <p:cTn id="125" presetID="2" presetClass="entr" presetSubtype="4" accel="50000" decel="50000" fill="hold" nodeType="withEffect">
                                  <p:stCondLst>
                                    <p:cond delay="1700"/>
                                  </p:stCondLst>
                                  <p:childTnLst>
                                    <p:set>
                                      <p:cBhvr>
                                        <p:cTn id="126" dur="1" fill="hold">
                                          <p:stCondLst>
                                            <p:cond delay="0"/>
                                          </p:stCondLst>
                                        </p:cTn>
                                        <p:tgtEl>
                                          <p:spTgt spid="53"/>
                                        </p:tgtEl>
                                        <p:attrNameLst>
                                          <p:attrName>style.visibility</p:attrName>
                                        </p:attrNameLst>
                                      </p:cBhvr>
                                      <p:to>
                                        <p:strVal val="visible"/>
                                      </p:to>
                                    </p:set>
                                    <p:anim calcmode="lin" valueType="num">
                                      <p:cBhvr additive="base">
                                        <p:cTn id="127" dur="500" fill="hold"/>
                                        <p:tgtEl>
                                          <p:spTgt spid="53"/>
                                        </p:tgtEl>
                                        <p:attrNameLst>
                                          <p:attrName>ppt_x</p:attrName>
                                        </p:attrNameLst>
                                      </p:cBhvr>
                                      <p:tavLst>
                                        <p:tav tm="0">
                                          <p:val>
                                            <p:strVal val="#ppt_x"/>
                                          </p:val>
                                        </p:tav>
                                        <p:tav tm="100000">
                                          <p:val>
                                            <p:strVal val="#ppt_x"/>
                                          </p:val>
                                        </p:tav>
                                      </p:tavLst>
                                    </p:anim>
                                    <p:anim calcmode="lin" valueType="num">
                                      <p:cBhvr additive="base">
                                        <p:cTn id="128" dur="500" fill="hold"/>
                                        <p:tgtEl>
                                          <p:spTgt spid="53"/>
                                        </p:tgtEl>
                                        <p:attrNameLst>
                                          <p:attrName>ppt_y</p:attrName>
                                        </p:attrNameLst>
                                      </p:cBhvr>
                                      <p:tavLst>
                                        <p:tav tm="0">
                                          <p:val>
                                            <p:strVal val="1+#ppt_h/2"/>
                                          </p:val>
                                        </p:tav>
                                        <p:tav tm="100000">
                                          <p:val>
                                            <p:strVal val="#ppt_y"/>
                                          </p:val>
                                        </p:tav>
                                      </p:tavLst>
                                    </p:anim>
                                  </p:childTnLst>
                                </p:cTn>
                              </p:par>
                              <p:par>
                                <p:cTn id="129" presetID="8" presetClass="emph" presetSubtype="0" accel="50000" decel="50000" fill="hold" nodeType="withEffect">
                                  <p:stCondLst>
                                    <p:cond delay="1700"/>
                                  </p:stCondLst>
                                  <p:childTnLst>
                                    <p:animRot by="5400000">
                                      <p:cBhvr>
                                        <p:cTn id="130" dur="500" fill="hold"/>
                                        <p:tgtEl>
                                          <p:spTgt spid="47"/>
                                        </p:tgtEl>
                                        <p:attrNameLst>
                                          <p:attrName>r</p:attrName>
                                        </p:attrNameLst>
                                      </p:cBhvr>
                                    </p:animRot>
                                  </p:childTnLst>
                                </p:cTn>
                              </p:par>
                              <p:par>
                                <p:cTn id="131" presetID="8" presetClass="emph" presetSubtype="0" accel="50000" decel="50000" fill="hold" nodeType="withEffect">
                                  <p:stCondLst>
                                    <p:cond delay="1800"/>
                                  </p:stCondLst>
                                  <p:childTnLst>
                                    <p:animRot by="-5400000">
                                      <p:cBhvr>
                                        <p:cTn id="132" dur="500" fill="hold"/>
                                        <p:tgtEl>
                                          <p:spTgt spid="48"/>
                                        </p:tgtEl>
                                        <p:attrNameLst>
                                          <p:attrName>r</p:attrName>
                                        </p:attrNameLst>
                                      </p:cBhvr>
                                    </p:animRot>
                                  </p:childTnLst>
                                </p:cTn>
                              </p:par>
                            </p:childTnLst>
                          </p:cTn>
                        </p:par>
                        <p:par>
                          <p:cTn id="133" fill="hold">
                            <p:stCondLst>
                              <p:cond delay="2700"/>
                            </p:stCondLst>
                            <p:childTnLst>
                              <p:par>
                                <p:cTn id="134" presetID="10" presetClass="entr" presetSubtype="0" fill="hold" grpId="0" nodeType="after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fade">
                                      <p:cBhvr>
                                        <p:cTn id="136" dur="500"/>
                                        <p:tgtEl>
                                          <p:spTgt spid="5"/>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fade">
                                      <p:cBhvr>
                                        <p:cTn id="139" dur="500"/>
                                        <p:tgtEl>
                                          <p:spTgt spid="23"/>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fade">
                                      <p:cBhvr>
                                        <p:cTn id="142" dur="500"/>
                                        <p:tgtEl>
                                          <p:spTgt spid="13"/>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45"/>
                                        </p:tgtEl>
                                        <p:attrNameLst>
                                          <p:attrName>style.visibility</p:attrName>
                                        </p:attrNameLst>
                                      </p:cBhvr>
                                      <p:to>
                                        <p:strVal val="visible"/>
                                      </p:to>
                                    </p:set>
                                    <p:animEffect transition="in" filter="fade">
                                      <p:cBhvr>
                                        <p:cTn id="145" dur="500"/>
                                        <p:tgtEl>
                                          <p:spTgt spid="45"/>
                                        </p:tgtEl>
                                      </p:cBhvr>
                                    </p:animEffect>
                                  </p:childTnLst>
                                </p:cTn>
                              </p:par>
                            </p:childTnLst>
                          </p:cTn>
                        </p:par>
                        <p:par>
                          <p:cTn id="146" fill="hold">
                            <p:stCondLst>
                              <p:cond delay="3200"/>
                            </p:stCondLst>
                            <p:childTnLst>
                              <p:par>
                                <p:cTn id="147" presetID="10" presetClass="entr" presetSubtype="0" fill="hold" nodeType="afterEffect">
                                  <p:stCondLst>
                                    <p:cond delay="0"/>
                                  </p:stCondLst>
                                  <p:childTnLst>
                                    <p:set>
                                      <p:cBhvr>
                                        <p:cTn id="148" dur="1" fill="hold">
                                          <p:stCondLst>
                                            <p:cond delay="0"/>
                                          </p:stCondLst>
                                        </p:cTn>
                                        <p:tgtEl>
                                          <p:spTgt spid="66"/>
                                        </p:tgtEl>
                                        <p:attrNameLst>
                                          <p:attrName>style.visibility</p:attrName>
                                        </p:attrNameLst>
                                      </p:cBhvr>
                                      <p:to>
                                        <p:strVal val="visible"/>
                                      </p:to>
                                    </p:set>
                                    <p:animEffect transition="in" filter="fade">
                                      <p:cBhvr>
                                        <p:cTn id="149"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 grpId="0" animBg="1"/>
      <p:bldP spid="5" grpId="0"/>
      <p:bldP spid="13" grpId="0"/>
      <p:bldP spid="23" grpId="0"/>
      <p:bldP spid="45" grpId="0"/>
      <p:bldP spid="58" grpId="0" animBg="1"/>
      <p:bldP spid="59" grpId="0" animBg="1"/>
      <p:bldP spid="6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sp>
        <p:nvSpPr>
          <p:cNvPr id="5" name="Rounded Rectangle 4">
            <a:extLst>
              <a:ext uri="{FF2B5EF4-FFF2-40B4-BE49-F238E27FC236}">
                <a16:creationId xmlns:a16="http://schemas.microsoft.com/office/drawing/2014/main" id="{1D7FC2F4-D579-32CB-A89E-4337C4BF1FB9}"/>
              </a:ext>
            </a:extLst>
          </p:cNvPr>
          <p:cNvSpPr/>
          <p:nvPr/>
        </p:nvSpPr>
        <p:spPr>
          <a:xfrm>
            <a:off x="490286"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curriculum-organisatie</a:t>
            </a:r>
          </a:p>
        </p:txBody>
      </p:sp>
      <p:pic>
        <p:nvPicPr>
          <p:cNvPr id="7" name="Picture 6" descr="A black diamond on a blue background&#10;&#10;Description automatically generated">
            <a:extLst>
              <a:ext uri="{FF2B5EF4-FFF2-40B4-BE49-F238E27FC236}">
                <a16:creationId xmlns:a16="http://schemas.microsoft.com/office/drawing/2014/main" id="{D93C64DC-6B8D-8CDC-E30E-AB483EEE5145}"/>
              </a:ext>
            </a:extLst>
          </p:cNvPr>
          <p:cNvPicPr>
            <a:picLocks noChangeAspect="1"/>
          </p:cNvPicPr>
          <p:nvPr/>
        </p:nvPicPr>
        <p:blipFill>
          <a:blip r:embed="rId4"/>
          <a:stretch>
            <a:fillRect/>
          </a:stretch>
        </p:blipFill>
        <p:spPr>
          <a:xfrm rot="5400000">
            <a:off x="622164" y="3861070"/>
            <a:ext cx="917653" cy="919573"/>
          </a:xfrm>
          <a:prstGeom prst="rect">
            <a:avLst/>
          </a:prstGeom>
        </p:spPr>
      </p:pic>
      <p:pic>
        <p:nvPicPr>
          <p:cNvPr id="10" name="Picture 9" descr="A purple and black circle&#10;&#10;Description automatically generated">
            <a:extLst>
              <a:ext uri="{FF2B5EF4-FFF2-40B4-BE49-F238E27FC236}">
                <a16:creationId xmlns:a16="http://schemas.microsoft.com/office/drawing/2014/main" id="{8C721C80-847D-F334-ACE0-E587E540B9E8}"/>
              </a:ext>
            </a:extLst>
          </p:cNvPr>
          <p:cNvPicPr>
            <a:picLocks noChangeAspect="1"/>
          </p:cNvPicPr>
          <p:nvPr/>
        </p:nvPicPr>
        <p:blipFill>
          <a:blip r:embed="rId5"/>
          <a:stretch>
            <a:fillRect/>
          </a:stretch>
        </p:blipFill>
        <p:spPr>
          <a:xfrm rot="18900000">
            <a:off x="1336355" y="3059985"/>
            <a:ext cx="922879" cy="922879"/>
          </a:xfrm>
          <a:prstGeom prst="rect">
            <a:avLst/>
          </a:prstGeom>
        </p:spPr>
      </p:pic>
      <p:pic>
        <p:nvPicPr>
          <p:cNvPr id="11" name="Graphic 10">
            <a:extLst>
              <a:ext uri="{FF2B5EF4-FFF2-40B4-BE49-F238E27FC236}">
                <a16:creationId xmlns:a16="http://schemas.microsoft.com/office/drawing/2014/main" id="{929C5E18-E524-745A-EC4B-633008DA8899}"/>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r="48128" b="4454"/>
          <a:stretch/>
        </p:blipFill>
        <p:spPr>
          <a:xfrm>
            <a:off x="722905" y="3640761"/>
            <a:ext cx="529245" cy="974840"/>
          </a:xfrm>
          <a:prstGeom prst="rect">
            <a:avLst/>
          </a:prstGeom>
        </p:spPr>
      </p:pic>
      <p:pic>
        <p:nvPicPr>
          <p:cNvPr id="12" name="Graphic 11">
            <a:extLst>
              <a:ext uri="{FF2B5EF4-FFF2-40B4-BE49-F238E27FC236}">
                <a16:creationId xmlns:a16="http://schemas.microsoft.com/office/drawing/2014/main" id="{F32B5882-529C-199D-2E4D-964BD4B66B8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79403" y="3710851"/>
            <a:ext cx="1021225" cy="880366"/>
          </a:xfrm>
          <a:prstGeom prst="rect">
            <a:avLst/>
          </a:prstGeom>
        </p:spPr>
      </p:pic>
      <p:sp>
        <p:nvSpPr>
          <p:cNvPr id="13" name="Rounded Rectangle 12">
            <a:extLst>
              <a:ext uri="{FF2B5EF4-FFF2-40B4-BE49-F238E27FC236}">
                <a16:creationId xmlns:a16="http://schemas.microsoft.com/office/drawing/2014/main" id="{473B4660-0B3D-3655-CE22-AD45B47107A9}"/>
              </a:ext>
            </a:extLst>
          </p:cNvPr>
          <p:cNvSpPr/>
          <p:nvPr/>
        </p:nvSpPr>
        <p:spPr>
          <a:xfrm>
            <a:off x="5078109"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infrastructuur</a:t>
            </a:r>
          </a:p>
        </p:txBody>
      </p:sp>
      <p:pic>
        <p:nvPicPr>
          <p:cNvPr id="17" name="Picture 16" descr="A black and blue chevron pattern&#10;&#10;Description automatically generated">
            <a:extLst>
              <a:ext uri="{FF2B5EF4-FFF2-40B4-BE49-F238E27FC236}">
                <a16:creationId xmlns:a16="http://schemas.microsoft.com/office/drawing/2014/main" id="{6068A440-CBBC-AAF1-DC0B-F365413A10F6}"/>
              </a:ext>
            </a:extLst>
          </p:cNvPr>
          <p:cNvPicPr>
            <a:picLocks noChangeAspect="1"/>
          </p:cNvPicPr>
          <p:nvPr/>
        </p:nvPicPr>
        <p:blipFill>
          <a:blip r:embed="rId10"/>
          <a:stretch>
            <a:fillRect/>
          </a:stretch>
        </p:blipFill>
        <p:spPr>
          <a:xfrm>
            <a:off x="5359363" y="3647763"/>
            <a:ext cx="917654" cy="919574"/>
          </a:xfrm>
          <a:prstGeom prst="rect">
            <a:avLst/>
          </a:prstGeom>
        </p:spPr>
      </p:pic>
      <p:pic>
        <p:nvPicPr>
          <p:cNvPr id="19" name="Picture 18" descr="A purple and black circle&#10;&#10;Description automatically generated">
            <a:extLst>
              <a:ext uri="{FF2B5EF4-FFF2-40B4-BE49-F238E27FC236}">
                <a16:creationId xmlns:a16="http://schemas.microsoft.com/office/drawing/2014/main" id="{3694C315-C5C8-D099-BA4F-EBAE6F80FA62}"/>
              </a:ext>
            </a:extLst>
          </p:cNvPr>
          <p:cNvPicPr>
            <a:picLocks noChangeAspect="1"/>
          </p:cNvPicPr>
          <p:nvPr/>
        </p:nvPicPr>
        <p:blipFill>
          <a:blip r:embed="rId11"/>
          <a:stretch>
            <a:fillRect/>
          </a:stretch>
        </p:blipFill>
        <p:spPr>
          <a:xfrm>
            <a:off x="6032155" y="3996227"/>
            <a:ext cx="917654" cy="919574"/>
          </a:xfrm>
          <a:prstGeom prst="rect">
            <a:avLst/>
          </a:prstGeom>
        </p:spPr>
      </p:pic>
      <p:pic>
        <p:nvPicPr>
          <p:cNvPr id="21" name="Graphic 20">
            <a:extLst>
              <a:ext uri="{FF2B5EF4-FFF2-40B4-BE49-F238E27FC236}">
                <a16:creationId xmlns:a16="http://schemas.microsoft.com/office/drawing/2014/main" id="{6EC9A431-8F32-6F92-F4B4-3E366AEE8DA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8726" y="3223591"/>
            <a:ext cx="1416113" cy="1416113"/>
          </a:xfrm>
          <a:prstGeom prst="rect">
            <a:avLst/>
          </a:prstGeom>
        </p:spPr>
      </p:pic>
      <p:sp>
        <p:nvSpPr>
          <p:cNvPr id="23" name="Rounded Rectangle 22">
            <a:extLst>
              <a:ext uri="{FF2B5EF4-FFF2-40B4-BE49-F238E27FC236}">
                <a16:creationId xmlns:a16="http://schemas.microsoft.com/office/drawing/2014/main" id="{0D7F8838-6012-9A30-B667-2D0D20588F66}"/>
              </a:ext>
            </a:extLst>
          </p:cNvPr>
          <p:cNvSpPr/>
          <p:nvPr/>
        </p:nvSpPr>
        <p:spPr>
          <a:xfrm>
            <a:off x="2850851"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err="1">
                <a:solidFill>
                  <a:srgbClr val="522463"/>
                </a:solidFill>
                <a:latin typeface="Flanders Art Sans Medium" pitchFamily="2" charset="77"/>
              </a:rPr>
              <a:t>school-organisatie</a:t>
            </a:r>
            <a:endParaRPr lang="nl-NL" sz="2400">
              <a:solidFill>
                <a:srgbClr val="522463"/>
              </a:solidFill>
              <a:latin typeface="Flanders Art Sans Medium" pitchFamily="2" charset="77"/>
            </a:endParaRPr>
          </a:p>
        </p:txBody>
      </p:sp>
      <p:pic>
        <p:nvPicPr>
          <p:cNvPr id="39" name="Picture 38" descr="A black circle on a blue background&#10;&#10;Description automatically generated">
            <a:extLst>
              <a:ext uri="{FF2B5EF4-FFF2-40B4-BE49-F238E27FC236}">
                <a16:creationId xmlns:a16="http://schemas.microsoft.com/office/drawing/2014/main" id="{6CCAE525-67B8-379B-B6A4-382386BE2780}"/>
              </a:ext>
            </a:extLst>
          </p:cNvPr>
          <p:cNvPicPr>
            <a:picLocks noChangeAspect="1"/>
          </p:cNvPicPr>
          <p:nvPr/>
        </p:nvPicPr>
        <p:blipFill>
          <a:blip r:embed="rId3"/>
          <a:stretch>
            <a:fillRect/>
          </a:stretch>
        </p:blipFill>
        <p:spPr>
          <a:xfrm rot="5400000">
            <a:off x="3022061" y="3397814"/>
            <a:ext cx="921115" cy="923042"/>
          </a:xfrm>
          <a:prstGeom prst="rect">
            <a:avLst/>
          </a:prstGeom>
        </p:spPr>
      </p:pic>
      <p:pic>
        <p:nvPicPr>
          <p:cNvPr id="42" name="Picture 41" descr="A black and blue diamond pattern&#10;&#10;Description automatically generated">
            <a:extLst>
              <a:ext uri="{FF2B5EF4-FFF2-40B4-BE49-F238E27FC236}">
                <a16:creationId xmlns:a16="http://schemas.microsoft.com/office/drawing/2014/main" id="{41C97AF3-3786-1713-D56B-2CFC6A3E1B67}"/>
              </a:ext>
            </a:extLst>
          </p:cNvPr>
          <p:cNvPicPr>
            <a:picLocks noChangeAspect="1"/>
          </p:cNvPicPr>
          <p:nvPr/>
        </p:nvPicPr>
        <p:blipFill>
          <a:blip r:embed="rId14"/>
          <a:stretch>
            <a:fillRect/>
          </a:stretch>
        </p:blipFill>
        <p:spPr>
          <a:xfrm rot="16200000" flipH="1">
            <a:off x="3693486" y="3920186"/>
            <a:ext cx="870581" cy="870581"/>
          </a:xfrm>
          <a:prstGeom prst="rect">
            <a:avLst/>
          </a:prstGeom>
        </p:spPr>
      </p:pic>
      <p:pic>
        <p:nvPicPr>
          <p:cNvPr id="43" name="Graphic 42">
            <a:extLst>
              <a:ext uri="{FF2B5EF4-FFF2-40B4-BE49-F238E27FC236}">
                <a16:creationId xmlns:a16="http://schemas.microsoft.com/office/drawing/2014/main" id="{D5438BF7-168E-81A7-DEB8-28AECCBAF53A}"/>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224835" y="3733341"/>
            <a:ext cx="1436683" cy="676086"/>
          </a:xfrm>
          <a:prstGeom prst="rect">
            <a:avLst/>
          </a:prstGeom>
        </p:spPr>
      </p:pic>
      <p:pic>
        <p:nvPicPr>
          <p:cNvPr id="44" name="Graphic 43">
            <a:extLst>
              <a:ext uri="{FF2B5EF4-FFF2-40B4-BE49-F238E27FC236}">
                <a16:creationId xmlns:a16="http://schemas.microsoft.com/office/drawing/2014/main" id="{1DAB0111-993E-9859-81BD-62CF2149303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107977" y="4126757"/>
            <a:ext cx="592839" cy="721717"/>
          </a:xfrm>
          <a:prstGeom prst="rect">
            <a:avLst/>
          </a:prstGeom>
        </p:spPr>
      </p:pic>
      <p:sp>
        <p:nvSpPr>
          <p:cNvPr id="45" name="Rounded Rectangle 44">
            <a:extLst>
              <a:ext uri="{FF2B5EF4-FFF2-40B4-BE49-F238E27FC236}">
                <a16:creationId xmlns:a16="http://schemas.microsoft.com/office/drawing/2014/main" id="{FAB47BF6-443C-E3C8-9FE1-C33C5EE79116}"/>
              </a:ext>
            </a:extLst>
          </p:cNvPr>
          <p:cNvSpPr/>
          <p:nvPr/>
        </p:nvSpPr>
        <p:spPr>
          <a:xfrm>
            <a:off x="7434662"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err="1">
                <a:solidFill>
                  <a:srgbClr val="522463"/>
                </a:solidFill>
                <a:latin typeface="Flanders Art Sans Medium" pitchFamily="2" charset="77"/>
              </a:rPr>
              <a:t>arbeids-organisatie</a:t>
            </a:r>
            <a:endParaRPr lang="nl-NL" sz="2400">
              <a:solidFill>
                <a:srgbClr val="522463"/>
              </a:solidFill>
              <a:latin typeface="Flanders Art Sans Medium" pitchFamily="2" charset="77"/>
            </a:endParaRPr>
          </a:p>
        </p:txBody>
      </p:sp>
      <p:pic>
        <p:nvPicPr>
          <p:cNvPr id="47" name="Picture 46" descr="A blue and black circle&#10;&#10;Description automatically generated">
            <a:extLst>
              <a:ext uri="{FF2B5EF4-FFF2-40B4-BE49-F238E27FC236}">
                <a16:creationId xmlns:a16="http://schemas.microsoft.com/office/drawing/2014/main" id="{585A0C3C-A531-FA87-34E6-D7328901E2EF}"/>
              </a:ext>
            </a:extLst>
          </p:cNvPr>
          <p:cNvPicPr>
            <a:picLocks noChangeAspect="1"/>
          </p:cNvPicPr>
          <p:nvPr/>
        </p:nvPicPr>
        <p:blipFill>
          <a:blip r:embed="rId19"/>
          <a:stretch>
            <a:fillRect/>
          </a:stretch>
        </p:blipFill>
        <p:spPr>
          <a:xfrm>
            <a:off x="7850884" y="3413158"/>
            <a:ext cx="956498" cy="958499"/>
          </a:xfrm>
          <a:prstGeom prst="rect">
            <a:avLst/>
          </a:prstGeom>
        </p:spPr>
      </p:pic>
      <p:pic>
        <p:nvPicPr>
          <p:cNvPr id="48" name="Picture 47" descr="A purple and black logo&#10;&#10;Description automatically generated">
            <a:extLst>
              <a:ext uri="{FF2B5EF4-FFF2-40B4-BE49-F238E27FC236}">
                <a16:creationId xmlns:a16="http://schemas.microsoft.com/office/drawing/2014/main" id="{B368D80B-E764-D239-E943-5CDF5E6C9D7E}"/>
              </a:ext>
            </a:extLst>
          </p:cNvPr>
          <p:cNvPicPr>
            <a:picLocks noChangeAspect="1"/>
          </p:cNvPicPr>
          <p:nvPr/>
        </p:nvPicPr>
        <p:blipFill>
          <a:blip r:embed="rId20"/>
          <a:stretch>
            <a:fillRect/>
          </a:stretch>
        </p:blipFill>
        <p:spPr>
          <a:xfrm rot="5400000">
            <a:off x="8241624" y="3883048"/>
            <a:ext cx="773309" cy="773309"/>
          </a:xfrm>
          <a:prstGeom prst="rect">
            <a:avLst/>
          </a:prstGeom>
        </p:spPr>
      </p:pic>
      <p:pic>
        <p:nvPicPr>
          <p:cNvPr id="50" name="Graphic 49">
            <a:extLst>
              <a:ext uri="{FF2B5EF4-FFF2-40B4-BE49-F238E27FC236}">
                <a16:creationId xmlns:a16="http://schemas.microsoft.com/office/drawing/2014/main" id="{9BB0AFBE-693F-5709-8D6C-E34E164D177F}"/>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816632" y="3733341"/>
            <a:ext cx="322745" cy="610538"/>
          </a:xfrm>
          <a:prstGeom prst="rect">
            <a:avLst/>
          </a:prstGeom>
        </p:spPr>
      </p:pic>
      <p:pic>
        <p:nvPicPr>
          <p:cNvPr id="51" name="Graphic 50">
            <a:extLst>
              <a:ext uri="{FF2B5EF4-FFF2-40B4-BE49-F238E27FC236}">
                <a16:creationId xmlns:a16="http://schemas.microsoft.com/office/drawing/2014/main" id="{35EC8744-B8ED-51E9-A5D7-C717BFB485D1}"/>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099044" y="3803260"/>
            <a:ext cx="322745" cy="610538"/>
          </a:xfrm>
          <a:prstGeom prst="rect">
            <a:avLst/>
          </a:prstGeom>
        </p:spPr>
      </p:pic>
      <p:pic>
        <p:nvPicPr>
          <p:cNvPr id="52" name="Graphic 51">
            <a:extLst>
              <a:ext uri="{FF2B5EF4-FFF2-40B4-BE49-F238E27FC236}">
                <a16:creationId xmlns:a16="http://schemas.microsoft.com/office/drawing/2014/main" id="{673E1713-B860-6E7B-C2AD-B92AAA959D50}"/>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915113" y="3922040"/>
            <a:ext cx="322745" cy="610538"/>
          </a:xfrm>
          <a:prstGeom prst="rect">
            <a:avLst/>
          </a:prstGeom>
        </p:spPr>
      </p:pic>
      <p:pic>
        <p:nvPicPr>
          <p:cNvPr id="53" name="Graphic 52">
            <a:extLst>
              <a:ext uri="{FF2B5EF4-FFF2-40B4-BE49-F238E27FC236}">
                <a16:creationId xmlns:a16="http://schemas.microsoft.com/office/drawing/2014/main" id="{26A74B3D-5145-5B3C-1961-E1E355752D22}"/>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734286" y="4066388"/>
            <a:ext cx="322745" cy="610538"/>
          </a:xfrm>
          <a:prstGeom prst="rect">
            <a:avLst/>
          </a:prstGeom>
        </p:spPr>
      </p:pic>
      <p:pic>
        <p:nvPicPr>
          <p:cNvPr id="54" name="Graphic 53">
            <a:extLst>
              <a:ext uri="{FF2B5EF4-FFF2-40B4-BE49-F238E27FC236}">
                <a16:creationId xmlns:a16="http://schemas.microsoft.com/office/drawing/2014/main" id="{7052D8ED-FC5F-C068-60CF-E29F102A223E}"/>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886686" y="4218788"/>
            <a:ext cx="322745" cy="610538"/>
          </a:xfrm>
          <a:prstGeom prst="rect">
            <a:avLst/>
          </a:prstGeom>
        </p:spPr>
      </p:pic>
      <p:pic>
        <p:nvPicPr>
          <p:cNvPr id="55" name="Graphic 54">
            <a:extLst>
              <a:ext uri="{FF2B5EF4-FFF2-40B4-BE49-F238E27FC236}">
                <a16:creationId xmlns:a16="http://schemas.microsoft.com/office/drawing/2014/main" id="{6E2AEDE7-02C2-0CCE-8D5F-0A88D80E7929}"/>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13271" y="4285948"/>
            <a:ext cx="322745" cy="610538"/>
          </a:xfrm>
          <a:prstGeom prst="rect">
            <a:avLst/>
          </a:prstGeom>
        </p:spPr>
      </p:pic>
      <p:pic>
        <p:nvPicPr>
          <p:cNvPr id="56" name="Graphic 55">
            <a:extLst>
              <a:ext uri="{FF2B5EF4-FFF2-40B4-BE49-F238E27FC236}">
                <a16:creationId xmlns:a16="http://schemas.microsoft.com/office/drawing/2014/main" id="{0AB25CA6-FD0B-F909-6A09-6BF9939FC71D}"/>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55533" y="3355530"/>
            <a:ext cx="322745" cy="610538"/>
          </a:xfrm>
          <a:prstGeom prst="rect">
            <a:avLst/>
          </a:prstGeom>
        </p:spPr>
      </p:pic>
      <p:pic>
        <p:nvPicPr>
          <p:cNvPr id="57" name="Graphic 56">
            <a:extLst>
              <a:ext uri="{FF2B5EF4-FFF2-40B4-BE49-F238E27FC236}">
                <a16:creationId xmlns:a16="http://schemas.microsoft.com/office/drawing/2014/main" id="{8823736B-04E5-1BCC-0D0F-D20493D2F296}"/>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466907" y="3529152"/>
            <a:ext cx="322745" cy="610538"/>
          </a:xfrm>
          <a:prstGeom prst="rect">
            <a:avLst/>
          </a:prstGeom>
        </p:spPr>
      </p:pic>
      <p:sp>
        <p:nvSpPr>
          <p:cNvPr id="58" name="Freeform 57">
            <a:extLst>
              <a:ext uri="{FF2B5EF4-FFF2-40B4-BE49-F238E27FC236}">
                <a16:creationId xmlns:a16="http://schemas.microsoft.com/office/drawing/2014/main" id="{EE874D64-7B65-ADCC-4E7F-D00F05F825E2}"/>
              </a:ext>
            </a:extLst>
          </p:cNvPr>
          <p:cNvSpPr/>
          <p:nvPr/>
        </p:nvSpPr>
        <p:spPr>
          <a:xfrm>
            <a:off x="8133909" y="3507746"/>
            <a:ext cx="329609" cy="298713"/>
          </a:xfrm>
          <a:custGeom>
            <a:avLst/>
            <a:gdLst>
              <a:gd name="connsiteX0" fmla="*/ 0 w 329609"/>
              <a:gd name="connsiteY0" fmla="*/ 298713 h 298713"/>
              <a:gd name="connsiteX1" fmla="*/ 85061 w 329609"/>
              <a:gd name="connsiteY1" fmla="*/ 1002 h 298713"/>
              <a:gd name="connsiteX2" fmla="*/ 223284 w 329609"/>
              <a:gd name="connsiteY2" fmla="*/ 203020 h 298713"/>
              <a:gd name="connsiteX3" fmla="*/ 329609 w 329609"/>
              <a:gd name="connsiteY3" fmla="*/ 234918 h 298713"/>
            </a:gdLst>
            <a:ahLst/>
            <a:cxnLst>
              <a:cxn ang="0">
                <a:pos x="connsiteX0" y="connsiteY0"/>
              </a:cxn>
              <a:cxn ang="0">
                <a:pos x="connsiteX1" y="connsiteY1"/>
              </a:cxn>
              <a:cxn ang="0">
                <a:pos x="connsiteX2" y="connsiteY2"/>
              </a:cxn>
              <a:cxn ang="0">
                <a:pos x="connsiteX3" y="connsiteY3"/>
              </a:cxn>
            </a:cxnLst>
            <a:rect l="l" t="t" r="r" b="b"/>
            <a:pathLst>
              <a:path w="329609" h="298713">
                <a:moveTo>
                  <a:pt x="0" y="298713"/>
                </a:moveTo>
                <a:cubicBezTo>
                  <a:pt x="23923" y="157832"/>
                  <a:pt x="47847" y="16951"/>
                  <a:pt x="85061" y="1002"/>
                </a:cubicBezTo>
                <a:cubicBezTo>
                  <a:pt x="122275" y="-14947"/>
                  <a:pt x="182526" y="164034"/>
                  <a:pt x="223284" y="203020"/>
                </a:cubicBezTo>
                <a:cubicBezTo>
                  <a:pt x="264042" y="242006"/>
                  <a:pt x="296825" y="238462"/>
                  <a:pt x="329609" y="23491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Arc 58">
            <a:extLst>
              <a:ext uri="{FF2B5EF4-FFF2-40B4-BE49-F238E27FC236}">
                <a16:creationId xmlns:a16="http://schemas.microsoft.com/office/drawing/2014/main" id="{A4C6080D-BC1E-AB47-D781-3C314A96C28A}"/>
              </a:ext>
            </a:extLst>
          </p:cNvPr>
          <p:cNvSpPr/>
          <p:nvPr/>
        </p:nvSpPr>
        <p:spPr>
          <a:xfrm rot="1398316">
            <a:off x="8760044" y="3899914"/>
            <a:ext cx="448479" cy="448479"/>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1C00042C-382D-BD4F-FB40-92AD04FB1CF4}"/>
              </a:ext>
            </a:extLst>
          </p:cNvPr>
          <p:cNvSpPr/>
          <p:nvPr/>
        </p:nvSpPr>
        <p:spPr>
          <a:xfrm rot="20104422">
            <a:off x="8253234" y="4243872"/>
            <a:ext cx="448479" cy="448479"/>
          </a:xfrm>
          <a:prstGeom prst="arc">
            <a:avLst>
              <a:gd name="adj1" fmla="val 17441691"/>
              <a:gd name="adj2" fmla="val 0"/>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nvGrpSpPr>
          <p:cNvPr id="66" name="Group 65">
            <a:extLst>
              <a:ext uri="{FF2B5EF4-FFF2-40B4-BE49-F238E27FC236}">
                <a16:creationId xmlns:a16="http://schemas.microsoft.com/office/drawing/2014/main" id="{D52511B1-CAE1-3BE5-1A06-BAAC46A936AB}"/>
              </a:ext>
            </a:extLst>
          </p:cNvPr>
          <p:cNvGrpSpPr/>
          <p:nvPr/>
        </p:nvGrpSpPr>
        <p:grpSpPr>
          <a:xfrm>
            <a:off x="9783928" y="3119373"/>
            <a:ext cx="1745307" cy="3504705"/>
            <a:chOff x="9783928" y="3119373"/>
            <a:chExt cx="1745307" cy="3504705"/>
          </a:xfrm>
        </p:grpSpPr>
        <p:sp>
          <p:nvSpPr>
            <p:cNvPr id="62" name="Rounded Rectangle 61">
              <a:extLst>
                <a:ext uri="{FF2B5EF4-FFF2-40B4-BE49-F238E27FC236}">
                  <a16:creationId xmlns:a16="http://schemas.microsoft.com/office/drawing/2014/main" id="{13137008-0943-0953-305F-724294ACED6C}"/>
                </a:ext>
              </a:extLst>
            </p:cNvPr>
            <p:cNvSpPr/>
            <p:nvPr/>
          </p:nvSpPr>
          <p:spPr>
            <a:xfrm>
              <a:off x="9788054" y="3119373"/>
              <a:ext cx="1741181" cy="3504705"/>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2BCC4B8F-57C8-1BCA-EB46-37558B8B3CAE}"/>
                </a:ext>
              </a:extLst>
            </p:cNvPr>
            <p:cNvSpPr/>
            <p:nvPr/>
          </p:nvSpPr>
          <p:spPr>
            <a:xfrm>
              <a:off x="9783928" y="3254768"/>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91BA6DD3-458B-9272-73BB-E30E3F7DC579}"/>
                </a:ext>
              </a:extLst>
            </p:cNvPr>
            <p:cNvSpPr/>
            <p:nvPr/>
          </p:nvSpPr>
          <p:spPr>
            <a:xfrm>
              <a:off x="9900892" y="4055716"/>
              <a:ext cx="1557277" cy="2419506"/>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100">
                  <a:solidFill>
                    <a:schemeClr val="tx1">
                      <a:lumMod val="75000"/>
                      <a:lumOff val="25000"/>
                    </a:schemeClr>
                  </a:solidFill>
                  <a:latin typeface="Flanders Art Sans Medium" pitchFamily="2" charset="77"/>
                  <a:hlinkClick r:id="rId23"/>
                </a:rPr>
                <a:t>GO! atheneum Herzele </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4"/>
                </a:rPr>
                <a:t>GO! De Prins Diest</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5"/>
                </a:rPr>
                <a:t>GO! Stamina Brugge</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6"/>
                </a:rPr>
                <a:t>GO! campus FLX</a:t>
              </a:r>
              <a:br>
                <a:rPr lang="nl-NL" sz="1100">
                  <a:solidFill>
                    <a:schemeClr val="tx1">
                      <a:lumMod val="75000"/>
                      <a:lumOff val="25000"/>
                    </a:schemeClr>
                  </a:solidFill>
                  <a:latin typeface="Flanders Art Sans Medium" pitchFamily="2" charset="77"/>
                  <a:hlinkClick r:id="rId26"/>
                </a:rPr>
              </a:br>
              <a:r>
                <a:rPr lang="nl-NL" sz="1100">
                  <a:solidFill>
                    <a:schemeClr val="tx1">
                      <a:lumMod val="75000"/>
                      <a:lumOff val="25000"/>
                    </a:schemeClr>
                  </a:solidFill>
                  <a:latin typeface="Flanders Art Sans Medium" pitchFamily="2" charset="77"/>
                  <a:hlinkClick r:id="rId26"/>
                </a:rPr>
                <a:t>Leopoldsburg</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7"/>
                </a:rPr>
                <a:t>GO! basisschool</a:t>
              </a:r>
              <a:br>
                <a:rPr lang="nl-NL" sz="1100">
                  <a:solidFill>
                    <a:schemeClr val="tx1">
                      <a:lumMod val="75000"/>
                      <a:lumOff val="25000"/>
                    </a:schemeClr>
                  </a:solidFill>
                  <a:latin typeface="Flanders Art Sans Medium" pitchFamily="2" charset="77"/>
                  <a:hlinkClick r:id="rId27"/>
                </a:rPr>
              </a:br>
              <a:r>
                <a:rPr lang="nl-NL" sz="1100">
                  <a:solidFill>
                    <a:schemeClr val="tx1">
                      <a:lumMod val="75000"/>
                      <a:lumOff val="25000"/>
                    </a:schemeClr>
                  </a:solidFill>
                  <a:latin typeface="Flanders Art Sans Medium" pitchFamily="2" charset="77"/>
                  <a:hlinkClick r:id="rId27"/>
                </a:rPr>
                <a:t>Klim-Op Vilvoorde</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8"/>
                </a:rPr>
                <a:t>GO! Basisschool</a:t>
              </a:r>
              <a:br>
                <a:rPr lang="nl-NL" sz="1100">
                  <a:solidFill>
                    <a:schemeClr val="tx1">
                      <a:lumMod val="75000"/>
                      <a:lumOff val="25000"/>
                    </a:schemeClr>
                  </a:solidFill>
                  <a:latin typeface="Flanders Art Sans Medium" pitchFamily="2" charset="77"/>
                  <a:hlinkClick r:id="rId28"/>
                </a:rPr>
              </a:br>
              <a:r>
                <a:rPr lang="nl-NL" sz="1100">
                  <a:solidFill>
                    <a:schemeClr val="tx1">
                      <a:lumMod val="75000"/>
                      <a:lumOff val="25000"/>
                    </a:schemeClr>
                  </a:solidFill>
                  <a:latin typeface="Flanders Art Sans Medium" pitchFamily="2" charset="77"/>
                  <a:hlinkClick r:id="rId28"/>
                </a:rPr>
                <a:t>De Tandem Eeklo</a:t>
              </a:r>
              <a:endParaRPr lang="nl-NL" sz="1100">
                <a:solidFill>
                  <a:schemeClr val="tx1">
                    <a:lumMod val="75000"/>
                    <a:lumOff val="25000"/>
                  </a:schemeClr>
                </a:solidFill>
                <a:latin typeface="Flanders Art Sans Medium" pitchFamily="2" charset="77"/>
              </a:endParaRPr>
            </a:p>
            <a:p>
              <a:pPr algn="ctr">
                <a:lnSpc>
                  <a:spcPct val="90000"/>
                </a:lnSpc>
                <a:spcAft>
                  <a:spcPts val="800"/>
                </a:spcAft>
              </a:pPr>
              <a:r>
                <a:rPr lang="nl-NL" sz="1100">
                  <a:solidFill>
                    <a:schemeClr val="tx1">
                      <a:lumMod val="75000"/>
                      <a:lumOff val="25000"/>
                    </a:schemeClr>
                  </a:solidFill>
                  <a:latin typeface="Flanders Art Sans Medium" pitchFamily="2" charset="77"/>
                  <a:hlinkClick r:id="rId29"/>
                </a:rPr>
                <a:t>GO! basisschool De Duizendpootrakkers Opwijk</a:t>
              </a:r>
              <a:r>
                <a:rPr lang="nl-NL" sz="1100">
                  <a:solidFill>
                    <a:schemeClr val="tx1">
                      <a:lumMod val="75000"/>
                      <a:lumOff val="25000"/>
                    </a:schemeClr>
                  </a:solidFill>
                  <a:latin typeface="Flanders Art Sans Medium" pitchFamily="2" charset="77"/>
                </a:rPr>
                <a:t>    </a:t>
              </a:r>
            </a:p>
          </p:txBody>
        </p:sp>
        <p:cxnSp>
          <p:nvCxnSpPr>
            <p:cNvPr id="65" name="Straight Connector 64">
              <a:extLst>
                <a:ext uri="{FF2B5EF4-FFF2-40B4-BE49-F238E27FC236}">
                  <a16:creationId xmlns:a16="http://schemas.microsoft.com/office/drawing/2014/main" id="{1AF156AD-1984-F944-74A5-1712C26C0906}"/>
                </a:ext>
              </a:extLst>
            </p:cNvPr>
            <p:cNvCxnSpPr/>
            <p:nvPr/>
          </p:nvCxnSpPr>
          <p:spPr>
            <a:xfrm>
              <a:off x="10552917" y="3915972"/>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pic>
        <p:nvPicPr>
          <p:cNvPr id="2" name="Picture 1" descr="A blue and black circle&#10;&#10;Description automatically generated">
            <a:extLst>
              <a:ext uri="{FF2B5EF4-FFF2-40B4-BE49-F238E27FC236}">
                <a16:creationId xmlns:a16="http://schemas.microsoft.com/office/drawing/2014/main" id="{DD0A4A7D-60B5-8C48-F7B6-53CD6B20668A}"/>
              </a:ext>
            </a:extLst>
          </p:cNvPr>
          <p:cNvPicPr>
            <a:picLocks noChangeAspect="1"/>
          </p:cNvPicPr>
          <p:nvPr/>
        </p:nvPicPr>
        <p:blipFill>
          <a:blip r:embed="rId30"/>
          <a:stretch>
            <a:fillRect/>
          </a:stretch>
        </p:blipFill>
        <p:spPr>
          <a:xfrm>
            <a:off x="10568071" y="2865494"/>
            <a:ext cx="985406" cy="985406"/>
          </a:xfrm>
          <a:prstGeom prst="rect">
            <a:avLst/>
          </a:prstGeom>
        </p:spPr>
      </p:pic>
      <p:pic>
        <p:nvPicPr>
          <p:cNvPr id="4" name="Picture 3" descr="A black diamond with a black center&#10;&#10;Description automatically generated">
            <a:extLst>
              <a:ext uri="{FF2B5EF4-FFF2-40B4-BE49-F238E27FC236}">
                <a16:creationId xmlns:a16="http://schemas.microsoft.com/office/drawing/2014/main" id="{6E653D82-6549-F9C2-4F6E-752EFA06E5E7}"/>
              </a:ext>
            </a:extLst>
          </p:cNvPr>
          <p:cNvPicPr>
            <a:picLocks noChangeAspect="1"/>
          </p:cNvPicPr>
          <p:nvPr/>
        </p:nvPicPr>
        <p:blipFill>
          <a:blip r:embed="rId31"/>
          <a:stretch>
            <a:fillRect/>
          </a:stretch>
        </p:blipFill>
        <p:spPr>
          <a:xfrm>
            <a:off x="10574617" y="5866995"/>
            <a:ext cx="997727" cy="999814"/>
          </a:xfrm>
          <a:prstGeom prst="rect">
            <a:avLst/>
          </a:prstGeom>
        </p:spPr>
      </p:pic>
      <p:pic>
        <p:nvPicPr>
          <p:cNvPr id="8" name="Picture 7" descr="A purple and black logo&#10;&#10;Description automatically generated">
            <a:extLst>
              <a:ext uri="{FF2B5EF4-FFF2-40B4-BE49-F238E27FC236}">
                <a16:creationId xmlns:a16="http://schemas.microsoft.com/office/drawing/2014/main" id="{80622457-2CEF-65A8-FD55-6A05BFE2FABB}"/>
              </a:ext>
            </a:extLst>
          </p:cNvPr>
          <p:cNvPicPr>
            <a:picLocks noChangeAspect="1"/>
          </p:cNvPicPr>
          <p:nvPr/>
        </p:nvPicPr>
        <p:blipFill>
          <a:blip r:embed="rId20"/>
          <a:stretch>
            <a:fillRect/>
          </a:stretch>
        </p:blipFill>
        <p:spPr>
          <a:xfrm rot="5400000">
            <a:off x="10546385" y="3850900"/>
            <a:ext cx="995081" cy="995081"/>
          </a:xfrm>
          <a:prstGeom prst="rect">
            <a:avLst/>
          </a:prstGeom>
        </p:spPr>
      </p:pic>
      <p:pic>
        <p:nvPicPr>
          <p:cNvPr id="9" name="Picture 8" descr="A black and blue diamond pattern&#10;&#10;Description automatically generated">
            <a:extLst>
              <a:ext uri="{FF2B5EF4-FFF2-40B4-BE49-F238E27FC236}">
                <a16:creationId xmlns:a16="http://schemas.microsoft.com/office/drawing/2014/main" id="{51FC4F81-AF2A-BF22-D1B9-6287565D1CC0}"/>
              </a:ext>
            </a:extLst>
          </p:cNvPr>
          <p:cNvPicPr>
            <a:picLocks noChangeAspect="1"/>
          </p:cNvPicPr>
          <p:nvPr/>
        </p:nvPicPr>
        <p:blipFill>
          <a:blip r:embed="rId14"/>
          <a:stretch>
            <a:fillRect/>
          </a:stretch>
        </p:blipFill>
        <p:spPr>
          <a:xfrm>
            <a:off x="10548461" y="4862115"/>
            <a:ext cx="993005" cy="993005"/>
          </a:xfrm>
          <a:prstGeom prst="rect">
            <a:avLst/>
          </a:prstGeom>
        </p:spPr>
      </p:pic>
      <p:sp>
        <p:nvSpPr>
          <p:cNvPr id="14" name="Freeform 13">
            <a:extLst>
              <a:ext uri="{FF2B5EF4-FFF2-40B4-BE49-F238E27FC236}">
                <a16:creationId xmlns:a16="http://schemas.microsoft.com/office/drawing/2014/main" id="{2197F454-1B6A-7417-2879-45EBDA76DA36}"/>
              </a:ext>
            </a:extLst>
          </p:cNvPr>
          <p:cNvSpPr/>
          <p:nvPr/>
        </p:nvSpPr>
        <p:spPr>
          <a:xfrm rot="16200000">
            <a:off x="9579537" y="2873842"/>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5" name="Rounded Rectangle 14">
            <a:extLst>
              <a:ext uri="{FF2B5EF4-FFF2-40B4-BE49-F238E27FC236}">
                <a16:creationId xmlns:a16="http://schemas.microsoft.com/office/drawing/2014/main" id="{18EFB146-D18B-65F4-370A-373641A9A6FB}"/>
              </a:ext>
            </a:extLst>
          </p:cNvPr>
          <p:cNvSpPr/>
          <p:nvPr/>
        </p:nvSpPr>
        <p:spPr>
          <a:xfrm>
            <a:off x="1606104" y="887472"/>
            <a:ext cx="7984095"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200">
                <a:latin typeface="Flanders Art Sans Black" pitchFamily="2" charset="77"/>
              </a:rPr>
              <a:t>WAT</a:t>
            </a:r>
            <a:r>
              <a:rPr lang="en-BE" sz="4400" b="1" spc="-150">
                <a:latin typeface="Flanders Art Sans Black" pitchFamily="2" charset="77"/>
              </a:rPr>
              <a:t> IS ER HIERVOOR NODIG?</a:t>
            </a:r>
          </a:p>
        </p:txBody>
      </p:sp>
      <p:pic>
        <p:nvPicPr>
          <p:cNvPr id="16" name="Picture 15" descr="A black circle on a blue background&#10;&#10;Description automatically generated">
            <a:extLst>
              <a:ext uri="{FF2B5EF4-FFF2-40B4-BE49-F238E27FC236}">
                <a16:creationId xmlns:a16="http://schemas.microsoft.com/office/drawing/2014/main" id="{D369DD1E-BA42-0725-E853-2984222C5BCB}"/>
              </a:ext>
            </a:extLst>
          </p:cNvPr>
          <p:cNvPicPr>
            <a:picLocks noChangeAspect="1"/>
          </p:cNvPicPr>
          <p:nvPr/>
        </p:nvPicPr>
        <p:blipFill>
          <a:blip r:embed="rId3"/>
          <a:stretch>
            <a:fillRect/>
          </a:stretch>
        </p:blipFill>
        <p:spPr>
          <a:xfrm>
            <a:off x="610242" y="-106169"/>
            <a:ext cx="995080" cy="997162"/>
          </a:xfrm>
          <a:prstGeom prst="rect">
            <a:avLst/>
          </a:prstGeom>
        </p:spPr>
      </p:pic>
      <p:sp>
        <p:nvSpPr>
          <p:cNvPr id="18" name="Rounded Rectangle 17">
            <a:extLst>
              <a:ext uri="{FF2B5EF4-FFF2-40B4-BE49-F238E27FC236}">
                <a16:creationId xmlns:a16="http://schemas.microsoft.com/office/drawing/2014/main" id="{4378C69F-1182-6341-CB7A-DFDC4262172C}"/>
              </a:ext>
            </a:extLst>
          </p:cNvPr>
          <p:cNvSpPr/>
          <p:nvPr/>
        </p:nvSpPr>
        <p:spPr>
          <a:xfrm>
            <a:off x="5737023" y="2107634"/>
            <a:ext cx="384356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a:latin typeface="Flanders Art Sans Black" pitchFamily="2" charset="77"/>
              </a:rPr>
              <a:t>FLEXIBILITEIT</a:t>
            </a:r>
          </a:p>
        </p:txBody>
      </p:sp>
      <p:pic>
        <p:nvPicPr>
          <p:cNvPr id="20" name="Picture 19" descr="A purple and black logo&#10;&#10;Description automatically generated">
            <a:extLst>
              <a:ext uri="{FF2B5EF4-FFF2-40B4-BE49-F238E27FC236}">
                <a16:creationId xmlns:a16="http://schemas.microsoft.com/office/drawing/2014/main" id="{0E9A5BD9-F066-7935-9AC9-95259E21043D}"/>
              </a:ext>
            </a:extLst>
          </p:cNvPr>
          <p:cNvPicPr>
            <a:picLocks noChangeAspect="1"/>
          </p:cNvPicPr>
          <p:nvPr/>
        </p:nvPicPr>
        <p:blipFill>
          <a:blip r:embed="rId20"/>
          <a:stretch>
            <a:fillRect/>
          </a:stretch>
        </p:blipFill>
        <p:spPr>
          <a:xfrm>
            <a:off x="9588395" y="887473"/>
            <a:ext cx="992782" cy="992782"/>
          </a:xfrm>
          <a:prstGeom prst="rect">
            <a:avLst/>
          </a:prstGeom>
        </p:spPr>
      </p:pic>
      <p:pic>
        <p:nvPicPr>
          <p:cNvPr id="22" name="Picture 21" descr="A black and blue chevron pattern&#10;&#10;Description automatically generated">
            <a:extLst>
              <a:ext uri="{FF2B5EF4-FFF2-40B4-BE49-F238E27FC236}">
                <a16:creationId xmlns:a16="http://schemas.microsoft.com/office/drawing/2014/main" id="{520CA8D3-2EDE-9D11-1D2C-75830B7E1BC0}"/>
              </a:ext>
            </a:extLst>
          </p:cNvPr>
          <p:cNvPicPr>
            <a:picLocks noChangeAspect="1"/>
          </p:cNvPicPr>
          <p:nvPr/>
        </p:nvPicPr>
        <p:blipFill>
          <a:blip r:embed="rId10"/>
          <a:stretch>
            <a:fillRect/>
          </a:stretch>
        </p:blipFill>
        <p:spPr>
          <a:xfrm rot="5400000">
            <a:off x="9581633" y="1871667"/>
            <a:ext cx="999544" cy="1001635"/>
          </a:xfrm>
          <a:prstGeom prst="rect">
            <a:avLst/>
          </a:prstGeom>
        </p:spPr>
      </p:pic>
      <p:pic>
        <p:nvPicPr>
          <p:cNvPr id="24" name="Picture 23" descr="A purple and black circle&#10;&#10;Description automatically generated">
            <a:extLst>
              <a:ext uri="{FF2B5EF4-FFF2-40B4-BE49-F238E27FC236}">
                <a16:creationId xmlns:a16="http://schemas.microsoft.com/office/drawing/2014/main" id="{4389E718-CB42-FFAA-5507-C87BAAB2A9C0}"/>
              </a:ext>
            </a:extLst>
          </p:cNvPr>
          <p:cNvPicPr>
            <a:picLocks noChangeAspect="1"/>
          </p:cNvPicPr>
          <p:nvPr/>
        </p:nvPicPr>
        <p:blipFill>
          <a:blip r:embed="rId5"/>
          <a:stretch>
            <a:fillRect/>
          </a:stretch>
        </p:blipFill>
        <p:spPr>
          <a:xfrm rot="10800000">
            <a:off x="610242" y="887473"/>
            <a:ext cx="995080" cy="995080"/>
          </a:xfrm>
          <a:prstGeom prst="rect">
            <a:avLst/>
          </a:prstGeom>
        </p:spPr>
      </p:pic>
    </p:spTree>
    <p:extLst>
      <p:ext uri="{BB962C8B-B14F-4D97-AF65-F5344CB8AC3E}">
        <p14:creationId xmlns:p14="http://schemas.microsoft.com/office/powerpoint/2010/main" val="1653868056"/>
      </p:ext>
    </p:extLst>
  </p:cSld>
  <p:clrMapOvr>
    <a:masterClrMapping/>
  </p:clrMapOvr>
  <mc:AlternateContent xmlns:mc="http://schemas.openxmlformats.org/markup-compatibility/2006" xmlns:p14="http://schemas.microsoft.com/office/powerpoint/2010/main">
    <mc:Choice Requires="p14">
      <p:transition p14:dur="0" advClick="0" advTm="600"/>
    </mc:Choice>
    <mc:Fallback xmlns="">
      <p:transition advClick="0" advTm="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
                                        <p:tgtEl>
                                          <p:spTgt spid="66"/>
                                        </p:tgtEl>
                                      </p:cBhvr>
                                    </p:animEffect>
                                    <p:set>
                                      <p:cBhvr>
                                        <p:cTn id="7" dur="1" fill="hold">
                                          <p:stCondLst>
                                            <p:cond delay="199"/>
                                          </p:stCondLst>
                                        </p:cTn>
                                        <p:tgtEl>
                                          <p:spTgt spid="66"/>
                                        </p:tgtEl>
                                        <p:attrNameLst>
                                          <p:attrName>style.visibility</p:attrName>
                                        </p:attrNameLst>
                                      </p:cBhvr>
                                      <p:to>
                                        <p:strVal val="hidden"/>
                                      </p:to>
                                    </p:set>
                                  </p:childTnLst>
                                </p:cTn>
                              </p:par>
                            </p:childTnLst>
                          </p:cTn>
                        </p:par>
                        <p:par>
                          <p:cTn id="8" fill="hold">
                            <p:stCondLst>
                              <p:cond delay="200"/>
                            </p:stCondLst>
                            <p:childTnLst>
                              <p:par>
                                <p:cTn id="9" presetID="1"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10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20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30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40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Rounded Rectangle 5">
            <a:extLst>
              <a:ext uri="{FF2B5EF4-FFF2-40B4-BE49-F238E27FC236}">
                <a16:creationId xmlns:a16="http://schemas.microsoft.com/office/drawing/2014/main" id="{E5069BFC-C673-8DC1-D2F8-6D26A7E606C7}"/>
              </a:ext>
            </a:extLst>
          </p:cNvPr>
          <p:cNvSpPr/>
          <p:nvPr/>
        </p:nvSpPr>
        <p:spPr>
          <a:xfrm>
            <a:off x="4618704" y="2232367"/>
            <a:ext cx="6454977"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a:latin typeface="Flanders Art Sans Black" pitchFamily="2" charset="77"/>
              </a:rPr>
              <a:t>OVER DE MUREN KIJKEN</a:t>
            </a:r>
          </a:p>
        </p:txBody>
      </p:sp>
      <p:pic>
        <p:nvPicPr>
          <p:cNvPr id="51" name="Picture 50" descr="A black circle on a purple background&#10;&#10;Description automatically generated">
            <a:extLst>
              <a:ext uri="{FF2B5EF4-FFF2-40B4-BE49-F238E27FC236}">
                <a16:creationId xmlns:a16="http://schemas.microsoft.com/office/drawing/2014/main" id="{36EC213C-B092-2850-B6F6-B4F526C1AB06}"/>
              </a:ext>
            </a:extLst>
          </p:cNvPr>
          <p:cNvPicPr>
            <a:picLocks noChangeAspect="1"/>
          </p:cNvPicPr>
          <p:nvPr/>
        </p:nvPicPr>
        <p:blipFill>
          <a:blip r:embed="rId3"/>
          <a:stretch>
            <a:fillRect/>
          </a:stretch>
        </p:blipFill>
        <p:spPr>
          <a:xfrm>
            <a:off x="6575154" y="995714"/>
            <a:ext cx="992781" cy="994858"/>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2ED4969A-862D-1156-E75B-EF8F5F6D01FB}"/>
              </a:ext>
            </a:extLst>
          </p:cNvPr>
          <p:cNvPicPr>
            <a:picLocks noChangeAspect="1"/>
          </p:cNvPicPr>
          <p:nvPr/>
        </p:nvPicPr>
        <p:blipFill>
          <a:blip r:embed="rId4"/>
          <a:stretch>
            <a:fillRect/>
          </a:stretch>
        </p:blipFill>
        <p:spPr>
          <a:xfrm>
            <a:off x="3614607" y="988203"/>
            <a:ext cx="995082" cy="997164"/>
          </a:xfrm>
          <a:prstGeom prst="rect">
            <a:avLst/>
          </a:prstGeom>
        </p:spPr>
      </p:pic>
      <p:sp>
        <p:nvSpPr>
          <p:cNvPr id="24" name="Freeform 23">
            <a:extLst>
              <a:ext uri="{FF2B5EF4-FFF2-40B4-BE49-F238E27FC236}">
                <a16:creationId xmlns:a16="http://schemas.microsoft.com/office/drawing/2014/main" id="{F401975E-4DE2-4F34-CCD1-A29198722AC9}"/>
              </a:ext>
            </a:extLst>
          </p:cNvPr>
          <p:cNvSpPr/>
          <p:nvPr/>
        </p:nvSpPr>
        <p:spPr>
          <a:xfrm rot="10800000">
            <a:off x="10578441" y="992704"/>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9" name="Picture 38" descr="A black and purple checkered pattern&#10;&#10;Description automatically generated">
            <a:extLst>
              <a:ext uri="{FF2B5EF4-FFF2-40B4-BE49-F238E27FC236}">
                <a16:creationId xmlns:a16="http://schemas.microsoft.com/office/drawing/2014/main" id="{D04AE1A7-795F-70F1-1D1F-A32BAD95C876}"/>
              </a:ext>
            </a:extLst>
          </p:cNvPr>
          <p:cNvPicPr>
            <a:picLocks noChangeAspect="1"/>
          </p:cNvPicPr>
          <p:nvPr/>
        </p:nvPicPr>
        <p:blipFill>
          <a:blip r:embed="rId5"/>
          <a:stretch>
            <a:fillRect/>
          </a:stretch>
        </p:blipFill>
        <p:spPr>
          <a:xfrm>
            <a:off x="3610180" y="1991646"/>
            <a:ext cx="1000879" cy="1000879"/>
          </a:xfrm>
          <a:prstGeom prst="rect">
            <a:avLst/>
          </a:prstGeom>
        </p:spPr>
      </p:pic>
      <p:pic>
        <p:nvPicPr>
          <p:cNvPr id="16" name="Picture 15" descr="A black and blue chevron pattern&#10;&#10;Description automatically generated">
            <a:extLst>
              <a:ext uri="{FF2B5EF4-FFF2-40B4-BE49-F238E27FC236}">
                <a16:creationId xmlns:a16="http://schemas.microsoft.com/office/drawing/2014/main" id="{BA988BEC-2FBA-E7E8-2CD7-8FB9B26D674A}"/>
              </a:ext>
            </a:extLst>
          </p:cNvPr>
          <p:cNvPicPr>
            <a:picLocks noChangeAspect="1"/>
          </p:cNvPicPr>
          <p:nvPr/>
        </p:nvPicPr>
        <p:blipFill>
          <a:blip r:embed="rId6"/>
          <a:stretch>
            <a:fillRect/>
          </a:stretch>
        </p:blipFill>
        <p:spPr>
          <a:xfrm rot="5400000">
            <a:off x="10575658" y="-1042"/>
            <a:ext cx="995643" cy="997726"/>
          </a:xfrm>
          <a:prstGeom prst="rect">
            <a:avLst/>
          </a:prstGeom>
        </p:spPr>
      </p:pic>
      <p:pic>
        <p:nvPicPr>
          <p:cNvPr id="18" name="Picture 17" descr="A black diamond with a black center&#10;&#10;Description automatically generated">
            <a:extLst>
              <a:ext uri="{FF2B5EF4-FFF2-40B4-BE49-F238E27FC236}">
                <a16:creationId xmlns:a16="http://schemas.microsoft.com/office/drawing/2014/main" id="{3C49C60C-9860-1502-3901-5CB56157B1C7}"/>
              </a:ext>
            </a:extLst>
          </p:cNvPr>
          <p:cNvPicPr>
            <a:picLocks noChangeAspect="1"/>
          </p:cNvPicPr>
          <p:nvPr/>
        </p:nvPicPr>
        <p:blipFill>
          <a:blip r:embed="rId7"/>
          <a:stretch>
            <a:fillRect/>
          </a:stretch>
        </p:blipFill>
        <p:spPr>
          <a:xfrm>
            <a:off x="8591036" y="985554"/>
            <a:ext cx="997727" cy="999814"/>
          </a:xfrm>
          <a:prstGeom prst="rect">
            <a:avLst/>
          </a:prstGeom>
        </p:spPr>
      </p:pic>
      <p:pic>
        <p:nvPicPr>
          <p:cNvPr id="22" name="Picture 21" descr="A blue and black circle&#10;&#10;Description automatically generated">
            <a:extLst>
              <a:ext uri="{FF2B5EF4-FFF2-40B4-BE49-F238E27FC236}">
                <a16:creationId xmlns:a16="http://schemas.microsoft.com/office/drawing/2014/main" id="{F1D862E5-8579-6E00-DA0D-0A5D6FD1E9DA}"/>
              </a:ext>
            </a:extLst>
          </p:cNvPr>
          <p:cNvPicPr>
            <a:picLocks noChangeAspect="1"/>
          </p:cNvPicPr>
          <p:nvPr/>
        </p:nvPicPr>
        <p:blipFill>
          <a:blip r:embed="rId8"/>
          <a:stretch>
            <a:fillRect/>
          </a:stretch>
        </p:blipFill>
        <p:spPr>
          <a:xfrm>
            <a:off x="9590676" y="986792"/>
            <a:ext cx="997727" cy="999814"/>
          </a:xfrm>
          <a:prstGeom prst="rect">
            <a:avLst/>
          </a:prstGeom>
        </p:spPr>
      </p:pic>
      <p:pic>
        <p:nvPicPr>
          <p:cNvPr id="26" name="Picture 25" descr="A black and blue diamond pattern&#10;&#10;Description automatically generated">
            <a:extLst>
              <a:ext uri="{FF2B5EF4-FFF2-40B4-BE49-F238E27FC236}">
                <a16:creationId xmlns:a16="http://schemas.microsoft.com/office/drawing/2014/main" id="{F2323511-2D10-C3D0-2767-7AE04ED9F20E}"/>
              </a:ext>
            </a:extLst>
          </p:cNvPr>
          <p:cNvPicPr>
            <a:picLocks noChangeAspect="1"/>
          </p:cNvPicPr>
          <p:nvPr/>
        </p:nvPicPr>
        <p:blipFill>
          <a:blip r:embed="rId9"/>
          <a:stretch>
            <a:fillRect/>
          </a:stretch>
        </p:blipFill>
        <p:spPr>
          <a:xfrm>
            <a:off x="7578900" y="985554"/>
            <a:ext cx="1008030" cy="1008030"/>
          </a:xfrm>
          <a:prstGeom prst="rect">
            <a:avLst/>
          </a:prstGeom>
        </p:spPr>
      </p:pic>
      <p:pic>
        <p:nvPicPr>
          <p:cNvPr id="28" name="Picture 27" descr="A blue and black circle&#10;&#10;Description automatically generated">
            <a:extLst>
              <a:ext uri="{FF2B5EF4-FFF2-40B4-BE49-F238E27FC236}">
                <a16:creationId xmlns:a16="http://schemas.microsoft.com/office/drawing/2014/main" id="{93788E05-3689-5A88-385D-E67310BB137C}"/>
              </a:ext>
            </a:extLst>
          </p:cNvPr>
          <p:cNvPicPr>
            <a:picLocks noChangeAspect="1"/>
          </p:cNvPicPr>
          <p:nvPr/>
        </p:nvPicPr>
        <p:blipFill>
          <a:blip r:embed="rId10"/>
          <a:stretch>
            <a:fillRect/>
          </a:stretch>
        </p:blipFill>
        <p:spPr>
          <a:xfrm rot="16200000">
            <a:off x="5590258" y="1004579"/>
            <a:ext cx="980789" cy="980789"/>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4BBE4463-D9B1-1BD7-0648-07F00F6DA3C2}"/>
              </a:ext>
            </a:extLst>
          </p:cNvPr>
          <p:cNvPicPr>
            <a:picLocks noChangeAspect="1"/>
          </p:cNvPicPr>
          <p:nvPr/>
        </p:nvPicPr>
        <p:blipFill>
          <a:blip r:embed="rId11"/>
          <a:stretch>
            <a:fillRect/>
          </a:stretch>
        </p:blipFill>
        <p:spPr>
          <a:xfrm rot="10800000">
            <a:off x="4606413" y="999374"/>
            <a:ext cx="983934" cy="985993"/>
          </a:xfrm>
          <a:prstGeom prst="rect">
            <a:avLst/>
          </a:prstGeom>
        </p:spPr>
      </p:pic>
      <p:sp>
        <p:nvSpPr>
          <p:cNvPr id="19" name="Rounded Rectangle 18">
            <a:extLst>
              <a:ext uri="{FF2B5EF4-FFF2-40B4-BE49-F238E27FC236}">
                <a16:creationId xmlns:a16="http://schemas.microsoft.com/office/drawing/2014/main" id="{0091E35D-BB62-64D6-E32D-E5016D59395B}"/>
              </a:ext>
            </a:extLst>
          </p:cNvPr>
          <p:cNvSpPr/>
          <p:nvPr/>
        </p:nvSpPr>
        <p:spPr>
          <a:xfrm>
            <a:off x="4454437" y="5257742"/>
            <a:ext cx="248520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versterkte partnerschappen</a:t>
            </a:r>
          </a:p>
          <a:p>
            <a:pPr algn="ctr">
              <a:lnSpc>
                <a:spcPct val="90000"/>
              </a:lnSpc>
            </a:pPr>
            <a:endParaRPr lang="nl-NL" sz="2400">
              <a:solidFill>
                <a:srgbClr val="522463"/>
              </a:solidFill>
              <a:latin typeface="Flanders Art Sans Medium" pitchFamily="2" charset="77"/>
            </a:endParaRPr>
          </a:p>
        </p:txBody>
      </p:sp>
      <p:pic>
        <p:nvPicPr>
          <p:cNvPr id="48" name="Picture 47" descr="A blue and black circle&#10;&#10;Description automatically generated">
            <a:extLst>
              <a:ext uri="{FF2B5EF4-FFF2-40B4-BE49-F238E27FC236}">
                <a16:creationId xmlns:a16="http://schemas.microsoft.com/office/drawing/2014/main" id="{EEF79D9F-9AE8-8605-BB3A-4B735A705856}"/>
              </a:ext>
            </a:extLst>
          </p:cNvPr>
          <p:cNvPicPr>
            <a:picLocks noChangeAspect="1"/>
          </p:cNvPicPr>
          <p:nvPr/>
        </p:nvPicPr>
        <p:blipFill>
          <a:blip r:embed="rId8"/>
          <a:stretch>
            <a:fillRect/>
          </a:stretch>
        </p:blipFill>
        <p:spPr>
          <a:xfrm rot="16200000">
            <a:off x="4697796" y="3429000"/>
            <a:ext cx="1013699" cy="1015820"/>
          </a:xfrm>
          <a:prstGeom prst="rect">
            <a:avLst/>
          </a:prstGeom>
        </p:spPr>
      </p:pic>
      <p:pic>
        <p:nvPicPr>
          <p:cNvPr id="56" name="Picture 55" descr="A black and blue diamond pattern&#10;&#10;Description automatically generated">
            <a:extLst>
              <a:ext uri="{FF2B5EF4-FFF2-40B4-BE49-F238E27FC236}">
                <a16:creationId xmlns:a16="http://schemas.microsoft.com/office/drawing/2014/main" id="{91FF9951-8404-394B-2059-EE812065415D}"/>
              </a:ext>
            </a:extLst>
          </p:cNvPr>
          <p:cNvPicPr>
            <a:picLocks noChangeAspect="1"/>
          </p:cNvPicPr>
          <p:nvPr/>
        </p:nvPicPr>
        <p:blipFill>
          <a:blip r:embed="rId9"/>
          <a:stretch>
            <a:fillRect/>
          </a:stretch>
        </p:blipFill>
        <p:spPr>
          <a:xfrm rot="5400000">
            <a:off x="5847372" y="4169469"/>
            <a:ext cx="836458" cy="836458"/>
          </a:xfrm>
          <a:prstGeom prst="rect">
            <a:avLst/>
          </a:prstGeom>
        </p:spPr>
      </p:pic>
      <p:pic>
        <p:nvPicPr>
          <p:cNvPr id="35" name="Graphic 34">
            <a:extLst>
              <a:ext uri="{FF2B5EF4-FFF2-40B4-BE49-F238E27FC236}">
                <a16:creationId xmlns:a16="http://schemas.microsoft.com/office/drawing/2014/main" id="{3BA717FA-FD02-CBBC-3666-A7BD3E1F0C6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872237" y="3537484"/>
            <a:ext cx="1183927" cy="634246"/>
          </a:xfrm>
          <a:prstGeom prst="rect">
            <a:avLst/>
          </a:prstGeom>
        </p:spPr>
      </p:pic>
      <p:pic>
        <p:nvPicPr>
          <p:cNvPr id="37" name="Graphic 36">
            <a:extLst>
              <a:ext uri="{FF2B5EF4-FFF2-40B4-BE49-F238E27FC236}">
                <a16:creationId xmlns:a16="http://schemas.microsoft.com/office/drawing/2014/main" id="{13EC299D-8929-8AF7-7A11-564BEAD36CB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7757" y="4310111"/>
            <a:ext cx="1183927" cy="557142"/>
          </a:xfrm>
          <a:prstGeom prst="rect">
            <a:avLst/>
          </a:prstGeom>
        </p:spPr>
      </p:pic>
      <p:sp>
        <p:nvSpPr>
          <p:cNvPr id="53" name="Arc 52">
            <a:extLst>
              <a:ext uri="{FF2B5EF4-FFF2-40B4-BE49-F238E27FC236}">
                <a16:creationId xmlns:a16="http://schemas.microsoft.com/office/drawing/2014/main" id="{FA4E5DBD-B9EF-BF8E-9203-B6D2AD5CC0E7}"/>
              </a:ext>
            </a:extLst>
          </p:cNvPr>
          <p:cNvSpPr/>
          <p:nvPr/>
        </p:nvSpPr>
        <p:spPr>
          <a:xfrm>
            <a:off x="5797487" y="3854607"/>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4" name="Arc 53">
            <a:extLst>
              <a:ext uri="{FF2B5EF4-FFF2-40B4-BE49-F238E27FC236}">
                <a16:creationId xmlns:a16="http://schemas.microsoft.com/office/drawing/2014/main" id="{0469F71B-4BD3-AE05-F6FD-98A778E65234}"/>
              </a:ext>
            </a:extLst>
          </p:cNvPr>
          <p:cNvSpPr/>
          <p:nvPr/>
        </p:nvSpPr>
        <p:spPr>
          <a:xfrm rot="16200000" flipH="1">
            <a:off x="4953249" y="3923971"/>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7" name="Rounded Rectangle 56">
            <a:extLst>
              <a:ext uri="{FF2B5EF4-FFF2-40B4-BE49-F238E27FC236}">
                <a16:creationId xmlns:a16="http://schemas.microsoft.com/office/drawing/2014/main" id="{5BC9C064-208B-D8C2-9681-DDDE4C62EB6A}"/>
              </a:ext>
            </a:extLst>
          </p:cNvPr>
          <p:cNvSpPr/>
          <p:nvPr/>
        </p:nvSpPr>
        <p:spPr>
          <a:xfrm>
            <a:off x="6966495" y="5257742"/>
            <a:ext cx="215369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ecosysteem</a:t>
            </a:r>
          </a:p>
        </p:txBody>
      </p:sp>
      <p:pic>
        <p:nvPicPr>
          <p:cNvPr id="81" name="Picture 80" descr="A black and blue chevron pattern&#10;&#10;Description automatically generated">
            <a:extLst>
              <a:ext uri="{FF2B5EF4-FFF2-40B4-BE49-F238E27FC236}">
                <a16:creationId xmlns:a16="http://schemas.microsoft.com/office/drawing/2014/main" id="{3A91AA41-41F9-4D2C-7404-6E067F4122BE}"/>
              </a:ext>
            </a:extLst>
          </p:cNvPr>
          <p:cNvPicPr>
            <a:picLocks noChangeAspect="1"/>
          </p:cNvPicPr>
          <p:nvPr/>
        </p:nvPicPr>
        <p:blipFill>
          <a:blip r:embed="rId6"/>
          <a:stretch>
            <a:fillRect/>
          </a:stretch>
        </p:blipFill>
        <p:spPr>
          <a:xfrm rot="16200000">
            <a:off x="7286201" y="3420519"/>
            <a:ext cx="1066616" cy="1068847"/>
          </a:xfrm>
          <a:prstGeom prst="rect">
            <a:avLst/>
          </a:prstGeom>
        </p:spPr>
      </p:pic>
      <p:pic>
        <p:nvPicPr>
          <p:cNvPr id="86" name="Picture 85" descr="A purple and black logo&#10;&#10;Description automatically generated">
            <a:extLst>
              <a:ext uri="{FF2B5EF4-FFF2-40B4-BE49-F238E27FC236}">
                <a16:creationId xmlns:a16="http://schemas.microsoft.com/office/drawing/2014/main" id="{916780CE-389A-628F-4D52-69903DE4AD80}"/>
              </a:ext>
            </a:extLst>
          </p:cNvPr>
          <p:cNvPicPr>
            <a:picLocks noChangeAspect="1"/>
          </p:cNvPicPr>
          <p:nvPr/>
        </p:nvPicPr>
        <p:blipFill>
          <a:blip r:embed="rId16"/>
          <a:stretch>
            <a:fillRect/>
          </a:stretch>
        </p:blipFill>
        <p:spPr>
          <a:xfrm rot="5400000">
            <a:off x="7864356" y="4007619"/>
            <a:ext cx="958584" cy="958584"/>
          </a:xfrm>
          <a:prstGeom prst="rect">
            <a:avLst/>
          </a:prstGeom>
        </p:spPr>
      </p:pic>
      <p:sp>
        <p:nvSpPr>
          <p:cNvPr id="63" name="Arc 62">
            <a:extLst>
              <a:ext uri="{FF2B5EF4-FFF2-40B4-BE49-F238E27FC236}">
                <a16:creationId xmlns:a16="http://schemas.microsoft.com/office/drawing/2014/main" id="{8EAB5813-1E0D-D300-CBA1-43BD565E2DA2}"/>
              </a:ext>
            </a:extLst>
          </p:cNvPr>
          <p:cNvSpPr/>
          <p:nvPr/>
        </p:nvSpPr>
        <p:spPr>
          <a:xfrm rot="15994643" flipH="1">
            <a:off x="7499317" y="4245190"/>
            <a:ext cx="390148" cy="390148"/>
          </a:xfrm>
          <a:prstGeom prst="arc">
            <a:avLst>
              <a:gd name="adj1" fmla="val 15449815"/>
              <a:gd name="adj2" fmla="val 837326"/>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65" name="Graphic 64">
            <a:extLst>
              <a:ext uri="{FF2B5EF4-FFF2-40B4-BE49-F238E27FC236}">
                <a16:creationId xmlns:a16="http://schemas.microsoft.com/office/drawing/2014/main" id="{D46B26DF-EB4F-CA53-C7F9-23E32B61F92D}"/>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618472" y="3488333"/>
            <a:ext cx="438807" cy="565270"/>
          </a:xfrm>
          <a:prstGeom prst="rect">
            <a:avLst/>
          </a:prstGeom>
        </p:spPr>
      </p:pic>
      <p:pic>
        <p:nvPicPr>
          <p:cNvPr id="66" name="Graphic 65">
            <a:extLst>
              <a:ext uri="{FF2B5EF4-FFF2-40B4-BE49-F238E27FC236}">
                <a16:creationId xmlns:a16="http://schemas.microsoft.com/office/drawing/2014/main" id="{54D37304-DE89-53C2-8313-AAE5EC3B320F}"/>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105007" y="3766964"/>
            <a:ext cx="438807" cy="565270"/>
          </a:xfrm>
          <a:prstGeom prst="rect">
            <a:avLst/>
          </a:prstGeom>
        </p:spPr>
      </p:pic>
      <p:pic>
        <p:nvPicPr>
          <p:cNvPr id="67" name="Graphic 66">
            <a:extLst>
              <a:ext uri="{FF2B5EF4-FFF2-40B4-BE49-F238E27FC236}">
                <a16:creationId xmlns:a16="http://schemas.microsoft.com/office/drawing/2014/main" id="{4CB8AF47-8021-7B47-50C8-11B40D582FDD}"/>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763993" y="4079348"/>
            <a:ext cx="438807" cy="565270"/>
          </a:xfrm>
          <a:prstGeom prst="rect">
            <a:avLst/>
          </a:prstGeom>
        </p:spPr>
      </p:pic>
      <p:pic>
        <p:nvPicPr>
          <p:cNvPr id="68" name="Graphic 67">
            <a:extLst>
              <a:ext uri="{FF2B5EF4-FFF2-40B4-BE49-F238E27FC236}">
                <a16:creationId xmlns:a16="http://schemas.microsoft.com/office/drawing/2014/main" id="{3BC14377-0B18-F55F-9EBE-80506C67328A}"/>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243693" y="3802543"/>
            <a:ext cx="438807" cy="565270"/>
          </a:xfrm>
          <a:prstGeom prst="rect">
            <a:avLst/>
          </a:prstGeom>
        </p:spPr>
      </p:pic>
      <p:pic>
        <p:nvPicPr>
          <p:cNvPr id="69" name="Graphic 68">
            <a:extLst>
              <a:ext uri="{FF2B5EF4-FFF2-40B4-BE49-F238E27FC236}">
                <a16:creationId xmlns:a16="http://schemas.microsoft.com/office/drawing/2014/main" id="{82E752C6-B5D9-A9BD-C238-7B07E60330EC}"/>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475849" y="3441573"/>
            <a:ext cx="438807" cy="565270"/>
          </a:xfrm>
          <a:prstGeom prst="rect">
            <a:avLst/>
          </a:prstGeom>
        </p:spPr>
      </p:pic>
      <p:pic>
        <p:nvPicPr>
          <p:cNvPr id="70" name="Graphic 69">
            <a:extLst>
              <a:ext uri="{FF2B5EF4-FFF2-40B4-BE49-F238E27FC236}">
                <a16:creationId xmlns:a16="http://schemas.microsoft.com/office/drawing/2014/main" id="{B7051444-F803-BF7D-9C5E-988D6534467F}"/>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412177" y="4227432"/>
            <a:ext cx="438807" cy="565270"/>
          </a:xfrm>
          <a:prstGeom prst="rect">
            <a:avLst/>
          </a:prstGeom>
        </p:spPr>
      </p:pic>
      <p:sp>
        <p:nvSpPr>
          <p:cNvPr id="72" name="Freeform 71">
            <a:extLst>
              <a:ext uri="{FF2B5EF4-FFF2-40B4-BE49-F238E27FC236}">
                <a16:creationId xmlns:a16="http://schemas.microsoft.com/office/drawing/2014/main" id="{1120AF58-9AD8-D0BA-32BF-D8821BA8299E}"/>
              </a:ext>
            </a:extLst>
          </p:cNvPr>
          <p:cNvSpPr/>
          <p:nvPr/>
        </p:nvSpPr>
        <p:spPr>
          <a:xfrm>
            <a:off x="8162002" y="4505136"/>
            <a:ext cx="253139" cy="253139"/>
          </a:xfrm>
          <a:custGeom>
            <a:avLst/>
            <a:gdLst>
              <a:gd name="connsiteX0" fmla="*/ 0 w 253139"/>
              <a:gd name="connsiteY0" fmla="*/ 0 h 253139"/>
              <a:gd name="connsiteX1" fmla="*/ 144651 w 253139"/>
              <a:gd name="connsiteY1" fmla="*/ 51661 h 253139"/>
              <a:gd name="connsiteX2" fmla="*/ 108489 w 253139"/>
              <a:gd name="connsiteY2" fmla="*/ 216976 h 253139"/>
              <a:gd name="connsiteX3" fmla="*/ 253139 w 253139"/>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253139" h="253139">
                <a:moveTo>
                  <a:pt x="0" y="0"/>
                </a:moveTo>
                <a:cubicBezTo>
                  <a:pt x="63284" y="7749"/>
                  <a:pt x="126569" y="15498"/>
                  <a:pt x="144651" y="51661"/>
                </a:cubicBezTo>
                <a:cubicBezTo>
                  <a:pt x="162733" y="87824"/>
                  <a:pt x="90408" y="183396"/>
                  <a:pt x="108489" y="216976"/>
                </a:cubicBezTo>
                <a:cubicBezTo>
                  <a:pt x="126570" y="250556"/>
                  <a:pt x="189854" y="251847"/>
                  <a:pt x="253139"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Freeform 72">
            <a:extLst>
              <a:ext uri="{FF2B5EF4-FFF2-40B4-BE49-F238E27FC236}">
                <a16:creationId xmlns:a16="http://schemas.microsoft.com/office/drawing/2014/main" id="{2FC67DE2-4891-593B-8486-21058895C823}"/>
              </a:ext>
            </a:extLst>
          </p:cNvPr>
          <p:cNvSpPr/>
          <p:nvPr/>
        </p:nvSpPr>
        <p:spPr>
          <a:xfrm>
            <a:off x="7996687" y="3458812"/>
            <a:ext cx="506278" cy="176976"/>
          </a:xfrm>
          <a:custGeom>
            <a:avLst/>
            <a:gdLst>
              <a:gd name="connsiteX0" fmla="*/ 0 w 506278"/>
              <a:gd name="connsiteY0" fmla="*/ 142256 h 176976"/>
              <a:gd name="connsiteX1" fmla="*/ 242807 w 506278"/>
              <a:gd name="connsiteY1" fmla="*/ 168087 h 176976"/>
              <a:gd name="connsiteX2" fmla="*/ 346129 w 506278"/>
              <a:gd name="connsiteY2" fmla="*/ 7938 h 176976"/>
              <a:gd name="connsiteX3" fmla="*/ 506278 w 506278"/>
              <a:gd name="connsiteY3" fmla="*/ 38934 h 176976"/>
            </a:gdLst>
            <a:ahLst/>
            <a:cxnLst>
              <a:cxn ang="0">
                <a:pos x="connsiteX0" y="connsiteY0"/>
              </a:cxn>
              <a:cxn ang="0">
                <a:pos x="connsiteX1" y="connsiteY1"/>
              </a:cxn>
              <a:cxn ang="0">
                <a:pos x="connsiteX2" y="connsiteY2"/>
              </a:cxn>
              <a:cxn ang="0">
                <a:pos x="connsiteX3" y="connsiteY3"/>
              </a:cxn>
            </a:cxnLst>
            <a:rect l="l" t="t" r="r" b="b"/>
            <a:pathLst>
              <a:path w="506278" h="176976">
                <a:moveTo>
                  <a:pt x="0" y="142256"/>
                </a:moveTo>
                <a:cubicBezTo>
                  <a:pt x="92559" y="166364"/>
                  <a:pt x="185119" y="190473"/>
                  <a:pt x="242807" y="168087"/>
                </a:cubicBezTo>
                <a:cubicBezTo>
                  <a:pt x="300495" y="145701"/>
                  <a:pt x="302217" y="29463"/>
                  <a:pt x="346129" y="7938"/>
                </a:cubicBezTo>
                <a:cubicBezTo>
                  <a:pt x="390041" y="-13587"/>
                  <a:pt x="448159" y="12673"/>
                  <a:pt x="506278" y="38934"/>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Arc 73">
            <a:extLst>
              <a:ext uri="{FF2B5EF4-FFF2-40B4-BE49-F238E27FC236}">
                <a16:creationId xmlns:a16="http://schemas.microsoft.com/office/drawing/2014/main" id="{C5CFF627-B3F7-A35A-03B2-4DF5C9A9343B}"/>
              </a:ext>
            </a:extLst>
          </p:cNvPr>
          <p:cNvSpPr/>
          <p:nvPr/>
        </p:nvSpPr>
        <p:spPr>
          <a:xfrm rot="21196097" flipH="1">
            <a:off x="8305857" y="3626583"/>
            <a:ext cx="390148" cy="390148"/>
          </a:xfrm>
          <a:prstGeom prst="arc">
            <a:avLst>
              <a:gd name="adj1" fmla="val 15449815"/>
              <a:gd name="adj2" fmla="val 19490665"/>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5" name="Arc 74">
            <a:extLst>
              <a:ext uri="{FF2B5EF4-FFF2-40B4-BE49-F238E27FC236}">
                <a16:creationId xmlns:a16="http://schemas.microsoft.com/office/drawing/2014/main" id="{770A3520-F232-9077-316A-880FA31A21C4}"/>
              </a:ext>
            </a:extLst>
          </p:cNvPr>
          <p:cNvSpPr/>
          <p:nvPr/>
        </p:nvSpPr>
        <p:spPr>
          <a:xfrm rot="13735220" flipH="1">
            <a:off x="7928861" y="3324245"/>
            <a:ext cx="510142" cy="510142"/>
          </a:xfrm>
          <a:prstGeom prst="arc">
            <a:avLst>
              <a:gd name="adj1" fmla="val 15449815"/>
              <a:gd name="adj2" fmla="val 18560253"/>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6" name="Arc 75">
            <a:extLst>
              <a:ext uri="{FF2B5EF4-FFF2-40B4-BE49-F238E27FC236}">
                <a16:creationId xmlns:a16="http://schemas.microsoft.com/office/drawing/2014/main" id="{B7214CC0-2BCB-D081-0253-5279513B83FF}"/>
              </a:ext>
            </a:extLst>
          </p:cNvPr>
          <p:cNvSpPr/>
          <p:nvPr/>
        </p:nvSpPr>
        <p:spPr>
          <a:xfrm rot="13735220" flipH="1">
            <a:off x="7517720" y="3668419"/>
            <a:ext cx="510142" cy="510142"/>
          </a:xfrm>
          <a:prstGeom prst="arc">
            <a:avLst>
              <a:gd name="adj1" fmla="val 15449815"/>
              <a:gd name="adj2" fmla="val 19612482"/>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8" name="Freeform 77">
            <a:extLst>
              <a:ext uri="{FF2B5EF4-FFF2-40B4-BE49-F238E27FC236}">
                <a16:creationId xmlns:a16="http://schemas.microsoft.com/office/drawing/2014/main" id="{EC142A00-09D1-59C7-1A53-98E9CC971D97}"/>
              </a:ext>
            </a:extLst>
          </p:cNvPr>
          <p:cNvSpPr/>
          <p:nvPr/>
        </p:nvSpPr>
        <p:spPr>
          <a:xfrm>
            <a:off x="7480077" y="3590736"/>
            <a:ext cx="165315" cy="201478"/>
          </a:xfrm>
          <a:custGeom>
            <a:avLst/>
            <a:gdLst>
              <a:gd name="connsiteX0" fmla="*/ 165315 w 165315"/>
              <a:gd name="connsiteY0" fmla="*/ 0 h 201478"/>
              <a:gd name="connsiteX1" fmla="*/ 113654 w 165315"/>
              <a:gd name="connsiteY1" fmla="*/ 139485 h 201478"/>
              <a:gd name="connsiteX2" fmla="*/ 0 w 165315"/>
              <a:gd name="connsiteY2" fmla="*/ 201478 h 201478"/>
            </a:gdLst>
            <a:ahLst/>
            <a:cxnLst>
              <a:cxn ang="0">
                <a:pos x="connsiteX0" y="connsiteY0"/>
              </a:cxn>
              <a:cxn ang="0">
                <a:pos x="connsiteX1" y="connsiteY1"/>
              </a:cxn>
              <a:cxn ang="0">
                <a:pos x="connsiteX2" y="connsiteY2"/>
              </a:cxn>
            </a:cxnLst>
            <a:rect l="l" t="t" r="r" b="b"/>
            <a:pathLst>
              <a:path w="165315" h="201478">
                <a:moveTo>
                  <a:pt x="165315" y="0"/>
                </a:moveTo>
                <a:cubicBezTo>
                  <a:pt x="153260" y="52952"/>
                  <a:pt x="141206" y="105905"/>
                  <a:pt x="113654" y="139485"/>
                </a:cubicBezTo>
                <a:cubicBezTo>
                  <a:pt x="86102" y="173065"/>
                  <a:pt x="43051" y="187271"/>
                  <a:pt x="0" y="20147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9" name="Freeform 78">
            <a:extLst>
              <a:ext uri="{FF2B5EF4-FFF2-40B4-BE49-F238E27FC236}">
                <a16:creationId xmlns:a16="http://schemas.microsoft.com/office/drawing/2014/main" id="{4CA1715B-C435-0AF5-25D1-54AEC3FF57D4}"/>
              </a:ext>
            </a:extLst>
          </p:cNvPr>
          <p:cNvSpPr/>
          <p:nvPr/>
        </p:nvSpPr>
        <p:spPr>
          <a:xfrm>
            <a:off x="8440972" y="3952363"/>
            <a:ext cx="170601" cy="253139"/>
          </a:xfrm>
          <a:custGeom>
            <a:avLst/>
            <a:gdLst>
              <a:gd name="connsiteX0" fmla="*/ 0 w 170601"/>
              <a:gd name="connsiteY0" fmla="*/ 0 h 253139"/>
              <a:gd name="connsiteX1" fmla="*/ 41329 w 170601"/>
              <a:gd name="connsiteY1" fmla="*/ 118821 h 253139"/>
              <a:gd name="connsiteX2" fmla="*/ 149817 w 170601"/>
              <a:gd name="connsiteY2" fmla="*/ 170482 h 253139"/>
              <a:gd name="connsiteX3" fmla="*/ 170481 w 170601"/>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170601" h="253139">
                <a:moveTo>
                  <a:pt x="0" y="0"/>
                </a:moveTo>
                <a:cubicBezTo>
                  <a:pt x="8180" y="45203"/>
                  <a:pt x="16360" y="90407"/>
                  <a:pt x="41329" y="118821"/>
                </a:cubicBezTo>
                <a:cubicBezTo>
                  <a:pt x="66299" y="147235"/>
                  <a:pt x="128292" y="148096"/>
                  <a:pt x="149817" y="170482"/>
                </a:cubicBezTo>
                <a:cubicBezTo>
                  <a:pt x="171342" y="192868"/>
                  <a:pt x="170911" y="223003"/>
                  <a:pt x="170481"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87" name="Group 86">
            <a:extLst>
              <a:ext uri="{FF2B5EF4-FFF2-40B4-BE49-F238E27FC236}">
                <a16:creationId xmlns:a16="http://schemas.microsoft.com/office/drawing/2014/main" id="{52EA4BC1-7D87-68FE-95D2-6C49F50489A3}"/>
              </a:ext>
            </a:extLst>
          </p:cNvPr>
          <p:cNvGrpSpPr/>
          <p:nvPr/>
        </p:nvGrpSpPr>
        <p:grpSpPr>
          <a:xfrm>
            <a:off x="9324916" y="3266058"/>
            <a:ext cx="1761199" cy="2473941"/>
            <a:chOff x="9324916" y="3266058"/>
            <a:chExt cx="1761199" cy="2473941"/>
          </a:xfrm>
        </p:grpSpPr>
        <p:sp>
          <p:nvSpPr>
            <p:cNvPr id="88" name="Rounded Rectangle 87">
              <a:extLst>
                <a:ext uri="{FF2B5EF4-FFF2-40B4-BE49-F238E27FC236}">
                  <a16:creationId xmlns:a16="http://schemas.microsoft.com/office/drawing/2014/main" id="{42B2C464-CAD2-1D52-81E9-3008704ABCB0}"/>
                </a:ext>
              </a:extLst>
            </p:cNvPr>
            <p:cNvSpPr/>
            <p:nvPr/>
          </p:nvSpPr>
          <p:spPr>
            <a:xfrm>
              <a:off x="9329042" y="3266058"/>
              <a:ext cx="1741181" cy="2473941"/>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a:solidFill>
                  <a:schemeClr val="tx1">
                    <a:lumMod val="75000"/>
                    <a:lumOff val="25000"/>
                  </a:schemeClr>
                </a:solidFill>
                <a:latin typeface="Flanders Art Sans Medium" pitchFamily="2" charset="77"/>
              </a:endParaRPr>
            </a:p>
          </p:txBody>
        </p:sp>
        <p:sp>
          <p:nvSpPr>
            <p:cNvPr id="89" name="Rounded Rectangle 88">
              <a:extLst>
                <a:ext uri="{FF2B5EF4-FFF2-40B4-BE49-F238E27FC236}">
                  <a16:creationId xmlns:a16="http://schemas.microsoft.com/office/drawing/2014/main" id="{7CB9D327-C38F-5E35-21B4-9EF3195131E8}"/>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a:solidFill>
                    <a:srgbClr val="522463"/>
                  </a:solidFill>
                  <a:latin typeface="Flanders Art Sans Medium" pitchFamily="2" charset="77"/>
                </a:rPr>
                <a:t>inspirerende voorbeelden</a:t>
              </a:r>
            </a:p>
          </p:txBody>
        </p:sp>
        <p:sp>
          <p:nvSpPr>
            <p:cNvPr id="90" name="Rounded Rectangle 89">
              <a:extLst>
                <a:ext uri="{FF2B5EF4-FFF2-40B4-BE49-F238E27FC236}">
                  <a16:creationId xmlns:a16="http://schemas.microsoft.com/office/drawing/2014/main" id="{50E15B79-5FB0-8338-2F70-D5E50D61AF50}"/>
                </a:ext>
              </a:extLst>
            </p:cNvPr>
            <p:cNvSpPr/>
            <p:nvPr/>
          </p:nvSpPr>
          <p:spPr>
            <a:xfrm>
              <a:off x="9324916" y="4096070"/>
              <a:ext cx="1761199" cy="813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a:solidFill>
                    <a:schemeClr val="tx1">
                      <a:lumMod val="75000"/>
                      <a:lumOff val="25000"/>
                    </a:schemeClr>
                  </a:solidFill>
                  <a:latin typeface="Flanders Art Sans Medium" pitchFamily="2" charset="77"/>
                  <a:hlinkClick r:id="rId19"/>
                </a:rPr>
                <a:t>GO! atheneum</a:t>
              </a:r>
              <a:br>
                <a:rPr lang="nl-NL" sz="1200">
                  <a:solidFill>
                    <a:schemeClr val="tx1">
                      <a:lumMod val="75000"/>
                      <a:lumOff val="25000"/>
                    </a:schemeClr>
                  </a:solidFill>
                  <a:latin typeface="Flanders Art Sans Medium" pitchFamily="2" charset="77"/>
                  <a:hlinkClick r:id="rId19"/>
                </a:rPr>
              </a:br>
              <a:r>
                <a:rPr lang="nl-NL" sz="1200">
                  <a:solidFill>
                    <a:schemeClr val="tx1">
                      <a:lumMod val="75000"/>
                      <a:lumOff val="25000"/>
                    </a:schemeClr>
                  </a:solidFill>
                  <a:latin typeface="Flanders Art Sans Medium" pitchFamily="2" charset="77"/>
                  <a:hlinkClick r:id="rId19"/>
                </a:rPr>
                <a:t>Beveren-Waas</a:t>
              </a:r>
              <a:endParaRPr lang="nl-NL" sz="1200">
                <a:solidFill>
                  <a:schemeClr val="tx1">
                    <a:lumMod val="75000"/>
                    <a:lumOff val="25000"/>
                  </a:schemeClr>
                </a:solidFill>
                <a:latin typeface="Flanders Art Sans Medium" pitchFamily="2" charset="77"/>
              </a:endParaRPr>
            </a:p>
            <a:p>
              <a:pPr algn="ctr">
                <a:lnSpc>
                  <a:spcPct val="90000"/>
                </a:lnSpc>
                <a:spcAft>
                  <a:spcPts val="800"/>
                </a:spcAft>
              </a:pPr>
              <a:r>
                <a:rPr lang="nl-NL" sz="1200">
                  <a:solidFill>
                    <a:schemeClr val="tx1">
                      <a:lumMod val="75000"/>
                      <a:lumOff val="25000"/>
                    </a:schemeClr>
                  </a:solidFill>
                  <a:latin typeface="Flanders Art Sans Medium" pitchFamily="2" charset="77"/>
                  <a:hlinkClick r:id="rId20"/>
                </a:rPr>
                <a:t>GO! CVO Crescendo </a:t>
              </a:r>
              <a:endParaRPr lang="nl-NL" sz="1200">
                <a:solidFill>
                  <a:schemeClr val="tx1">
                    <a:lumMod val="75000"/>
                    <a:lumOff val="25000"/>
                  </a:schemeClr>
                </a:solidFill>
                <a:latin typeface="Flanders Art Sans Medium" pitchFamily="2" charset="77"/>
              </a:endParaRPr>
            </a:p>
          </p:txBody>
        </p:sp>
        <p:cxnSp>
          <p:nvCxnSpPr>
            <p:cNvPr id="91" name="Straight Connector 90">
              <a:extLst>
                <a:ext uri="{FF2B5EF4-FFF2-40B4-BE49-F238E27FC236}">
                  <a16:creationId xmlns:a16="http://schemas.microsoft.com/office/drawing/2014/main" id="{683CBD9F-F91D-BE5C-C5B2-C89BF9C4A072}"/>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99671883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10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900"/>
                                  </p:stCondLst>
                                  <p:childTnLst>
                                    <p:set>
                                      <p:cBhvr>
                                        <p:cTn id="24" dur="1" fill="hold">
                                          <p:stCondLst>
                                            <p:cond delay="0"/>
                                          </p:stCondLst>
                                        </p:cTn>
                                        <p:tgtEl>
                                          <p:spTgt spid="39"/>
                                        </p:tgtEl>
                                        <p:attrNameLst>
                                          <p:attrName>style.visibility</p:attrName>
                                        </p:attrNameLst>
                                      </p:cBhvr>
                                      <p:to>
                                        <p:strVal val="visible"/>
                                      </p:to>
                                    </p:set>
                                  </p:childTnLst>
                                </p:cTn>
                              </p:par>
                              <p:par>
                                <p:cTn id="25" presetID="1" presetClass="entr" presetSubtype="0" fill="hold" grpId="0" nodeType="withEffect">
                                  <p:stCondLst>
                                    <p:cond delay="1000"/>
                                  </p:stCondLst>
                                  <p:childTnLst>
                                    <p:set>
                                      <p:cBhvr>
                                        <p:cTn id="26" dur="1" fill="hold">
                                          <p:stCondLst>
                                            <p:cond delay="0"/>
                                          </p:stCondLst>
                                        </p:cTn>
                                        <p:tgtEl>
                                          <p:spTgt spid="6"/>
                                        </p:tgtEl>
                                        <p:attrNameLst>
                                          <p:attrName>style.visibility</p:attrName>
                                        </p:attrNameLst>
                                      </p:cBhvr>
                                      <p:to>
                                        <p:strVal val="visible"/>
                                      </p:to>
                                    </p:set>
                                  </p:childTnLst>
                                </p:cTn>
                              </p:par>
                            </p:childTnLst>
                          </p:cTn>
                        </p:par>
                        <p:par>
                          <p:cTn id="27" fill="hold">
                            <p:stCondLst>
                              <p:cond delay="1000"/>
                            </p:stCondLst>
                            <p:childTnLst>
                              <p:par>
                                <p:cTn id="28" presetID="2" presetClass="entr" presetSubtype="4" accel="50000" decel="50000" fill="hold"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300" fill="hold"/>
                                        <p:tgtEl>
                                          <p:spTgt spid="48"/>
                                        </p:tgtEl>
                                        <p:attrNameLst>
                                          <p:attrName>ppt_x</p:attrName>
                                        </p:attrNameLst>
                                      </p:cBhvr>
                                      <p:tavLst>
                                        <p:tav tm="0">
                                          <p:val>
                                            <p:strVal val="#ppt_x"/>
                                          </p:val>
                                        </p:tav>
                                        <p:tav tm="100000">
                                          <p:val>
                                            <p:strVal val="#ppt_x"/>
                                          </p:val>
                                        </p:tav>
                                      </p:tavLst>
                                    </p:anim>
                                    <p:anim calcmode="lin" valueType="num">
                                      <p:cBhvr additive="base">
                                        <p:cTn id="31" dur="300" fill="hold"/>
                                        <p:tgtEl>
                                          <p:spTgt spid="48"/>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grpId="0" nodeType="withEffect">
                                  <p:stCondLst>
                                    <p:cond delay="100"/>
                                  </p:stCondLst>
                                  <p:childTnLst>
                                    <p:set>
                                      <p:cBhvr>
                                        <p:cTn id="33" dur="1" fill="hold">
                                          <p:stCondLst>
                                            <p:cond delay="0"/>
                                          </p:stCondLst>
                                        </p:cTn>
                                        <p:tgtEl>
                                          <p:spTgt spid="54"/>
                                        </p:tgtEl>
                                        <p:attrNameLst>
                                          <p:attrName>style.visibility</p:attrName>
                                        </p:attrNameLst>
                                      </p:cBhvr>
                                      <p:to>
                                        <p:strVal val="visible"/>
                                      </p:to>
                                    </p:set>
                                    <p:anim calcmode="lin" valueType="num">
                                      <p:cBhvr additive="base">
                                        <p:cTn id="34" dur="300" fill="hold"/>
                                        <p:tgtEl>
                                          <p:spTgt spid="54"/>
                                        </p:tgtEl>
                                        <p:attrNameLst>
                                          <p:attrName>ppt_x</p:attrName>
                                        </p:attrNameLst>
                                      </p:cBhvr>
                                      <p:tavLst>
                                        <p:tav tm="0">
                                          <p:val>
                                            <p:strVal val="#ppt_x"/>
                                          </p:val>
                                        </p:tav>
                                        <p:tav tm="100000">
                                          <p:val>
                                            <p:strVal val="#ppt_x"/>
                                          </p:val>
                                        </p:tav>
                                      </p:tavLst>
                                    </p:anim>
                                    <p:anim calcmode="lin" valueType="num">
                                      <p:cBhvr additive="base">
                                        <p:cTn id="35" dur="300" fill="hold"/>
                                        <p:tgtEl>
                                          <p:spTgt spid="54"/>
                                        </p:tgtEl>
                                        <p:attrNameLst>
                                          <p:attrName>ppt_y</p:attrName>
                                        </p:attrNameLst>
                                      </p:cBhvr>
                                      <p:tavLst>
                                        <p:tav tm="0">
                                          <p:val>
                                            <p:strVal val="1+#ppt_h/2"/>
                                          </p:val>
                                        </p:tav>
                                        <p:tav tm="100000">
                                          <p:val>
                                            <p:strVal val="#ppt_y"/>
                                          </p:val>
                                        </p:tav>
                                      </p:tavLst>
                                    </p:anim>
                                  </p:childTnLst>
                                </p:cTn>
                              </p:par>
                              <p:par>
                                <p:cTn id="36" presetID="2" presetClass="entr" presetSubtype="4" accel="50000" decel="50000" fill="hold" nodeType="withEffect">
                                  <p:stCondLst>
                                    <p:cond delay="20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 fill="hold"/>
                                        <p:tgtEl>
                                          <p:spTgt spid="35"/>
                                        </p:tgtEl>
                                        <p:attrNameLst>
                                          <p:attrName>ppt_x</p:attrName>
                                        </p:attrNameLst>
                                      </p:cBhvr>
                                      <p:tavLst>
                                        <p:tav tm="0">
                                          <p:val>
                                            <p:strVal val="#ppt_x"/>
                                          </p:val>
                                        </p:tav>
                                        <p:tav tm="100000">
                                          <p:val>
                                            <p:strVal val="#ppt_x"/>
                                          </p:val>
                                        </p:tav>
                                      </p:tavLst>
                                    </p:anim>
                                    <p:anim calcmode="lin" valueType="num">
                                      <p:cBhvr additive="base">
                                        <p:cTn id="39" dur="3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4" accel="50000" decel="50000" fill="hold" grpId="0" nodeType="withEffect">
                                  <p:stCondLst>
                                    <p:cond delay="30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300" fill="hold"/>
                                        <p:tgtEl>
                                          <p:spTgt spid="53"/>
                                        </p:tgtEl>
                                        <p:attrNameLst>
                                          <p:attrName>ppt_x</p:attrName>
                                        </p:attrNameLst>
                                      </p:cBhvr>
                                      <p:tavLst>
                                        <p:tav tm="0">
                                          <p:val>
                                            <p:strVal val="#ppt_x"/>
                                          </p:val>
                                        </p:tav>
                                        <p:tav tm="100000">
                                          <p:val>
                                            <p:strVal val="#ppt_x"/>
                                          </p:val>
                                        </p:tav>
                                      </p:tavLst>
                                    </p:anim>
                                    <p:anim calcmode="lin" valueType="num">
                                      <p:cBhvr additive="base">
                                        <p:cTn id="43" dur="3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40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300" fill="hold"/>
                                        <p:tgtEl>
                                          <p:spTgt spid="37"/>
                                        </p:tgtEl>
                                        <p:attrNameLst>
                                          <p:attrName>ppt_x</p:attrName>
                                        </p:attrNameLst>
                                      </p:cBhvr>
                                      <p:tavLst>
                                        <p:tav tm="0">
                                          <p:val>
                                            <p:strVal val="#ppt_x"/>
                                          </p:val>
                                        </p:tav>
                                        <p:tav tm="100000">
                                          <p:val>
                                            <p:strVal val="#ppt_x"/>
                                          </p:val>
                                        </p:tav>
                                      </p:tavLst>
                                    </p:anim>
                                    <p:anim calcmode="lin" valueType="num">
                                      <p:cBhvr additive="base">
                                        <p:cTn id="47" dur="300" fill="hold"/>
                                        <p:tgtEl>
                                          <p:spTgt spid="3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50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300" fill="hold"/>
                                        <p:tgtEl>
                                          <p:spTgt spid="56"/>
                                        </p:tgtEl>
                                        <p:attrNameLst>
                                          <p:attrName>ppt_x</p:attrName>
                                        </p:attrNameLst>
                                      </p:cBhvr>
                                      <p:tavLst>
                                        <p:tav tm="0">
                                          <p:val>
                                            <p:strVal val="#ppt_x"/>
                                          </p:val>
                                        </p:tav>
                                        <p:tav tm="100000">
                                          <p:val>
                                            <p:strVal val="#ppt_x"/>
                                          </p:val>
                                        </p:tav>
                                      </p:tavLst>
                                    </p:anim>
                                    <p:anim calcmode="lin" valueType="num">
                                      <p:cBhvr additive="base">
                                        <p:cTn id="51" dur="300" fill="hold"/>
                                        <p:tgtEl>
                                          <p:spTgt spid="56"/>
                                        </p:tgtEl>
                                        <p:attrNameLst>
                                          <p:attrName>ppt_y</p:attrName>
                                        </p:attrNameLst>
                                      </p:cBhvr>
                                      <p:tavLst>
                                        <p:tav tm="0">
                                          <p:val>
                                            <p:strVal val="1+#ppt_h/2"/>
                                          </p:val>
                                        </p:tav>
                                        <p:tav tm="100000">
                                          <p:val>
                                            <p:strVal val="#ppt_y"/>
                                          </p:val>
                                        </p:tav>
                                      </p:tavLst>
                                    </p:anim>
                                  </p:childTnLst>
                                </p:cTn>
                              </p:par>
                              <p:par>
                                <p:cTn id="52" presetID="2" presetClass="entr" presetSubtype="4" accel="50000" decel="50000" fill="hold" nodeType="withEffect">
                                  <p:stCondLst>
                                    <p:cond delay="600"/>
                                  </p:stCondLst>
                                  <p:childTnLst>
                                    <p:set>
                                      <p:cBhvr>
                                        <p:cTn id="53" dur="1" fill="hold">
                                          <p:stCondLst>
                                            <p:cond delay="0"/>
                                          </p:stCondLst>
                                        </p:cTn>
                                        <p:tgtEl>
                                          <p:spTgt spid="81"/>
                                        </p:tgtEl>
                                        <p:attrNameLst>
                                          <p:attrName>style.visibility</p:attrName>
                                        </p:attrNameLst>
                                      </p:cBhvr>
                                      <p:to>
                                        <p:strVal val="visible"/>
                                      </p:to>
                                    </p:set>
                                    <p:anim calcmode="lin" valueType="num">
                                      <p:cBhvr additive="base">
                                        <p:cTn id="54" dur="300" fill="hold"/>
                                        <p:tgtEl>
                                          <p:spTgt spid="81"/>
                                        </p:tgtEl>
                                        <p:attrNameLst>
                                          <p:attrName>ppt_x</p:attrName>
                                        </p:attrNameLst>
                                      </p:cBhvr>
                                      <p:tavLst>
                                        <p:tav tm="0">
                                          <p:val>
                                            <p:strVal val="#ppt_x"/>
                                          </p:val>
                                        </p:tav>
                                        <p:tav tm="100000">
                                          <p:val>
                                            <p:strVal val="#ppt_x"/>
                                          </p:val>
                                        </p:tav>
                                      </p:tavLst>
                                    </p:anim>
                                    <p:anim calcmode="lin" valueType="num">
                                      <p:cBhvr additive="base">
                                        <p:cTn id="55" dur="300" fill="hold"/>
                                        <p:tgtEl>
                                          <p:spTgt spid="81"/>
                                        </p:tgtEl>
                                        <p:attrNameLst>
                                          <p:attrName>ppt_y</p:attrName>
                                        </p:attrNameLst>
                                      </p:cBhvr>
                                      <p:tavLst>
                                        <p:tav tm="0">
                                          <p:val>
                                            <p:strVal val="1+#ppt_h/2"/>
                                          </p:val>
                                        </p:tav>
                                        <p:tav tm="100000">
                                          <p:val>
                                            <p:strVal val="#ppt_y"/>
                                          </p:val>
                                        </p:tav>
                                      </p:tavLst>
                                    </p:anim>
                                  </p:childTnLst>
                                </p:cTn>
                              </p:par>
                              <p:par>
                                <p:cTn id="56" presetID="2" presetClass="entr" presetSubtype="4" accel="50000" decel="50000" fill="hold" nodeType="withEffect">
                                  <p:stCondLst>
                                    <p:cond delay="70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300" fill="hold"/>
                                        <p:tgtEl>
                                          <p:spTgt spid="68"/>
                                        </p:tgtEl>
                                        <p:attrNameLst>
                                          <p:attrName>ppt_x</p:attrName>
                                        </p:attrNameLst>
                                      </p:cBhvr>
                                      <p:tavLst>
                                        <p:tav tm="0">
                                          <p:val>
                                            <p:strVal val="#ppt_x"/>
                                          </p:val>
                                        </p:tav>
                                        <p:tav tm="100000">
                                          <p:val>
                                            <p:strVal val="#ppt_x"/>
                                          </p:val>
                                        </p:tav>
                                      </p:tavLst>
                                    </p:anim>
                                    <p:anim calcmode="lin" valueType="num">
                                      <p:cBhvr additive="base">
                                        <p:cTn id="59" dur="300" fill="hold"/>
                                        <p:tgtEl>
                                          <p:spTgt spid="68"/>
                                        </p:tgtEl>
                                        <p:attrNameLst>
                                          <p:attrName>ppt_y</p:attrName>
                                        </p:attrNameLst>
                                      </p:cBhvr>
                                      <p:tavLst>
                                        <p:tav tm="0">
                                          <p:val>
                                            <p:strVal val="1+#ppt_h/2"/>
                                          </p:val>
                                        </p:tav>
                                        <p:tav tm="100000">
                                          <p:val>
                                            <p:strVal val="#ppt_y"/>
                                          </p:val>
                                        </p:tav>
                                      </p:tavLst>
                                    </p:anim>
                                  </p:childTnLst>
                                </p:cTn>
                              </p:par>
                              <p:par>
                                <p:cTn id="60" presetID="2" presetClass="entr" presetSubtype="4" accel="50000" decel="50000" fill="hold" grpId="0" nodeType="withEffect">
                                  <p:stCondLst>
                                    <p:cond delay="70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300" fill="hold"/>
                                        <p:tgtEl>
                                          <p:spTgt spid="78"/>
                                        </p:tgtEl>
                                        <p:attrNameLst>
                                          <p:attrName>ppt_x</p:attrName>
                                        </p:attrNameLst>
                                      </p:cBhvr>
                                      <p:tavLst>
                                        <p:tav tm="0">
                                          <p:val>
                                            <p:strVal val="#ppt_x"/>
                                          </p:val>
                                        </p:tav>
                                        <p:tav tm="100000">
                                          <p:val>
                                            <p:strVal val="#ppt_x"/>
                                          </p:val>
                                        </p:tav>
                                      </p:tavLst>
                                    </p:anim>
                                    <p:anim calcmode="lin" valueType="num">
                                      <p:cBhvr additive="base">
                                        <p:cTn id="63" dur="300" fill="hold"/>
                                        <p:tgtEl>
                                          <p:spTgt spid="78"/>
                                        </p:tgtEl>
                                        <p:attrNameLst>
                                          <p:attrName>ppt_y</p:attrName>
                                        </p:attrNameLst>
                                      </p:cBhvr>
                                      <p:tavLst>
                                        <p:tav tm="0">
                                          <p:val>
                                            <p:strVal val="1+#ppt_h/2"/>
                                          </p:val>
                                        </p:tav>
                                        <p:tav tm="100000">
                                          <p:val>
                                            <p:strVal val="#ppt_y"/>
                                          </p:val>
                                        </p:tav>
                                      </p:tavLst>
                                    </p:anim>
                                  </p:childTnLst>
                                </p:cTn>
                              </p:par>
                              <p:par>
                                <p:cTn id="64" presetID="2" presetClass="entr" presetSubtype="4" accel="50000" decel="50000" fill="hold" grpId="0" nodeType="withEffect">
                                  <p:stCondLst>
                                    <p:cond delay="80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300" fill="hold"/>
                                        <p:tgtEl>
                                          <p:spTgt spid="76"/>
                                        </p:tgtEl>
                                        <p:attrNameLst>
                                          <p:attrName>ppt_x</p:attrName>
                                        </p:attrNameLst>
                                      </p:cBhvr>
                                      <p:tavLst>
                                        <p:tav tm="0">
                                          <p:val>
                                            <p:strVal val="#ppt_x"/>
                                          </p:val>
                                        </p:tav>
                                        <p:tav tm="100000">
                                          <p:val>
                                            <p:strVal val="#ppt_x"/>
                                          </p:val>
                                        </p:tav>
                                      </p:tavLst>
                                    </p:anim>
                                    <p:anim calcmode="lin" valueType="num">
                                      <p:cBhvr additive="base">
                                        <p:cTn id="67" dur="300" fill="hold"/>
                                        <p:tgtEl>
                                          <p:spTgt spid="76"/>
                                        </p:tgtEl>
                                        <p:attrNameLst>
                                          <p:attrName>ppt_y</p:attrName>
                                        </p:attrNameLst>
                                      </p:cBhvr>
                                      <p:tavLst>
                                        <p:tav tm="0">
                                          <p:val>
                                            <p:strVal val="1+#ppt_h/2"/>
                                          </p:val>
                                        </p:tav>
                                        <p:tav tm="100000">
                                          <p:val>
                                            <p:strVal val="#ppt_y"/>
                                          </p:val>
                                        </p:tav>
                                      </p:tavLst>
                                    </p:anim>
                                  </p:childTnLst>
                                </p:cTn>
                              </p:par>
                              <p:par>
                                <p:cTn id="68" presetID="2" presetClass="entr" presetSubtype="4" accel="50000" decel="50000" fill="hold" nodeType="withEffect">
                                  <p:stCondLst>
                                    <p:cond delay="900"/>
                                  </p:stCondLst>
                                  <p:childTnLst>
                                    <p:set>
                                      <p:cBhvr>
                                        <p:cTn id="69" dur="1" fill="hold">
                                          <p:stCondLst>
                                            <p:cond delay="0"/>
                                          </p:stCondLst>
                                        </p:cTn>
                                        <p:tgtEl>
                                          <p:spTgt spid="65"/>
                                        </p:tgtEl>
                                        <p:attrNameLst>
                                          <p:attrName>style.visibility</p:attrName>
                                        </p:attrNameLst>
                                      </p:cBhvr>
                                      <p:to>
                                        <p:strVal val="visible"/>
                                      </p:to>
                                    </p:set>
                                    <p:anim calcmode="lin" valueType="num">
                                      <p:cBhvr additive="base">
                                        <p:cTn id="70" dur="300" fill="hold"/>
                                        <p:tgtEl>
                                          <p:spTgt spid="65"/>
                                        </p:tgtEl>
                                        <p:attrNameLst>
                                          <p:attrName>ppt_x</p:attrName>
                                        </p:attrNameLst>
                                      </p:cBhvr>
                                      <p:tavLst>
                                        <p:tav tm="0">
                                          <p:val>
                                            <p:strVal val="#ppt_x"/>
                                          </p:val>
                                        </p:tav>
                                        <p:tav tm="100000">
                                          <p:val>
                                            <p:strVal val="#ppt_x"/>
                                          </p:val>
                                        </p:tav>
                                      </p:tavLst>
                                    </p:anim>
                                    <p:anim calcmode="lin" valueType="num">
                                      <p:cBhvr additive="base">
                                        <p:cTn id="71" dur="300" fill="hold"/>
                                        <p:tgtEl>
                                          <p:spTgt spid="65"/>
                                        </p:tgtEl>
                                        <p:attrNameLst>
                                          <p:attrName>ppt_y</p:attrName>
                                        </p:attrNameLst>
                                      </p:cBhvr>
                                      <p:tavLst>
                                        <p:tav tm="0">
                                          <p:val>
                                            <p:strVal val="1+#ppt_h/2"/>
                                          </p:val>
                                        </p:tav>
                                        <p:tav tm="100000">
                                          <p:val>
                                            <p:strVal val="#ppt_y"/>
                                          </p:val>
                                        </p:tav>
                                      </p:tavLst>
                                    </p:anim>
                                  </p:childTnLst>
                                </p:cTn>
                              </p:par>
                              <p:par>
                                <p:cTn id="72" presetID="2" presetClass="entr" presetSubtype="4" accel="50000" decel="50000" fill="hold" grpId="0" nodeType="withEffect">
                                  <p:stCondLst>
                                    <p:cond delay="900"/>
                                  </p:stCondLst>
                                  <p:childTnLst>
                                    <p:set>
                                      <p:cBhvr>
                                        <p:cTn id="73" dur="1" fill="hold">
                                          <p:stCondLst>
                                            <p:cond delay="0"/>
                                          </p:stCondLst>
                                        </p:cTn>
                                        <p:tgtEl>
                                          <p:spTgt spid="75"/>
                                        </p:tgtEl>
                                        <p:attrNameLst>
                                          <p:attrName>style.visibility</p:attrName>
                                        </p:attrNameLst>
                                      </p:cBhvr>
                                      <p:to>
                                        <p:strVal val="visible"/>
                                      </p:to>
                                    </p:set>
                                    <p:anim calcmode="lin" valueType="num">
                                      <p:cBhvr additive="base">
                                        <p:cTn id="74" dur="300" fill="hold"/>
                                        <p:tgtEl>
                                          <p:spTgt spid="75"/>
                                        </p:tgtEl>
                                        <p:attrNameLst>
                                          <p:attrName>ppt_x</p:attrName>
                                        </p:attrNameLst>
                                      </p:cBhvr>
                                      <p:tavLst>
                                        <p:tav tm="0">
                                          <p:val>
                                            <p:strVal val="#ppt_x"/>
                                          </p:val>
                                        </p:tav>
                                        <p:tav tm="100000">
                                          <p:val>
                                            <p:strVal val="#ppt_x"/>
                                          </p:val>
                                        </p:tav>
                                      </p:tavLst>
                                    </p:anim>
                                    <p:anim calcmode="lin" valueType="num">
                                      <p:cBhvr additive="base">
                                        <p:cTn id="75" dur="300" fill="hold"/>
                                        <p:tgtEl>
                                          <p:spTgt spid="75"/>
                                        </p:tgtEl>
                                        <p:attrNameLst>
                                          <p:attrName>ppt_y</p:attrName>
                                        </p:attrNameLst>
                                      </p:cBhvr>
                                      <p:tavLst>
                                        <p:tav tm="0">
                                          <p:val>
                                            <p:strVal val="1+#ppt_h/2"/>
                                          </p:val>
                                        </p:tav>
                                        <p:tav tm="100000">
                                          <p:val>
                                            <p:strVal val="#ppt_y"/>
                                          </p:val>
                                        </p:tav>
                                      </p:tavLst>
                                    </p:anim>
                                  </p:childTnLst>
                                </p:cTn>
                              </p:par>
                              <p:par>
                                <p:cTn id="76" presetID="2" presetClass="entr" presetSubtype="4" accel="50000" decel="50000" fill="hold" grpId="0" nodeType="withEffect">
                                  <p:stCondLst>
                                    <p:cond delay="100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300" fill="hold"/>
                                        <p:tgtEl>
                                          <p:spTgt spid="74"/>
                                        </p:tgtEl>
                                        <p:attrNameLst>
                                          <p:attrName>ppt_x</p:attrName>
                                        </p:attrNameLst>
                                      </p:cBhvr>
                                      <p:tavLst>
                                        <p:tav tm="0">
                                          <p:val>
                                            <p:strVal val="#ppt_x"/>
                                          </p:val>
                                        </p:tav>
                                        <p:tav tm="100000">
                                          <p:val>
                                            <p:strVal val="#ppt_x"/>
                                          </p:val>
                                        </p:tav>
                                      </p:tavLst>
                                    </p:anim>
                                    <p:anim calcmode="lin" valueType="num">
                                      <p:cBhvr additive="base">
                                        <p:cTn id="79" dur="300" fill="hold"/>
                                        <p:tgtEl>
                                          <p:spTgt spid="74"/>
                                        </p:tgtEl>
                                        <p:attrNameLst>
                                          <p:attrName>ppt_y</p:attrName>
                                        </p:attrNameLst>
                                      </p:cBhvr>
                                      <p:tavLst>
                                        <p:tav tm="0">
                                          <p:val>
                                            <p:strVal val="1+#ppt_h/2"/>
                                          </p:val>
                                        </p:tav>
                                        <p:tav tm="100000">
                                          <p:val>
                                            <p:strVal val="#ppt_y"/>
                                          </p:val>
                                        </p:tav>
                                      </p:tavLst>
                                    </p:anim>
                                  </p:childTnLst>
                                </p:cTn>
                              </p:par>
                              <p:par>
                                <p:cTn id="80" presetID="2" presetClass="entr" presetSubtype="4" accel="50000" decel="50000" fill="hold" grpId="0" nodeType="withEffect">
                                  <p:stCondLst>
                                    <p:cond delay="1100"/>
                                  </p:stCondLst>
                                  <p:childTnLst>
                                    <p:set>
                                      <p:cBhvr>
                                        <p:cTn id="81" dur="1" fill="hold">
                                          <p:stCondLst>
                                            <p:cond delay="0"/>
                                          </p:stCondLst>
                                        </p:cTn>
                                        <p:tgtEl>
                                          <p:spTgt spid="73"/>
                                        </p:tgtEl>
                                        <p:attrNameLst>
                                          <p:attrName>style.visibility</p:attrName>
                                        </p:attrNameLst>
                                      </p:cBhvr>
                                      <p:to>
                                        <p:strVal val="visible"/>
                                      </p:to>
                                    </p:set>
                                    <p:anim calcmode="lin" valueType="num">
                                      <p:cBhvr additive="base">
                                        <p:cTn id="82" dur="300" fill="hold"/>
                                        <p:tgtEl>
                                          <p:spTgt spid="73"/>
                                        </p:tgtEl>
                                        <p:attrNameLst>
                                          <p:attrName>ppt_x</p:attrName>
                                        </p:attrNameLst>
                                      </p:cBhvr>
                                      <p:tavLst>
                                        <p:tav tm="0">
                                          <p:val>
                                            <p:strVal val="#ppt_x"/>
                                          </p:val>
                                        </p:tav>
                                        <p:tav tm="100000">
                                          <p:val>
                                            <p:strVal val="#ppt_x"/>
                                          </p:val>
                                        </p:tav>
                                      </p:tavLst>
                                    </p:anim>
                                    <p:anim calcmode="lin" valueType="num">
                                      <p:cBhvr additive="base">
                                        <p:cTn id="83" dur="300" fill="hold"/>
                                        <p:tgtEl>
                                          <p:spTgt spid="73"/>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nodeType="withEffect">
                                  <p:stCondLst>
                                    <p:cond delay="1200"/>
                                  </p:stCondLst>
                                  <p:childTnLst>
                                    <p:set>
                                      <p:cBhvr>
                                        <p:cTn id="85" dur="1" fill="hold">
                                          <p:stCondLst>
                                            <p:cond delay="0"/>
                                          </p:stCondLst>
                                        </p:cTn>
                                        <p:tgtEl>
                                          <p:spTgt spid="69"/>
                                        </p:tgtEl>
                                        <p:attrNameLst>
                                          <p:attrName>style.visibility</p:attrName>
                                        </p:attrNameLst>
                                      </p:cBhvr>
                                      <p:to>
                                        <p:strVal val="visible"/>
                                      </p:to>
                                    </p:set>
                                    <p:anim calcmode="lin" valueType="num">
                                      <p:cBhvr additive="base">
                                        <p:cTn id="86" dur="300" fill="hold"/>
                                        <p:tgtEl>
                                          <p:spTgt spid="69"/>
                                        </p:tgtEl>
                                        <p:attrNameLst>
                                          <p:attrName>ppt_x</p:attrName>
                                        </p:attrNameLst>
                                      </p:cBhvr>
                                      <p:tavLst>
                                        <p:tav tm="0">
                                          <p:val>
                                            <p:strVal val="#ppt_x"/>
                                          </p:val>
                                        </p:tav>
                                        <p:tav tm="100000">
                                          <p:val>
                                            <p:strVal val="#ppt_x"/>
                                          </p:val>
                                        </p:tav>
                                      </p:tavLst>
                                    </p:anim>
                                    <p:anim calcmode="lin" valueType="num">
                                      <p:cBhvr additive="base">
                                        <p:cTn id="87" dur="300" fill="hold"/>
                                        <p:tgtEl>
                                          <p:spTgt spid="69"/>
                                        </p:tgtEl>
                                        <p:attrNameLst>
                                          <p:attrName>ppt_y</p:attrName>
                                        </p:attrNameLst>
                                      </p:cBhvr>
                                      <p:tavLst>
                                        <p:tav tm="0">
                                          <p:val>
                                            <p:strVal val="1+#ppt_h/2"/>
                                          </p:val>
                                        </p:tav>
                                        <p:tav tm="100000">
                                          <p:val>
                                            <p:strVal val="#ppt_y"/>
                                          </p:val>
                                        </p:tav>
                                      </p:tavLst>
                                    </p:anim>
                                  </p:childTnLst>
                                </p:cTn>
                              </p:par>
                              <p:par>
                                <p:cTn id="88" presetID="2" presetClass="entr" presetSubtype="4" accel="50000" decel="50000" fill="hold" nodeType="withEffect">
                                  <p:stCondLst>
                                    <p:cond delay="1200"/>
                                  </p:stCondLst>
                                  <p:childTnLst>
                                    <p:set>
                                      <p:cBhvr>
                                        <p:cTn id="89" dur="1" fill="hold">
                                          <p:stCondLst>
                                            <p:cond delay="0"/>
                                          </p:stCondLst>
                                        </p:cTn>
                                        <p:tgtEl>
                                          <p:spTgt spid="66"/>
                                        </p:tgtEl>
                                        <p:attrNameLst>
                                          <p:attrName>style.visibility</p:attrName>
                                        </p:attrNameLst>
                                      </p:cBhvr>
                                      <p:to>
                                        <p:strVal val="visible"/>
                                      </p:to>
                                    </p:set>
                                    <p:anim calcmode="lin" valueType="num">
                                      <p:cBhvr additive="base">
                                        <p:cTn id="90" dur="300" fill="hold"/>
                                        <p:tgtEl>
                                          <p:spTgt spid="66"/>
                                        </p:tgtEl>
                                        <p:attrNameLst>
                                          <p:attrName>ppt_x</p:attrName>
                                        </p:attrNameLst>
                                      </p:cBhvr>
                                      <p:tavLst>
                                        <p:tav tm="0">
                                          <p:val>
                                            <p:strVal val="#ppt_x"/>
                                          </p:val>
                                        </p:tav>
                                        <p:tav tm="100000">
                                          <p:val>
                                            <p:strVal val="#ppt_x"/>
                                          </p:val>
                                        </p:tav>
                                      </p:tavLst>
                                    </p:anim>
                                    <p:anim calcmode="lin" valueType="num">
                                      <p:cBhvr additive="base">
                                        <p:cTn id="91" dur="300" fill="hold"/>
                                        <p:tgtEl>
                                          <p:spTgt spid="66"/>
                                        </p:tgtEl>
                                        <p:attrNameLst>
                                          <p:attrName>ppt_y</p:attrName>
                                        </p:attrNameLst>
                                      </p:cBhvr>
                                      <p:tavLst>
                                        <p:tav tm="0">
                                          <p:val>
                                            <p:strVal val="1+#ppt_h/2"/>
                                          </p:val>
                                        </p:tav>
                                        <p:tav tm="100000">
                                          <p:val>
                                            <p:strVal val="#ppt_y"/>
                                          </p:val>
                                        </p:tav>
                                      </p:tavLst>
                                    </p:anim>
                                  </p:childTnLst>
                                </p:cTn>
                              </p:par>
                              <p:par>
                                <p:cTn id="92" presetID="2" presetClass="entr" presetSubtype="4" accel="50000" decel="50000" fill="hold" grpId="0" nodeType="withEffect">
                                  <p:stCondLst>
                                    <p:cond delay="1300"/>
                                  </p:stCondLst>
                                  <p:childTnLst>
                                    <p:set>
                                      <p:cBhvr>
                                        <p:cTn id="93" dur="1" fill="hold">
                                          <p:stCondLst>
                                            <p:cond delay="0"/>
                                          </p:stCondLst>
                                        </p:cTn>
                                        <p:tgtEl>
                                          <p:spTgt spid="79"/>
                                        </p:tgtEl>
                                        <p:attrNameLst>
                                          <p:attrName>style.visibility</p:attrName>
                                        </p:attrNameLst>
                                      </p:cBhvr>
                                      <p:to>
                                        <p:strVal val="visible"/>
                                      </p:to>
                                    </p:set>
                                    <p:anim calcmode="lin" valueType="num">
                                      <p:cBhvr additive="base">
                                        <p:cTn id="94" dur="300" fill="hold"/>
                                        <p:tgtEl>
                                          <p:spTgt spid="79"/>
                                        </p:tgtEl>
                                        <p:attrNameLst>
                                          <p:attrName>ppt_x</p:attrName>
                                        </p:attrNameLst>
                                      </p:cBhvr>
                                      <p:tavLst>
                                        <p:tav tm="0">
                                          <p:val>
                                            <p:strVal val="#ppt_x"/>
                                          </p:val>
                                        </p:tav>
                                        <p:tav tm="100000">
                                          <p:val>
                                            <p:strVal val="#ppt_x"/>
                                          </p:val>
                                        </p:tav>
                                      </p:tavLst>
                                    </p:anim>
                                    <p:anim calcmode="lin" valueType="num">
                                      <p:cBhvr additive="base">
                                        <p:cTn id="95" dur="300" fill="hold"/>
                                        <p:tgtEl>
                                          <p:spTgt spid="79"/>
                                        </p:tgtEl>
                                        <p:attrNameLst>
                                          <p:attrName>ppt_y</p:attrName>
                                        </p:attrNameLst>
                                      </p:cBhvr>
                                      <p:tavLst>
                                        <p:tav tm="0">
                                          <p:val>
                                            <p:strVal val="1+#ppt_h/2"/>
                                          </p:val>
                                        </p:tav>
                                        <p:tav tm="100000">
                                          <p:val>
                                            <p:strVal val="#ppt_y"/>
                                          </p:val>
                                        </p:tav>
                                      </p:tavLst>
                                    </p:anim>
                                  </p:childTnLst>
                                </p:cTn>
                              </p:par>
                              <p:par>
                                <p:cTn id="96" presetID="2" presetClass="entr" presetSubtype="4" accel="50000" decel="50000" fill="hold" nodeType="withEffect">
                                  <p:stCondLst>
                                    <p:cond delay="1400"/>
                                  </p:stCondLst>
                                  <p:childTnLst>
                                    <p:set>
                                      <p:cBhvr>
                                        <p:cTn id="97" dur="1" fill="hold">
                                          <p:stCondLst>
                                            <p:cond delay="0"/>
                                          </p:stCondLst>
                                        </p:cTn>
                                        <p:tgtEl>
                                          <p:spTgt spid="70"/>
                                        </p:tgtEl>
                                        <p:attrNameLst>
                                          <p:attrName>style.visibility</p:attrName>
                                        </p:attrNameLst>
                                      </p:cBhvr>
                                      <p:to>
                                        <p:strVal val="visible"/>
                                      </p:to>
                                    </p:set>
                                    <p:anim calcmode="lin" valueType="num">
                                      <p:cBhvr additive="base">
                                        <p:cTn id="98" dur="300" fill="hold"/>
                                        <p:tgtEl>
                                          <p:spTgt spid="70"/>
                                        </p:tgtEl>
                                        <p:attrNameLst>
                                          <p:attrName>ppt_x</p:attrName>
                                        </p:attrNameLst>
                                      </p:cBhvr>
                                      <p:tavLst>
                                        <p:tav tm="0">
                                          <p:val>
                                            <p:strVal val="#ppt_x"/>
                                          </p:val>
                                        </p:tav>
                                        <p:tav tm="100000">
                                          <p:val>
                                            <p:strVal val="#ppt_x"/>
                                          </p:val>
                                        </p:tav>
                                      </p:tavLst>
                                    </p:anim>
                                    <p:anim calcmode="lin" valueType="num">
                                      <p:cBhvr additive="base">
                                        <p:cTn id="99" dur="300" fill="hold"/>
                                        <p:tgtEl>
                                          <p:spTgt spid="70"/>
                                        </p:tgtEl>
                                        <p:attrNameLst>
                                          <p:attrName>ppt_y</p:attrName>
                                        </p:attrNameLst>
                                      </p:cBhvr>
                                      <p:tavLst>
                                        <p:tav tm="0">
                                          <p:val>
                                            <p:strVal val="1+#ppt_h/2"/>
                                          </p:val>
                                        </p:tav>
                                        <p:tav tm="100000">
                                          <p:val>
                                            <p:strVal val="#ppt_y"/>
                                          </p:val>
                                        </p:tav>
                                      </p:tavLst>
                                    </p:anim>
                                  </p:childTnLst>
                                </p:cTn>
                              </p:par>
                              <p:par>
                                <p:cTn id="100" presetID="2" presetClass="entr" presetSubtype="4" accel="50000" decel="50000" fill="hold" grpId="0" nodeType="withEffect">
                                  <p:stCondLst>
                                    <p:cond delay="150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300" fill="hold"/>
                                        <p:tgtEl>
                                          <p:spTgt spid="72"/>
                                        </p:tgtEl>
                                        <p:attrNameLst>
                                          <p:attrName>ppt_x</p:attrName>
                                        </p:attrNameLst>
                                      </p:cBhvr>
                                      <p:tavLst>
                                        <p:tav tm="0">
                                          <p:val>
                                            <p:strVal val="#ppt_x"/>
                                          </p:val>
                                        </p:tav>
                                        <p:tav tm="100000">
                                          <p:val>
                                            <p:strVal val="#ppt_x"/>
                                          </p:val>
                                        </p:tav>
                                      </p:tavLst>
                                    </p:anim>
                                    <p:anim calcmode="lin" valueType="num">
                                      <p:cBhvr additive="base">
                                        <p:cTn id="103" dur="300" fill="hold"/>
                                        <p:tgtEl>
                                          <p:spTgt spid="72"/>
                                        </p:tgtEl>
                                        <p:attrNameLst>
                                          <p:attrName>ppt_y</p:attrName>
                                        </p:attrNameLst>
                                      </p:cBhvr>
                                      <p:tavLst>
                                        <p:tav tm="0">
                                          <p:val>
                                            <p:strVal val="1+#ppt_h/2"/>
                                          </p:val>
                                        </p:tav>
                                        <p:tav tm="100000">
                                          <p:val>
                                            <p:strVal val="#ppt_y"/>
                                          </p:val>
                                        </p:tav>
                                      </p:tavLst>
                                    </p:anim>
                                  </p:childTnLst>
                                </p:cTn>
                              </p:par>
                              <p:par>
                                <p:cTn id="104" presetID="2" presetClass="entr" presetSubtype="4" accel="50000" decel="50000" fill="hold" nodeType="withEffect">
                                  <p:stCondLst>
                                    <p:cond delay="1500"/>
                                  </p:stCondLst>
                                  <p:childTnLst>
                                    <p:set>
                                      <p:cBhvr>
                                        <p:cTn id="105" dur="1" fill="hold">
                                          <p:stCondLst>
                                            <p:cond delay="0"/>
                                          </p:stCondLst>
                                        </p:cTn>
                                        <p:tgtEl>
                                          <p:spTgt spid="67"/>
                                        </p:tgtEl>
                                        <p:attrNameLst>
                                          <p:attrName>style.visibility</p:attrName>
                                        </p:attrNameLst>
                                      </p:cBhvr>
                                      <p:to>
                                        <p:strVal val="visible"/>
                                      </p:to>
                                    </p:set>
                                    <p:anim calcmode="lin" valueType="num">
                                      <p:cBhvr additive="base">
                                        <p:cTn id="106" dur="300" fill="hold"/>
                                        <p:tgtEl>
                                          <p:spTgt spid="67"/>
                                        </p:tgtEl>
                                        <p:attrNameLst>
                                          <p:attrName>ppt_x</p:attrName>
                                        </p:attrNameLst>
                                      </p:cBhvr>
                                      <p:tavLst>
                                        <p:tav tm="0">
                                          <p:val>
                                            <p:strVal val="#ppt_x"/>
                                          </p:val>
                                        </p:tav>
                                        <p:tav tm="100000">
                                          <p:val>
                                            <p:strVal val="#ppt_x"/>
                                          </p:val>
                                        </p:tav>
                                      </p:tavLst>
                                    </p:anim>
                                    <p:anim calcmode="lin" valueType="num">
                                      <p:cBhvr additive="base">
                                        <p:cTn id="107" dur="300" fill="hold"/>
                                        <p:tgtEl>
                                          <p:spTgt spid="67"/>
                                        </p:tgtEl>
                                        <p:attrNameLst>
                                          <p:attrName>ppt_y</p:attrName>
                                        </p:attrNameLst>
                                      </p:cBhvr>
                                      <p:tavLst>
                                        <p:tav tm="0">
                                          <p:val>
                                            <p:strVal val="1+#ppt_h/2"/>
                                          </p:val>
                                        </p:tav>
                                        <p:tav tm="100000">
                                          <p:val>
                                            <p:strVal val="#ppt_y"/>
                                          </p:val>
                                        </p:tav>
                                      </p:tavLst>
                                    </p:anim>
                                  </p:childTnLst>
                                </p:cTn>
                              </p:par>
                              <p:par>
                                <p:cTn id="108" presetID="2" presetClass="entr" presetSubtype="4" accel="50000" decel="50000" fill="hold" grpId="0" nodeType="withEffect">
                                  <p:stCondLst>
                                    <p:cond delay="160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300" fill="hold"/>
                                        <p:tgtEl>
                                          <p:spTgt spid="63"/>
                                        </p:tgtEl>
                                        <p:attrNameLst>
                                          <p:attrName>ppt_x</p:attrName>
                                        </p:attrNameLst>
                                      </p:cBhvr>
                                      <p:tavLst>
                                        <p:tav tm="0">
                                          <p:val>
                                            <p:strVal val="#ppt_x"/>
                                          </p:val>
                                        </p:tav>
                                        <p:tav tm="100000">
                                          <p:val>
                                            <p:strVal val="#ppt_x"/>
                                          </p:val>
                                        </p:tav>
                                      </p:tavLst>
                                    </p:anim>
                                    <p:anim calcmode="lin" valueType="num">
                                      <p:cBhvr additive="base">
                                        <p:cTn id="111" dur="300" fill="hold"/>
                                        <p:tgtEl>
                                          <p:spTgt spid="63"/>
                                        </p:tgtEl>
                                        <p:attrNameLst>
                                          <p:attrName>ppt_y</p:attrName>
                                        </p:attrNameLst>
                                      </p:cBhvr>
                                      <p:tavLst>
                                        <p:tav tm="0">
                                          <p:val>
                                            <p:strVal val="1+#ppt_h/2"/>
                                          </p:val>
                                        </p:tav>
                                        <p:tav tm="100000">
                                          <p:val>
                                            <p:strVal val="#ppt_y"/>
                                          </p:val>
                                        </p:tav>
                                      </p:tavLst>
                                    </p:anim>
                                  </p:childTnLst>
                                </p:cTn>
                              </p:par>
                              <p:par>
                                <p:cTn id="112" presetID="2" presetClass="entr" presetSubtype="4" accel="50000" decel="50000" fill="hold" nodeType="withEffect">
                                  <p:stCondLst>
                                    <p:cond delay="170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300" fill="hold"/>
                                        <p:tgtEl>
                                          <p:spTgt spid="86"/>
                                        </p:tgtEl>
                                        <p:attrNameLst>
                                          <p:attrName>ppt_x</p:attrName>
                                        </p:attrNameLst>
                                      </p:cBhvr>
                                      <p:tavLst>
                                        <p:tav tm="0">
                                          <p:val>
                                            <p:strVal val="#ppt_x"/>
                                          </p:val>
                                        </p:tav>
                                        <p:tav tm="100000">
                                          <p:val>
                                            <p:strVal val="#ppt_x"/>
                                          </p:val>
                                        </p:tav>
                                      </p:tavLst>
                                    </p:anim>
                                    <p:anim calcmode="lin" valueType="num">
                                      <p:cBhvr additive="base">
                                        <p:cTn id="115" dur="300" fill="hold"/>
                                        <p:tgtEl>
                                          <p:spTgt spid="86"/>
                                        </p:tgtEl>
                                        <p:attrNameLst>
                                          <p:attrName>ppt_y</p:attrName>
                                        </p:attrNameLst>
                                      </p:cBhvr>
                                      <p:tavLst>
                                        <p:tav tm="0">
                                          <p:val>
                                            <p:strVal val="1+#ppt_h/2"/>
                                          </p:val>
                                        </p:tav>
                                        <p:tav tm="100000">
                                          <p:val>
                                            <p:strVal val="#ppt_y"/>
                                          </p:val>
                                        </p:tav>
                                      </p:tavLst>
                                    </p:anim>
                                  </p:childTnLst>
                                </p:cTn>
                              </p:par>
                              <p:par>
                                <p:cTn id="116" presetID="8" presetClass="emph" presetSubtype="0" accel="50000" decel="50000" fill="hold" nodeType="withEffect">
                                  <p:stCondLst>
                                    <p:cond delay="1400"/>
                                  </p:stCondLst>
                                  <p:childTnLst>
                                    <p:animRot by="5400000">
                                      <p:cBhvr>
                                        <p:cTn id="117" dur="500" fill="hold"/>
                                        <p:tgtEl>
                                          <p:spTgt spid="48"/>
                                        </p:tgtEl>
                                        <p:attrNameLst>
                                          <p:attrName>r</p:attrName>
                                        </p:attrNameLst>
                                      </p:cBhvr>
                                    </p:animRot>
                                  </p:childTnLst>
                                </p:cTn>
                              </p:par>
                              <p:par>
                                <p:cTn id="118" presetID="8" presetClass="emph" presetSubtype="0" accel="50000" decel="50000" fill="hold" nodeType="withEffect">
                                  <p:stCondLst>
                                    <p:cond delay="1500"/>
                                  </p:stCondLst>
                                  <p:childTnLst>
                                    <p:animRot by="-5400000">
                                      <p:cBhvr>
                                        <p:cTn id="119" dur="500" fill="hold"/>
                                        <p:tgtEl>
                                          <p:spTgt spid="56"/>
                                        </p:tgtEl>
                                        <p:attrNameLst>
                                          <p:attrName>r</p:attrName>
                                        </p:attrNameLst>
                                      </p:cBhvr>
                                    </p:animRot>
                                  </p:childTnLst>
                                </p:cTn>
                              </p:par>
                              <p:par>
                                <p:cTn id="120" presetID="8" presetClass="emph" presetSubtype="0" accel="50000" decel="50000" fill="hold" nodeType="withEffect">
                                  <p:stCondLst>
                                    <p:cond delay="1600"/>
                                  </p:stCondLst>
                                  <p:childTnLst>
                                    <p:animRot by="5400000">
                                      <p:cBhvr>
                                        <p:cTn id="121" dur="500" fill="hold"/>
                                        <p:tgtEl>
                                          <p:spTgt spid="81"/>
                                        </p:tgtEl>
                                        <p:attrNameLst>
                                          <p:attrName>r</p:attrName>
                                        </p:attrNameLst>
                                      </p:cBhvr>
                                    </p:animRot>
                                  </p:childTnLst>
                                </p:cTn>
                              </p:par>
                              <p:par>
                                <p:cTn id="122" presetID="8" presetClass="emph" presetSubtype="0" accel="50000" decel="50000" fill="hold" nodeType="withEffect">
                                  <p:stCondLst>
                                    <p:cond delay="1700"/>
                                  </p:stCondLst>
                                  <p:childTnLst>
                                    <p:animRot by="-5400000">
                                      <p:cBhvr>
                                        <p:cTn id="123" dur="500" fill="hold"/>
                                        <p:tgtEl>
                                          <p:spTgt spid="86"/>
                                        </p:tgtEl>
                                        <p:attrNameLst>
                                          <p:attrName>r</p:attrName>
                                        </p:attrNameLst>
                                      </p:cBhvr>
                                    </p:animRot>
                                  </p:childTnLst>
                                </p:cTn>
                              </p:par>
                            </p:childTnLst>
                          </p:cTn>
                        </p:par>
                        <p:par>
                          <p:cTn id="124" fill="hold">
                            <p:stCondLst>
                              <p:cond delay="3200"/>
                            </p:stCondLst>
                            <p:childTnLst>
                              <p:par>
                                <p:cTn id="125" presetID="10" presetClass="entr" presetSubtype="0" fill="hold" grpId="0" nodeType="after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fade">
                                      <p:cBhvr>
                                        <p:cTn id="127" dur="500"/>
                                        <p:tgtEl>
                                          <p:spTgt spid="19"/>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57"/>
                                        </p:tgtEl>
                                        <p:attrNameLst>
                                          <p:attrName>style.visibility</p:attrName>
                                        </p:attrNameLst>
                                      </p:cBhvr>
                                      <p:to>
                                        <p:strVal val="visible"/>
                                      </p:to>
                                    </p:set>
                                    <p:animEffect transition="in" filter="fade">
                                      <p:cBhvr>
                                        <p:cTn id="130" dur="500"/>
                                        <p:tgtEl>
                                          <p:spTgt spid="57"/>
                                        </p:tgtEl>
                                      </p:cBhvr>
                                    </p:animEffect>
                                  </p:childTnLst>
                                </p:cTn>
                              </p:par>
                            </p:childTnLst>
                          </p:cTn>
                        </p:par>
                        <p:par>
                          <p:cTn id="131" fill="hold">
                            <p:stCondLst>
                              <p:cond delay="3700"/>
                            </p:stCondLst>
                            <p:childTnLst>
                              <p:par>
                                <p:cTn id="132" presetID="10" presetClass="entr" presetSubtype="0" fill="hold" nodeType="afterEffect">
                                  <p:stCondLst>
                                    <p:cond delay="0"/>
                                  </p:stCondLst>
                                  <p:childTnLst>
                                    <p:set>
                                      <p:cBhvr>
                                        <p:cTn id="133" dur="1" fill="hold">
                                          <p:stCondLst>
                                            <p:cond delay="0"/>
                                          </p:stCondLst>
                                        </p:cTn>
                                        <p:tgtEl>
                                          <p:spTgt spid="87"/>
                                        </p:tgtEl>
                                        <p:attrNameLst>
                                          <p:attrName>style.visibility</p:attrName>
                                        </p:attrNameLst>
                                      </p:cBhvr>
                                      <p:to>
                                        <p:strVal val="visible"/>
                                      </p:to>
                                    </p:set>
                                    <p:animEffect transition="in" filter="fade">
                                      <p:cBhvr>
                                        <p:cTn id="13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4" grpId="0" animBg="1"/>
      <p:bldP spid="19" grpId="0"/>
      <p:bldP spid="53" grpId="0" animBg="1"/>
      <p:bldP spid="54" grpId="0" animBg="1"/>
      <p:bldP spid="57" grpId="0"/>
      <p:bldP spid="63" grpId="0" animBg="1"/>
      <p:bldP spid="72" grpId="0" animBg="1"/>
      <p:bldP spid="73" grpId="0" animBg="1"/>
      <p:bldP spid="74" grpId="0" animBg="1"/>
      <p:bldP spid="75" grpId="0" animBg="1"/>
      <p:bldP spid="76" grpId="0" animBg="1"/>
      <p:bldP spid="78" grpId="0" animBg="1"/>
      <p:bldP spid="7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Rounded Rectangle 5">
            <a:extLst>
              <a:ext uri="{FF2B5EF4-FFF2-40B4-BE49-F238E27FC236}">
                <a16:creationId xmlns:a16="http://schemas.microsoft.com/office/drawing/2014/main" id="{E5069BFC-C673-8DC1-D2F8-6D26A7E606C7}"/>
              </a:ext>
            </a:extLst>
          </p:cNvPr>
          <p:cNvSpPr/>
          <p:nvPr/>
        </p:nvSpPr>
        <p:spPr>
          <a:xfrm>
            <a:off x="4618704" y="2232367"/>
            <a:ext cx="6454977"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a:latin typeface="Flanders Art Sans Black" pitchFamily="2" charset="77"/>
              </a:rPr>
              <a:t>OVER DE MUREN KIJKEN</a:t>
            </a:r>
          </a:p>
        </p:txBody>
      </p:sp>
      <p:pic>
        <p:nvPicPr>
          <p:cNvPr id="51" name="Picture 50" descr="A black circle on a purple background&#10;&#10;Description automatically generated">
            <a:extLst>
              <a:ext uri="{FF2B5EF4-FFF2-40B4-BE49-F238E27FC236}">
                <a16:creationId xmlns:a16="http://schemas.microsoft.com/office/drawing/2014/main" id="{36EC213C-B092-2850-B6F6-B4F526C1AB06}"/>
              </a:ext>
            </a:extLst>
          </p:cNvPr>
          <p:cNvPicPr>
            <a:picLocks noChangeAspect="1"/>
          </p:cNvPicPr>
          <p:nvPr/>
        </p:nvPicPr>
        <p:blipFill>
          <a:blip r:embed="rId3"/>
          <a:stretch>
            <a:fillRect/>
          </a:stretch>
        </p:blipFill>
        <p:spPr>
          <a:xfrm>
            <a:off x="6575154" y="995714"/>
            <a:ext cx="992781" cy="994858"/>
          </a:xfrm>
          <a:prstGeom prst="rect">
            <a:avLst/>
          </a:prstGeom>
        </p:spPr>
      </p:pic>
      <p:sp>
        <p:nvSpPr>
          <p:cNvPr id="13" name="Freeform 12">
            <a:extLst>
              <a:ext uri="{FF2B5EF4-FFF2-40B4-BE49-F238E27FC236}">
                <a16:creationId xmlns:a16="http://schemas.microsoft.com/office/drawing/2014/main" id="{2D98B0CA-9AEF-C85D-7F47-376FA04E1458}"/>
              </a:ext>
            </a:extLst>
          </p:cNvPr>
          <p:cNvSpPr/>
          <p:nvPr/>
        </p:nvSpPr>
        <p:spPr>
          <a:xfrm>
            <a:off x="2629652" y="2006161"/>
            <a:ext cx="986364" cy="98636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65C0BA"/>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 name="Picture 14" descr="A black diamond on a blue background&#10;&#10;Description automatically generated">
            <a:extLst>
              <a:ext uri="{FF2B5EF4-FFF2-40B4-BE49-F238E27FC236}">
                <a16:creationId xmlns:a16="http://schemas.microsoft.com/office/drawing/2014/main" id="{2ED4969A-862D-1156-E75B-EF8F5F6D01FB}"/>
              </a:ext>
            </a:extLst>
          </p:cNvPr>
          <p:cNvPicPr>
            <a:picLocks noChangeAspect="1"/>
          </p:cNvPicPr>
          <p:nvPr/>
        </p:nvPicPr>
        <p:blipFill>
          <a:blip r:embed="rId4"/>
          <a:stretch>
            <a:fillRect/>
          </a:stretch>
        </p:blipFill>
        <p:spPr>
          <a:xfrm>
            <a:off x="3614607" y="988203"/>
            <a:ext cx="995082" cy="997164"/>
          </a:xfrm>
          <a:prstGeom prst="rect">
            <a:avLst/>
          </a:prstGeom>
        </p:spPr>
      </p:pic>
      <p:pic>
        <p:nvPicPr>
          <p:cNvPr id="17" name="Picture 16" descr="A black and blue diamond pattern&#10;&#10;Description automatically generated">
            <a:extLst>
              <a:ext uri="{FF2B5EF4-FFF2-40B4-BE49-F238E27FC236}">
                <a16:creationId xmlns:a16="http://schemas.microsoft.com/office/drawing/2014/main" id="{41C2F8BF-AEEC-FEE4-419A-03D60DBF7B5A}"/>
              </a:ext>
            </a:extLst>
          </p:cNvPr>
          <p:cNvPicPr>
            <a:picLocks noChangeAspect="1"/>
          </p:cNvPicPr>
          <p:nvPr/>
        </p:nvPicPr>
        <p:blipFill>
          <a:blip r:embed="rId5"/>
          <a:stretch>
            <a:fillRect/>
          </a:stretch>
        </p:blipFill>
        <p:spPr>
          <a:xfrm>
            <a:off x="1616587" y="4960682"/>
            <a:ext cx="993005" cy="993005"/>
          </a:xfrm>
          <a:prstGeom prst="rect">
            <a:avLst/>
          </a:prstGeom>
        </p:spPr>
      </p:pic>
      <p:pic>
        <p:nvPicPr>
          <p:cNvPr id="19" name="Picture 18" descr="A blue and black logo&#10;&#10;Description automatically generated">
            <a:extLst>
              <a:ext uri="{FF2B5EF4-FFF2-40B4-BE49-F238E27FC236}">
                <a16:creationId xmlns:a16="http://schemas.microsoft.com/office/drawing/2014/main" id="{9496A138-3A42-4FE8-3423-064C0D29CE78}"/>
              </a:ext>
            </a:extLst>
          </p:cNvPr>
          <p:cNvPicPr>
            <a:picLocks noChangeAspect="1"/>
          </p:cNvPicPr>
          <p:nvPr/>
        </p:nvPicPr>
        <p:blipFill>
          <a:blip r:embed="rId6"/>
          <a:stretch>
            <a:fillRect/>
          </a:stretch>
        </p:blipFill>
        <p:spPr>
          <a:xfrm rot="10800000">
            <a:off x="2631796" y="5979254"/>
            <a:ext cx="995083" cy="995083"/>
          </a:xfrm>
          <a:prstGeom prst="rect">
            <a:avLst/>
          </a:prstGeom>
        </p:spPr>
      </p:pic>
      <p:pic>
        <p:nvPicPr>
          <p:cNvPr id="21" name="Picture 20" descr="A purple and black chevron pattern&#10;&#10;Description automatically generated">
            <a:extLst>
              <a:ext uri="{FF2B5EF4-FFF2-40B4-BE49-F238E27FC236}">
                <a16:creationId xmlns:a16="http://schemas.microsoft.com/office/drawing/2014/main" id="{41CD266B-20F9-3869-5782-84378CACE37A}"/>
              </a:ext>
            </a:extLst>
          </p:cNvPr>
          <p:cNvPicPr>
            <a:picLocks noChangeAspect="1"/>
          </p:cNvPicPr>
          <p:nvPr/>
        </p:nvPicPr>
        <p:blipFill>
          <a:blip r:embed="rId7"/>
          <a:stretch>
            <a:fillRect/>
          </a:stretch>
        </p:blipFill>
        <p:spPr>
          <a:xfrm rot="5400000">
            <a:off x="2614008" y="4983131"/>
            <a:ext cx="995082" cy="997163"/>
          </a:xfrm>
          <a:prstGeom prst="rect">
            <a:avLst/>
          </a:prstGeom>
        </p:spPr>
      </p:pic>
      <p:sp>
        <p:nvSpPr>
          <p:cNvPr id="24" name="Freeform 23">
            <a:extLst>
              <a:ext uri="{FF2B5EF4-FFF2-40B4-BE49-F238E27FC236}">
                <a16:creationId xmlns:a16="http://schemas.microsoft.com/office/drawing/2014/main" id="{F401975E-4DE2-4F34-CCD1-A29198722AC9}"/>
              </a:ext>
            </a:extLst>
          </p:cNvPr>
          <p:cNvSpPr/>
          <p:nvPr/>
        </p:nvSpPr>
        <p:spPr>
          <a:xfrm rot="10800000">
            <a:off x="10578441" y="992704"/>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9" name="Picture 38" descr="A black and purple checkered pattern&#10;&#10;Description automatically generated">
            <a:extLst>
              <a:ext uri="{FF2B5EF4-FFF2-40B4-BE49-F238E27FC236}">
                <a16:creationId xmlns:a16="http://schemas.microsoft.com/office/drawing/2014/main" id="{D04AE1A7-795F-70F1-1D1F-A32BAD95C876}"/>
              </a:ext>
            </a:extLst>
          </p:cNvPr>
          <p:cNvPicPr>
            <a:picLocks noChangeAspect="1"/>
          </p:cNvPicPr>
          <p:nvPr/>
        </p:nvPicPr>
        <p:blipFill>
          <a:blip r:embed="rId8"/>
          <a:stretch>
            <a:fillRect/>
          </a:stretch>
        </p:blipFill>
        <p:spPr>
          <a:xfrm>
            <a:off x="3610180" y="1991646"/>
            <a:ext cx="1000879" cy="1000879"/>
          </a:xfrm>
          <a:prstGeom prst="rect">
            <a:avLst/>
          </a:prstGeom>
        </p:spPr>
      </p:pic>
      <p:pic>
        <p:nvPicPr>
          <p:cNvPr id="45" name="Picture 44" descr="A black circle on a purple background&#10;&#10;Description automatically generated">
            <a:extLst>
              <a:ext uri="{FF2B5EF4-FFF2-40B4-BE49-F238E27FC236}">
                <a16:creationId xmlns:a16="http://schemas.microsoft.com/office/drawing/2014/main" id="{0916A1DD-5FE9-339E-31B0-84C1DF51665E}"/>
              </a:ext>
            </a:extLst>
          </p:cNvPr>
          <p:cNvPicPr>
            <a:picLocks noChangeAspect="1"/>
          </p:cNvPicPr>
          <p:nvPr/>
        </p:nvPicPr>
        <p:blipFill>
          <a:blip r:embed="rId3"/>
          <a:stretch>
            <a:fillRect/>
          </a:stretch>
        </p:blipFill>
        <p:spPr>
          <a:xfrm>
            <a:off x="2629721" y="2981836"/>
            <a:ext cx="992781" cy="994858"/>
          </a:xfrm>
          <a:prstGeom prst="rect">
            <a:avLst/>
          </a:prstGeom>
        </p:spPr>
      </p:pic>
      <p:pic>
        <p:nvPicPr>
          <p:cNvPr id="52" name="Picture 51" descr="A black and blue chevron pattern&#10;&#10;Description automatically generated">
            <a:extLst>
              <a:ext uri="{FF2B5EF4-FFF2-40B4-BE49-F238E27FC236}">
                <a16:creationId xmlns:a16="http://schemas.microsoft.com/office/drawing/2014/main" id="{929F747E-A0CD-6AF7-AD46-101FC64459AB}"/>
              </a:ext>
            </a:extLst>
          </p:cNvPr>
          <p:cNvPicPr>
            <a:picLocks noChangeAspect="1"/>
          </p:cNvPicPr>
          <p:nvPr/>
        </p:nvPicPr>
        <p:blipFill>
          <a:blip r:embed="rId9"/>
          <a:stretch>
            <a:fillRect/>
          </a:stretch>
        </p:blipFill>
        <p:spPr>
          <a:xfrm rot="5400000">
            <a:off x="2621981" y="3975649"/>
            <a:ext cx="999544" cy="1001635"/>
          </a:xfrm>
          <a:prstGeom prst="rect">
            <a:avLst/>
          </a:prstGeom>
        </p:spPr>
      </p:pic>
      <p:pic>
        <p:nvPicPr>
          <p:cNvPr id="53" name="Picture 52" descr="A purple and black circle&#10;&#10;Description automatically generated">
            <a:extLst>
              <a:ext uri="{FF2B5EF4-FFF2-40B4-BE49-F238E27FC236}">
                <a16:creationId xmlns:a16="http://schemas.microsoft.com/office/drawing/2014/main" id="{B634657D-6F9F-1B25-1858-86EC635F8E0C}"/>
              </a:ext>
            </a:extLst>
          </p:cNvPr>
          <p:cNvPicPr>
            <a:picLocks noChangeAspect="1"/>
          </p:cNvPicPr>
          <p:nvPr/>
        </p:nvPicPr>
        <p:blipFill>
          <a:blip r:embed="rId10"/>
          <a:stretch>
            <a:fillRect/>
          </a:stretch>
        </p:blipFill>
        <p:spPr>
          <a:xfrm rot="16200000">
            <a:off x="1643415" y="3976694"/>
            <a:ext cx="986306" cy="986306"/>
          </a:xfrm>
          <a:prstGeom prst="rect">
            <a:avLst/>
          </a:prstGeom>
        </p:spPr>
      </p:pic>
      <p:pic>
        <p:nvPicPr>
          <p:cNvPr id="16" name="Picture 15" descr="A black and blue chevron pattern&#10;&#10;Description automatically generated">
            <a:extLst>
              <a:ext uri="{FF2B5EF4-FFF2-40B4-BE49-F238E27FC236}">
                <a16:creationId xmlns:a16="http://schemas.microsoft.com/office/drawing/2014/main" id="{BA988BEC-2FBA-E7E8-2CD7-8FB9B26D674A}"/>
              </a:ext>
            </a:extLst>
          </p:cNvPr>
          <p:cNvPicPr>
            <a:picLocks noChangeAspect="1"/>
          </p:cNvPicPr>
          <p:nvPr/>
        </p:nvPicPr>
        <p:blipFill>
          <a:blip r:embed="rId9"/>
          <a:stretch>
            <a:fillRect/>
          </a:stretch>
        </p:blipFill>
        <p:spPr>
          <a:xfrm rot="5400000">
            <a:off x="10575658" y="-1042"/>
            <a:ext cx="995643" cy="997726"/>
          </a:xfrm>
          <a:prstGeom prst="rect">
            <a:avLst/>
          </a:prstGeom>
        </p:spPr>
      </p:pic>
      <p:pic>
        <p:nvPicPr>
          <p:cNvPr id="18" name="Picture 17" descr="A black diamond with a black center&#10;&#10;Description automatically generated">
            <a:extLst>
              <a:ext uri="{FF2B5EF4-FFF2-40B4-BE49-F238E27FC236}">
                <a16:creationId xmlns:a16="http://schemas.microsoft.com/office/drawing/2014/main" id="{3C49C60C-9860-1502-3901-5CB56157B1C7}"/>
              </a:ext>
            </a:extLst>
          </p:cNvPr>
          <p:cNvPicPr>
            <a:picLocks noChangeAspect="1"/>
          </p:cNvPicPr>
          <p:nvPr/>
        </p:nvPicPr>
        <p:blipFill>
          <a:blip r:embed="rId11"/>
          <a:stretch>
            <a:fillRect/>
          </a:stretch>
        </p:blipFill>
        <p:spPr>
          <a:xfrm>
            <a:off x="8591036" y="985554"/>
            <a:ext cx="997727" cy="999814"/>
          </a:xfrm>
          <a:prstGeom prst="rect">
            <a:avLst/>
          </a:prstGeom>
        </p:spPr>
      </p:pic>
      <p:pic>
        <p:nvPicPr>
          <p:cNvPr id="22" name="Picture 21" descr="A blue and black circle&#10;&#10;Description automatically generated">
            <a:extLst>
              <a:ext uri="{FF2B5EF4-FFF2-40B4-BE49-F238E27FC236}">
                <a16:creationId xmlns:a16="http://schemas.microsoft.com/office/drawing/2014/main" id="{F1D862E5-8579-6E00-DA0D-0A5D6FD1E9DA}"/>
              </a:ext>
            </a:extLst>
          </p:cNvPr>
          <p:cNvPicPr>
            <a:picLocks noChangeAspect="1"/>
          </p:cNvPicPr>
          <p:nvPr/>
        </p:nvPicPr>
        <p:blipFill>
          <a:blip r:embed="rId12"/>
          <a:stretch>
            <a:fillRect/>
          </a:stretch>
        </p:blipFill>
        <p:spPr>
          <a:xfrm>
            <a:off x="9590676" y="986792"/>
            <a:ext cx="997727" cy="999814"/>
          </a:xfrm>
          <a:prstGeom prst="rect">
            <a:avLst/>
          </a:prstGeom>
        </p:spPr>
      </p:pic>
      <p:pic>
        <p:nvPicPr>
          <p:cNvPr id="26" name="Picture 25" descr="A black and blue diamond pattern&#10;&#10;Description automatically generated">
            <a:extLst>
              <a:ext uri="{FF2B5EF4-FFF2-40B4-BE49-F238E27FC236}">
                <a16:creationId xmlns:a16="http://schemas.microsoft.com/office/drawing/2014/main" id="{F2323511-2D10-C3D0-2767-7AE04ED9F20E}"/>
              </a:ext>
            </a:extLst>
          </p:cNvPr>
          <p:cNvPicPr>
            <a:picLocks noChangeAspect="1"/>
          </p:cNvPicPr>
          <p:nvPr/>
        </p:nvPicPr>
        <p:blipFill>
          <a:blip r:embed="rId5"/>
          <a:stretch>
            <a:fillRect/>
          </a:stretch>
        </p:blipFill>
        <p:spPr>
          <a:xfrm>
            <a:off x="7578900" y="985554"/>
            <a:ext cx="1008030" cy="1008030"/>
          </a:xfrm>
          <a:prstGeom prst="rect">
            <a:avLst/>
          </a:prstGeom>
        </p:spPr>
      </p:pic>
      <p:pic>
        <p:nvPicPr>
          <p:cNvPr id="28" name="Picture 27" descr="A blue and black circle&#10;&#10;Description automatically generated">
            <a:extLst>
              <a:ext uri="{FF2B5EF4-FFF2-40B4-BE49-F238E27FC236}">
                <a16:creationId xmlns:a16="http://schemas.microsoft.com/office/drawing/2014/main" id="{93788E05-3689-5A88-385D-E67310BB137C}"/>
              </a:ext>
            </a:extLst>
          </p:cNvPr>
          <p:cNvPicPr>
            <a:picLocks noChangeAspect="1"/>
          </p:cNvPicPr>
          <p:nvPr/>
        </p:nvPicPr>
        <p:blipFill>
          <a:blip r:embed="rId13"/>
          <a:stretch>
            <a:fillRect/>
          </a:stretch>
        </p:blipFill>
        <p:spPr>
          <a:xfrm rot="16200000">
            <a:off x="5590258" y="1004579"/>
            <a:ext cx="980789" cy="980789"/>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4BBE4463-D9B1-1BD7-0648-07F00F6DA3C2}"/>
              </a:ext>
            </a:extLst>
          </p:cNvPr>
          <p:cNvPicPr>
            <a:picLocks noChangeAspect="1"/>
          </p:cNvPicPr>
          <p:nvPr/>
        </p:nvPicPr>
        <p:blipFill>
          <a:blip r:embed="rId7"/>
          <a:stretch>
            <a:fillRect/>
          </a:stretch>
        </p:blipFill>
        <p:spPr>
          <a:xfrm rot="10800000">
            <a:off x="4606413" y="999374"/>
            <a:ext cx="983934" cy="985993"/>
          </a:xfrm>
          <a:prstGeom prst="rect">
            <a:avLst/>
          </a:prstGeom>
        </p:spPr>
      </p:pic>
      <p:sp>
        <p:nvSpPr>
          <p:cNvPr id="27" name="Rounded Rectangle 26">
            <a:extLst>
              <a:ext uri="{FF2B5EF4-FFF2-40B4-BE49-F238E27FC236}">
                <a16:creationId xmlns:a16="http://schemas.microsoft.com/office/drawing/2014/main" id="{6CB766B9-FFEF-46FB-F859-6561518BC42A}"/>
              </a:ext>
            </a:extLst>
          </p:cNvPr>
          <p:cNvSpPr/>
          <p:nvPr/>
        </p:nvSpPr>
        <p:spPr>
          <a:xfrm>
            <a:off x="4454437" y="5257742"/>
            <a:ext cx="248520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versterkte partnerschappen</a:t>
            </a:r>
          </a:p>
          <a:p>
            <a:pPr algn="ctr">
              <a:lnSpc>
                <a:spcPct val="90000"/>
              </a:lnSpc>
            </a:pPr>
            <a:endParaRPr lang="nl-NL" sz="2400">
              <a:solidFill>
                <a:srgbClr val="522463"/>
              </a:solidFill>
              <a:latin typeface="Flanders Art Sans Medium" pitchFamily="2" charset="77"/>
            </a:endParaRPr>
          </a:p>
        </p:txBody>
      </p:sp>
      <p:pic>
        <p:nvPicPr>
          <p:cNvPr id="29" name="Picture 28" descr="A blue and black circle&#10;&#10;Description automatically generated">
            <a:extLst>
              <a:ext uri="{FF2B5EF4-FFF2-40B4-BE49-F238E27FC236}">
                <a16:creationId xmlns:a16="http://schemas.microsoft.com/office/drawing/2014/main" id="{50F26A0B-2F44-98C5-FDA8-ABB23731D9A9}"/>
              </a:ext>
            </a:extLst>
          </p:cNvPr>
          <p:cNvPicPr>
            <a:picLocks noChangeAspect="1"/>
          </p:cNvPicPr>
          <p:nvPr/>
        </p:nvPicPr>
        <p:blipFill>
          <a:blip r:embed="rId12"/>
          <a:stretch>
            <a:fillRect/>
          </a:stretch>
        </p:blipFill>
        <p:spPr>
          <a:xfrm>
            <a:off x="4697796" y="3429000"/>
            <a:ext cx="1013699" cy="1015820"/>
          </a:xfrm>
          <a:prstGeom prst="rect">
            <a:avLst/>
          </a:prstGeom>
        </p:spPr>
      </p:pic>
      <p:pic>
        <p:nvPicPr>
          <p:cNvPr id="30" name="Picture 29" descr="A black and blue diamond pattern&#10;&#10;Description automatically generated">
            <a:extLst>
              <a:ext uri="{FF2B5EF4-FFF2-40B4-BE49-F238E27FC236}">
                <a16:creationId xmlns:a16="http://schemas.microsoft.com/office/drawing/2014/main" id="{B607B8D0-A32C-593E-400D-BEAC777E057E}"/>
              </a:ext>
            </a:extLst>
          </p:cNvPr>
          <p:cNvPicPr>
            <a:picLocks noChangeAspect="1"/>
          </p:cNvPicPr>
          <p:nvPr/>
        </p:nvPicPr>
        <p:blipFill>
          <a:blip r:embed="rId5"/>
          <a:stretch>
            <a:fillRect/>
          </a:stretch>
        </p:blipFill>
        <p:spPr>
          <a:xfrm>
            <a:off x="5847372" y="4169469"/>
            <a:ext cx="836458" cy="836458"/>
          </a:xfrm>
          <a:prstGeom prst="rect">
            <a:avLst/>
          </a:prstGeom>
        </p:spPr>
      </p:pic>
      <p:pic>
        <p:nvPicPr>
          <p:cNvPr id="31" name="Graphic 30">
            <a:extLst>
              <a:ext uri="{FF2B5EF4-FFF2-40B4-BE49-F238E27FC236}">
                <a16:creationId xmlns:a16="http://schemas.microsoft.com/office/drawing/2014/main" id="{459005AA-0040-8EBE-0469-7402EA28BA0C}"/>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872237" y="3537484"/>
            <a:ext cx="1183927" cy="634246"/>
          </a:xfrm>
          <a:prstGeom prst="rect">
            <a:avLst/>
          </a:prstGeom>
        </p:spPr>
      </p:pic>
      <p:pic>
        <p:nvPicPr>
          <p:cNvPr id="33" name="Graphic 32">
            <a:extLst>
              <a:ext uri="{FF2B5EF4-FFF2-40B4-BE49-F238E27FC236}">
                <a16:creationId xmlns:a16="http://schemas.microsoft.com/office/drawing/2014/main" id="{04EDE51C-306B-E81D-2CCA-95FE0A6E45D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427757" y="4310111"/>
            <a:ext cx="1183927" cy="557142"/>
          </a:xfrm>
          <a:prstGeom prst="rect">
            <a:avLst/>
          </a:prstGeom>
        </p:spPr>
      </p:pic>
      <p:sp>
        <p:nvSpPr>
          <p:cNvPr id="34" name="Arc 33">
            <a:extLst>
              <a:ext uri="{FF2B5EF4-FFF2-40B4-BE49-F238E27FC236}">
                <a16:creationId xmlns:a16="http://schemas.microsoft.com/office/drawing/2014/main" id="{F76B1842-D8F2-FB52-6C1B-0B82F513D33C}"/>
              </a:ext>
            </a:extLst>
          </p:cNvPr>
          <p:cNvSpPr/>
          <p:nvPr/>
        </p:nvSpPr>
        <p:spPr>
          <a:xfrm>
            <a:off x="5797487" y="3854607"/>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5" name="Arc 34">
            <a:extLst>
              <a:ext uri="{FF2B5EF4-FFF2-40B4-BE49-F238E27FC236}">
                <a16:creationId xmlns:a16="http://schemas.microsoft.com/office/drawing/2014/main" id="{DCE26E39-18E5-167C-81BF-805FC7C73609}"/>
              </a:ext>
            </a:extLst>
          </p:cNvPr>
          <p:cNvSpPr/>
          <p:nvPr/>
        </p:nvSpPr>
        <p:spPr>
          <a:xfrm rot="16200000" flipH="1">
            <a:off x="4953249" y="3923971"/>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6" name="Rounded Rectangle 35">
            <a:extLst>
              <a:ext uri="{FF2B5EF4-FFF2-40B4-BE49-F238E27FC236}">
                <a16:creationId xmlns:a16="http://schemas.microsoft.com/office/drawing/2014/main" id="{4BCC9FE3-95C0-5461-2566-F9E9AA0C39E0}"/>
              </a:ext>
            </a:extLst>
          </p:cNvPr>
          <p:cNvSpPr/>
          <p:nvPr/>
        </p:nvSpPr>
        <p:spPr>
          <a:xfrm>
            <a:off x="6966495" y="5257742"/>
            <a:ext cx="215369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a:solidFill>
                  <a:srgbClr val="522463"/>
                </a:solidFill>
                <a:latin typeface="Flanders Art Sans Medium" pitchFamily="2" charset="77"/>
              </a:rPr>
              <a:t>ecosysteem</a:t>
            </a:r>
          </a:p>
        </p:txBody>
      </p:sp>
      <p:pic>
        <p:nvPicPr>
          <p:cNvPr id="37" name="Picture 36" descr="A black and blue chevron pattern&#10;&#10;Description automatically generated">
            <a:extLst>
              <a:ext uri="{FF2B5EF4-FFF2-40B4-BE49-F238E27FC236}">
                <a16:creationId xmlns:a16="http://schemas.microsoft.com/office/drawing/2014/main" id="{59DB8CF1-BF54-AAA9-A192-F45E58444CC3}"/>
              </a:ext>
            </a:extLst>
          </p:cNvPr>
          <p:cNvPicPr>
            <a:picLocks noChangeAspect="1"/>
          </p:cNvPicPr>
          <p:nvPr/>
        </p:nvPicPr>
        <p:blipFill>
          <a:blip r:embed="rId9"/>
          <a:stretch>
            <a:fillRect/>
          </a:stretch>
        </p:blipFill>
        <p:spPr>
          <a:xfrm>
            <a:off x="7286201" y="3420519"/>
            <a:ext cx="1066616" cy="1068847"/>
          </a:xfrm>
          <a:prstGeom prst="rect">
            <a:avLst/>
          </a:prstGeom>
        </p:spPr>
      </p:pic>
      <p:pic>
        <p:nvPicPr>
          <p:cNvPr id="38" name="Picture 37" descr="A purple and black logo&#10;&#10;Description automatically generated">
            <a:extLst>
              <a:ext uri="{FF2B5EF4-FFF2-40B4-BE49-F238E27FC236}">
                <a16:creationId xmlns:a16="http://schemas.microsoft.com/office/drawing/2014/main" id="{D7AD9E14-CE22-E136-CB90-4343C0975F24}"/>
              </a:ext>
            </a:extLst>
          </p:cNvPr>
          <p:cNvPicPr>
            <a:picLocks noChangeAspect="1"/>
          </p:cNvPicPr>
          <p:nvPr/>
        </p:nvPicPr>
        <p:blipFill>
          <a:blip r:embed="rId18"/>
          <a:stretch>
            <a:fillRect/>
          </a:stretch>
        </p:blipFill>
        <p:spPr>
          <a:xfrm>
            <a:off x="7864356" y="4007619"/>
            <a:ext cx="958584" cy="958584"/>
          </a:xfrm>
          <a:prstGeom prst="rect">
            <a:avLst/>
          </a:prstGeom>
        </p:spPr>
      </p:pic>
      <p:sp>
        <p:nvSpPr>
          <p:cNvPr id="40" name="Arc 39">
            <a:extLst>
              <a:ext uri="{FF2B5EF4-FFF2-40B4-BE49-F238E27FC236}">
                <a16:creationId xmlns:a16="http://schemas.microsoft.com/office/drawing/2014/main" id="{B3DA3FF7-2784-6216-877F-B1726805ACF1}"/>
              </a:ext>
            </a:extLst>
          </p:cNvPr>
          <p:cNvSpPr/>
          <p:nvPr/>
        </p:nvSpPr>
        <p:spPr>
          <a:xfrm rot="15994643" flipH="1">
            <a:off x="7499317" y="4245190"/>
            <a:ext cx="390148" cy="390148"/>
          </a:xfrm>
          <a:prstGeom prst="arc">
            <a:avLst>
              <a:gd name="adj1" fmla="val 15449815"/>
              <a:gd name="adj2" fmla="val 837326"/>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41" name="Graphic 40">
            <a:extLst>
              <a:ext uri="{FF2B5EF4-FFF2-40B4-BE49-F238E27FC236}">
                <a16:creationId xmlns:a16="http://schemas.microsoft.com/office/drawing/2014/main" id="{B4C087FB-5917-A901-450E-F684736F49C1}"/>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618472" y="3488333"/>
            <a:ext cx="438807" cy="565270"/>
          </a:xfrm>
          <a:prstGeom prst="rect">
            <a:avLst/>
          </a:prstGeom>
        </p:spPr>
      </p:pic>
      <p:pic>
        <p:nvPicPr>
          <p:cNvPr id="42" name="Graphic 41">
            <a:extLst>
              <a:ext uri="{FF2B5EF4-FFF2-40B4-BE49-F238E27FC236}">
                <a16:creationId xmlns:a16="http://schemas.microsoft.com/office/drawing/2014/main" id="{67CF05C4-696E-80DA-41FD-E9A63A2ED668}"/>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105007" y="3766964"/>
            <a:ext cx="438807" cy="565270"/>
          </a:xfrm>
          <a:prstGeom prst="rect">
            <a:avLst/>
          </a:prstGeom>
        </p:spPr>
      </p:pic>
      <p:pic>
        <p:nvPicPr>
          <p:cNvPr id="43" name="Graphic 42">
            <a:extLst>
              <a:ext uri="{FF2B5EF4-FFF2-40B4-BE49-F238E27FC236}">
                <a16:creationId xmlns:a16="http://schemas.microsoft.com/office/drawing/2014/main" id="{5210A6BD-A66E-4CA7-C638-7D8A924B2F68}"/>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763993" y="4079348"/>
            <a:ext cx="438807" cy="565270"/>
          </a:xfrm>
          <a:prstGeom prst="rect">
            <a:avLst/>
          </a:prstGeom>
        </p:spPr>
      </p:pic>
      <p:pic>
        <p:nvPicPr>
          <p:cNvPr id="44" name="Graphic 43">
            <a:extLst>
              <a:ext uri="{FF2B5EF4-FFF2-40B4-BE49-F238E27FC236}">
                <a16:creationId xmlns:a16="http://schemas.microsoft.com/office/drawing/2014/main" id="{699073C0-8F92-41BD-8A9B-F8C7DEF37D52}"/>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243693" y="3802543"/>
            <a:ext cx="438807" cy="565270"/>
          </a:xfrm>
          <a:prstGeom prst="rect">
            <a:avLst/>
          </a:prstGeom>
        </p:spPr>
      </p:pic>
      <p:pic>
        <p:nvPicPr>
          <p:cNvPr id="46" name="Graphic 45">
            <a:extLst>
              <a:ext uri="{FF2B5EF4-FFF2-40B4-BE49-F238E27FC236}">
                <a16:creationId xmlns:a16="http://schemas.microsoft.com/office/drawing/2014/main" id="{A5EF0C72-0583-8E05-A47E-2C4911FE2B21}"/>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475849" y="3441573"/>
            <a:ext cx="438807" cy="565270"/>
          </a:xfrm>
          <a:prstGeom prst="rect">
            <a:avLst/>
          </a:prstGeom>
        </p:spPr>
      </p:pic>
      <p:pic>
        <p:nvPicPr>
          <p:cNvPr id="47" name="Graphic 46">
            <a:extLst>
              <a:ext uri="{FF2B5EF4-FFF2-40B4-BE49-F238E27FC236}">
                <a16:creationId xmlns:a16="http://schemas.microsoft.com/office/drawing/2014/main" id="{6E79CCF5-5E92-57EB-07B9-EDFA42858C69}"/>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412177" y="4227432"/>
            <a:ext cx="438807" cy="565270"/>
          </a:xfrm>
          <a:prstGeom prst="rect">
            <a:avLst/>
          </a:prstGeom>
        </p:spPr>
      </p:pic>
      <p:sp>
        <p:nvSpPr>
          <p:cNvPr id="48" name="Freeform 47">
            <a:extLst>
              <a:ext uri="{FF2B5EF4-FFF2-40B4-BE49-F238E27FC236}">
                <a16:creationId xmlns:a16="http://schemas.microsoft.com/office/drawing/2014/main" id="{C28C08D6-FF93-9F9B-7C50-E0AD5AB24501}"/>
              </a:ext>
            </a:extLst>
          </p:cNvPr>
          <p:cNvSpPr/>
          <p:nvPr/>
        </p:nvSpPr>
        <p:spPr>
          <a:xfrm>
            <a:off x="8162002" y="4505136"/>
            <a:ext cx="253139" cy="253139"/>
          </a:xfrm>
          <a:custGeom>
            <a:avLst/>
            <a:gdLst>
              <a:gd name="connsiteX0" fmla="*/ 0 w 253139"/>
              <a:gd name="connsiteY0" fmla="*/ 0 h 253139"/>
              <a:gd name="connsiteX1" fmla="*/ 144651 w 253139"/>
              <a:gd name="connsiteY1" fmla="*/ 51661 h 253139"/>
              <a:gd name="connsiteX2" fmla="*/ 108489 w 253139"/>
              <a:gd name="connsiteY2" fmla="*/ 216976 h 253139"/>
              <a:gd name="connsiteX3" fmla="*/ 253139 w 253139"/>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253139" h="253139">
                <a:moveTo>
                  <a:pt x="0" y="0"/>
                </a:moveTo>
                <a:cubicBezTo>
                  <a:pt x="63284" y="7749"/>
                  <a:pt x="126569" y="15498"/>
                  <a:pt x="144651" y="51661"/>
                </a:cubicBezTo>
                <a:cubicBezTo>
                  <a:pt x="162733" y="87824"/>
                  <a:pt x="90408" y="183396"/>
                  <a:pt x="108489" y="216976"/>
                </a:cubicBezTo>
                <a:cubicBezTo>
                  <a:pt x="126570" y="250556"/>
                  <a:pt x="189854" y="251847"/>
                  <a:pt x="253139"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0" name="Freeform 49">
            <a:extLst>
              <a:ext uri="{FF2B5EF4-FFF2-40B4-BE49-F238E27FC236}">
                <a16:creationId xmlns:a16="http://schemas.microsoft.com/office/drawing/2014/main" id="{39B9B4D7-9039-463F-5070-B8F76B76F0E5}"/>
              </a:ext>
            </a:extLst>
          </p:cNvPr>
          <p:cNvSpPr/>
          <p:nvPr/>
        </p:nvSpPr>
        <p:spPr>
          <a:xfrm>
            <a:off x="7996687" y="3458812"/>
            <a:ext cx="506278" cy="176976"/>
          </a:xfrm>
          <a:custGeom>
            <a:avLst/>
            <a:gdLst>
              <a:gd name="connsiteX0" fmla="*/ 0 w 506278"/>
              <a:gd name="connsiteY0" fmla="*/ 142256 h 176976"/>
              <a:gd name="connsiteX1" fmla="*/ 242807 w 506278"/>
              <a:gd name="connsiteY1" fmla="*/ 168087 h 176976"/>
              <a:gd name="connsiteX2" fmla="*/ 346129 w 506278"/>
              <a:gd name="connsiteY2" fmla="*/ 7938 h 176976"/>
              <a:gd name="connsiteX3" fmla="*/ 506278 w 506278"/>
              <a:gd name="connsiteY3" fmla="*/ 38934 h 176976"/>
            </a:gdLst>
            <a:ahLst/>
            <a:cxnLst>
              <a:cxn ang="0">
                <a:pos x="connsiteX0" y="connsiteY0"/>
              </a:cxn>
              <a:cxn ang="0">
                <a:pos x="connsiteX1" y="connsiteY1"/>
              </a:cxn>
              <a:cxn ang="0">
                <a:pos x="connsiteX2" y="connsiteY2"/>
              </a:cxn>
              <a:cxn ang="0">
                <a:pos x="connsiteX3" y="connsiteY3"/>
              </a:cxn>
            </a:cxnLst>
            <a:rect l="l" t="t" r="r" b="b"/>
            <a:pathLst>
              <a:path w="506278" h="176976">
                <a:moveTo>
                  <a:pt x="0" y="142256"/>
                </a:moveTo>
                <a:cubicBezTo>
                  <a:pt x="92559" y="166364"/>
                  <a:pt x="185119" y="190473"/>
                  <a:pt x="242807" y="168087"/>
                </a:cubicBezTo>
                <a:cubicBezTo>
                  <a:pt x="300495" y="145701"/>
                  <a:pt x="302217" y="29463"/>
                  <a:pt x="346129" y="7938"/>
                </a:cubicBezTo>
                <a:cubicBezTo>
                  <a:pt x="390041" y="-13587"/>
                  <a:pt x="448159" y="12673"/>
                  <a:pt x="506278" y="38934"/>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4" name="Arc 53">
            <a:extLst>
              <a:ext uri="{FF2B5EF4-FFF2-40B4-BE49-F238E27FC236}">
                <a16:creationId xmlns:a16="http://schemas.microsoft.com/office/drawing/2014/main" id="{868619FA-8CD2-3515-4733-C1BDBABA51CD}"/>
              </a:ext>
            </a:extLst>
          </p:cNvPr>
          <p:cNvSpPr/>
          <p:nvPr/>
        </p:nvSpPr>
        <p:spPr>
          <a:xfrm rot="21196097" flipH="1">
            <a:off x="8305857" y="3626583"/>
            <a:ext cx="390148" cy="390148"/>
          </a:xfrm>
          <a:prstGeom prst="arc">
            <a:avLst>
              <a:gd name="adj1" fmla="val 15449815"/>
              <a:gd name="adj2" fmla="val 19490665"/>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5" name="Arc 54">
            <a:extLst>
              <a:ext uri="{FF2B5EF4-FFF2-40B4-BE49-F238E27FC236}">
                <a16:creationId xmlns:a16="http://schemas.microsoft.com/office/drawing/2014/main" id="{1E3275C2-C83E-FB14-3000-FEEC3AE1506E}"/>
              </a:ext>
            </a:extLst>
          </p:cNvPr>
          <p:cNvSpPr/>
          <p:nvPr/>
        </p:nvSpPr>
        <p:spPr>
          <a:xfrm rot="13735220" flipH="1">
            <a:off x="7928861" y="3324245"/>
            <a:ext cx="510142" cy="510142"/>
          </a:xfrm>
          <a:prstGeom prst="arc">
            <a:avLst>
              <a:gd name="adj1" fmla="val 15449815"/>
              <a:gd name="adj2" fmla="val 18560253"/>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6" name="Arc 55">
            <a:extLst>
              <a:ext uri="{FF2B5EF4-FFF2-40B4-BE49-F238E27FC236}">
                <a16:creationId xmlns:a16="http://schemas.microsoft.com/office/drawing/2014/main" id="{071271F1-81B7-85D8-B5E7-F9716DC7DBE5}"/>
              </a:ext>
            </a:extLst>
          </p:cNvPr>
          <p:cNvSpPr/>
          <p:nvPr/>
        </p:nvSpPr>
        <p:spPr>
          <a:xfrm rot="13735220" flipH="1">
            <a:off x="7517720" y="3668419"/>
            <a:ext cx="510142" cy="510142"/>
          </a:xfrm>
          <a:prstGeom prst="arc">
            <a:avLst>
              <a:gd name="adj1" fmla="val 15449815"/>
              <a:gd name="adj2" fmla="val 19612482"/>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7" name="Freeform 56">
            <a:extLst>
              <a:ext uri="{FF2B5EF4-FFF2-40B4-BE49-F238E27FC236}">
                <a16:creationId xmlns:a16="http://schemas.microsoft.com/office/drawing/2014/main" id="{07952A7C-FB8B-DEB6-25D9-CF0BCD2E37E4}"/>
              </a:ext>
            </a:extLst>
          </p:cNvPr>
          <p:cNvSpPr/>
          <p:nvPr/>
        </p:nvSpPr>
        <p:spPr>
          <a:xfrm>
            <a:off x="7480077" y="3590736"/>
            <a:ext cx="165315" cy="201478"/>
          </a:xfrm>
          <a:custGeom>
            <a:avLst/>
            <a:gdLst>
              <a:gd name="connsiteX0" fmla="*/ 165315 w 165315"/>
              <a:gd name="connsiteY0" fmla="*/ 0 h 201478"/>
              <a:gd name="connsiteX1" fmla="*/ 113654 w 165315"/>
              <a:gd name="connsiteY1" fmla="*/ 139485 h 201478"/>
              <a:gd name="connsiteX2" fmla="*/ 0 w 165315"/>
              <a:gd name="connsiteY2" fmla="*/ 201478 h 201478"/>
            </a:gdLst>
            <a:ahLst/>
            <a:cxnLst>
              <a:cxn ang="0">
                <a:pos x="connsiteX0" y="connsiteY0"/>
              </a:cxn>
              <a:cxn ang="0">
                <a:pos x="connsiteX1" y="connsiteY1"/>
              </a:cxn>
              <a:cxn ang="0">
                <a:pos x="connsiteX2" y="connsiteY2"/>
              </a:cxn>
            </a:cxnLst>
            <a:rect l="l" t="t" r="r" b="b"/>
            <a:pathLst>
              <a:path w="165315" h="201478">
                <a:moveTo>
                  <a:pt x="165315" y="0"/>
                </a:moveTo>
                <a:cubicBezTo>
                  <a:pt x="153260" y="52952"/>
                  <a:pt x="141206" y="105905"/>
                  <a:pt x="113654" y="139485"/>
                </a:cubicBezTo>
                <a:cubicBezTo>
                  <a:pt x="86102" y="173065"/>
                  <a:pt x="43051" y="187271"/>
                  <a:pt x="0" y="20147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8" name="Freeform 57">
            <a:extLst>
              <a:ext uri="{FF2B5EF4-FFF2-40B4-BE49-F238E27FC236}">
                <a16:creationId xmlns:a16="http://schemas.microsoft.com/office/drawing/2014/main" id="{9C348391-8094-FFF2-BC5C-680488ACC1D7}"/>
              </a:ext>
            </a:extLst>
          </p:cNvPr>
          <p:cNvSpPr/>
          <p:nvPr/>
        </p:nvSpPr>
        <p:spPr>
          <a:xfrm>
            <a:off x="8440972" y="3952363"/>
            <a:ext cx="170601" cy="253139"/>
          </a:xfrm>
          <a:custGeom>
            <a:avLst/>
            <a:gdLst>
              <a:gd name="connsiteX0" fmla="*/ 0 w 170601"/>
              <a:gd name="connsiteY0" fmla="*/ 0 h 253139"/>
              <a:gd name="connsiteX1" fmla="*/ 41329 w 170601"/>
              <a:gd name="connsiteY1" fmla="*/ 118821 h 253139"/>
              <a:gd name="connsiteX2" fmla="*/ 149817 w 170601"/>
              <a:gd name="connsiteY2" fmla="*/ 170482 h 253139"/>
              <a:gd name="connsiteX3" fmla="*/ 170481 w 170601"/>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170601" h="253139">
                <a:moveTo>
                  <a:pt x="0" y="0"/>
                </a:moveTo>
                <a:cubicBezTo>
                  <a:pt x="8180" y="45203"/>
                  <a:pt x="16360" y="90407"/>
                  <a:pt x="41329" y="118821"/>
                </a:cubicBezTo>
                <a:cubicBezTo>
                  <a:pt x="66299" y="147235"/>
                  <a:pt x="128292" y="148096"/>
                  <a:pt x="149817" y="170482"/>
                </a:cubicBezTo>
                <a:cubicBezTo>
                  <a:pt x="171342" y="192868"/>
                  <a:pt x="170911" y="223003"/>
                  <a:pt x="170481"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64" name="Group 63">
            <a:extLst>
              <a:ext uri="{FF2B5EF4-FFF2-40B4-BE49-F238E27FC236}">
                <a16:creationId xmlns:a16="http://schemas.microsoft.com/office/drawing/2014/main" id="{B2F4416B-B8FD-328F-99F3-18EC3D11ABDE}"/>
              </a:ext>
            </a:extLst>
          </p:cNvPr>
          <p:cNvGrpSpPr/>
          <p:nvPr/>
        </p:nvGrpSpPr>
        <p:grpSpPr>
          <a:xfrm>
            <a:off x="9324916" y="3266058"/>
            <a:ext cx="1761199" cy="2473941"/>
            <a:chOff x="9324916" y="3266058"/>
            <a:chExt cx="1761199" cy="2473941"/>
          </a:xfrm>
        </p:grpSpPr>
        <p:sp>
          <p:nvSpPr>
            <p:cNvPr id="59" name="Rounded Rectangle 58">
              <a:extLst>
                <a:ext uri="{FF2B5EF4-FFF2-40B4-BE49-F238E27FC236}">
                  <a16:creationId xmlns:a16="http://schemas.microsoft.com/office/drawing/2014/main" id="{586046B0-E3A7-3B54-23FD-998DBD9146FC}"/>
                </a:ext>
              </a:extLst>
            </p:cNvPr>
            <p:cNvSpPr/>
            <p:nvPr/>
          </p:nvSpPr>
          <p:spPr>
            <a:xfrm>
              <a:off x="9329042" y="3266058"/>
              <a:ext cx="1741181" cy="2473941"/>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a:solidFill>
                  <a:schemeClr val="tx1">
                    <a:lumMod val="75000"/>
                    <a:lumOff val="25000"/>
                  </a:schemeClr>
                </a:solidFill>
                <a:latin typeface="Flanders Art Sans Medium" pitchFamily="2" charset="77"/>
              </a:endParaRPr>
            </a:p>
          </p:txBody>
        </p:sp>
        <p:sp>
          <p:nvSpPr>
            <p:cNvPr id="60" name="Rounded Rectangle 59">
              <a:extLst>
                <a:ext uri="{FF2B5EF4-FFF2-40B4-BE49-F238E27FC236}">
                  <a16:creationId xmlns:a16="http://schemas.microsoft.com/office/drawing/2014/main" id="{E645ED4F-2851-1740-CECA-4227E86AAC94}"/>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a:solidFill>
                    <a:srgbClr val="522463"/>
                  </a:solidFill>
                  <a:latin typeface="Flanders Art Sans Medium" pitchFamily="2" charset="77"/>
                </a:rPr>
                <a:t>inspirerende voorbeelden</a:t>
              </a:r>
            </a:p>
          </p:txBody>
        </p:sp>
        <p:sp>
          <p:nvSpPr>
            <p:cNvPr id="61" name="Rounded Rectangle 60">
              <a:extLst>
                <a:ext uri="{FF2B5EF4-FFF2-40B4-BE49-F238E27FC236}">
                  <a16:creationId xmlns:a16="http://schemas.microsoft.com/office/drawing/2014/main" id="{09FC2267-2A11-6A6F-4032-DE8D4D52008E}"/>
                </a:ext>
              </a:extLst>
            </p:cNvPr>
            <p:cNvSpPr/>
            <p:nvPr/>
          </p:nvSpPr>
          <p:spPr>
            <a:xfrm>
              <a:off x="9324916" y="4096070"/>
              <a:ext cx="1761199" cy="813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a:solidFill>
                    <a:schemeClr val="tx1">
                      <a:lumMod val="75000"/>
                      <a:lumOff val="25000"/>
                    </a:schemeClr>
                  </a:solidFill>
                  <a:latin typeface="Flanders Art Sans Medium" pitchFamily="2" charset="77"/>
                  <a:hlinkClick r:id="rId21"/>
                </a:rPr>
                <a:t>GO! atheneum</a:t>
              </a:r>
              <a:br>
                <a:rPr lang="nl-NL" sz="1200">
                  <a:solidFill>
                    <a:schemeClr val="tx1">
                      <a:lumMod val="75000"/>
                      <a:lumOff val="25000"/>
                    </a:schemeClr>
                  </a:solidFill>
                  <a:latin typeface="Flanders Art Sans Medium" pitchFamily="2" charset="77"/>
                  <a:hlinkClick r:id="rId21"/>
                </a:rPr>
              </a:br>
              <a:r>
                <a:rPr lang="nl-NL" sz="1200">
                  <a:solidFill>
                    <a:schemeClr val="tx1">
                      <a:lumMod val="75000"/>
                      <a:lumOff val="25000"/>
                    </a:schemeClr>
                  </a:solidFill>
                  <a:latin typeface="Flanders Art Sans Medium" pitchFamily="2" charset="77"/>
                  <a:hlinkClick r:id="rId21"/>
                </a:rPr>
                <a:t>Beveren-Waas</a:t>
              </a:r>
              <a:endParaRPr lang="nl-NL" sz="1200">
                <a:solidFill>
                  <a:schemeClr val="tx1">
                    <a:lumMod val="75000"/>
                    <a:lumOff val="25000"/>
                  </a:schemeClr>
                </a:solidFill>
                <a:latin typeface="Flanders Art Sans Medium" pitchFamily="2" charset="77"/>
              </a:endParaRPr>
            </a:p>
            <a:p>
              <a:pPr algn="ctr">
                <a:lnSpc>
                  <a:spcPct val="90000"/>
                </a:lnSpc>
                <a:spcAft>
                  <a:spcPts val="800"/>
                </a:spcAft>
              </a:pPr>
              <a:r>
                <a:rPr lang="nl-NL" sz="1200">
                  <a:solidFill>
                    <a:schemeClr val="tx1">
                      <a:lumMod val="75000"/>
                      <a:lumOff val="25000"/>
                    </a:schemeClr>
                  </a:solidFill>
                  <a:latin typeface="Flanders Art Sans Medium" pitchFamily="2" charset="77"/>
                  <a:hlinkClick r:id="rId22"/>
                </a:rPr>
                <a:t>GO! CVO Crescendo </a:t>
              </a:r>
              <a:endParaRPr lang="nl-NL" sz="1200">
                <a:solidFill>
                  <a:schemeClr val="tx1">
                    <a:lumMod val="75000"/>
                    <a:lumOff val="25000"/>
                  </a:schemeClr>
                </a:solidFill>
                <a:latin typeface="Flanders Art Sans Medium" pitchFamily="2" charset="77"/>
              </a:endParaRPr>
            </a:p>
          </p:txBody>
        </p:sp>
        <p:cxnSp>
          <p:nvCxnSpPr>
            <p:cNvPr id="63" name="Straight Connector 62">
              <a:extLst>
                <a:ext uri="{FF2B5EF4-FFF2-40B4-BE49-F238E27FC236}">
                  <a16:creationId xmlns:a16="http://schemas.microsoft.com/office/drawing/2014/main" id="{3C1D5D84-5E5E-AFE5-3FFC-C7DE72466193}"/>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048666603"/>
      </p:ext>
    </p:extLst>
  </p:cSld>
  <p:clrMapOvr>
    <a:masterClrMapping/>
  </p:clrMapOvr>
  <mc:AlternateContent xmlns:mc="http://schemas.openxmlformats.org/markup-compatibility/2006" xmlns:p14="http://schemas.microsoft.com/office/powerpoint/2010/main">
    <mc:Choice Requires="p14">
      <p:transition p14:dur="0" advClick="0" advTm="600"/>
    </mc:Choice>
    <mc:Fallback xmlns="">
      <p:transition advClick="0" advTm="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45"/>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52"/>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53"/>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6" name="Rounded Rectangle 5">
            <a:extLst>
              <a:ext uri="{FF2B5EF4-FFF2-40B4-BE49-F238E27FC236}">
                <a16:creationId xmlns:a16="http://schemas.microsoft.com/office/drawing/2014/main" id="{E5069BFC-C673-8DC1-D2F8-6D26A7E606C7}"/>
              </a:ext>
            </a:extLst>
          </p:cNvPr>
          <p:cNvSpPr/>
          <p:nvPr/>
        </p:nvSpPr>
        <p:spPr>
          <a:xfrm>
            <a:off x="2628108" y="2352034"/>
            <a:ext cx="769119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a:latin typeface="Flanders Art Sans Black" pitchFamily="2" charset="77"/>
              </a:rPr>
              <a:t>HET DIGITALE ALS HEFBOOM</a:t>
            </a:r>
          </a:p>
        </p:txBody>
      </p:sp>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pic>
        <p:nvPicPr>
          <p:cNvPr id="21" name="Picture 20" descr="A purple and black chevron pattern&#10;&#10;Description automatically generated">
            <a:extLst>
              <a:ext uri="{FF2B5EF4-FFF2-40B4-BE49-F238E27FC236}">
                <a16:creationId xmlns:a16="http://schemas.microsoft.com/office/drawing/2014/main" id="{41CD266B-20F9-3869-5782-84378CACE37A}"/>
              </a:ext>
            </a:extLst>
          </p:cNvPr>
          <p:cNvPicPr>
            <a:picLocks noChangeAspect="1"/>
          </p:cNvPicPr>
          <p:nvPr/>
        </p:nvPicPr>
        <p:blipFill>
          <a:blip r:embed="rId4"/>
          <a:stretch>
            <a:fillRect/>
          </a:stretch>
        </p:blipFill>
        <p:spPr>
          <a:xfrm rot="5400000">
            <a:off x="2630756" y="120062"/>
            <a:ext cx="995082" cy="997163"/>
          </a:xfrm>
          <a:prstGeom prst="rect">
            <a:avLst/>
          </a:prstGeom>
        </p:spPr>
      </p:pic>
      <p:pic>
        <p:nvPicPr>
          <p:cNvPr id="23" name="Picture 22" descr="A black circle on a blue background&#10;&#10;Description automatically generated">
            <a:extLst>
              <a:ext uri="{FF2B5EF4-FFF2-40B4-BE49-F238E27FC236}">
                <a16:creationId xmlns:a16="http://schemas.microsoft.com/office/drawing/2014/main" id="{0ACE4D50-FC4B-436E-D463-3A5BF8C11BEC}"/>
              </a:ext>
            </a:extLst>
          </p:cNvPr>
          <p:cNvPicPr>
            <a:picLocks noChangeAspect="1"/>
          </p:cNvPicPr>
          <p:nvPr/>
        </p:nvPicPr>
        <p:blipFill>
          <a:blip r:embed="rId3"/>
          <a:stretch>
            <a:fillRect/>
          </a:stretch>
        </p:blipFill>
        <p:spPr>
          <a:xfrm>
            <a:off x="5230584" y="9349085"/>
            <a:ext cx="995080" cy="997162"/>
          </a:xfrm>
          <a:prstGeom prst="rect">
            <a:avLst/>
          </a:prstGeom>
        </p:spPr>
      </p:pic>
      <p:pic>
        <p:nvPicPr>
          <p:cNvPr id="4" name="Picture 3" descr="A black and blue diamond pattern&#10;&#10;Description automatically generated">
            <a:extLst>
              <a:ext uri="{FF2B5EF4-FFF2-40B4-BE49-F238E27FC236}">
                <a16:creationId xmlns:a16="http://schemas.microsoft.com/office/drawing/2014/main" id="{5A5036D7-2E3E-643F-197A-7CFD4F1F78C9}"/>
              </a:ext>
            </a:extLst>
          </p:cNvPr>
          <p:cNvPicPr>
            <a:picLocks noChangeAspect="1"/>
          </p:cNvPicPr>
          <p:nvPr/>
        </p:nvPicPr>
        <p:blipFill>
          <a:blip r:embed="rId5"/>
          <a:stretch>
            <a:fillRect/>
          </a:stretch>
        </p:blipFill>
        <p:spPr>
          <a:xfrm>
            <a:off x="1633461" y="2120773"/>
            <a:ext cx="993005" cy="993005"/>
          </a:xfrm>
          <a:prstGeom prst="rect">
            <a:avLst/>
          </a:prstGeom>
        </p:spPr>
      </p:pic>
      <p:sp>
        <p:nvSpPr>
          <p:cNvPr id="7" name="Freeform 6">
            <a:extLst>
              <a:ext uri="{FF2B5EF4-FFF2-40B4-BE49-F238E27FC236}">
                <a16:creationId xmlns:a16="http://schemas.microsoft.com/office/drawing/2014/main" id="{0AB7047A-8F48-731D-3B01-D91FC5AC63A3}"/>
              </a:ext>
            </a:extLst>
          </p:cNvPr>
          <p:cNvSpPr/>
          <p:nvPr/>
        </p:nvSpPr>
        <p:spPr>
          <a:xfrm>
            <a:off x="1633162" y="1119585"/>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 name="Picture 10" descr="A blue and black circle&#10;&#10;Description automatically generated">
            <a:extLst>
              <a:ext uri="{FF2B5EF4-FFF2-40B4-BE49-F238E27FC236}">
                <a16:creationId xmlns:a16="http://schemas.microsoft.com/office/drawing/2014/main" id="{5EBE31CB-8804-9928-7D8F-1633AE91531D}"/>
              </a:ext>
            </a:extLst>
          </p:cNvPr>
          <p:cNvPicPr>
            <a:picLocks noChangeAspect="1"/>
          </p:cNvPicPr>
          <p:nvPr/>
        </p:nvPicPr>
        <p:blipFill>
          <a:blip r:embed="rId6"/>
          <a:stretch>
            <a:fillRect/>
          </a:stretch>
        </p:blipFill>
        <p:spPr>
          <a:xfrm rot="5400000">
            <a:off x="2629152" y="1104310"/>
            <a:ext cx="997727" cy="999814"/>
          </a:xfrm>
          <a:prstGeom prst="rect">
            <a:avLst/>
          </a:prstGeom>
        </p:spPr>
      </p:pic>
      <p:pic>
        <p:nvPicPr>
          <p:cNvPr id="13" name="Picture 12" descr="A blue and black logo&#10;&#10;Description automatically generated">
            <a:extLst>
              <a:ext uri="{FF2B5EF4-FFF2-40B4-BE49-F238E27FC236}">
                <a16:creationId xmlns:a16="http://schemas.microsoft.com/office/drawing/2014/main" id="{CFC4FEF8-920D-CF22-78AE-3C7FD3CFA0CC}"/>
              </a:ext>
            </a:extLst>
          </p:cNvPr>
          <p:cNvPicPr>
            <a:picLocks noChangeAspect="1"/>
          </p:cNvPicPr>
          <p:nvPr/>
        </p:nvPicPr>
        <p:blipFill>
          <a:blip r:embed="rId7"/>
          <a:stretch>
            <a:fillRect/>
          </a:stretch>
        </p:blipFill>
        <p:spPr>
          <a:xfrm rot="10800000">
            <a:off x="2631796" y="-872799"/>
            <a:ext cx="995083" cy="995083"/>
          </a:xfrm>
          <a:prstGeom prst="rect">
            <a:avLst/>
          </a:prstGeom>
        </p:spPr>
      </p:pic>
      <p:sp>
        <p:nvSpPr>
          <p:cNvPr id="2" name="Rounded Rectangle 1">
            <a:extLst>
              <a:ext uri="{FF2B5EF4-FFF2-40B4-BE49-F238E27FC236}">
                <a16:creationId xmlns:a16="http://schemas.microsoft.com/office/drawing/2014/main" id="{263D426D-BB29-F4F6-7211-4D16FB800D4F}"/>
              </a:ext>
            </a:extLst>
          </p:cNvPr>
          <p:cNvSpPr/>
          <p:nvPr/>
        </p:nvSpPr>
        <p:spPr>
          <a:xfrm>
            <a:off x="2490236" y="5292938"/>
            <a:ext cx="2383974"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a:solidFill>
                  <a:srgbClr val="522463"/>
                </a:solidFill>
                <a:latin typeface="Flanders Art Sans Medium" pitchFamily="2" charset="77"/>
              </a:rPr>
              <a:t>optimale digitale leeromgeving</a:t>
            </a:r>
          </a:p>
        </p:txBody>
      </p:sp>
      <p:pic>
        <p:nvPicPr>
          <p:cNvPr id="8" name="Picture 7" descr="A purple and black circle&#10;&#10;Description automatically generated">
            <a:extLst>
              <a:ext uri="{FF2B5EF4-FFF2-40B4-BE49-F238E27FC236}">
                <a16:creationId xmlns:a16="http://schemas.microsoft.com/office/drawing/2014/main" id="{A90CF147-300F-0142-7289-894904680B47}"/>
              </a:ext>
            </a:extLst>
          </p:cNvPr>
          <p:cNvPicPr>
            <a:picLocks noChangeAspect="1"/>
          </p:cNvPicPr>
          <p:nvPr/>
        </p:nvPicPr>
        <p:blipFill>
          <a:blip r:embed="rId8"/>
          <a:stretch>
            <a:fillRect/>
          </a:stretch>
        </p:blipFill>
        <p:spPr>
          <a:xfrm rot="5400000">
            <a:off x="7407144" y="3564806"/>
            <a:ext cx="929552" cy="931497"/>
          </a:xfrm>
          <a:prstGeom prst="rect">
            <a:avLst/>
          </a:prstGeom>
        </p:spPr>
      </p:pic>
      <p:pic>
        <p:nvPicPr>
          <p:cNvPr id="9" name="Picture 8" descr="A black and blue chevron pattern&#10;&#10;Description automatically generated">
            <a:extLst>
              <a:ext uri="{FF2B5EF4-FFF2-40B4-BE49-F238E27FC236}">
                <a16:creationId xmlns:a16="http://schemas.microsoft.com/office/drawing/2014/main" id="{F30376EB-84F4-FE1B-A9D1-C50C28CA8D12}"/>
              </a:ext>
            </a:extLst>
          </p:cNvPr>
          <p:cNvPicPr>
            <a:picLocks noChangeAspect="1"/>
          </p:cNvPicPr>
          <p:nvPr/>
        </p:nvPicPr>
        <p:blipFill>
          <a:blip r:embed="rId9"/>
          <a:stretch>
            <a:fillRect/>
          </a:stretch>
        </p:blipFill>
        <p:spPr>
          <a:xfrm rot="10800000">
            <a:off x="8421045" y="4235121"/>
            <a:ext cx="933054" cy="935006"/>
          </a:xfrm>
          <a:prstGeom prst="rect">
            <a:avLst/>
          </a:prstGeom>
        </p:spPr>
      </p:pic>
      <p:grpSp>
        <p:nvGrpSpPr>
          <p:cNvPr id="10" name="Group 9">
            <a:extLst>
              <a:ext uri="{FF2B5EF4-FFF2-40B4-BE49-F238E27FC236}">
                <a16:creationId xmlns:a16="http://schemas.microsoft.com/office/drawing/2014/main" id="{6F8608A1-31F1-3A17-41A4-F7CC275D3A4C}"/>
              </a:ext>
            </a:extLst>
          </p:cNvPr>
          <p:cNvGrpSpPr/>
          <p:nvPr/>
        </p:nvGrpSpPr>
        <p:grpSpPr>
          <a:xfrm>
            <a:off x="7729167" y="3842232"/>
            <a:ext cx="1406675" cy="1306199"/>
            <a:chOff x="5512232" y="3677332"/>
            <a:chExt cx="1167536" cy="1084141"/>
          </a:xfrm>
        </p:grpSpPr>
        <p:sp>
          <p:nvSpPr>
            <p:cNvPr id="12" name="Rounded Rectangle 11">
              <a:extLst>
                <a:ext uri="{FF2B5EF4-FFF2-40B4-BE49-F238E27FC236}">
                  <a16:creationId xmlns:a16="http://schemas.microsoft.com/office/drawing/2014/main" id="{2A1E69F5-C7FC-19DC-BD48-A5CBC4CFC9A0}"/>
                </a:ext>
              </a:extLst>
            </p:cNvPr>
            <p:cNvSpPr/>
            <p:nvPr/>
          </p:nvSpPr>
          <p:spPr>
            <a:xfrm>
              <a:off x="5527674" y="3698875"/>
              <a:ext cx="1139825" cy="771526"/>
            </a:xfrm>
            <a:prstGeom prst="roundRect">
              <a:avLst>
                <a:gd name="adj" fmla="val 895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4" name="Graphic 13">
              <a:extLst>
                <a:ext uri="{FF2B5EF4-FFF2-40B4-BE49-F238E27FC236}">
                  <a16:creationId xmlns:a16="http://schemas.microsoft.com/office/drawing/2014/main" id="{3896BA97-C2A2-4900-EFA9-CA3B1F9B60A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12232" y="3677332"/>
              <a:ext cx="1167536" cy="1084141"/>
            </a:xfrm>
            <a:prstGeom prst="rect">
              <a:avLst/>
            </a:prstGeom>
          </p:spPr>
        </p:pic>
      </p:grpSp>
      <p:pic>
        <p:nvPicPr>
          <p:cNvPr id="15" name="Picture 14" descr="A purple and black circle&#10;&#10;Description automatically generated">
            <a:extLst>
              <a:ext uri="{FF2B5EF4-FFF2-40B4-BE49-F238E27FC236}">
                <a16:creationId xmlns:a16="http://schemas.microsoft.com/office/drawing/2014/main" id="{3C798702-67A5-2E9C-B099-189E4822DAC7}"/>
              </a:ext>
            </a:extLst>
          </p:cNvPr>
          <p:cNvPicPr>
            <a:picLocks noChangeAspect="1"/>
          </p:cNvPicPr>
          <p:nvPr/>
        </p:nvPicPr>
        <p:blipFill>
          <a:blip r:embed="rId12"/>
          <a:stretch>
            <a:fillRect/>
          </a:stretch>
        </p:blipFill>
        <p:spPr>
          <a:xfrm rot="10800000">
            <a:off x="10471164" y="3937575"/>
            <a:ext cx="927800" cy="927800"/>
          </a:xfrm>
          <a:prstGeom prst="rect">
            <a:avLst/>
          </a:prstGeom>
        </p:spPr>
      </p:pic>
      <p:pic>
        <p:nvPicPr>
          <p:cNvPr id="16" name="Picture 15" descr="A blue and black circle&#10;&#10;Description automatically generated">
            <a:extLst>
              <a:ext uri="{FF2B5EF4-FFF2-40B4-BE49-F238E27FC236}">
                <a16:creationId xmlns:a16="http://schemas.microsoft.com/office/drawing/2014/main" id="{53A92453-371B-7686-21EF-813504F6D401}"/>
              </a:ext>
            </a:extLst>
          </p:cNvPr>
          <p:cNvPicPr>
            <a:picLocks noChangeAspect="1"/>
          </p:cNvPicPr>
          <p:nvPr/>
        </p:nvPicPr>
        <p:blipFill>
          <a:blip r:embed="rId6"/>
          <a:stretch>
            <a:fillRect/>
          </a:stretch>
        </p:blipFill>
        <p:spPr>
          <a:xfrm>
            <a:off x="10096845" y="3559945"/>
            <a:ext cx="927801" cy="929742"/>
          </a:xfrm>
          <a:prstGeom prst="rect">
            <a:avLst/>
          </a:prstGeom>
        </p:spPr>
      </p:pic>
      <p:grpSp>
        <p:nvGrpSpPr>
          <p:cNvPr id="17" name="Group 16">
            <a:extLst>
              <a:ext uri="{FF2B5EF4-FFF2-40B4-BE49-F238E27FC236}">
                <a16:creationId xmlns:a16="http://schemas.microsoft.com/office/drawing/2014/main" id="{628B46A9-D2F5-3614-69C6-1803F7D4EE24}"/>
              </a:ext>
            </a:extLst>
          </p:cNvPr>
          <p:cNvGrpSpPr/>
          <p:nvPr/>
        </p:nvGrpSpPr>
        <p:grpSpPr>
          <a:xfrm>
            <a:off x="10292147" y="4337088"/>
            <a:ext cx="378971" cy="565477"/>
            <a:chOff x="9622187" y="4118445"/>
            <a:chExt cx="314545" cy="469344"/>
          </a:xfrm>
        </p:grpSpPr>
        <p:sp>
          <p:nvSpPr>
            <p:cNvPr id="18" name="Oval 17">
              <a:extLst>
                <a:ext uri="{FF2B5EF4-FFF2-40B4-BE49-F238E27FC236}">
                  <a16:creationId xmlns:a16="http://schemas.microsoft.com/office/drawing/2014/main" id="{3C41A660-4BD0-C07E-BFC7-6D362DD84C4D}"/>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Oval 18">
              <a:extLst>
                <a:ext uri="{FF2B5EF4-FFF2-40B4-BE49-F238E27FC236}">
                  <a16:creationId xmlns:a16="http://schemas.microsoft.com/office/drawing/2014/main" id="{0625FAA3-810E-E3E8-6BF9-D62533E9F66D}"/>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Rectangle 19">
              <a:extLst>
                <a:ext uri="{FF2B5EF4-FFF2-40B4-BE49-F238E27FC236}">
                  <a16:creationId xmlns:a16="http://schemas.microsoft.com/office/drawing/2014/main" id="{47CBD7ED-8339-FC12-072E-26AA8D3F0FC0}"/>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2" name="Graphic 21">
              <a:extLst>
                <a:ext uri="{FF2B5EF4-FFF2-40B4-BE49-F238E27FC236}">
                  <a16:creationId xmlns:a16="http://schemas.microsoft.com/office/drawing/2014/main" id="{E4E5A257-F161-4FBA-0BD5-F779A8D92F1E}"/>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grpSp>
        <p:nvGrpSpPr>
          <p:cNvPr id="24" name="Group 23">
            <a:extLst>
              <a:ext uri="{FF2B5EF4-FFF2-40B4-BE49-F238E27FC236}">
                <a16:creationId xmlns:a16="http://schemas.microsoft.com/office/drawing/2014/main" id="{15A78423-CCC3-29E8-2295-00639EA80AD7}"/>
              </a:ext>
            </a:extLst>
          </p:cNvPr>
          <p:cNvGrpSpPr/>
          <p:nvPr/>
        </p:nvGrpSpPr>
        <p:grpSpPr>
          <a:xfrm>
            <a:off x="10663459" y="3637672"/>
            <a:ext cx="378971" cy="565477"/>
            <a:chOff x="9622187" y="4118445"/>
            <a:chExt cx="314545" cy="469344"/>
          </a:xfrm>
        </p:grpSpPr>
        <p:sp>
          <p:nvSpPr>
            <p:cNvPr id="25" name="Oval 24">
              <a:extLst>
                <a:ext uri="{FF2B5EF4-FFF2-40B4-BE49-F238E27FC236}">
                  <a16:creationId xmlns:a16="http://schemas.microsoft.com/office/drawing/2014/main" id="{40A7B6F6-E3F1-40B8-4824-C689496B3EAF}"/>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6" name="Oval 25">
              <a:extLst>
                <a:ext uri="{FF2B5EF4-FFF2-40B4-BE49-F238E27FC236}">
                  <a16:creationId xmlns:a16="http://schemas.microsoft.com/office/drawing/2014/main" id="{979FDD8D-6890-8BFA-E958-2BFF0FD1A1DF}"/>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7" name="Rectangle 26">
              <a:extLst>
                <a:ext uri="{FF2B5EF4-FFF2-40B4-BE49-F238E27FC236}">
                  <a16:creationId xmlns:a16="http://schemas.microsoft.com/office/drawing/2014/main" id="{D8239418-5F4A-4E63-E2D1-317524BDE19D}"/>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8" name="Graphic 27">
              <a:extLst>
                <a:ext uri="{FF2B5EF4-FFF2-40B4-BE49-F238E27FC236}">
                  <a16:creationId xmlns:a16="http://schemas.microsoft.com/office/drawing/2014/main" id="{08EC4AAA-0E59-6001-28F7-00790F2E39F6}"/>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grpSp>
        <p:nvGrpSpPr>
          <p:cNvPr id="29" name="Group 28">
            <a:extLst>
              <a:ext uri="{FF2B5EF4-FFF2-40B4-BE49-F238E27FC236}">
                <a16:creationId xmlns:a16="http://schemas.microsoft.com/office/drawing/2014/main" id="{1FED9A64-8D66-0EF3-096C-BE116CAD8AEA}"/>
              </a:ext>
            </a:extLst>
          </p:cNvPr>
          <p:cNvGrpSpPr/>
          <p:nvPr/>
        </p:nvGrpSpPr>
        <p:grpSpPr>
          <a:xfrm>
            <a:off x="11034770" y="4342650"/>
            <a:ext cx="378971" cy="565477"/>
            <a:chOff x="9622187" y="4118445"/>
            <a:chExt cx="314545" cy="469344"/>
          </a:xfrm>
        </p:grpSpPr>
        <p:sp>
          <p:nvSpPr>
            <p:cNvPr id="30" name="Oval 29">
              <a:extLst>
                <a:ext uri="{FF2B5EF4-FFF2-40B4-BE49-F238E27FC236}">
                  <a16:creationId xmlns:a16="http://schemas.microsoft.com/office/drawing/2014/main" id="{68564248-FAD3-FF00-F65D-832BC24FD188}"/>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1" name="Oval 30">
              <a:extLst>
                <a:ext uri="{FF2B5EF4-FFF2-40B4-BE49-F238E27FC236}">
                  <a16:creationId xmlns:a16="http://schemas.microsoft.com/office/drawing/2014/main" id="{92E0BC84-362E-43C3-CBF7-9C2B50B6CCDD}"/>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 name="Rectangle 31">
              <a:extLst>
                <a:ext uri="{FF2B5EF4-FFF2-40B4-BE49-F238E27FC236}">
                  <a16:creationId xmlns:a16="http://schemas.microsoft.com/office/drawing/2014/main" id="{1D5EA704-0309-CA23-B3CA-3AED0D60F4A1}"/>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3" name="Graphic 32">
              <a:extLst>
                <a:ext uri="{FF2B5EF4-FFF2-40B4-BE49-F238E27FC236}">
                  <a16:creationId xmlns:a16="http://schemas.microsoft.com/office/drawing/2014/main" id="{084CC4DC-9992-8DA2-4DF9-5DC8B02A9341}"/>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sp>
        <p:nvSpPr>
          <p:cNvPr id="34" name="Arc 33">
            <a:extLst>
              <a:ext uri="{FF2B5EF4-FFF2-40B4-BE49-F238E27FC236}">
                <a16:creationId xmlns:a16="http://schemas.microsoft.com/office/drawing/2014/main" id="{227E542E-68DA-5088-16BE-F5B36BADF8AE}"/>
              </a:ext>
            </a:extLst>
          </p:cNvPr>
          <p:cNvSpPr/>
          <p:nvPr/>
        </p:nvSpPr>
        <p:spPr>
          <a:xfrm rot="16200000">
            <a:off x="10193496" y="3803450"/>
            <a:ext cx="699416" cy="699416"/>
          </a:xfrm>
          <a:prstGeom prst="arc">
            <a:avLst>
              <a:gd name="adj1" fmla="val 13706401"/>
              <a:gd name="adj2" fmla="val 542781"/>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5" name="Arc 34">
            <a:extLst>
              <a:ext uri="{FF2B5EF4-FFF2-40B4-BE49-F238E27FC236}">
                <a16:creationId xmlns:a16="http://schemas.microsoft.com/office/drawing/2014/main" id="{8A3E4CE2-1FA5-AF3D-AE90-2F1434786391}"/>
              </a:ext>
            </a:extLst>
          </p:cNvPr>
          <p:cNvSpPr/>
          <p:nvPr/>
        </p:nvSpPr>
        <p:spPr>
          <a:xfrm rot="12600000" flipH="1">
            <a:off x="10466503" y="4494791"/>
            <a:ext cx="699416" cy="699416"/>
          </a:xfrm>
          <a:prstGeom prst="arc">
            <a:avLst>
              <a:gd name="adj1" fmla="val 13706401"/>
              <a:gd name="adj2" fmla="val 540805"/>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6" name="Arc 35">
            <a:extLst>
              <a:ext uri="{FF2B5EF4-FFF2-40B4-BE49-F238E27FC236}">
                <a16:creationId xmlns:a16="http://schemas.microsoft.com/office/drawing/2014/main" id="{DFBFDF77-B817-3E66-8F4C-029DFCED52EA}"/>
              </a:ext>
            </a:extLst>
          </p:cNvPr>
          <p:cNvSpPr/>
          <p:nvPr/>
        </p:nvSpPr>
        <p:spPr>
          <a:xfrm rot="5400000" flipH="1">
            <a:off x="10740830" y="3803448"/>
            <a:ext cx="699416" cy="699416"/>
          </a:xfrm>
          <a:prstGeom prst="arc">
            <a:avLst>
              <a:gd name="adj1" fmla="val 13706401"/>
              <a:gd name="adj2" fmla="val 542781"/>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38" name="Picture 37" descr="A blue and black circle&#10;&#10;Description automatically generated">
            <a:extLst>
              <a:ext uri="{FF2B5EF4-FFF2-40B4-BE49-F238E27FC236}">
                <a16:creationId xmlns:a16="http://schemas.microsoft.com/office/drawing/2014/main" id="{0A4C07C6-D875-8FA1-C5E9-0ECACA3FBD38}"/>
              </a:ext>
            </a:extLst>
          </p:cNvPr>
          <p:cNvPicPr>
            <a:picLocks noChangeAspect="1"/>
          </p:cNvPicPr>
          <p:nvPr/>
        </p:nvPicPr>
        <p:blipFill>
          <a:blip r:embed="rId15"/>
          <a:stretch>
            <a:fillRect/>
          </a:stretch>
        </p:blipFill>
        <p:spPr>
          <a:xfrm>
            <a:off x="5939582" y="3647144"/>
            <a:ext cx="919588" cy="919588"/>
          </a:xfrm>
          <a:prstGeom prst="rect">
            <a:avLst/>
          </a:prstGeom>
        </p:spPr>
      </p:pic>
      <p:grpSp>
        <p:nvGrpSpPr>
          <p:cNvPr id="39" name="Group 38">
            <a:extLst>
              <a:ext uri="{FF2B5EF4-FFF2-40B4-BE49-F238E27FC236}">
                <a16:creationId xmlns:a16="http://schemas.microsoft.com/office/drawing/2014/main" id="{05680708-3E84-D865-4520-22CD92DF6F12}"/>
              </a:ext>
            </a:extLst>
          </p:cNvPr>
          <p:cNvGrpSpPr/>
          <p:nvPr/>
        </p:nvGrpSpPr>
        <p:grpSpPr>
          <a:xfrm>
            <a:off x="5242835" y="4035841"/>
            <a:ext cx="1142010" cy="1142008"/>
            <a:chOff x="2934006" y="3799310"/>
            <a:chExt cx="947865" cy="947863"/>
          </a:xfrm>
        </p:grpSpPr>
        <p:sp>
          <p:nvSpPr>
            <p:cNvPr id="41" name="Oval 40">
              <a:extLst>
                <a:ext uri="{FF2B5EF4-FFF2-40B4-BE49-F238E27FC236}">
                  <a16:creationId xmlns:a16="http://schemas.microsoft.com/office/drawing/2014/main" id="{43FE7506-14A9-9947-82EF-F8421AC81535}"/>
                </a:ext>
              </a:extLst>
            </p:cNvPr>
            <p:cNvSpPr/>
            <p:nvPr/>
          </p:nvSpPr>
          <p:spPr>
            <a:xfrm>
              <a:off x="2969758" y="4074962"/>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2" name="Oval 41">
              <a:extLst>
                <a:ext uri="{FF2B5EF4-FFF2-40B4-BE49-F238E27FC236}">
                  <a16:creationId xmlns:a16="http://schemas.microsoft.com/office/drawing/2014/main" id="{6080C8D2-A8B9-C759-580A-F36C8DC0D70B}"/>
                </a:ext>
              </a:extLst>
            </p:cNvPr>
            <p:cNvSpPr/>
            <p:nvPr/>
          </p:nvSpPr>
          <p:spPr>
            <a:xfrm>
              <a:off x="2937981" y="4330180"/>
              <a:ext cx="256851" cy="256851"/>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3" name="Rectangle 42">
              <a:extLst>
                <a:ext uri="{FF2B5EF4-FFF2-40B4-BE49-F238E27FC236}">
                  <a16:creationId xmlns:a16="http://schemas.microsoft.com/office/drawing/2014/main" id="{3B8F68E6-F96E-C8EB-EF12-D08167E1B757}"/>
                </a:ext>
              </a:extLst>
            </p:cNvPr>
            <p:cNvSpPr/>
            <p:nvPr/>
          </p:nvSpPr>
          <p:spPr>
            <a:xfrm>
              <a:off x="2950052" y="4437349"/>
              <a:ext cx="238956" cy="298179"/>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44" name="Graphic 43">
              <a:extLst>
                <a:ext uri="{FF2B5EF4-FFF2-40B4-BE49-F238E27FC236}">
                  <a16:creationId xmlns:a16="http://schemas.microsoft.com/office/drawing/2014/main" id="{14FE55E1-E48E-C2F5-8E7A-A4947A2CFECD}"/>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2934005" y="3799312"/>
              <a:ext cx="947864" cy="947864"/>
            </a:xfrm>
            <a:prstGeom prst="rect">
              <a:avLst/>
            </a:prstGeom>
          </p:spPr>
        </p:pic>
      </p:grpSp>
      <p:pic>
        <p:nvPicPr>
          <p:cNvPr id="40" name="Picture 39" descr="A purple diamond shaped object on a black background&#10;&#10;Description automatically generated">
            <a:extLst>
              <a:ext uri="{FF2B5EF4-FFF2-40B4-BE49-F238E27FC236}">
                <a16:creationId xmlns:a16="http://schemas.microsoft.com/office/drawing/2014/main" id="{3DE67F65-C0D4-14EC-FCC6-5703C645187D}"/>
              </a:ext>
            </a:extLst>
          </p:cNvPr>
          <p:cNvPicPr>
            <a:picLocks noChangeAspect="1"/>
          </p:cNvPicPr>
          <p:nvPr/>
        </p:nvPicPr>
        <p:blipFill>
          <a:blip r:embed="rId18"/>
          <a:stretch>
            <a:fillRect/>
          </a:stretch>
        </p:blipFill>
        <p:spPr>
          <a:xfrm>
            <a:off x="5394501" y="3571928"/>
            <a:ext cx="767168" cy="762197"/>
          </a:xfrm>
          <a:prstGeom prst="rect">
            <a:avLst/>
          </a:prstGeom>
        </p:spPr>
      </p:pic>
      <p:sp>
        <p:nvSpPr>
          <p:cNvPr id="45" name="Rounded Rectangle 44">
            <a:extLst>
              <a:ext uri="{FF2B5EF4-FFF2-40B4-BE49-F238E27FC236}">
                <a16:creationId xmlns:a16="http://schemas.microsoft.com/office/drawing/2014/main" id="{91C7EB26-AC47-F657-FE0A-4AAE4DD6B2F9}"/>
              </a:ext>
            </a:extLst>
          </p:cNvPr>
          <p:cNvSpPr/>
          <p:nvPr/>
        </p:nvSpPr>
        <p:spPr>
          <a:xfrm>
            <a:off x="4841763" y="5291786"/>
            <a:ext cx="237799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a:solidFill>
                  <a:srgbClr val="522463"/>
                </a:solidFill>
                <a:latin typeface="Flanders Art Sans Medium" pitchFamily="2" charset="77"/>
              </a:rPr>
              <a:t>ICT-competente onderwijs-professionals</a:t>
            </a:r>
          </a:p>
        </p:txBody>
      </p:sp>
      <p:sp>
        <p:nvSpPr>
          <p:cNvPr id="46" name="Rounded Rectangle 45">
            <a:extLst>
              <a:ext uri="{FF2B5EF4-FFF2-40B4-BE49-F238E27FC236}">
                <a16:creationId xmlns:a16="http://schemas.microsoft.com/office/drawing/2014/main" id="{FFC2F659-A8B1-C614-38AE-417ADD3C40E5}"/>
              </a:ext>
            </a:extLst>
          </p:cNvPr>
          <p:cNvSpPr/>
          <p:nvPr/>
        </p:nvSpPr>
        <p:spPr>
          <a:xfrm>
            <a:off x="7317791" y="5302376"/>
            <a:ext cx="2133731"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a:solidFill>
                  <a:srgbClr val="522463"/>
                </a:solidFill>
                <a:latin typeface="Flanders Art Sans Medium" pitchFamily="2" charset="77"/>
              </a:rPr>
              <a:t>optimaal gebruik</a:t>
            </a:r>
            <a:br>
              <a:rPr lang="nl-NL" sz="2400">
                <a:solidFill>
                  <a:srgbClr val="522463"/>
                </a:solidFill>
                <a:latin typeface="Flanders Art Sans Medium" pitchFamily="2" charset="77"/>
              </a:rPr>
            </a:br>
            <a:r>
              <a:rPr lang="nl-NL" sz="2400">
                <a:solidFill>
                  <a:srgbClr val="522463"/>
                </a:solidFill>
                <a:latin typeface="Flanders Art Sans Medium" pitchFamily="2" charset="77"/>
              </a:rPr>
              <a:t>van data</a:t>
            </a:r>
          </a:p>
        </p:txBody>
      </p:sp>
      <p:sp>
        <p:nvSpPr>
          <p:cNvPr id="47" name="Rounded Rectangle 46">
            <a:extLst>
              <a:ext uri="{FF2B5EF4-FFF2-40B4-BE49-F238E27FC236}">
                <a16:creationId xmlns:a16="http://schemas.microsoft.com/office/drawing/2014/main" id="{AFBBEC06-5499-30BF-E699-C293B5EDEACA}"/>
              </a:ext>
            </a:extLst>
          </p:cNvPr>
          <p:cNvSpPr/>
          <p:nvPr/>
        </p:nvSpPr>
        <p:spPr>
          <a:xfrm>
            <a:off x="9701764" y="5288366"/>
            <a:ext cx="212616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a:solidFill>
                  <a:srgbClr val="522463"/>
                </a:solidFill>
                <a:latin typeface="Flanders Art Sans Medium" pitchFamily="2" charset="77"/>
              </a:rPr>
              <a:t>optimale organisatie-processen</a:t>
            </a:r>
          </a:p>
        </p:txBody>
      </p:sp>
      <p:pic>
        <p:nvPicPr>
          <p:cNvPr id="50" name="Picture 49" descr="A blue and black logo&#10;&#10;Description automatically generated">
            <a:extLst>
              <a:ext uri="{FF2B5EF4-FFF2-40B4-BE49-F238E27FC236}">
                <a16:creationId xmlns:a16="http://schemas.microsoft.com/office/drawing/2014/main" id="{AF6738DA-73D6-2A81-D13D-27FB49A04DB0}"/>
              </a:ext>
            </a:extLst>
          </p:cNvPr>
          <p:cNvPicPr>
            <a:picLocks noChangeAspect="1"/>
          </p:cNvPicPr>
          <p:nvPr/>
        </p:nvPicPr>
        <p:blipFill>
          <a:blip r:embed="rId7"/>
          <a:stretch>
            <a:fillRect/>
          </a:stretch>
        </p:blipFill>
        <p:spPr>
          <a:xfrm>
            <a:off x="2613487" y="4212174"/>
            <a:ext cx="932289" cy="932289"/>
          </a:xfrm>
          <a:prstGeom prst="rect">
            <a:avLst/>
          </a:prstGeom>
        </p:spPr>
      </p:pic>
      <p:pic>
        <p:nvPicPr>
          <p:cNvPr id="51" name="Picture 50" descr="A black and purple checkered pattern&#10;&#10;Description automatically generated">
            <a:extLst>
              <a:ext uri="{FF2B5EF4-FFF2-40B4-BE49-F238E27FC236}">
                <a16:creationId xmlns:a16="http://schemas.microsoft.com/office/drawing/2014/main" id="{1A7DE8F8-763E-8ACE-4A76-9A9D3F6A2520}"/>
              </a:ext>
            </a:extLst>
          </p:cNvPr>
          <p:cNvPicPr>
            <a:picLocks noChangeAspect="1"/>
          </p:cNvPicPr>
          <p:nvPr/>
        </p:nvPicPr>
        <p:blipFill>
          <a:blip r:embed="rId19"/>
          <a:stretch>
            <a:fillRect/>
          </a:stretch>
        </p:blipFill>
        <p:spPr>
          <a:xfrm>
            <a:off x="3828877" y="3543119"/>
            <a:ext cx="932289" cy="932289"/>
          </a:xfrm>
          <a:prstGeom prst="rect">
            <a:avLst/>
          </a:prstGeom>
        </p:spPr>
      </p:pic>
      <p:grpSp>
        <p:nvGrpSpPr>
          <p:cNvPr id="52" name="Group 51">
            <a:extLst>
              <a:ext uri="{FF2B5EF4-FFF2-40B4-BE49-F238E27FC236}">
                <a16:creationId xmlns:a16="http://schemas.microsoft.com/office/drawing/2014/main" id="{7765E535-DF0B-FC31-2964-CCD6776B6296}"/>
              </a:ext>
            </a:extLst>
          </p:cNvPr>
          <p:cNvGrpSpPr/>
          <p:nvPr/>
        </p:nvGrpSpPr>
        <p:grpSpPr>
          <a:xfrm>
            <a:off x="2896360" y="3681785"/>
            <a:ext cx="942766" cy="808086"/>
            <a:chOff x="7160297" y="3677332"/>
            <a:chExt cx="782493" cy="670709"/>
          </a:xfrm>
        </p:grpSpPr>
        <p:sp>
          <p:nvSpPr>
            <p:cNvPr id="59" name="Rounded Rectangle 58">
              <a:extLst>
                <a:ext uri="{FF2B5EF4-FFF2-40B4-BE49-F238E27FC236}">
                  <a16:creationId xmlns:a16="http://schemas.microsoft.com/office/drawing/2014/main" id="{7A31871E-EE3E-3415-944C-2A0060D35F43}"/>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60" name="Graphic 59">
              <a:extLst>
                <a:ext uri="{FF2B5EF4-FFF2-40B4-BE49-F238E27FC236}">
                  <a16:creationId xmlns:a16="http://schemas.microsoft.com/office/drawing/2014/main" id="{EF4FFB57-F6F3-543B-AA4E-C4FF1467B42B}"/>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53" name="Group 52">
            <a:extLst>
              <a:ext uri="{FF2B5EF4-FFF2-40B4-BE49-F238E27FC236}">
                <a16:creationId xmlns:a16="http://schemas.microsoft.com/office/drawing/2014/main" id="{AC0C4D09-BDE9-7DF6-E8C8-C6C1191AABFD}"/>
              </a:ext>
            </a:extLst>
          </p:cNvPr>
          <p:cNvGrpSpPr/>
          <p:nvPr/>
        </p:nvGrpSpPr>
        <p:grpSpPr>
          <a:xfrm>
            <a:off x="3362889" y="3988809"/>
            <a:ext cx="942766" cy="808086"/>
            <a:chOff x="7160297" y="3677332"/>
            <a:chExt cx="782493" cy="670709"/>
          </a:xfrm>
        </p:grpSpPr>
        <p:sp>
          <p:nvSpPr>
            <p:cNvPr id="57" name="Rounded Rectangle 56">
              <a:extLst>
                <a:ext uri="{FF2B5EF4-FFF2-40B4-BE49-F238E27FC236}">
                  <a16:creationId xmlns:a16="http://schemas.microsoft.com/office/drawing/2014/main" id="{DE862C78-C9B0-17F8-ECD7-82D7B291132C}"/>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8" name="Graphic 57">
              <a:extLst>
                <a:ext uri="{FF2B5EF4-FFF2-40B4-BE49-F238E27FC236}">
                  <a16:creationId xmlns:a16="http://schemas.microsoft.com/office/drawing/2014/main" id="{F1E8319D-2897-F3F5-3788-451FA80CEB28}"/>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54" name="Group 53">
            <a:extLst>
              <a:ext uri="{FF2B5EF4-FFF2-40B4-BE49-F238E27FC236}">
                <a16:creationId xmlns:a16="http://schemas.microsoft.com/office/drawing/2014/main" id="{2F73AA54-B0C8-9831-48A6-C52700AE4392}"/>
              </a:ext>
            </a:extLst>
          </p:cNvPr>
          <p:cNvGrpSpPr/>
          <p:nvPr/>
        </p:nvGrpSpPr>
        <p:grpSpPr>
          <a:xfrm>
            <a:off x="2896360" y="4362679"/>
            <a:ext cx="942766" cy="808086"/>
            <a:chOff x="7160297" y="3677332"/>
            <a:chExt cx="782493" cy="670709"/>
          </a:xfrm>
        </p:grpSpPr>
        <p:sp>
          <p:nvSpPr>
            <p:cNvPr id="55" name="Rounded Rectangle 54">
              <a:extLst>
                <a:ext uri="{FF2B5EF4-FFF2-40B4-BE49-F238E27FC236}">
                  <a16:creationId xmlns:a16="http://schemas.microsoft.com/office/drawing/2014/main" id="{BB46B634-C9BE-8849-FBD1-1F256D28147D}"/>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6" name="Graphic 55">
              <a:extLst>
                <a:ext uri="{FF2B5EF4-FFF2-40B4-BE49-F238E27FC236}">
                  <a16:creationId xmlns:a16="http://schemas.microsoft.com/office/drawing/2014/main" id="{984BE257-BD03-30B6-4FDE-0A45B014381F}"/>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61" name="Group 60">
            <a:extLst>
              <a:ext uri="{FF2B5EF4-FFF2-40B4-BE49-F238E27FC236}">
                <a16:creationId xmlns:a16="http://schemas.microsoft.com/office/drawing/2014/main" id="{B52D4109-3D46-2530-2C2A-6FCE16FC1D40}"/>
              </a:ext>
            </a:extLst>
          </p:cNvPr>
          <p:cNvGrpSpPr/>
          <p:nvPr/>
        </p:nvGrpSpPr>
        <p:grpSpPr>
          <a:xfrm>
            <a:off x="627455" y="3563774"/>
            <a:ext cx="1761199" cy="2592482"/>
            <a:chOff x="9324916" y="3266058"/>
            <a:chExt cx="1761199" cy="2592482"/>
          </a:xfrm>
        </p:grpSpPr>
        <p:sp>
          <p:nvSpPr>
            <p:cNvPr id="62" name="Rounded Rectangle 61">
              <a:extLst>
                <a:ext uri="{FF2B5EF4-FFF2-40B4-BE49-F238E27FC236}">
                  <a16:creationId xmlns:a16="http://schemas.microsoft.com/office/drawing/2014/main" id="{A53858C5-4EC3-7194-9BF5-1D820239B431}"/>
                </a:ext>
              </a:extLst>
            </p:cNvPr>
            <p:cNvSpPr/>
            <p:nvPr/>
          </p:nvSpPr>
          <p:spPr>
            <a:xfrm>
              <a:off x="9329042" y="3266058"/>
              <a:ext cx="1741181" cy="2592482"/>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1C11CA4D-1EFA-E79A-8FB2-75F6DDC48A15}"/>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BD331592-FDEB-EE19-7B1C-2796BFC145B3}"/>
                </a:ext>
              </a:extLst>
            </p:cNvPr>
            <p:cNvSpPr/>
            <p:nvPr/>
          </p:nvSpPr>
          <p:spPr>
            <a:xfrm>
              <a:off x="9324916" y="4096070"/>
              <a:ext cx="1761199" cy="1642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a:solidFill>
                    <a:schemeClr val="tx1">
                      <a:lumMod val="75000"/>
                      <a:lumOff val="25000"/>
                    </a:schemeClr>
                  </a:solidFill>
                  <a:latin typeface="Flanders Art Sans Medium" pitchFamily="2" charset="77"/>
                  <a:hlinkClick r:id="rId22"/>
                </a:rPr>
                <a:t>GO! middenschool Geraardsbergen</a:t>
              </a:r>
              <a:endParaRPr lang="nl-NL" sz="1200">
                <a:solidFill>
                  <a:schemeClr val="tx1">
                    <a:lumMod val="75000"/>
                    <a:lumOff val="25000"/>
                  </a:schemeClr>
                </a:solidFill>
                <a:latin typeface="Flanders Art Sans Medium" pitchFamily="2" charset="77"/>
              </a:endParaRPr>
            </a:p>
            <a:p>
              <a:pPr algn="ctr">
                <a:lnSpc>
                  <a:spcPct val="90000"/>
                </a:lnSpc>
                <a:spcAft>
                  <a:spcPts val="800"/>
                </a:spcAft>
              </a:pPr>
              <a:r>
                <a:rPr lang="nl-NL" sz="1200">
                  <a:solidFill>
                    <a:schemeClr val="tx1">
                      <a:lumMod val="75000"/>
                      <a:lumOff val="25000"/>
                    </a:schemeClr>
                  </a:solidFill>
                  <a:latin typeface="Flanders Art Sans Medium" pitchFamily="2" charset="77"/>
                  <a:hlinkClick r:id="rId23"/>
                </a:rPr>
                <a:t>GO! technisch atheneum Keerbergen</a:t>
              </a:r>
              <a:endParaRPr lang="nl-NL" sz="1200">
                <a:solidFill>
                  <a:schemeClr val="tx1">
                    <a:lumMod val="75000"/>
                    <a:lumOff val="25000"/>
                  </a:schemeClr>
                </a:solidFill>
                <a:latin typeface="Flanders Art Sans Medium" pitchFamily="2" charset="77"/>
              </a:endParaRPr>
            </a:p>
            <a:p>
              <a:pPr algn="ctr">
                <a:lnSpc>
                  <a:spcPct val="90000"/>
                </a:lnSpc>
                <a:spcAft>
                  <a:spcPts val="800"/>
                </a:spcAft>
              </a:pPr>
              <a:r>
                <a:rPr lang="nl-NL" sz="1200">
                  <a:solidFill>
                    <a:schemeClr val="tx1">
                      <a:lumMod val="75000"/>
                      <a:lumOff val="25000"/>
                    </a:schemeClr>
                  </a:solidFill>
                  <a:latin typeface="Flanders Art Sans Medium" pitchFamily="2" charset="77"/>
                  <a:hlinkClick r:id="rId24"/>
                </a:rPr>
                <a:t>GO! technisch atheneum</a:t>
              </a:r>
              <a:br>
                <a:rPr lang="nl-NL" sz="1200">
                  <a:solidFill>
                    <a:schemeClr val="tx1">
                      <a:lumMod val="75000"/>
                      <a:lumOff val="25000"/>
                    </a:schemeClr>
                  </a:solidFill>
                  <a:latin typeface="Flanders Art Sans Medium" pitchFamily="2" charset="77"/>
                  <a:hlinkClick r:id="rId24"/>
                </a:rPr>
              </a:br>
              <a:r>
                <a:rPr lang="nl-NL" sz="1200">
                  <a:solidFill>
                    <a:schemeClr val="tx1">
                      <a:lumMod val="75000"/>
                      <a:lumOff val="25000"/>
                    </a:schemeClr>
                  </a:solidFill>
                  <a:latin typeface="Flanders Art Sans Medium" pitchFamily="2" charset="77"/>
                  <a:hlinkClick r:id="rId24"/>
                </a:rPr>
                <a:t>Halle</a:t>
              </a:r>
              <a:endParaRPr lang="nl-NL" sz="1200">
                <a:solidFill>
                  <a:schemeClr val="tx1">
                    <a:lumMod val="75000"/>
                    <a:lumOff val="25000"/>
                  </a:schemeClr>
                </a:solidFill>
                <a:latin typeface="Flanders Art Sans Medium" pitchFamily="2" charset="77"/>
              </a:endParaRPr>
            </a:p>
            <a:p>
              <a:pPr algn="ctr">
                <a:lnSpc>
                  <a:spcPct val="90000"/>
                </a:lnSpc>
                <a:spcAft>
                  <a:spcPts val="800"/>
                </a:spcAft>
              </a:pPr>
              <a:r>
                <a:rPr lang="nl-NL" sz="1200">
                  <a:solidFill>
                    <a:schemeClr val="tx1">
                      <a:lumMod val="75000"/>
                      <a:lumOff val="25000"/>
                    </a:schemeClr>
                  </a:solidFill>
                  <a:latin typeface="Flanders Art Sans Medium" pitchFamily="2" charset="77"/>
                  <a:hlinkClick r:id="rId25"/>
                </a:rPr>
                <a:t>GO! CVO Scala</a:t>
              </a:r>
              <a:endParaRPr lang="nl-NL" sz="1200">
                <a:solidFill>
                  <a:schemeClr val="tx1">
                    <a:lumMod val="75000"/>
                    <a:lumOff val="25000"/>
                  </a:schemeClr>
                </a:solidFill>
                <a:latin typeface="Flanders Art Sans Medium" pitchFamily="2" charset="77"/>
              </a:endParaRPr>
            </a:p>
          </p:txBody>
        </p:sp>
        <p:cxnSp>
          <p:nvCxnSpPr>
            <p:cNvPr id="65" name="Straight Connector 64">
              <a:extLst>
                <a:ext uri="{FF2B5EF4-FFF2-40B4-BE49-F238E27FC236}">
                  <a16:creationId xmlns:a16="http://schemas.microsoft.com/office/drawing/2014/main" id="{45546050-5E86-FC95-BD57-6EE30D38CB82}"/>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23793405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20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childTnLst>
                                </p:cTn>
                              </p:par>
                            </p:childTnLst>
                          </p:cTn>
                        </p:par>
                        <p:par>
                          <p:cTn id="15" fill="hold">
                            <p:stCondLst>
                              <p:cond delay="400"/>
                            </p:stCondLst>
                            <p:childTnLst>
                              <p:par>
                                <p:cTn id="16" presetID="2" presetClass="entr" presetSubtype="4" accel="50000" decel="5000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anim calcmode="lin" valueType="num">
                                      <p:cBhvr additive="base">
                                        <p:cTn id="18" dur="300" fill="hold"/>
                                        <p:tgtEl>
                                          <p:spTgt spid="50"/>
                                        </p:tgtEl>
                                        <p:attrNameLst>
                                          <p:attrName>ppt_x</p:attrName>
                                        </p:attrNameLst>
                                      </p:cBhvr>
                                      <p:tavLst>
                                        <p:tav tm="0">
                                          <p:val>
                                            <p:strVal val="#ppt_x"/>
                                          </p:val>
                                        </p:tav>
                                        <p:tav tm="100000">
                                          <p:val>
                                            <p:strVal val="#ppt_x"/>
                                          </p:val>
                                        </p:tav>
                                      </p:tavLst>
                                    </p:anim>
                                    <p:anim calcmode="lin" valueType="num">
                                      <p:cBhvr additive="base">
                                        <p:cTn id="19" dur="300" fill="hold"/>
                                        <p:tgtEl>
                                          <p:spTgt spid="50"/>
                                        </p:tgtEl>
                                        <p:attrNameLst>
                                          <p:attrName>ppt_y</p:attrName>
                                        </p:attrNameLst>
                                      </p:cBhvr>
                                      <p:tavLst>
                                        <p:tav tm="0">
                                          <p:val>
                                            <p:strVal val="1+#ppt_h/2"/>
                                          </p:val>
                                        </p:tav>
                                        <p:tav tm="100000">
                                          <p:val>
                                            <p:strVal val="#ppt_y"/>
                                          </p:val>
                                        </p:tav>
                                      </p:tavLst>
                                    </p:anim>
                                  </p:childTnLst>
                                </p:cTn>
                              </p:par>
                              <p:par>
                                <p:cTn id="20" presetID="2" presetClass="entr" presetSubtype="4" accel="50000" decel="50000" fill="hold" nodeType="withEffect">
                                  <p:stCondLst>
                                    <p:cond delay="10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 fill="hold"/>
                                        <p:tgtEl>
                                          <p:spTgt spid="54"/>
                                        </p:tgtEl>
                                        <p:attrNameLst>
                                          <p:attrName>ppt_x</p:attrName>
                                        </p:attrNameLst>
                                      </p:cBhvr>
                                      <p:tavLst>
                                        <p:tav tm="0">
                                          <p:val>
                                            <p:strVal val="#ppt_x"/>
                                          </p:val>
                                        </p:tav>
                                        <p:tav tm="100000">
                                          <p:val>
                                            <p:strVal val="#ppt_x"/>
                                          </p:val>
                                        </p:tav>
                                      </p:tavLst>
                                    </p:anim>
                                    <p:anim calcmode="lin" valueType="num">
                                      <p:cBhvr additive="base">
                                        <p:cTn id="23" dur="300" fill="hold"/>
                                        <p:tgtEl>
                                          <p:spTgt spid="54"/>
                                        </p:tgtEl>
                                        <p:attrNameLst>
                                          <p:attrName>ppt_y</p:attrName>
                                        </p:attrNameLst>
                                      </p:cBhvr>
                                      <p:tavLst>
                                        <p:tav tm="0">
                                          <p:val>
                                            <p:strVal val="1+#ppt_h/2"/>
                                          </p:val>
                                        </p:tav>
                                        <p:tav tm="100000">
                                          <p:val>
                                            <p:strVal val="#ppt_y"/>
                                          </p:val>
                                        </p:tav>
                                      </p:tavLst>
                                    </p:anim>
                                  </p:childTnLst>
                                </p:cTn>
                              </p:par>
                              <p:par>
                                <p:cTn id="24" presetID="2" presetClass="entr" presetSubtype="4" accel="50000" decel="50000" fill="hold" nodeType="withEffect">
                                  <p:stCondLst>
                                    <p:cond delay="20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300" fill="hold"/>
                                        <p:tgtEl>
                                          <p:spTgt spid="53"/>
                                        </p:tgtEl>
                                        <p:attrNameLst>
                                          <p:attrName>ppt_x</p:attrName>
                                        </p:attrNameLst>
                                      </p:cBhvr>
                                      <p:tavLst>
                                        <p:tav tm="0">
                                          <p:val>
                                            <p:strVal val="#ppt_x"/>
                                          </p:val>
                                        </p:tav>
                                        <p:tav tm="100000">
                                          <p:val>
                                            <p:strVal val="#ppt_x"/>
                                          </p:val>
                                        </p:tav>
                                      </p:tavLst>
                                    </p:anim>
                                    <p:anim calcmode="lin" valueType="num">
                                      <p:cBhvr additive="base">
                                        <p:cTn id="27" dur="300" fill="hold"/>
                                        <p:tgtEl>
                                          <p:spTgt spid="53"/>
                                        </p:tgtEl>
                                        <p:attrNameLst>
                                          <p:attrName>ppt_y</p:attrName>
                                        </p:attrNameLst>
                                      </p:cBhvr>
                                      <p:tavLst>
                                        <p:tav tm="0">
                                          <p:val>
                                            <p:strVal val="1+#ppt_h/2"/>
                                          </p:val>
                                        </p:tav>
                                        <p:tav tm="100000">
                                          <p:val>
                                            <p:strVal val="#ppt_y"/>
                                          </p:val>
                                        </p:tav>
                                      </p:tavLst>
                                    </p:anim>
                                  </p:childTnLst>
                                </p:cTn>
                              </p:par>
                              <p:par>
                                <p:cTn id="28" presetID="2" presetClass="entr" presetSubtype="4" accel="50000" decel="50000" fill="hold" nodeType="withEffect">
                                  <p:stCondLst>
                                    <p:cond delay="30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300" fill="hold"/>
                                        <p:tgtEl>
                                          <p:spTgt spid="52"/>
                                        </p:tgtEl>
                                        <p:attrNameLst>
                                          <p:attrName>ppt_x</p:attrName>
                                        </p:attrNameLst>
                                      </p:cBhvr>
                                      <p:tavLst>
                                        <p:tav tm="0">
                                          <p:val>
                                            <p:strVal val="#ppt_x"/>
                                          </p:val>
                                        </p:tav>
                                        <p:tav tm="100000">
                                          <p:val>
                                            <p:strVal val="#ppt_x"/>
                                          </p:val>
                                        </p:tav>
                                      </p:tavLst>
                                    </p:anim>
                                    <p:anim calcmode="lin" valueType="num">
                                      <p:cBhvr additive="base">
                                        <p:cTn id="31" dur="300" fill="hold"/>
                                        <p:tgtEl>
                                          <p:spTgt spid="52"/>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nodeType="withEffect">
                                  <p:stCondLst>
                                    <p:cond delay="40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300" fill="hold"/>
                                        <p:tgtEl>
                                          <p:spTgt spid="51"/>
                                        </p:tgtEl>
                                        <p:attrNameLst>
                                          <p:attrName>ppt_x</p:attrName>
                                        </p:attrNameLst>
                                      </p:cBhvr>
                                      <p:tavLst>
                                        <p:tav tm="0">
                                          <p:val>
                                            <p:strVal val="#ppt_x"/>
                                          </p:val>
                                        </p:tav>
                                        <p:tav tm="100000">
                                          <p:val>
                                            <p:strVal val="#ppt_x"/>
                                          </p:val>
                                        </p:tav>
                                      </p:tavLst>
                                    </p:anim>
                                    <p:anim calcmode="lin" valueType="num">
                                      <p:cBhvr additive="base">
                                        <p:cTn id="35" dur="300" fill="hold"/>
                                        <p:tgtEl>
                                          <p:spTgt spid="51"/>
                                        </p:tgtEl>
                                        <p:attrNameLst>
                                          <p:attrName>ppt_y</p:attrName>
                                        </p:attrNameLst>
                                      </p:cBhvr>
                                      <p:tavLst>
                                        <p:tav tm="0">
                                          <p:val>
                                            <p:strVal val="1+#ppt_h/2"/>
                                          </p:val>
                                        </p:tav>
                                        <p:tav tm="100000">
                                          <p:val>
                                            <p:strVal val="#ppt_y"/>
                                          </p:val>
                                        </p:tav>
                                      </p:tavLst>
                                    </p:anim>
                                  </p:childTnLst>
                                </p:cTn>
                              </p:par>
                              <p:par>
                                <p:cTn id="36" presetID="2" presetClass="entr" presetSubtype="4" accel="50000" decel="50000" fill="hold" nodeType="withEffect">
                                  <p:stCondLst>
                                    <p:cond delay="50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300" fill="hold"/>
                                        <p:tgtEl>
                                          <p:spTgt spid="39"/>
                                        </p:tgtEl>
                                        <p:attrNameLst>
                                          <p:attrName>ppt_x</p:attrName>
                                        </p:attrNameLst>
                                      </p:cBhvr>
                                      <p:tavLst>
                                        <p:tav tm="0">
                                          <p:val>
                                            <p:strVal val="#ppt_x"/>
                                          </p:val>
                                        </p:tav>
                                        <p:tav tm="100000">
                                          <p:val>
                                            <p:strVal val="#ppt_x"/>
                                          </p:val>
                                        </p:tav>
                                      </p:tavLst>
                                    </p:anim>
                                    <p:anim calcmode="lin" valueType="num">
                                      <p:cBhvr additive="base">
                                        <p:cTn id="39" dur="300" fill="hold"/>
                                        <p:tgtEl>
                                          <p:spTgt spid="39"/>
                                        </p:tgtEl>
                                        <p:attrNameLst>
                                          <p:attrName>ppt_y</p:attrName>
                                        </p:attrNameLst>
                                      </p:cBhvr>
                                      <p:tavLst>
                                        <p:tav tm="0">
                                          <p:val>
                                            <p:strVal val="1+#ppt_h/2"/>
                                          </p:val>
                                        </p:tav>
                                        <p:tav tm="100000">
                                          <p:val>
                                            <p:strVal val="#ppt_y"/>
                                          </p:val>
                                        </p:tav>
                                      </p:tavLst>
                                    </p:anim>
                                  </p:childTnLst>
                                </p:cTn>
                              </p:par>
                              <p:par>
                                <p:cTn id="40" presetID="2" presetClass="entr" presetSubtype="4" accel="50000" decel="50000" fill="hold" nodeType="withEffect">
                                  <p:stCondLst>
                                    <p:cond delay="60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300" fill="hold"/>
                                        <p:tgtEl>
                                          <p:spTgt spid="40"/>
                                        </p:tgtEl>
                                        <p:attrNameLst>
                                          <p:attrName>ppt_x</p:attrName>
                                        </p:attrNameLst>
                                      </p:cBhvr>
                                      <p:tavLst>
                                        <p:tav tm="0">
                                          <p:val>
                                            <p:strVal val="#ppt_x"/>
                                          </p:val>
                                        </p:tav>
                                        <p:tav tm="100000">
                                          <p:val>
                                            <p:strVal val="#ppt_x"/>
                                          </p:val>
                                        </p:tav>
                                      </p:tavLst>
                                    </p:anim>
                                    <p:anim calcmode="lin" valueType="num">
                                      <p:cBhvr additive="base">
                                        <p:cTn id="43" dur="3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70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300" fill="hold"/>
                                        <p:tgtEl>
                                          <p:spTgt spid="38"/>
                                        </p:tgtEl>
                                        <p:attrNameLst>
                                          <p:attrName>ppt_x</p:attrName>
                                        </p:attrNameLst>
                                      </p:cBhvr>
                                      <p:tavLst>
                                        <p:tav tm="0">
                                          <p:val>
                                            <p:strVal val="#ppt_x"/>
                                          </p:val>
                                        </p:tav>
                                        <p:tav tm="100000">
                                          <p:val>
                                            <p:strVal val="#ppt_x"/>
                                          </p:val>
                                        </p:tav>
                                      </p:tavLst>
                                    </p:anim>
                                    <p:anim calcmode="lin" valueType="num">
                                      <p:cBhvr additive="base">
                                        <p:cTn id="47" dur="300" fill="hold"/>
                                        <p:tgtEl>
                                          <p:spTgt spid="38"/>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80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 fill="hold"/>
                                        <p:tgtEl>
                                          <p:spTgt spid="8"/>
                                        </p:tgtEl>
                                        <p:attrNameLst>
                                          <p:attrName>ppt_x</p:attrName>
                                        </p:attrNameLst>
                                      </p:cBhvr>
                                      <p:tavLst>
                                        <p:tav tm="0">
                                          <p:val>
                                            <p:strVal val="#ppt_x"/>
                                          </p:val>
                                        </p:tav>
                                        <p:tav tm="100000">
                                          <p:val>
                                            <p:strVal val="#ppt_x"/>
                                          </p:val>
                                        </p:tav>
                                      </p:tavLst>
                                    </p:anim>
                                    <p:anim calcmode="lin" valueType="num">
                                      <p:cBhvr additive="base">
                                        <p:cTn id="51" dur="3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accel="50000" decel="50000" fill="hold" nodeType="withEffect">
                                  <p:stCondLst>
                                    <p:cond delay="90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 fill="hold"/>
                                        <p:tgtEl>
                                          <p:spTgt spid="10"/>
                                        </p:tgtEl>
                                        <p:attrNameLst>
                                          <p:attrName>ppt_x</p:attrName>
                                        </p:attrNameLst>
                                      </p:cBhvr>
                                      <p:tavLst>
                                        <p:tav tm="0">
                                          <p:val>
                                            <p:strVal val="#ppt_x"/>
                                          </p:val>
                                        </p:tav>
                                        <p:tav tm="100000">
                                          <p:val>
                                            <p:strVal val="#ppt_x"/>
                                          </p:val>
                                        </p:tav>
                                      </p:tavLst>
                                    </p:anim>
                                    <p:anim calcmode="lin" valueType="num">
                                      <p:cBhvr additive="base">
                                        <p:cTn id="55" dur="3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accel="50000" decel="50000" fill="hold" nodeType="withEffect">
                                  <p:stCondLst>
                                    <p:cond delay="100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 fill="hold"/>
                                        <p:tgtEl>
                                          <p:spTgt spid="9"/>
                                        </p:tgtEl>
                                        <p:attrNameLst>
                                          <p:attrName>ppt_x</p:attrName>
                                        </p:attrNameLst>
                                      </p:cBhvr>
                                      <p:tavLst>
                                        <p:tav tm="0">
                                          <p:val>
                                            <p:strVal val="#ppt_x"/>
                                          </p:val>
                                        </p:tav>
                                        <p:tav tm="100000">
                                          <p:val>
                                            <p:strVal val="#ppt_x"/>
                                          </p:val>
                                        </p:tav>
                                      </p:tavLst>
                                    </p:anim>
                                    <p:anim calcmode="lin" valueType="num">
                                      <p:cBhvr additive="base">
                                        <p:cTn id="59" dur="3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accel="50000" decel="50000" fill="hold" nodeType="withEffect">
                                  <p:stCondLst>
                                    <p:cond delay="11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ppt_x"/>
                                          </p:val>
                                        </p:tav>
                                        <p:tav tm="100000">
                                          <p:val>
                                            <p:strVal val="#ppt_x"/>
                                          </p:val>
                                        </p:tav>
                                      </p:tavLst>
                                    </p:anim>
                                    <p:anim calcmode="lin" valueType="num">
                                      <p:cBhvr additive="base">
                                        <p:cTn id="63" dur="3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accel="50000" decel="50000" fill="hold" grpId="0" nodeType="withEffect">
                                  <p:stCondLst>
                                    <p:cond delay="120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300" fill="hold"/>
                                        <p:tgtEl>
                                          <p:spTgt spid="34"/>
                                        </p:tgtEl>
                                        <p:attrNameLst>
                                          <p:attrName>ppt_x</p:attrName>
                                        </p:attrNameLst>
                                      </p:cBhvr>
                                      <p:tavLst>
                                        <p:tav tm="0">
                                          <p:val>
                                            <p:strVal val="#ppt_x"/>
                                          </p:val>
                                        </p:tav>
                                        <p:tav tm="100000">
                                          <p:val>
                                            <p:strVal val="#ppt_x"/>
                                          </p:val>
                                        </p:tav>
                                      </p:tavLst>
                                    </p:anim>
                                    <p:anim calcmode="lin" valueType="num">
                                      <p:cBhvr additive="base">
                                        <p:cTn id="67" dur="300" fill="hold"/>
                                        <p:tgtEl>
                                          <p:spTgt spid="34"/>
                                        </p:tgtEl>
                                        <p:attrNameLst>
                                          <p:attrName>ppt_y</p:attrName>
                                        </p:attrNameLst>
                                      </p:cBhvr>
                                      <p:tavLst>
                                        <p:tav tm="0">
                                          <p:val>
                                            <p:strVal val="1+#ppt_h/2"/>
                                          </p:val>
                                        </p:tav>
                                        <p:tav tm="100000">
                                          <p:val>
                                            <p:strVal val="#ppt_y"/>
                                          </p:val>
                                        </p:tav>
                                      </p:tavLst>
                                    </p:anim>
                                  </p:childTnLst>
                                </p:cTn>
                              </p:par>
                              <p:par>
                                <p:cTn id="68" presetID="2" presetClass="entr" presetSubtype="4" accel="50000" decel="50000" fill="hold" nodeType="withEffect">
                                  <p:stCondLst>
                                    <p:cond delay="130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 fill="hold"/>
                                        <p:tgtEl>
                                          <p:spTgt spid="17"/>
                                        </p:tgtEl>
                                        <p:attrNameLst>
                                          <p:attrName>ppt_x</p:attrName>
                                        </p:attrNameLst>
                                      </p:cBhvr>
                                      <p:tavLst>
                                        <p:tav tm="0">
                                          <p:val>
                                            <p:strVal val="#ppt_x"/>
                                          </p:val>
                                        </p:tav>
                                        <p:tav tm="100000">
                                          <p:val>
                                            <p:strVal val="#ppt_x"/>
                                          </p:val>
                                        </p:tav>
                                      </p:tavLst>
                                    </p:anim>
                                    <p:anim calcmode="lin" valueType="num">
                                      <p:cBhvr additive="base">
                                        <p:cTn id="71" dur="3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4" accel="50000" decel="50000" fill="hold" grpId="0" nodeType="withEffect">
                                  <p:stCondLst>
                                    <p:cond delay="140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 fill="hold"/>
                                        <p:tgtEl>
                                          <p:spTgt spid="35"/>
                                        </p:tgtEl>
                                        <p:attrNameLst>
                                          <p:attrName>ppt_x</p:attrName>
                                        </p:attrNameLst>
                                      </p:cBhvr>
                                      <p:tavLst>
                                        <p:tav tm="0">
                                          <p:val>
                                            <p:strVal val="#ppt_x"/>
                                          </p:val>
                                        </p:tav>
                                        <p:tav tm="100000">
                                          <p:val>
                                            <p:strVal val="#ppt_x"/>
                                          </p:val>
                                        </p:tav>
                                      </p:tavLst>
                                    </p:anim>
                                    <p:anim calcmode="lin" valueType="num">
                                      <p:cBhvr additive="base">
                                        <p:cTn id="75" dur="3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4" accel="50000" decel="50000" fill="hold"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 fill="hold"/>
                                        <p:tgtEl>
                                          <p:spTgt spid="29"/>
                                        </p:tgtEl>
                                        <p:attrNameLst>
                                          <p:attrName>ppt_x</p:attrName>
                                        </p:attrNameLst>
                                      </p:cBhvr>
                                      <p:tavLst>
                                        <p:tav tm="0">
                                          <p:val>
                                            <p:strVal val="#ppt_x"/>
                                          </p:val>
                                        </p:tav>
                                        <p:tav tm="100000">
                                          <p:val>
                                            <p:strVal val="#ppt_x"/>
                                          </p:val>
                                        </p:tav>
                                      </p:tavLst>
                                    </p:anim>
                                    <p:anim calcmode="lin" valueType="num">
                                      <p:cBhvr additive="base">
                                        <p:cTn id="79" dur="3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4" accel="50000" decel="50000" fill="hold" nodeType="withEffect">
                                  <p:stCondLst>
                                    <p:cond delay="160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 fill="hold"/>
                                        <p:tgtEl>
                                          <p:spTgt spid="15"/>
                                        </p:tgtEl>
                                        <p:attrNameLst>
                                          <p:attrName>ppt_x</p:attrName>
                                        </p:attrNameLst>
                                      </p:cBhvr>
                                      <p:tavLst>
                                        <p:tav tm="0">
                                          <p:val>
                                            <p:strVal val="#ppt_x"/>
                                          </p:val>
                                        </p:tav>
                                        <p:tav tm="100000">
                                          <p:val>
                                            <p:strVal val="#ppt_x"/>
                                          </p:val>
                                        </p:tav>
                                      </p:tavLst>
                                    </p:anim>
                                    <p:anim calcmode="lin" valueType="num">
                                      <p:cBhvr additive="base">
                                        <p:cTn id="83" dur="300" fill="hold"/>
                                        <p:tgtEl>
                                          <p:spTgt spid="15"/>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170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300" fill="hold"/>
                                        <p:tgtEl>
                                          <p:spTgt spid="36"/>
                                        </p:tgtEl>
                                        <p:attrNameLst>
                                          <p:attrName>ppt_x</p:attrName>
                                        </p:attrNameLst>
                                      </p:cBhvr>
                                      <p:tavLst>
                                        <p:tav tm="0">
                                          <p:val>
                                            <p:strVal val="#ppt_x"/>
                                          </p:val>
                                        </p:tav>
                                        <p:tav tm="100000">
                                          <p:val>
                                            <p:strVal val="#ppt_x"/>
                                          </p:val>
                                        </p:tav>
                                      </p:tavLst>
                                    </p:anim>
                                    <p:anim calcmode="lin" valueType="num">
                                      <p:cBhvr additive="base">
                                        <p:cTn id="87" dur="300" fill="hold"/>
                                        <p:tgtEl>
                                          <p:spTgt spid="36"/>
                                        </p:tgtEl>
                                        <p:attrNameLst>
                                          <p:attrName>ppt_y</p:attrName>
                                        </p:attrNameLst>
                                      </p:cBhvr>
                                      <p:tavLst>
                                        <p:tav tm="0">
                                          <p:val>
                                            <p:strVal val="1+#ppt_h/2"/>
                                          </p:val>
                                        </p:tav>
                                        <p:tav tm="100000">
                                          <p:val>
                                            <p:strVal val="#ppt_y"/>
                                          </p:val>
                                        </p:tav>
                                      </p:tavLst>
                                    </p:anim>
                                  </p:childTnLst>
                                </p:cTn>
                              </p:par>
                              <p:par>
                                <p:cTn id="88" presetID="2" presetClass="entr" presetSubtype="4" accel="50000" decel="50000" fill="hold" nodeType="withEffect">
                                  <p:stCondLst>
                                    <p:cond delay="180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 fill="hold"/>
                                        <p:tgtEl>
                                          <p:spTgt spid="24"/>
                                        </p:tgtEl>
                                        <p:attrNameLst>
                                          <p:attrName>ppt_x</p:attrName>
                                        </p:attrNameLst>
                                      </p:cBhvr>
                                      <p:tavLst>
                                        <p:tav tm="0">
                                          <p:val>
                                            <p:strVal val="#ppt_x"/>
                                          </p:val>
                                        </p:tav>
                                        <p:tav tm="100000">
                                          <p:val>
                                            <p:strVal val="#ppt_x"/>
                                          </p:val>
                                        </p:tav>
                                      </p:tavLst>
                                    </p:anim>
                                    <p:anim calcmode="lin" valueType="num">
                                      <p:cBhvr additive="base">
                                        <p:cTn id="91" dur="300" fill="hold"/>
                                        <p:tgtEl>
                                          <p:spTgt spid="24"/>
                                        </p:tgtEl>
                                        <p:attrNameLst>
                                          <p:attrName>ppt_y</p:attrName>
                                        </p:attrNameLst>
                                      </p:cBhvr>
                                      <p:tavLst>
                                        <p:tav tm="0">
                                          <p:val>
                                            <p:strVal val="1+#ppt_h/2"/>
                                          </p:val>
                                        </p:tav>
                                        <p:tav tm="100000">
                                          <p:val>
                                            <p:strVal val="#ppt_y"/>
                                          </p:val>
                                        </p:tav>
                                      </p:tavLst>
                                    </p:anim>
                                  </p:childTnLst>
                                </p:cTn>
                              </p:par>
                              <p:par>
                                <p:cTn id="92" presetID="8" presetClass="emph" presetSubtype="0" accel="50000" decel="50000" fill="hold" nodeType="withEffect">
                                  <p:stCondLst>
                                    <p:cond delay="1200"/>
                                  </p:stCondLst>
                                  <p:childTnLst>
                                    <p:animRot by="5400000">
                                      <p:cBhvr>
                                        <p:cTn id="93" dur="500" fill="hold"/>
                                        <p:tgtEl>
                                          <p:spTgt spid="50"/>
                                        </p:tgtEl>
                                        <p:attrNameLst>
                                          <p:attrName>r</p:attrName>
                                        </p:attrNameLst>
                                      </p:cBhvr>
                                    </p:animRot>
                                  </p:childTnLst>
                                </p:cTn>
                              </p:par>
                              <p:par>
                                <p:cTn id="94" presetID="8" presetClass="emph" presetSubtype="0" accel="50000" decel="50000" fill="hold" nodeType="withEffect">
                                  <p:stCondLst>
                                    <p:cond delay="1300"/>
                                  </p:stCondLst>
                                  <p:childTnLst>
                                    <p:animRot by="-5400000">
                                      <p:cBhvr>
                                        <p:cTn id="95" dur="500" fill="hold"/>
                                        <p:tgtEl>
                                          <p:spTgt spid="51"/>
                                        </p:tgtEl>
                                        <p:attrNameLst>
                                          <p:attrName>r</p:attrName>
                                        </p:attrNameLst>
                                      </p:cBhvr>
                                    </p:animRot>
                                  </p:childTnLst>
                                </p:cTn>
                              </p:par>
                              <p:par>
                                <p:cTn id="96" presetID="8" presetClass="emph" presetSubtype="0" accel="50000" decel="50000" fill="hold" nodeType="withEffect">
                                  <p:stCondLst>
                                    <p:cond delay="1400"/>
                                  </p:stCondLst>
                                  <p:childTnLst>
                                    <p:animRot by="5400000">
                                      <p:cBhvr>
                                        <p:cTn id="97" dur="500" fill="hold"/>
                                        <p:tgtEl>
                                          <p:spTgt spid="40"/>
                                        </p:tgtEl>
                                        <p:attrNameLst>
                                          <p:attrName>r</p:attrName>
                                        </p:attrNameLst>
                                      </p:cBhvr>
                                    </p:animRot>
                                  </p:childTnLst>
                                </p:cTn>
                              </p:par>
                              <p:par>
                                <p:cTn id="98" presetID="8" presetClass="emph" presetSubtype="0" accel="50000" decel="50000" fill="hold" nodeType="withEffect">
                                  <p:stCondLst>
                                    <p:cond delay="1500"/>
                                  </p:stCondLst>
                                  <p:childTnLst>
                                    <p:animRot by="-5400000">
                                      <p:cBhvr>
                                        <p:cTn id="99" dur="500" fill="hold"/>
                                        <p:tgtEl>
                                          <p:spTgt spid="38"/>
                                        </p:tgtEl>
                                        <p:attrNameLst>
                                          <p:attrName>r</p:attrName>
                                        </p:attrNameLst>
                                      </p:cBhvr>
                                    </p:animRot>
                                  </p:childTnLst>
                                </p:cTn>
                              </p:par>
                              <p:par>
                                <p:cTn id="100" presetID="8" presetClass="emph" presetSubtype="0" accel="50000" decel="50000" fill="hold" nodeType="withEffect">
                                  <p:stCondLst>
                                    <p:cond delay="1600"/>
                                  </p:stCondLst>
                                  <p:childTnLst>
                                    <p:animRot by="5400000">
                                      <p:cBhvr>
                                        <p:cTn id="101" dur="500" fill="hold"/>
                                        <p:tgtEl>
                                          <p:spTgt spid="8"/>
                                        </p:tgtEl>
                                        <p:attrNameLst>
                                          <p:attrName>r</p:attrName>
                                        </p:attrNameLst>
                                      </p:cBhvr>
                                    </p:animRot>
                                  </p:childTnLst>
                                </p:cTn>
                              </p:par>
                              <p:par>
                                <p:cTn id="102" presetID="8" presetClass="emph" presetSubtype="0" accel="50000" decel="50000" fill="hold" nodeType="withEffect">
                                  <p:stCondLst>
                                    <p:cond delay="1700"/>
                                  </p:stCondLst>
                                  <p:childTnLst>
                                    <p:animRot by="-5400000">
                                      <p:cBhvr>
                                        <p:cTn id="103" dur="500" fill="hold"/>
                                        <p:tgtEl>
                                          <p:spTgt spid="9"/>
                                        </p:tgtEl>
                                        <p:attrNameLst>
                                          <p:attrName>r</p:attrName>
                                        </p:attrNameLst>
                                      </p:cBhvr>
                                    </p:animRot>
                                  </p:childTnLst>
                                </p:cTn>
                              </p:par>
                              <p:par>
                                <p:cTn id="104" presetID="8" presetClass="emph" presetSubtype="0" accel="50000" decel="50000" fill="hold" nodeType="withEffect">
                                  <p:stCondLst>
                                    <p:cond delay="1800"/>
                                  </p:stCondLst>
                                  <p:childTnLst>
                                    <p:animRot by="5400000">
                                      <p:cBhvr>
                                        <p:cTn id="105" dur="500" fill="hold"/>
                                        <p:tgtEl>
                                          <p:spTgt spid="16"/>
                                        </p:tgtEl>
                                        <p:attrNameLst>
                                          <p:attrName>r</p:attrName>
                                        </p:attrNameLst>
                                      </p:cBhvr>
                                    </p:animRot>
                                  </p:childTnLst>
                                </p:cTn>
                              </p:par>
                              <p:par>
                                <p:cTn id="106" presetID="8" presetClass="emph" presetSubtype="0" accel="50000" decel="50000" fill="hold" nodeType="withEffect">
                                  <p:stCondLst>
                                    <p:cond delay="1900"/>
                                  </p:stCondLst>
                                  <p:childTnLst>
                                    <p:animRot by="-5400000">
                                      <p:cBhvr>
                                        <p:cTn id="107" dur="500" fill="hold"/>
                                        <p:tgtEl>
                                          <p:spTgt spid="15"/>
                                        </p:tgtEl>
                                        <p:attrNameLst>
                                          <p:attrName>r</p:attrName>
                                        </p:attrNameLst>
                                      </p:cBhvr>
                                    </p:animRot>
                                  </p:childTnLst>
                                </p:cTn>
                              </p:par>
                            </p:childTnLst>
                          </p:cTn>
                        </p:par>
                        <p:par>
                          <p:cTn id="108" fill="hold">
                            <p:stCondLst>
                              <p:cond delay="2800"/>
                            </p:stCondLst>
                            <p:childTnLst>
                              <p:par>
                                <p:cTn id="109" presetID="10" presetClass="entr" presetSubtype="0" fill="hold" grpId="0" nodeType="after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500"/>
                                        <p:tgtEl>
                                          <p:spTgt spid="2"/>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5"/>
                                        </p:tgtEl>
                                        <p:attrNameLst>
                                          <p:attrName>style.visibility</p:attrName>
                                        </p:attrNameLst>
                                      </p:cBhvr>
                                      <p:to>
                                        <p:strVal val="visible"/>
                                      </p:to>
                                    </p:set>
                                    <p:animEffect transition="in" filter="fade">
                                      <p:cBhvr>
                                        <p:cTn id="114" dur="500"/>
                                        <p:tgtEl>
                                          <p:spTgt spid="45"/>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fade">
                                      <p:cBhvr>
                                        <p:cTn id="117" dur="500"/>
                                        <p:tgtEl>
                                          <p:spTgt spid="46"/>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47"/>
                                        </p:tgtEl>
                                        <p:attrNameLst>
                                          <p:attrName>style.visibility</p:attrName>
                                        </p:attrNameLst>
                                      </p:cBhvr>
                                      <p:to>
                                        <p:strVal val="visible"/>
                                      </p:to>
                                    </p:set>
                                    <p:animEffect transition="in" filter="fade">
                                      <p:cBhvr>
                                        <p:cTn id="120" dur="500"/>
                                        <p:tgtEl>
                                          <p:spTgt spid="47"/>
                                        </p:tgtEl>
                                      </p:cBhvr>
                                    </p:animEffect>
                                  </p:childTnLst>
                                </p:cTn>
                              </p:par>
                            </p:childTnLst>
                          </p:cTn>
                        </p:par>
                        <p:par>
                          <p:cTn id="121" fill="hold">
                            <p:stCondLst>
                              <p:cond delay="3300"/>
                            </p:stCondLst>
                            <p:childTnLst>
                              <p:par>
                                <p:cTn id="122" presetID="10" presetClass="entr" presetSubtype="0" fill="hold" nodeType="afterEffect">
                                  <p:stCondLst>
                                    <p:cond delay="0"/>
                                  </p:stCondLst>
                                  <p:childTnLst>
                                    <p:set>
                                      <p:cBhvr>
                                        <p:cTn id="123" dur="1" fill="hold">
                                          <p:stCondLst>
                                            <p:cond delay="0"/>
                                          </p:stCondLst>
                                        </p:cTn>
                                        <p:tgtEl>
                                          <p:spTgt spid="61"/>
                                        </p:tgtEl>
                                        <p:attrNameLst>
                                          <p:attrName>style.visibility</p:attrName>
                                        </p:attrNameLst>
                                      </p:cBhvr>
                                      <p:to>
                                        <p:strVal val="visible"/>
                                      </p:to>
                                    </p:set>
                                    <p:animEffect transition="in" filter="fade">
                                      <p:cBhvr>
                                        <p:cTn id="12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p:bldP spid="34" grpId="0" animBg="1"/>
      <p:bldP spid="35" grpId="0" animBg="1"/>
      <p:bldP spid="36" grpId="0" animBg="1"/>
      <p:bldP spid="45" grpId="0"/>
      <p:bldP spid="46" grpId="0"/>
      <p:bldP spid="4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 name="Rounded Rectangle 13">
            <a:extLst>
              <a:ext uri="{FF2B5EF4-FFF2-40B4-BE49-F238E27FC236}">
                <a16:creationId xmlns:a16="http://schemas.microsoft.com/office/drawing/2014/main" id="{8CF2BEDA-E788-ECA7-69AC-E5186929DAF4}"/>
              </a:ext>
            </a:extLst>
          </p:cNvPr>
          <p:cNvSpPr/>
          <p:nvPr/>
        </p:nvSpPr>
        <p:spPr>
          <a:xfrm>
            <a:off x="1288472" y="276497"/>
            <a:ext cx="9615053" cy="444845"/>
          </a:xfrm>
          <a:prstGeom prst="roundRect">
            <a:avLst>
              <a:gd name="adj" fmla="val 50000"/>
            </a:avLst>
          </a:prstGeom>
          <a:solidFill>
            <a:schemeClr val="bg1">
              <a:lumMod val="95000"/>
            </a:schemeClr>
          </a:solidFill>
          <a:ln w="12700">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6" name="Rounded Rectangle 15">
            <a:extLst>
              <a:ext uri="{FF2B5EF4-FFF2-40B4-BE49-F238E27FC236}">
                <a16:creationId xmlns:a16="http://schemas.microsoft.com/office/drawing/2014/main" id="{9810C713-A5E9-ABFF-77DB-39BF9AC64EDB}"/>
              </a:ext>
            </a:extLst>
          </p:cNvPr>
          <p:cNvSpPr/>
          <p:nvPr/>
        </p:nvSpPr>
        <p:spPr>
          <a:xfrm>
            <a:off x="1347881" y="337527"/>
            <a:ext cx="971684"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8" name="Oval 17">
            <a:extLst>
              <a:ext uri="{FF2B5EF4-FFF2-40B4-BE49-F238E27FC236}">
                <a16:creationId xmlns:a16="http://schemas.microsoft.com/office/drawing/2014/main" id="{4E15FD21-264A-8F9A-7FC9-3CBF91064542}"/>
              </a:ext>
            </a:extLst>
          </p:cNvPr>
          <p:cNvSpPr/>
          <p:nvPr/>
        </p:nvSpPr>
        <p:spPr>
          <a:xfrm>
            <a:off x="1347881"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1</a:t>
            </a:r>
          </a:p>
        </p:txBody>
      </p:sp>
      <p:sp>
        <p:nvSpPr>
          <p:cNvPr id="19" name="TextBox 18">
            <a:extLst>
              <a:ext uri="{FF2B5EF4-FFF2-40B4-BE49-F238E27FC236}">
                <a16:creationId xmlns:a16="http://schemas.microsoft.com/office/drawing/2014/main" id="{D4A32CB3-FC5F-71F7-EEC9-781362345531}"/>
              </a:ext>
            </a:extLst>
          </p:cNvPr>
          <p:cNvSpPr txBox="1"/>
          <p:nvPr/>
        </p:nvSpPr>
        <p:spPr>
          <a:xfrm>
            <a:off x="1675427" y="374603"/>
            <a:ext cx="644138" cy="261610"/>
          </a:xfrm>
          <a:prstGeom prst="rect">
            <a:avLst/>
          </a:prstGeom>
          <a:noFill/>
        </p:spPr>
        <p:txBody>
          <a:bodyPr wrap="square" rtlCol="0">
            <a:spAutoFit/>
          </a:bodyPr>
          <a:lstStyle/>
          <a:p>
            <a:r>
              <a:rPr lang="en-BE" sz="1100" b="1">
                <a:solidFill>
                  <a:srgbClr val="C5004B"/>
                </a:solidFill>
                <a:latin typeface="Flanders Art Sans" pitchFamily="2" charset="77"/>
              </a:rPr>
              <a:t>MISSIE</a:t>
            </a:r>
          </a:p>
        </p:txBody>
      </p:sp>
      <p:sp>
        <p:nvSpPr>
          <p:cNvPr id="20" name="Rounded Rectangle 19">
            <a:extLst>
              <a:ext uri="{FF2B5EF4-FFF2-40B4-BE49-F238E27FC236}">
                <a16:creationId xmlns:a16="http://schemas.microsoft.com/office/drawing/2014/main" id="{6A9D8FE6-B7E9-5AFD-B087-FE1F072B0553}"/>
              </a:ext>
            </a:extLst>
          </p:cNvPr>
          <p:cNvSpPr/>
          <p:nvPr/>
        </p:nvSpPr>
        <p:spPr>
          <a:xfrm>
            <a:off x="2403132" y="337527"/>
            <a:ext cx="1086821"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1" name="Oval 20">
            <a:extLst>
              <a:ext uri="{FF2B5EF4-FFF2-40B4-BE49-F238E27FC236}">
                <a16:creationId xmlns:a16="http://schemas.microsoft.com/office/drawing/2014/main" id="{0E98A705-F3DD-E02B-69A1-D116866E6D52}"/>
              </a:ext>
            </a:extLst>
          </p:cNvPr>
          <p:cNvSpPr/>
          <p:nvPr/>
        </p:nvSpPr>
        <p:spPr>
          <a:xfrm>
            <a:off x="2403132"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2</a:t>
            </a:r>
          </a:p>
        </p:txBody>
      </p:sp>
      <p:sp>
        <p:nvSpPr>
          <p:cNvPr id="22" name="TextBox 21">
            <a:extLst>
              <a:ext uri="{FF2B5EF4-FFF2-40B4-BE49-F238E27FC236}">
                <a16:creationId xmlns:a16="http://schemas.microsoft.com/office/drawing/2014/main" id="{C3E6E925-FAA4-BEBA-A9CA-61F1DB3DFF1C}"/>
              </a:ext>
            </a:extLst>
          </p:cNvPr>
          <p:cNvSpPr txBox="1"/>
          <p:nvPr/>
        </p:nvSpPr>
        <p:spPr>
          <a:xfrm>
            <a:off x="2730679" y="374603"/>
            <a:ext cx="752914" cy="261610"/>
          </a:xfrm>
          <a:prstGeom prst="rect">
            <a:avLst/>
          </a:prstGeom>
          <a:noFill/>
        </p:spPr>
        <p:txBody>
          <a:bodyPr wrap="square" rtlCol="0">
            <a:spAutoFit/>
          </a:bodyPr>
          <a:lstStyle/>
          <a:p>
            <a:r>
              <a:rPr lang="en-BE" sz="1100" b="1">
                <a:solidFill>
                  <a:srgbClr val="591F6E"/>
                </a:solidFill>
                <a:latin typeface="Flanders Art Sans" pitchFamily="2" charset="77"/>
              </a:rPr>
              <a:t>AMBITIE</a:t>
            </a:r>
          </a:p>
        </p:txBody>
      </p:sp>
      <p:sp>
        <p:nvSpPr>
          <p:cNvPr id="23" name="Rounded Rectangle 22">
            <a:extLst>
              <a:ext uri="{FF2B5EF4-FFF2-40B4-BE49-F238E27FC236}">
                <a16:creationId xmlns:a16="http://schemas.microsoft.com/office/drawing/2014/main" id="{0DA2C391-8CC2-E80E-F8EF-F1C49F659011}"/>
              </a:ext>
            </a:extLst>
          </p:cNvPr>
          <p:cNvSpPr/>
          <p:nvPr/>
        </p:nvSpPr>
        <p:spPr>
          <a:xfrm>
            <a:off x="3577463" y="337527"/>
            <a:ext cx="1516333"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4" name="Oval 23">
            <a:extLst>
              <a:ext uri="{FF2B5EF4-FFF2-40B4-BE49-F238E27FC236}">
                <a16:creationId xmlns:a16="http://schemas.microsoft.com/office/drawing/2014/main" id="{A30096A2-33C7-C66B-AC44-6A71570FA0D2}"/>
              </a:ext>
            </a:extLst>
          </p:cNvPr>
          <p:cNvSpPr/>
          <p:nvPr/>
        </p:nvSpPr>
        <p:spPr>
          <a:xfrm>
            <a:off x="3577463" y="33752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3</a:t>
            </a:r>
          </a:p>
        </p:txBody>
      </p:sp>
      <p:sp>
        <p:nvSpPr>
          <p:cNvPr id="25" name="TextBox 24">
            <a:extLst>
              <a:ext uri="{FF2B5EF4-FFF2-40B4-BE49-F238E27FC236}">
                <a16:creationId xmlns:a16="http://schemas.microsoft.com/office/drawing/2014/main" id="{2EC72203-E60E-A347-C0D4-C20891BED541}"/>
              </a:ext>
            </a:extLst>
          </p:cNvPr>
          <p:cNvSpPr txBox="1"/>
          <p:nvPr/>
        </p:nvSpPr>
        <p:spPr>
          <a:xfrm>
            <a:off x="3905009" y="374603"/>
            <a:ext cx="1283938" cy="261610"/>
          </a:xfrm>
          <a:prstGeom prst="rect">
            <a:avLst/>
          </a:prstGeom>
          <a:noFill/>
        </p:spPr>
        <p:txBody>
          <a:bodyPr wrap="square" rtlCol="0">
            <a:spAutoFit/>
          </a:bodyPr>
          <a:lstStyle/>
          <a:p>
            <a:r>
              <a:rPr lang="en-BE" sz="1100" b="1">
                <a:solidFill>
                  <a:srgbClr val="7AC8C3"/>
                </a:solidFill>
                <a:latin typeface="Flanders Art Sans" pitchFamily="2" charset="77"/>
              </a:rPr>
              <a:t>UITDAGINGEN</a:t>
            </a:r>
          </a:p>
        </p:txBody>
      </p:sp>
      <p:sp>
        <p:nvSpPr>
          <p:cNvPr id="26" name="Rounded Rectangle 25">
            <a:extLst>
              <a:ext uri="{FF2B5EF4-FFF2-40B4-BE49-F238E27FC236}">
                <a16:creationId xmlns:a16="http://schemas.microsoft.com/office/drawing/2014/main" id="{CC9F6AD8-D0CD-31EC-DE83-6DC478375642}"/>
              </a:ext>
            </a:extLst>
          </p:cNvPr>
          <p:cNvSpPr/>
          <p:nvPr/>
        </p:nvSpPr>
        <p:spPr>
          <a:xfrm>
            <a:off x="5181479" y="337527"/>
            <a:ext cx="1920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7" name="Oval 26">
            <a:extLst>
              <a:ext uri="{FF2B5EF4-FFF2-40B4-BE49-F238E27FC236}">
                <a16:creationId xmlns:a16="http://schemas.microsoft.com/office/drawing/2014/main" id="{7FD5D92E-FCF9-BFAB-2F5B-BD53B0703F83}"/>
              </a:ext>
            </a:extLst>
          </p:cNvPr>
          <p:cNvSpPr/>
          <p:nvPr/>
        </p:nvSpPr>
        <p:spPr>
          <a:xfrm>
            <a:off x="5181479"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4</a:t>
            </a:r>
          </a:p>
        </p:txBody>
      </p:sp>
      <p:sp>
        <p:nvSpPr>
          <p:cNvPr id="28" name="TextBox 27">
            <a:extLst>
              <a:ext uri="{FF2B5EF4-FFF2-40B4-BE49-F238E27FC236}">
                <a16:creationId xmlns:a16="http://schemas.microsoft.com/office/drawing/2014/main" id="{F43684F9-05EC-1914-2A39-C4939143B096}"/>
              </a:ext>
            </a:extLst>
          </p:cNvPr>
          <p:cNvSpPr txBox="1"/>
          <p:nvPr/>
        </p:nvSpPr>
        <p:spPr>
          <a:xfrm>
            <a:off x="5509025" y="374603"/>
            <a:ext cx="1551018" cy="261610"/>
          </a:xfrm>
          <a:prstGeom prst="rect">
            <a:avLst/>
          </a:prstGeom>
          <a:noFill/>
        </p:spPr>
        <p:txBody>
          <a:bodyPr wrap="square" rtlCol="0">
            <a:spAutoFit/>
          </a:bodyPr>
          <a:lstStyle/>
          <a:p>
            <a:r>
              <a:rPr lang="en-BE" sz="1100" b="1">
                <a:solidFill>
                  <a:srgbClr val="C5004B"/>
                </a:solidFill>
                <a:latin typeface="Flanders Art Sans" pitchFamily="2" charset="77"/>
              </a:rPr>
              <a:t>STRATEGISCH PLAN</a:t>
            </a:r>
          </a:p>
        </p:txBody>
      </p:sp>
      <p:sp>
        <p:nvSpPr>
          <p:cNvPr id="29" name="Rounded Rectangle 28">
            <a:extLst>
              <a:ext uri="{FF2B5EF4-FFF2-40B4-BE49-F238E27FC236}">
                <a16:creationId xmlns:a16="http://schemas.microsoft.com/office/drawing/2014/main" id="{1602037E-1744-D954-EE1E-A72D2106B2CD}"/>
              </a:ext>
            </a:extLst>
          </p:cNvPr>
          <p:cNvSpPr/>
          <p:nvPr/>
        </p:nvSpPr>
        <p:spPr>
          <a:xfrm>
            <a:off x="7192218" y="342691"/>
            <a:ext cx="1480727" cy="333658"/>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6" name="Rounded Rectangle 35">
            <a:extLst>
              <a:ext uri="{FF2B5EF4-FFF2-40B4-BE49-F238E27FC236}">
                <a16:creationId xmlns:a16="http://schemas.microsoft.com/office/drawing/2014/main" id="{960A7A2F-D6A8-7A59-C50F-A35B9435211E}"/>
              </a:ext>
            </a:extLst>
          </p:cNvPr>
          <p:cNvSpPr/>
          <p:nvPr/>
        </p:nvSpPr>
        <p:spPr>
          <a:xfrm>
            <a:off x="8783678" y="348803"/>
            <a:ext cx="2095766" cy="348013"/>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4" name="Oval 33">
            <a:extLst>
              <a:ext uri="{FF2B5EF4-FFF2-40B4-BE49-F238E27FC236}">
                <a16:creationId xmlns:a16="http://schemas.microsoft.com/office/drawing/2014/main" id="{ADDE8D46-432E-B020-EA06-CD998CF25DEE}"/>
              </a:ext>
            </a:extLst>
          </p:cNvPr>
          <p:cNvSpPr/>
          <p:nvPr/>
        </p:nvSpPr>
        <p:spPr>
          <a:xfrm>
            <a:off x="8806820" y="369762"/>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6</a:t>
            </a:r>
            <a:endParaRPr lang="en-BE" sz="1100" b="1">
              <a:solidFill>
                <a:schemeClr val="bg1"/>
              </a:solidFill>
              <a:latin typeface="Flanders Art Sans" pitchFamily="2" charset="77"/>
            </a:endParaRPr>
          </a:p>
        </p:txBody>
      </p:sp>
      <p:sp>
        <p:nvSpPr>
          <p:cNvPr id="35" name="TextBox 34">
            <a:extLst>
              <a:ext uri="{FF2B5EF4-FFF2-40B4-BE49-F238E27FC236}">
                <a16:creationId xmlns:a16="http://schemas.microsoft.com/office/drawing/2014/main" id="{339C9552-3FDE-AD00-E2D4-34A950F2783E}"/>
              </a:ext>
            </a:extLst>
          </p:cNvPr>
          <p:cNvSpPr txBox="1"/>
          <p:nvPr/>
        </p:nvSpPr>
        <p:spPr>
          <a:xfrm>
            <a:off x="9134367" y="406837"/>
            <a:ext cx="1605385" cy="261610"/>
          </a:xfrm>
          <a:prstGeom prst="rect">
            <a:avLst/>
          </a:prstGeom>
          <a:noFill/>
        </p:spPr>
        <p:txBody>
          <a:bodyPr wrap="square" rtlCol="0">
            <a:spAutoFit/>
          </a:bodyPr>
          <a:lstStyle/>
          <a:p>
            <a:r>
              <a:rPr lang="en-BE" sz="1100" b="1">
                <a:solidFill>
                  <a:srgbClr val="591F6E"/>
                </a:solidFill>
                <a:latin typeface="Flanders Art Sans" pitchFamily="2" charset="77"/>
              </a:rPr>
              <a:t>LEERGEMEENSCHAP</a:t>
            </a:r>
          </a:p>
        </p:txBody>
      </p:sp>
      <p:sp>
        <p:nvSpPr>
          <p:cNvPr id="105" name="Rounded Rectangle 104">
            <a:extLst>
              <a:ext uri="{FF2B5EF4-FFF2-40B4-BE49-F238E27FC236}">
                <a16:creationId xmlns:a16="http://schemas.microsoft.com/office/drawing/2014/main" id="{2AA79263-C6A6-1792-1E70-E116CC7960D0}"/>
              </a:ext>
            </a:extLst>
          </p:cNvPr>
          <p:cNvSpPr/>
          <p:nvPr/>
        </p:nvSpPr>
        <p:spPr>
          <a:xfrm>
            <a:off x="1288472" y="299661"/>
            <a:ext cx="3797082"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 name="Oval 36">
            <a:extLst>
              <a:ext uri="{FF2B5EF4-FFF2-40B4-BE49-F238E27FC236}">
                <a16:creationId xmlns:a16="http://schemas.microsoft.com/office/drawing/2014/main" id="{4A757996-477C-7C60-062E-21A149893969}"/>
              </a:ext>
            </a:extLst>
          </p:cNvPr>
          <p:cNvSpPr/>
          <p:nvPr/>
        </p:nvSpPr>
        <p:spPr>
          <a:xfrm>
            <a:off x="7216375" y="364892"/>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5</a:t>
            </a:r>
            <a:endParaRPr lang="en-BE" sz="1100" b="1">
              <a:solidFill>
                <a:schemeClr val="bg1"/>
              </a:solidFill>
              <a:latin typeface="Flanders Art Sans" pitchFamily="2" charset="77"/>
            </a:endParaRPr>
          </a:p>
        </p:txBody>
      </p:sp>
      <p:sp>
        <p:nvSpPr>
          <p:cNvPr id="4" name="TextBox 37">
            <a:extLst>
              <a:ext uri="{FF2B5EF4-FFF2-40B4-BE49-F238E27FC236}">
                <a16:creationId xmlns:a16="http://schemas.microsoft.com/office/drawing/2014/main" id="{D5757A9F-1461-BCB1-BAFC-66D7FC9787DC}"/>
              </a:ext>
            </a:extLst>
          </p:cNvPr>
          <p:cNvSpPr txBox="1"/>
          <p:nvPr/>
        </p:nvSpPr>
        <p:spPr>
          <a:xfrm>
            <a:off x="7543022" y="401968"/>
            <a:ext cx="1278215" cy="261610"/>
          </a:xfrm>
          <a:prstGeom prst="rect">
            <a:avLst/>
          </a:prstGeom>
          <a:noFill/>
        </p:spPr>
        <p:txBody>
          <a:bodyPr wrap="square" rtlCol="0">
            <a:spAutoFit/>
          </a:bodyPr>
          <a:lstStyle/>
          <a:p>
            <a:r>
              <a:rPr lang="en-BE" sz="1100" b="1">
                <a:solidFill>
                  <a:srgbClr val="7AC8C3"/>
                </a:solidFill>
                <a:latin typeface="Flanders Art Sans" pitchFamily="2" charset="77"/>
              </a:rPr>
              <a:t>SCHOOLBELEID</a:t>
            </a:r>
          </a:p>
        </p:txBody>
      </p:sp>
      <p:sp>
        <p:nvSpPr>
          <p:cNvPr id="109" name="Rounded Rectangle 108">
            <a:extLst>
              <a:ext uri="{FF2B5EF4-FFF2-40B4-BE49-F238E27FC236}">
                <a16:creationId xmlns:a16="http://schemas.microsoft.com/office/drawing/2014/main" id="{8885974B-1F3F-1919-BA18-BE9CC401A2F9}"/>
              </a:ext>
            </a:extLst>
          </p:cNvPr>
          <p:cNvSpPr/>
          <p:nvPr/>
        </p:nvSpPr>
        <p:spPr>
          <a:xfrm>
            <a:off x="7197013" y="327112"/>
            <a:ext cx="3727309"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98" name="Rounded Rectangle 97">
            <a:extLst>
              <a:ext uri="{FF2B5EF4-FFF2-40B4-BE49-F238E27FC236}">
                <a16:creationId xmlns:a16="http://schemas.microsoft.com/office/drawing/2014/main" id="{D6835BE2-0F0A-0ECE-1394-AF692142929C}"/>
              </a:ext>
            </a:extLst>
          </p:cNvPr>
          <p:cNvSpPr/>
          <p:nvPr/>
        </p:nvSpPr>
        <p:spPr>
          <a:xfrm>
            <a:off x="5169408" y="299661"/>
            <a:ext cx="1942325"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99" name="Rounded Rectangle 98">
            <a:extLst>
              <a:ext uri="{FF2B5EF4-FFF2-40B4-BE49-F238E27FC236}">
                <a16:creationId xmlns:a16="http://schemas.microsoft.com/office/drawing/2014/main" id="{0E1171F4-276F-8B73-4A93-D1E190B511FB}"/>
              </a:ext>
            </a:extLst>
          </p:cNvPr>
          <p:cNvSpPr/>
          <p:nvPr/>
        </p:nvSpPr>
        <p:spPr>
          <a:xfrm>
            <a:off x="8740055" y="355487"/>
            <a:ext cx="2138055" cy="34132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grpSp>
        <p:nvGrpSpPr>
          <p:cNvPr id="169" name="Group 168">
            <a:extLst>
              <a:ext uri="{FF2B5EF4-FFF2-40B4-BE49-F238E27FC236}">
                <a16:creationId xmlns:a16="http://schemas.microsoft.com/office/drawing/2014/main" id="{2605E86B-47CE-14C6-40DC-52B7C4898A32}"/>
              </a:ext>
            </a:extLst>
          </p:cNvPr>
          <p:cNvGrpSpPr/>
          <p:nvPr/>
        </p:nvGrpSpPr>
        <p:grpSpPr>
          <a:xfrm>
            <a:off x="1288473" y="979815"/>
            <a:ext cx="29531385" cy="5410924"/>
            <a:chOff x="1288473" y="979815"/>
            <a:chExt cx="29531385" cy="5410924"/>
          </a:xfrm>
        </p:grpSpPr>
        <p:grpSp>
          <p:nvGrpSpPr>
            <p:cNvPr id="100" name="Group 99">
              <a:extLst>
                <a:ext uri="{FF2B5EF4-FFF2-40B4-BE49-F238E27FC236}">
                  <a16:creationId xmlns:a16="http://schemas.microsoft.com/office/drawing/2014/main" id="{8B5793FD-52C3-5A47-7A4C-73B64191FA65}"/>
                </a:ext>
              </a:extLst>
            </p:cNvPr>
            <p:cNvGrpSpPr/>
            <p:nvPr/>
          </p:nvGrpSpPr>
          <p:grpSpPr>
            <a:xfrm>
              <a:off x="1288473" y="981075"/>
              <a:ext cx="9615053" cy="5409554"/>
              <a:chOff x="1288473" y="979952"/>
              <a:chExt cx="9615053" cy="5409554"/>
            </a:xfrm>
          </p:grpSpPr>
          <p:sp>
            <p:nvSpPr>
              <p:cNvPr id="101" name="Rounded Rectangle 100">
                <a:extLst>
                  <a:ext uri="{FF2B5EF4-FFF2-40B4-BE49-F238E27FC236}">
                    <a16:creationId xmlns:a16="http://schemas.microsoft.com/office/drawing/2014/main" id="{19D52142-74DE-86A5-5BE9-D754874E2C33}"/>
                  </a:ext>
                </a:extLst>
              </p:cNvPr>
              <p:cNvSpPr/>
              <p:nvPr/>
            </p:nvSpPr>
            <p:spPr>
              <a:xfrm>
                <a:off x="1288473" y="979952"/>
                <a:ext cx="9615053" cy="5408468"/>
              </a:xfrm>
              <a:prstGeom prst="roundRect">
                <a:avLst>
                  <a:gd name="adj" fmla="val 1272"/>
                </a:avLst>
              </a:prstGeom>
              <a:solidFill>
                <a:srgbClr val="C5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02" name="Picture 101" descr="A purple and black circle&#10;&#10;Description automatically generated">
                <a:extLst>
                  <a:ext uri="{FF2B5EF4-FFF2-40B4-BE49-F238E27FC236}">
                    <a16:creationId xmlns:a16="http://schemas.microsoft.com/office/drawing/2014/main" id="{CBA70275-C934-7143-47A8-D66712C7455D}"/>
                  </a:ext>
                </a:extLst>
              </p:cNvPr>
              <p:cNvPicPr>
                <a:picLocks noChangeAspect="1"/>
              </p:cNvPicPr>
              <p:nvPr/>
            </p:nvPicPr>
            <p:blipFill>
              <a:blip r:embed="rId3"/>
              <a:stretch>
                <a:fillRect/>
              </a:stretch>
            </p:blipFill>
            <p:spPr>
              <a:xfrm>
                <a:off x="3667520" y="2451486"/>
                <a:ext cx="420533" cy="421413"/>
              </a:xfrm>
              <a:prstGeom prst="rect">
                <a:avLst/>
              </a:prstGeom>
            </p:spPr>
          </p:pic>
          <p:sp>
            <p:nvSpPr>
              <p:cNvPr id="104" name="TextBox 103">
                <a:extLst>
                  <a:ext uri="{FF2B5EF4-FFF2-40B4-BE49-F238E27FC236}">
                    <a16:creationId xmlns:a16="http://schemas.microsoft.com/office/drawing/2014/main" id="{30271374-D9E0-261C-915D-C5680A0A3C04}"/>
                  </a:ext>
                </a:extLst>
              </p:cNvPr>
              <p:cNvSpPr txBox="1"/>
              <p:nvPr/>
            </p:nvSpPr>
            <p:spPr>
              <a:xfrm>
                <a:off x="1475510" y="3098348"/>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STRATEGISCH</a:t>
                </a:r>
                <a:br>
                  <a:rPr lang="en-BE" sz="5500" b="1" spc="-200">
                    <a:solidFill>
                      <a:schemeClr val="bg1"/>
                    </a:solidFill>
                    <a:latin typeface="Flanders Art Sans Black" pitchFamily="2" charset="77"/>
                  </a:rPr>
                </a:br>
                <a:r>
                  <a:rPr lang="en-BE" sz="5500" b="1" spc="-200">
                    <a:solidFill>
                      <a:schemeClr val="bg1"/>
                    </a:solidFill>
                    <a:latin typeface="Flanders Art Sans Black" pitchFamily="2" charset="77"/>
                  </a:rPr>
                  <a:t>PLAN</a:t>
                </a:r>
              </a:p>
            </p:txBody>
          </p:sp>
          <p:sp>
            <p:nvSpPr>
              <p:cNvPr id="107" name="TextBox 106">
                <a:extLst>
                  <a:ext uri="{FF2B5EF4-FFF2-40B4-BE49-F238E27FC236}">
                    <a16:creationId xmlns:a16="http://schemas.microsoft.com/office/drawing/2014/main" id="{F768631A-2F8C-810A-25FC-C9D5D71EC05C}"/>
                  </a:ext>
                </a:extLst>
              </p:cNvPr>
              <p:cNvSpPr txBox="1"/>
              <p:nvPr/>
            </p:nvSpPr>
            <p:spPr>
              <a:xfrm>
                <a:off x="2050737" y="4794176"/>
                <a:ext cx="3677228" cy="741229"/>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Hoe willen we onze missie realiseren binnen die context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en vanuit die uitdagingen?</a:t>
                </a:r>
              </a:p>
            </p:txBody>
          </p:sp>
          <p:cxnSp>
            <p:nvCxnSpPr>
              <p:cNvPr id="108" name="Straight Connector 107">
                <a:extLst>
                  <a:ext uri="{FF2B5EF4-FFF2-40B4-BE49-F238E27FC236}">
                    <a16:creationId xmlns:a16="http://schemas.microsoft.com/office/drawing/2014/main" id="{1FBF2643-AC4D-C455-6BBB-08827DF4DDC2}"/>
                  </a:ext>
                </a:extLst>
              </p:cNvPr>
              <p:cNvCxnSpPr/>
              <p:nvPr/>
            </p:nvCxnSpPr>
            <p:spPr>
              <a:xfrm>
                <a:off x="3663300" y="4541336"/>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10" name="TextBox 109">
                <a:extLst>
                  <a:ext uri="{FF2B5EF4-FFF2-40B4-BE49-F238E27FC236}">
                    <a16:creationId xmlns:a16="http://schemas.microsoft.com/office/drawing/2014/main" id="{761E2605-6EB3-5F0B-811E-EDC66A153C1F}"/>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a:solidFill>
                      <a:schemeClr val="bg1"/>
                    </a:solidFill>
                    <a:latin typeface="Flanders Art Sans Black" pitchFamily="2" charset="77"/>
                  </a:rPr>
                  <a:t>4</a:t>
                </a:r>
              </a:p>
            </p:txBody>
          </p:sp>
          <p:pic>
            <p:nvPicPr>
              <p:cNvPr id="111" name="Picture 110" descr="A black and white chevron pattern&#10;&#10;Description automatically generated">
                <a:extLst>
                  <a:ext uri="{FF2B5EF4-FFF2-40B4-BE49-F238E27FC236}">
                    <a16:creationId xmlns:a16="http://schemas.microsoft.com/office/drawing/2014/main" id="{FFA5E58A-29EA-804D-F14F-CD2A7665FBE1}"/>
                  </a:ext>
                </a:extLst>
              </p:cNvPr>
              <p:cNvPicPr>
                <a:picLocks noChangeAspect="1"/>
              </p:cNvPicPr>
              <p:nvPr/>
            </p:nvPicPr>
            <p:blipFill>
              <a:blip r:embed="rId4"/>
              <a:stretch>
                <a:fillRect/>
              </a:stretch>
            </p:blipFill>
            <p:spPr>
              <a:xfrm rot="5400000">
                <a:off x="8073687" y="3878351"/>
                <a:ext cx="1258957" cy="1257584"/>
              </a:xfrm>
              <a:prstGeom prst="rect">
                <a:avLst/>
              </a:prstGeom>
            </p:spPr>
          </p:pic>
          <p:pic>
            <p:nvPicPr>
              <p:cNvPr id="112" name="Picture 111" descr="A black diamond shaped object&#10;&#10;Description automatically generated">
                <a:extLst>
                  <a:ext uri="{FF2B5EF4-FFF2-40B4-BE49-F238E27FC236}">
                    <a16:creationId xmlns:a16="http://schemas.microsoft.com/office/drawing/2014/main" id="{BFAF5402-3450-8264-3C9F-8BF02EBBAC05}"/>
                  </a:ext>
                </a:extLst>
              </p:cNvPr>
              <p:cNvPicPr>
                <a:picLocks noChangeAspect="1"/>
              </p:cNvPicPr>
              <p:nvPr/>
            </p:nvPicPr>
            <p:blipFill>
              <a:blip r:embed="rId5"/>
              <a:stretch>
                <a:fillRect/>
              </a:stretch>
            </p:blipFill>
            <p:spPr>
              <a:xfrm>
                <a:off x="9332196" y="5133258"/>
                <a:ext cx="1256783" cy="1256248"/>
              </a:xfrm>
              <a:prstGeom prst="rect">
                <a:avLst/>
              </a:prstGeom>
            </p:spPr>
          </p:pic>
          <p:pic>
            <p:nvPicPr>
              <p:cNvPr id="113" name="Picture 112" descr="A black and white circular pattern&#10;&#10;Description automatically generated">
                <a:extLst>
                  <a:ext uri="{FF2B5EF4-FFF2-40B4-BE49-F238E27FC236}">
                    <a16:creationId xmlns:a16="http://schemas.microsoft.com/office/drawing/2014/main" id="{B8897429-0481-C1E4-FB54-724F38978EB8}"/>
                  </a:ext>
                </a:extLst>
              </p:cNvPr>
              <p:cNvPicPr>
                <a:picLocks noChangeAspect="1"/>
              </p:cNvPicPr>
              <p:nvPr/>
            </p:nvPicPr>
            <p:blipFill>
              <a:blip r:embed="rId6"/>
              <a:stretch>
                <a:fillRect/>
              </a:stretch>
            </p:blipFill>
            <p:spPr>
              <a:xfrm rot="16200000">
                <a:off x="9334549" y="2619985"/>
                <a:ext cx="1255084" cy="1251996"/>
              </a:xfrm>
              <a:prstGeom prst="rect">
                <a:avLst/>
              </a:prstGeom>
            </p:spPr>
          </p:pic>
          <p:pic>
            <p:nvPicPr>
              <p:cNvPr id="114" name="Picture 113" descr="A purple and black logo&#10;&#10;Description automatically generated">
                <a:extLst>
                  <a:ext uri="{FF2B5EF4-FFF2-40B4-BE49-F238E27FC236}">
                    <a16:creationId xmlns:a16="http://schemas.microsoft.com/office/drawing/2014/main" id="{D48CB9FA-FA5D-4B40-F4A9-92BD223B1FA2}"/>
                  </a:ext>
                </a:extLst>
              </p:cNvPr>
              <p:cNvPicPr>
                <a:picLocks noChangeAspect="1"/>
              </p:cNvPicPr>
              <p:nvPr/>
            </p:nvPicPr>
            <p:blipFill>
              <a:blip r:embed="rId7"/>
              <a:stretch>
                <a:fillRect/>
              </a:stretch>
            </p:blipFill>
            <p:spPr>
              <a:xfrm rot="5400000">
                <a:off x="6816033" y="3877515"/>
                <a:ext cx="1260216" cy="1257996"/>
              </a:xfrm>
              <a:prstGeom prst="rect">
                <a:avLst/>
              </a:prstGeom>
            </p:spPr>
          </p:pic>
          <p:pic>
            <p:nvPicPr>
              <p:cNvPr id="115" name="Picture 114" descr="A purple and black chevron pattern&#10;&#10;Description automatically generated">
                <a:extLst>
                  <a:ext uri="{FF2B5EF4-FFF2-40B4-BE49-F238E27FC236}">
                    <a16:creationId xmlns:a16="http://schemas.microsoft.com/office/drawing/2014/main" id="{FCAD5797-22A0-43A7-E4BA-885A61FD8F51}"/>
                  </a:ext>
                </a:extLst>
              </p:cNvPr>
              <p:cNvPicPr>
                <a:picLocks noChangeAspect="1"/>
              </p:cNvPicPr>
              <p:nvPr/>
            </p:nvPicPr>
            <p:blipFill>
              <a:blip r:embed="rId8"/>
              <a:stretch>
                <a:fillRect/>
              </a:stretch>
            </p:blipFill>
            <p:spPr>
              <a:xfrm>
                <a:off x="6819249" y="1360513"/>
                <a:ext cx="1255687" cy="1257929"/>
              </a:xfrm>
              <a:prstGeom prst="rect">
                <a:avLst/>
              </a:prstGeom>
            </p:spPr>
          </p:pic>
          <p:pic>
            <p:nvPicPr>
              <p:cNvPr id="116" name="Picture 115" descr="A black circle with white background&#10;&#10;Description automatically generated">
                <a:extLst>
                  <a:ext uri="{FF2B5EF4-FFF2-40B4-BE49-F238E27FC236}">
                    <a16:creationId xmlns:a16="http://schemas.microsoft.com/office/drawing/2014/main" id="{658E1FEA-BE9A-2990-DDE2-C5128E1CF569}"/>
                  </a:ext>
                </a:extLst>
              </p:cNvPr>
              <p:cNvPicPr>
                <a:picLocks noChangeAspect="1"/>
              </p:cNvPicPr>
              <p:nvPr/>
            </p:nvPicPr>
            <p:blipFill>
              <a:blip r:embed="rId9"/>
              <a:stretch>
                <a:fillRect/>
              </a:stretch>
            </p:blipFill>
            <p:spPr>
              <a:xfrm>
                <a:off x="6818458" y="2617837"/>
                <a:ext cx="1256477" cy="1259106"/>
              </a:xfrm>
              <a:prstGeom prst="rect">
                <a:avLst/>
              </a:prstGeom>
            </p:spPr>
          </p:pic>
          <p:pic>
            <p:nvPicPr>
              <p:cNvPr id="117" name="Picture 116" descr="A black and purple checkered pattern&#10;&#10;Description automatically generated">
                <a:extLst>
                  <a:ext uri="{FF2B5EF4-FFF2-40B4-BE49-F238E27FC236}">
                    <a16:creationId xmlns:a16="http://schemas.microsoft.com/office/drawing/2014/main" id="{D0EA7084-FAD9-076B-0E79-B85DFF80D347}"/>
                  </a:ext>
                </a:extLst>
              </p:cNvPr>
              <p:cNvPicPr>
                <a:picLocks noChangeAspect="1"/>
              </p:cNvPicPr>
              <p:nvPr/>
            </p:nvPicPr>
            <p:blipFill>
              <a:blip r:embed="rId10"/>
              <a:stretch>
                <a:fillRect/>
              </a:stretch>
            </p:blipFill>
            <p:spPr>
              <a:xfrm>
                <a:off x="9332094" y="3873526"/>
                <a:ext cx="1252116" cy="1258960"/>
              </a:xfrm>
              <a:prstGeom prst="rect">
                <a:avLst/>
              </a:prstGeom>
            </p:spPr>
          </p:pic>
        </p:grpSp>
        <p:grpSp>
          <p:nvGrpSpPr>
            <p:cNvPr id="118" name="Group 117">
              <a:extLst>
                <a:ext uri="{FF2B5EF4-FFF2-40B4-BE49-F238E27FC236}">
                  <a16:creationId xmlns:a16="http://schemas.microsoft.com/office/drawing/2014/main" id="{E28B61AD-DF32-6568-1F32-05ECEEA7464B}"/>
                </a:ext>
              </a:extLst>
            </p:cNvPr>
            <p:cNvGrpSpPr/>
            <p:nvPr/>
          </p:nvGrpSpPr>
          <p:grpSpPr>
            <a:xfrm>
              <a:off x="21204805" y="979815"/>
              <a:ext cx="9615053" cy="5410622"/>
              <a:chOff x="11209905" y="982157"/>
              <a:chExt cx="9615053" cy="5410622"/>
            </a:xfrm>
          </p:grpSpPr>
          <p:sp>
            <p:nvSpPr>
              <p:cNvPr id="119" name="Rounded Rectangle 118">
                <a:extLst>
                  <a:ext uri="{FF2B5EF4-FFF2-40B4-BE49-F238E27FC236}">
                    <a16:creationId xmlns:a16="http://schemas.microsoft.com/office/drawing/2014/main" id="{B178F688-D500-46F2-90CF-DB7B0A90BFDD}"/>
                  </a:ext>
                </a:extLst>
              </p:cNvPr>
              <p:cNvSpPr/>
              <p:nvPr/>
            </p:nvSpPr>
            <p:spPr>
              <a:xfrm>
                <a:off x="11209905" y="982157"/>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20" name="Picture 119" descr="A blue and black circle&#10;&#10;Description automatically generated">
                <a:extLst>
                  <a:ext uri="{FF2B5EF4-FFF2-40B4-BE49-F238E27FC236}">
                    <a16:creationId xmlns:a16="http://schemas.microsoft.com/office/drawing/2014/main" id="{90D9BA14-0189-5E73-C7E4-E27F03DDBB4F}"/>
                  </a:ext>
                </a:extLst>
              </p:cNvPr>
              <p:cNvPicPr>
                <a:picLocks noChangeAspect="1"/>
              </p:cNvPicPr>
              <p:nvPr/>
            </p:nvPicPr>
            <p:blipFill>
              <a:blip r:embed="rId11"/>
              <a:stretch>
                <a:fillRect/>
              </a:stretch>
            </p:blipFill>
            <p:spPr>
              <a:xfrm>
                <a:off x="13587678" y="2453691"/>
                <a:ext cx="420533" cy="421413"/>
              </a:xfrm>
              <a:prstGeom prst="rect">
                <a:avLst/>
              </a:prstGeom>
            </p:spPr>
          </p:pic>
          <p:sp>
            <p:nvSpPr>
              <p:cNvPr id="121" name="TextBox 120">
                <a:extLst>
                  <a:ext uri="{FF2B5EF4-FFF2-40B4-BE49-F238E27FC236}">
                    <a16:creationId xmlns:a16="http://schemas.microsoft.com/office/drawing/2014/main" id="{B94F9DCC-8F9D-B82F-4640-EFEE00BA882D}"/>
                  </a:ext>
                </a:extLst>
              </p:cNvPr>
              <p:cNvSpPr txBox="1"/>
              <p:nvPr/>
            </p:nvSpPr>
            <p:spPr>
              <a:xfrm>
                <a:off x="11396942" y="3100553"/>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sp>
            <p:nvSpPr>
              <p:cNvPr id="122" name="TextBox 121">
                <a:extLst>
                  <a:ext uri="{FF2B5EF4-FFF2-40B4-BE49-F238E27FC236}">
                    <a16:creationId xmlns:a16="http://schemas.microsoft.com/office/drawing/2014/main" id="{CCD874B4-FB51-8FA1-3B57-F460504E4EB4}"/>
                  </a:ext>
                </a:extLst>
              </p:cNvPr>
              <p:cNvSpPr txBox="1"/>
              <p:nvPr/>
            </p:nvSpPr>
            <p:spPr>
              <a:xfrm>
                <a:off x="11972169" y="4796381"/>
                <a:ext cx="3677228"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 van onszelf als net van onderwijsprofessionals?</a:t>
                </a:r>
              </a:p>
            </p:txBody>
          </p:sp>
          <p:cxnSp>
            <p:nvCxnSpPr>
              <p:cNvPr id="123" name="Straight Connector 122">
                <a:extLst>
                  <a:ext uri="{FF2B5EF4-FFF2-40B4-BE49-F238E27FC236}">
                    <a16:creationId xmlns:a16="http://schemas.microsoft.com/office/drawing/2014/main" id="{E0B9FB6A-3912-BC81-8618-F4E6639B5C34}"/>
                  </a:ext>
                </a:extLst>
              </p:cNvPr>
              <p:cNvCxnSpPr/>
              <p:nvPr/>
            </p:nvCxnSpPr>
            <p:spPr>
              <a:xfrm>
                <a:off x="13584732" y="4543541"/>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24" name="TextBox 123">
                <a:extLst>
                  <a:ext uri="{FF2B5EF4-FFF2-40B4-BE49-F238E27FC236}">
                    <a16:creationId xmlns:a16="http://schemas.microsoft.com/office/drawing/2014/main" id="{8EEDBE7B-D120-8748-9479-6AAF3ACEF421}"/>
                  </a:ext>
                </a:extLst>
              </p:cNvPr>
              <p:cNvSpPr txBox="1"/>
              <p:nvPr/>
            </p:nvSpPr>
            <p:spPr>
              <a:xfrm>
                <a:off x="13577287" y="251483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6</a:t>
                </a:r>
                <a:endParaRPr lang="en-BE" sz="2800" b="1" spc="-200">
                  <a:solidFill>
                    <a:schemeClr val="bg1"/>
                  </a:solidFill>
                  <a:latin typeface="Flanders Art Sans Black" pitchFamily="2" charset="77"/>
                </a:endParaRPr>
              </a:p>
            </p:txBody>
          </p:sp>
          <p:pic>
            <p:nvPicPr>
              <p:cNvPr id="125" name="Picture 124" descr="A black and white chevron pattern&#10;&#10;Description automatically generated">
                <a:extLst>
                  <a:ext uri="{FF2B5EF4-FFF2-40B4-BE49-F238E27FC236}">
                    <a16:creationId xmlns:a16="http://schemas.microsoft.com/office/drawing/2014/main" id="{FE3D06ED-ABDA-7262-0E67-ABBC8B6483BF}"/>
                  </a:ext>
                </a:extLst>
              </p:cNvPr>
              <p:cNvPicPr>
                <a:picLocks noChangeAspect="1"/>
              </p:cNvPicPr>
              <p:nvPr/>
            </p:nvPicPr>
            <p:blipFill>
              <a:blip r:embed="rId4"/>
              <a:stretch>
                <a:fillRect/>
              </a:stretch>
            </p:blipFill>
            <p:spPr>
              <a:xfrm rot="5400000">
                <a:off x="17995194" y="3250557"/>
                <a:ext cx="1259223" cy="1258378"/>
              </a:xfrm>
              <a:prstGeom prst="rect">
                <a:avLst/>
              </a:prstGeom>
            </p:spPr>
          </p:pic>
          <p:pic>
            <p:nvPicPr>
              <p:cNvPr id="126" name="Picture 125" descr="A blue and black circle&#10;&#10;Description automatically generated">
                <a:extLst>
                  <a:ext uri="{FF2B5EF4-FFF2-40B4-BE49-F238E27FC236}">
                    <a16:creationId xmlns:a16="http://schemas.microsoft.com/office/drawing/2014/main" id="{1ECAB5AE-8ECE-4C81-0ABC-9E1EC3A3B731}"/>
                  </a:ext>
                </a:extLst>
              </p:cNvPr>
              <p:cNvPicPr>
                <a:picLocks noChangeAspect="1"/>
              </p:cNvPicPr>
              <p:nvPr/>
            </p:nvPicPr>
            <p:blipFill>
              <a:blip r:embed="rId11"/>
              <a:stretch>
                <a:fillRect/>
              </a:stretch>
            </p:blipFill>
            <p:spPr>
              <a:xfrm rot="5400000">
                <a:off x="16736516" y="2617589"/>
                <a:ext cx="1261020" cy="1257707"/>
              </a:xfrm>
              <a:prstGeom prst="rect">
                <a:avLst/>
              </a:prstGeom>
            </p:spPr>
          </p:pic>
          <p:pic>
            <p:nvPicPr>
              <p:cNvPr id="127" name="Picture 126" descr="A black and blue diamond pattern&#10;&#10;Description automatically generated">
                <a:extLst>
                  <a:ext uri="{FF2B5EF4-FFF2-40B4-BE49-F238E27FC236}">
                    <a16:creationId xmlns:a16="http://schemas.microsoft.com/office/drawing/2014/main" id="{5FCA487F-231C-298B-ABD3-536F1B382805}"/>
                  </a:ext>
                </a:extLst>
              </p:cNvPr>
              <p:cNvPicPr>
                <a:picLocks noChangeAspect="1"/>
              </p:cNvPicPr>
              <p:nvPr/>
            </p:nvPicPr>
            <p:blipFill>
              <a:blip r:embed="rId12"/>
              <a:stretch>
                <a:fillRect/>
              </a:stretch>
            </p:blipFill>
            <p:spPr>
              <a:xfrm>
                <a:off x="17994086" y="1359034"/>
                <a:ext cx="1257409" cy="1259400"/>
              </a:xfrm>
              <a:prstGeom prst="rect">
                <a:avLst/>
              </a:prstGeom>
            </p:spPr>
          </p:pic>
          <p:pic>
            <p:nvPicPr>
              <p:cNvPr id="128" name="Picture 127" descr="A blue and black circle&#10;&#10;Description automatically generated">
                <a:extLst>
                  <a:ext uri="{FF2B5EF4-FFF2-40B4-BE49-F238E27FC236}">
                    <a16:creationId xmlns:a16="http://schemas.microsoft.com/office/drawing/2014/main" id="{A08A856F-3CB1-CBD2-B706-2A08BC7A69D9}"/>
                  </a:ext>
                </a:extLst>
              </p:cNvPr>
              <p:cNvPicPr>
                <a:picLocks noChangeAspect="1"/>
              </p:cNvPicPr>
              <p:nvPr/>
            </p:nvPicPr>
            <p:blipFill>
              <a:blip r:embed="rId13"/>
              <a:stretch>
                <a:fillRect/>
              </a:stretch>
            </p:blipFill>
            <p:spPr>
              <a:xfrm rot="5400000">
                <a:off x="19255600" y="3877031"/>
                <a:ext cx="1257631" cy="1257631"/>
              </a:xfrm>
              <a:prstGeom prst="rect">
                <a:avLst/>
              </a:prstGeom>
            </p:spPr>
          </p:pic>
          <p:pic>
            <p:nvPicPr>
              <p:cNvPr id="129" name="Picture 128" descr="A black diamond shaped object&#10;&#10;Description automatically generated">
                <a:extLst>
                  <a:ext uri="{FF2B5EF4-FFF2-40B4-BE49-F238E27FC236}">
                    <a16:creationId xmlns:a16="http://schemas.microsoft.com/office/drawing/2014/main" id="{06A7DC55-6A04-00DC-FB17-63C7B22D70B7}"/>
                  </a:ext>
                </a:extLst>
              </p:cNvPr>
              <p:cNvPicPr>
                <a:picLocks noChangeAspect="1"/>
              </p:cNvPicPr>
              <p:nvPr/>
            </p:nvPicPr>
            <p:blipFill>
              <a:blip r:embed="rId5"/>
              <a:stretch>
                <a:fillRect/>
              </a:stretch>
            </p:blipFill>
            <p:spPr>
              <a:xfrm>
                <a:off x="19253652" y="1357818"/>
                <a:ext cx="1258459" cy="1260616"/>
              </a:xfrm>
              <a:prstGeom prst="rect">
                <a:avLst/>
              </a:prstGeom>
            </p:spPr>
          </p:pic>
          <p:pic>
            <p:nvPicPr>
              <p:cNvPr id="130" name="Picture 129" descr="A black circle with white background&#10;&#10;Description automatically generated">
                <a:extLst>
                  <a:ext uri="{FF2B5EF4-FFF2-40B4-BE49-F238E27FC236}">
                    <a16:creationId xmlns:a16="http://schemas.microsoft.com/office/drawing/2014/main" id="{889C43B3-A67E-E0A6-EDEB-CA3BD774A670}"/>
                  </a:ext>
                </a:extLst>
              </p:cNvPr>
              <p:cNvPicPr>
                <a:picLocks noChangeAspect="1"/>
              </p:cNvPicPr>
              <p:nvPr/>
            </p:nvPicPr>
            <p:blipFill>
              <a:blip r:embed="rId9"/>
              <a:stretch>
                <a:fillRect/>
              </a:stretch>
            </p:blipFill>
            <p:spPr>
              <a:xfrm>
                <a:off x="16737438" y="1356078"/>
                <a:ext cx="1258443" cy="1262355"/>
              </a:xfrm>
              <a:prstGeom prst="rect">
                <a:avLst/>
              </a:prstGeom>
            </p:spPr>
          </p:pic>
          <p:sp>
            <p:nvSpPr>
              <p:cNvPr id="131" name="Freeform 130">
                <a:extLst>
                  <a:ext uri="{FF2B5EF4-FFF2-40B4-BE49-F238E27FC236}">
                    <a16:creationId xmlns:a16="http://schemas.microsoft.com/office/drawing/2014/main" id="{2AE38E24-260D-918B-149A-D1E1F8DF0798}"/>
                  </a:ext>
                </a:extLst>
              </p:cNvPr>
              <p:cNvSpPr/>
              <p:nvPr/>
            </p:nvSpPr>
            <p:spPr>
              <a:xfrm rot="5400000">
                <a:off x="19254934" y="5135604"/>
                <a:ext cx="1255614" cy="125873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2" name="Picture 131" descr="A black and white circular pattern&#10;&#10;Description automatically generated">
                <a:extLst>
                  <a:ext uri="{FF2B5EF4-FFF2-40B4-BE49-F238E27FC236}">
                    <a16:creationId xmlns:a16="http://schemas.microsoft.com/office/drawing/2014/main" id="{C8CA88DA-668B-DF8D-6F41-4AF0516F975D}"/>
                  </a:ext>
                </a:extLst>
              </p:cNvPr>
              <p:cNvPicPr>
                <a:picLocks noChangeAspect="1"/>
              </p:cNvPicPr>
              <p:nvPr/>
            </p:nvPicPr>
            <p:blipFill>
              <a:blip r:embed="rId6"/>
              <a:stretch>
                <a:fillRect/>
              </a:stretch>
            </p:blipFill>
            <p:spPr>
              <a:xfrm rot="5400000">
                <a:off x="16736867" y="5135328"/>
                <a:ext cx="1258350" cy="1256551"/>
              </a:xfrm>
              <a:prstGeom prst="rect">
                <a:avLst/>
              </a:prstGeom>
            </p:spPr>
          </p:pic>
          <p:pic>
            <p:nvPicPr>
              <p:cNvPr id="133" name="Picture 132" descr="A black diamond on a blue background&#10;&#10;Description automatically generated">
                <a:extLst>
                  <a:ext uri="{FF2B5EF4-FFF2-40B4-BE49-F238E27FC236}">
                    <a16:creationId xmlns:a16="http://schemas.microsoft.com/office/drawing/2014/main" id="{60A15E13-C98A-7268-DBC9-855799A418FB}"/>
                  </a:ext>
                </a:extLst>
              </p:cNvPr>
              <p:cNvPicPr>
                <a:picLocks noChangeAspect="1"/>
              </p:cNvPicPr>
              <p:nvPr/>
            </p:nvPicPr>
            <p:blipFill>
              <a:blip r:embed="rId14"/>
              <a:stretch>
                <a:fillRect/>
              </a:stretch>
            </p:blipFill>
            <p:spPr>
              <a:xfrm>
                <a:off x="17997580" y="5133210"/>
                <a:ext cx="1256937" cy="1259568"/>
              </a:xfrm>
              <a:prstGeom prst="rect">
                <a:avLst/>
              </a:prstGeom>
            </p:spPr>
          </p:pic>
        </p:grpSp>
        <p:grpSp>
          <p:nvGrpSpPr>
            <p:cNvPr id="151" name="Group 150">
              <a:extLst>
                <a:ext uri="{FF2B5EF4-FFF2-40B4-BE49-F238E27FC236}">
                  <a16:creationId xmlns:a16="http://schemas.microsoft.com/office/drawing/2014/main" id="{A6BAA39C-37D0-B291-B8B3-6D01ED557F91}"/>
                </a:ext>
              </a:extLst>
            </p:cNvPr>
            <p:cNvGrpSpPr/>
            <p:nvPr/>
          </p:nvGrpSpPr>
          <p:grpSpPr>
            <a:xfrm>
              <a:off x="11246639" y="981075"/>
              <a:ext cx="9615053" cy="5409664"/>
              <a:chOff x="-8832061" y="724766"/>
              <a:chExt cx="9615053" cy="5409664"/>
            </a:xfrm>
          </p:grpSpPr>
          <p:sp>
            <p:nvSpPr>
              <p:cNvPr id="152" name="Rounded Rectangle 151">
                <a:extLst>
                  <a:ext uri="{FF2B5EF4-FFF2-40B4-BE49-F238E27FC236}">
                    <a16:creationId xmlns:a16="http://schemas.microsoft.com/office/drawing/2014/main" id="{B225F072-2FD2-2062-0A37-ACEE35C2F65B}"/>
                  </a:ext>
                </a:extLst>
              </p:cNvPr>
              <p:cNvSpPr/>
              <p:nvPr/>
            </p:nvSpPr>
            <p:spPr>
              <a:xfrm>
                <a:off x="-8832061" y="724766"/>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53" name="Picture 152" descr="A pink and black circle&#10;&#10;Description automatically generated">
                <a:extLst>
                  <a:ext uri="{FF2B5EF4-FFF2-40B4-BE49-F238E27FC236}">
                    <a16:creationId xmlns:a16="http://schemas.microsoft.com/office/drawing/2014/main" id="{C22975F9-5177-7273-5DA0-9C2EF706DA9E}"/>
                  </a:ext>
                </a:extLst>
              </p:cNvPr>
              <p:cNvPicPr>
                <a:picLocks noChangeAspect="1"/>
              </p:cNvPicPr>
              <p:nvPr/>
            </p:nvPicPr>
            <p:blipFill>
              <a:blip r:embed="rId15"/>
              <a:stretch>
                <a:fillRect/>
              </a:stretch>
            </p:blipFill>
            <p:spPr>
              <a:xfrm>
                <a:off x="-6458308" y="2518421"/>
                <a:ext cx="420533" cy="421413"/>
              </a:xfrm>
              <a:prstGeom prst="rect">
                <a:avLst/>
              </a:prstGeom>
            </p:spPr>
          </p:pic>
          <p:sp>
            <p:nvSpPr>
              <p:cNvPr id="154" name="TextBox 153">
                <a:extLst>
                  <a:ext uri="{FF2B5EF4-FFF2-40B4-BE49-F238E27FC236}">
                    <a16:creationId xmlns:a16="http://schemas.microsoft.com/office/drawing/2014/main" id="{2449B66B-D53F-0EF4-CD53-23DE983AF5F4}"/>
                  </a:ext>
                </a:extLst>
              </p:cNvPr>
              <p:cNvSpPr txBox="1"/>
              <p:nvPr/>
            </p:nvSpPr>
            <p:spPr>
              <a:xfrm>
                <a:off x="-8645024" y="3165283"/>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SCHOOLBELEID</a:t>
                </a:r>
              </a:p>
            </p:txBody>
          </p:sp>
          <p:sp>
            <p:nvSpPr>
              <p:cNvPr id="155" name="TextBox 154">
                <a:extLst>
                  <a:ext uri="{FF2B5EF4-FFF2-40B4-BE49-F238E27FC236}">
                    <a16:creationId xmlns:a16="http://schemas.microsoft.com/office/drawing/2014/main" id="{507173AB-606E-EACB-3735-0686C119661C}"/>
                  </a:ext>
                </a:extLst>
              </p:cNvPr>
              <p:cNvSpPr txBox="1"/>
              <p:nvPr/>
            </p:nvSpPr>
            <p:spPr>
              <a:xfrm>
                <a:off x="-8277617" y="4196089"/>
                <a:ext cx="4045264"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van iedere school?</a:t>
                </a:r>
              </a:p>
            </p:txBody>
          </p:sp>
          <p:cxnSp>
            <p:nvCxnSpPr>
              <p:cNvPr id="156" name="Straight Connector 155">
                <a:extLst>
                  <a:ext uri="{FF2B5EF4-FFF2-40B4-BE49-F238E27FC236}">
                    <a16:creationId xmlns:a16="http://schemas.microsoft.com/office/drawing/2014/main" id="{BFD5050E-D573-F010-3A00-47CDE5B59798}"/>
                  </a:ext>
                </a:extLst>
              </p:cNvPr>
              <p:cNvCxnSpPr/>
              <p:nvPr/>
            </p:nvCxnSpPr>
            <p:spPr>
              <a:xfrm>
                <a:off x="-6467625" y="3943249"/>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57" name="TextBox 156">
                <a:extLst>
                  <a:ext uri="{FF2B5EF4-FFF2-40B4-BE49-F238E27FC236}">
                    <a16:creationId xmlns:a16="http://schemas.microsoft.com/office/drawing/2014/main" id="{2AEF61C0-2E9E-5690-A765-99CAEF2BA5F4}"/>
                  </a:ext>
                </a:extLst>
              </p:cNvPr>
              <p:cNvSpPr txBox="1"/>
              <p:nvPr/>
            </p:nvSpPr>
            <p:spPr>
              <a:xfrm>
                <a:off x="-6464679"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5</a:t>
                </a:r>
                <a:endParaRPr lang="en-BE" sz="2800" b="1" spc="-200">
                  <a:solidFill>
                    <a:schemeClr val="bg1"/>
                  </a:solidFill>
                  <a:latin typeface="Flanders Art Sans Black" pitchFamily="2" charset="77"/>
                </a:endParaRPr>
              </a:p>
            </p:txBody>
          </p:sp>
          <p:pic>
            <p:nvPicPr>
              <p:cNvPr id="158" name="Picture 157" descr="A black and white chevron pattern&#10;&#10;Description automatically generated">
                <a:extLst>
                  <a:ext uri="{FF2B5EF4-FFF2-40B4-BE49-F238E27FC236}">
                    <a16:creationId xmlns:a16="http://schemas.microsoft.com/office/drawing/2014/main" id="{5B7E3C51-6473-759B-88E8-085B813E83BC}"/>
                  </a:ext>
                </a:extLst>
              </p:cNvPr>
              <p:cNvPicPr>
                <a:picLocks noChangeAspect="1"/>
              </p:cNvPicPr>
              <p:nvPr/>
            </p:nvPicPr>
            <p:blipFill>
              <a:blip r:embed="rId4"/>
              <a:stretch>
                <a:fillRect/>
              </a:stretch>
            </p:blipFill>
            <p:spPr>
              <a:xfrm rot="5400000">
                <a:off x="-779323" y="3662884"/>
                <a:ext cx="1234512" cy="1237096"/>
              </a:xfrm>
              <a:prstGeom prst="rect">
                <a:avLst/>
              </a:prstGeom>
            </p:spPr>
          </p:pic>
          <p:sp>
            <p:nvSpPr>
              <p:cNvPr id="159" name="Freeform 158">
                <a:extLst>
                  <a:ext uri="{FF2B5EF4-FFF2-40B4-BE49-F238E27FC236}">
                    <a16:creationId xmlns:a16="http://schemas.microsoft.com/office/drawing/2014/main" id="{4C079C87-54A6-3382-FF0A-34BCE596FE00}"/>
                  </a:ext>
                </a:extLst>
              </p:cNvPr>
              <p:cNvSpPr/>
              <p:nvPr/>
            </p:nvSpPr>
            <p:spPr>
              <a:xfrm rot="16200000">
                <a:off x="-780235" y="4896499"/>
                <a:ext cx="1232754" cy="123819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60" name="Picture 159" descr="A black and white circular pattern&#10;&#10;Description automatically generated">
                <a:extLst>
                  <a:ext uri="{FF2B5EF4-FFF2-40B4-BE49-F238E27FC236}">
                    <a16:creationId xmlns:a16="http://schemas.microsoft.com/office/drawing/2014/main" id="{6B9341ED-36CD-46A3-D932-7CFB88BF97EB}"/>
                  </a:ext>
                </a:extLst>
              </p:cNvPr>
              <p:cNvPicPr>
                <a:picLocks noChangeAspect="1"/>
              </p:cNvPicPr>
              <p:nvPr/>
            </p:nvPicPr>
            <p:blipFill>
              <a:blip r:embed="rId6"/>
              <a:stretch>
                <a:fillRect/>
              </a:stretch>
            </p:blipFill>
            <p:spPr>
              <a:xfrm rot="16200000">
                <a:off x="-785413" y="1188802"/>
                <a:ext cx="1237020" cy="1237020"/>
              </a:xfrm>
              <a:prstGeom prst="rect">
                <a:avLst/>
              </a:prstGeom>
            </p:spPr>
          </p:pic>
          <p:pic>
            <p:nvPicPr>
              <p:cNvPr id="161" name="Picture 160" descr="A black and white checkered pattern&#10;&#10;Description automatically generated">
                <a:extLst>
                  <a:ext uri="{FF2B5EF4-FFF2-40B4-BE49-F238E27FC236}">
                    <a16:creationId xmlns:a16="http://schemas.microsoft.com/office/drawing/2014/main" id="{1EA32928-F09C-9668-368F-5CDE431FB731}"/>
                  </a:ext>
                </a:extLst>
              </p:cNvPr>
              <p:cNvPicPr>
                <a:picLocks noChangeAspect="1"/>
              </p:cNvPicPr>
              <p:nvPr/>
            </p:nvPicPr>
            <p:blipFill>
              <a:blip r:embed="rId16"/>
              <a:stretch>
                <a:fillRect/>
              </a:stretch>
            </p:blipFill>
            <p:spPr>
              <a:xfrm>
                <a:off x="-3252971" y="3664177"/>
                <a:ext cx="1233914" cy="1233915"/>
              </a:xfrm>
              <a:prstGeom prst="rect">
                <a:avLst/>
              </a:prstGeom>
            </p:spPr>
          </p:pic>
          <p:pic>
            <p:nvPicPr>
              <p:cNvPr id="162" name="Picture 161" descr="A black diamond shaped object&#10;&#10;Description automatically generated">
                <a:extLst>
                  <a:ext uri="{FF2B5EF4-FFF2-40B4-BE49-F238E27FC236}">
                    <a16:creationId xmlns:a16="http://schemas.microsoft.com/office/drawing/2014/main" id="{E5A9DF6D-B4F3-998A-57F4-5F4A2B6AB80C}"/>
                  </a:ext>
                </a:extLst>
              </p:cNvPr>
              <p:cNvPicPr>
                <a:picLocks noChangeAspect="1"/>
              </p:cNvPicPr>
              <p:nvPr/>
            </p:nvPicPr>
            <p:blipFill>
              <a:blip r:embed="rId17"/>
              <a:stretch>
                <a:fillRect/>
              </a:stretch>
            </p:blipFill>
            <p:spPr>
              <a:xfrm>
                <a:off x="-2018697" y="4898689"/>
                <a:ext cx="1236922" cy="1235741"/>
              </a:xfrm>
              <a:prstGeom prst="rect">
                <a:avLst/>
              </a:prstGeom>
            </p:spPr>
          </p:pic>
          <p:sp>
            <p:nvSpPr>
              <p:cNvPr id="163" name="Freeform 162">
                <a:extLst>
                  <a:ext uri="{FF2B5EF4-FFF2-40B4-BE49-F238E27FC236}">
                    <a16:creationId xmlns:a16="http://schemas.microsoft.com/office/drawing/2014/main" id="{74201061-2EA0-F6B0-B252-97385022290B}"/>
                  </a:ext>
                </a:extLst>
              </p:cNvPr>
              <p:cNvSpPr/>
              <p:nvPr/>
            </p:nvSpPr>
            <p:spPr>
              <a:xfrm rot="16200000">
                <a:off x="-3256950" y="1191409"/>
                <a:ext cx="1237038" cy="123455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64" name="Picture 163" descr="A black and pink checkered pattern&#10;&#10;Description automatically generated">
                <a:extLst>
                  <a:ext uri="{FF2B5EF4-FFF2-40B4-BE49-F238E27FC236}">
                    <a16:creationId xmlns:a16="http://schemas.microsoft.com/office/drawing/2014/main" id="{CAC01CF3-C658-04D0-BB73-354E8BFF546B}"/>
                  </a:ext>
                </a:extLst>
              </p:cNvPr>
              <p:cNvPicPr>
                <a:picLocks noChangeAspect="1"/>
              </p:cNvPicPr>
              <p:nvPr/>
            </p:nvPicPr>
            <p:blipFill>
              <a:blip r:embed="rId18"/>
              <a:stretch>
                <a:fillRect/>
              </a:stretch>
            </p:blipFill>
            <p:spPr>
              <a:xfrm>
                <a:off x="-2019035" y="3046051"/>
                <a:ext cx="1236076" cy="1231339"/>
              </a:xfrm>
              <a:prstGeom prst="rect">
                <a:avLst/>
              </a:prstGeom>
            </p:spPr>
          </p:pic>
          <p:pic>
            <p:nvPicPr>
              <p:cNvPr id="165" name="Picture 164" descr="A black and pink diamond&#10;&#10;Description automatically generated">
                <a:extLst>
                  <a:ext uri="{FF2B5EF4-FFF2-40B4-BE49-F238E27FC236}">
                    <a16:creationId xmlns:a16="http://schemas.microsoft.com/office/drawing/2014/main" id="{FFFA904A-BC04-AA71-A081-A41BE3884224}"/>
                  </a:ext>
                </a:extLst>
              </p:cNvPr>
              <p:cNvPicPr>
                <a:picLocks noChangeAspect="1"/>
              </p:cNvPicPr>
              <p:nvPr/>
            </p:nvPicPr>
            <p:blipFill>
              <a:blip r:embed="rId19"/>
              <a:stretch>
                <a:fillRect/>
              </a:stretch>
            </p:blipFill>
            <p:spPr>
              <a:xfrm>
                <a:off x="-3255598" y="2425468"/>
                <a:ext cx="1236900" cy="1237481"/>
              </a:xfrm>
              <a:prstGeom prst="rect">
                <a:avLst/>
              </a:prstGeom>
            </p:spPr>
          </p:pic>
          <p:pic>
            <p:nvPicPr>
              <p:cNvPr id="166" name="Picture 165" descr="A pink and black logo&#10;&#10;Description automatically generated">
                <a:extLst>
                  <a:ext uri="{FF2B5EF4-FFF2-40B4-BE49-F238E27FC236}">
                    <a16:creationId xmlns:a16="http://schemas.microsoft.com/office/drawing/2014/main" id="{14E17CA5-29BB-EF19-879B-3B5A288B724C}"/>
                  </a:ext>
                </a:extLst>
              </p:cNvPr>
              <p:cNvPicPr>
                <a:picLocks noChangeAspect="1"/>
              </p:cNvPicPr>
              <p:nvPr/>
            </p:nvPicPr>
            <p:blipFill>
              <a:blip r:embed="rId20"/>
              <a:stretch>
                <a:fillRect/>
              </a:stretch>
            </p:blipFill>
            <p:spPr>
              <a:xfrm rot="5400000">
                <a:off x="-3253253" y="4900522"/>
                <a:ext cx="1233908" cy="1233907"/>
              </a:xfrm>
              <a:prstGeom prst="rect">
                <a:avLst/>
              </a:prstGeom>
            </p:spPr>
          </p:pic>
          <p:pic>
            <p:nvPicPr>
              <p:cNvPr id="167" name="Picture 166" descr="A pink and black chevron pattern&#10;&#10;Description automatically generated">
                <a:extLst>
                  <a:ext uri="{FF2B5EF4-FFF2-40B4-BE49-F238E27FC236}">
                    <a16:creationId xmlns:a16="http://schemas.microsoft.com/office/drawing/2014/main" id="{C536ECFE-A9C9-142D-498F-36175067D64E}"/>
                  </a:ext>
                </a:extLst>
              </p:cNvPr>
              <p:cNvPicPr>
                <a:picLocks noChangeAspect="1"/>
              </p:cNvPicPr>
              <p:nvPr/>
            </p:nvPicPr>
            <p:blipFill>
              <a:blip r:embed="rId21"/>
              <a:stretch>
                <a:fillRect/>
              </a:stretch>
            </p:blipFill>
            <p:spPr>
              <a:xfrm>
                <a:off x="-2021077" y="1187545"/>
                <a:ext cx="1235662" cy="1239663"/>
              </a:xfrm>
              <a:prstGeom prst="rect">
                <a:avLst/>
              </a:prstGeom>
            </p:spPr>
          </p:pic>
        </p:grpSp>
      </p:grpSp>
    </p:spTree>
    <p:extLst>
      <p:ext uri="{BB962C8B-B14F-4D97-AF65-F5344CB8AC3E}">
        <p14:creationId xmlns:p14="http://schemas.microsoft.com/office/powerpoint/2010/main" val="3648915132"/>
      </p:ext>
    </p:extLst>
  </p:cSld>
  <p:clrMapOvr>
    <a:masterClrMapping/>
  </p:clrMapOvr>
  <p:transition advClick="0" advTm="12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par>
                                <p:cTn id="8" presetID="10" presetClass="exit" presetSubtype="0" fill="hold" grpId="0" nodeType="withEffect">
                                  <p:stCondLst>
                                    <p:cond delay="0"/>
                                  </p:stCondLst>
                                  <p:childTnLst>
                                    <p:animEffect transition="out" filter="fade">
                                      <p:cBhvr>
                                        <p:cTn id="9" dur="500"/>
                                        <p:tgtEl>
                                          <p:spTgt spid="109"/>
                                        </p:tgtEl>
                                      </p:cBhvr>
                                    </p:animEffect>
                                    <p:set>
                                      <p:cBhvr>
                                        <p:cTn id="10" dur="1" fill="hold">
                                          <p:stCondLst>
                                            <p:cond delay="499"/>
                                          </p:stCondLst>
                                        </p:cTn>
                                        <p:tgtEl>
                                          <p:spTgt spid="109"/>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99"/>
                                        </p:tgtEl>
                                        <p:attrNameLst>
                                          <p:attrName>style.visibility</p:attrName>
                                        </p:attrNameLst>
                                      </p:cBhvr>
                                      <p:to>
                                        <p:strVal val="visible"/>
                                      </p:to>
                                    </p:set>
                                    <p:animEffect transition="in" filter="fade">
                                      <p:cBhvr>
                                        <p:cTn id="13" dur="500"/>
                                        <p:tgtEl>
                                          <p:spTgt spid="99"/>
                                        </p:tgtEl>
                                      </p:cBhvr>
                                    </p:animEffect>
                                  </p:childTnLst>
                                </p:cTn>
                              </p:par>
                              <p:par>
                                <p:cTn id="14" presetID="35" presetClass="path" presetSubtype="0" accel="50000" decel="50000" fill="hold" nodeType="withEffect">
                                  <p:stCondLst>
                                    <p:cond delay="0"/>
                                  </p:stCondLst>
                                  <p:childTnLst>
                                    <p:animMotion origin="layout" path="M 3.125E-6 1.48148E-6 L -0.82006 1.48148E-6 " pathEditMode="relative" rAng="0" ptsTypes="AA">
                                      <p:cBhvr>
                                        <p:cTn id="15" dur="900" fill="hold"/>
                                        <p:tgtEl>
                                          <p:spTgt spid="169"/>
                                        </p:tgtEl>
                                        <p:attrNameLst>
                                          <p:attrName>ppt_x</p:attrName>
                                          <p:attrName>ppt_y</p:attrName>
                                        </p:attrNameLst>
                                      </p:cBhvr>
                                      <p:rCtr x="-4100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98" grpId="0" animBg="1"/>
      <p:bldP spid="9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5" name="Rounded Rectangle 14">
            <a:extLst>
              <a:ext uri="{FF2B5EF4-FFF2-40B4-BE49-F238E27FC236}">
                <a16:creationId xmlns:a16="http://schemas.microsoft.com/office/drawing/2014/main" id="{87AD0CBE-194F-45C7-59C9-D8ED51397BEF}"/>
              </a:ext>
            </a:extLst>
          </p:cNvPr>
          <p:cNvSpPr/>
          <p:nvPr/>
        </p:nvSpPr>
        <p:spPr>
          <a:xfrm>
            <a:off x="1288473" y="724766"/>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4" name="Picture 23" descr="A pink and black circle&#10;&#10;Description automatically generated">
            <a:extLst>
              <a:ext uri="{FF2B5EF4-FFF2-40B4-BE49-F238E27FC236}">
                <a16:creationId xmlns:a16="http://schemas.microsoft.com/office/drawing/2014/main" id="{784E7626-566D-975F-EFB8-321709502F1D}"/>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0" name="TextBox 29">
            <a:extLst>
              <a:ext uri="{FF2B5EF4-FFF2-40B4-BE49-F238E27FC236}">
                <a16:creationId xmlns:a16="http://schemas.microsoft.com/office/drawing/2014/main" id="{748489A6-5B6F-9EBE-5102-325834A673CA}"/>
              </a:ext>
            </a:extLst>
          </p:cNvPr>
          <p:cNvSpPr txBox="1"/>
          <p:nvPr/>
        </p:nvSpPr>
        <p:spPr>
          <a:xfrm>
            <a:off x="1475510" y="3165283"/>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SCHOOLBELEID</a:t>
            </a:r>
          </a:p>
        </p:txBody>
      </p:sp>
      <p:sp>
        <p:nvSpPr>
          <p:cNvPr id="31" name="TextBox 30">
            <a:extLst>
              <a:ext uri="{FF2B5EF4-FFF2-40B4-BE49-F238E27FC236}">
                <a16:creationId xmlns:a16="http://schemas.microsoft.com/office/drawing/2014/main" id="{9C6A122B-8005-A9C2-7663-DFDA1196CAFF}"/>
              </a:ext>
            </a:extLst>
          </p:cNvPr>
          <p:cNvSpPr txBox="1"/>
          <p:nvPr/>
        </p:nvSpPr>
        <p:spPr>
          <a:xfrm>
            <a:off x="1842917" y="4196089"/>
            <a:ext cx="4045264"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van iedere school?</a:t>
            </a:r>
          </a:p>
        </p:txBody>
      </p:sp>
      <p:cxnSp>
        <p:nvCxnSpPr>
          <p:cNvPr id="32" name="Straight Connector 31">
            <a:extLst>
              <a:ext uri="{FF2B5EF4-FFF2-40B4-BE49-F238E27FC236}">
                <a16:creationId xmlns:a16="http://schemas.microsoft.com/office/drawing/2014/main" id="{BE4D80E3-7A97-6691-7636-EE69CF68FD77}"/>
              </a:ext>
            </a:extLst>
          </p:cNvPr>
          <p:cNvCxnSpPr/>
          <p:nvPr/>
        </p:nvCxnSpPr>
        <p:spPr>
          <a:xfrm>
            <a:off x="3652909" y="3943249"/>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05A9CC5-AA73-14F5-5060-6F33CDE83116}"/>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5</a:t>
            </a:r>
            <a:endParaRPr lang="en-BE" sz="2800" b="1" spc="-200">
              <a:solidFill>
                <a:schemeClr val="bg1"/>
              </a:solidFill>
              <a:latin typeface="Flanders Art Sans Black" pitchFamily="2" charset="77"/>
            </a:endParaRPr>
          </a:p>
        </p:txBody>
      </p:sp>
      <p:pic>
        <p:nvPicPr>
          <p:cNvPr id="21" name="Picture 20" descr="A black and white chevron pattern&#10;&#10;Description automatically generated">
            <a:extLst>
              <a:ext uri="{FF2B5EF4-FFF2-40B4-BE49-F238E27FC236}">
                <a16:creationId xmlns:a16="http://schemas.microsoft.com/office/drawing/2014/main" id="{B2E4BEA5-0B74-EF6C-CB45-110C9C21DC39}"/>
              </a:ext>
            </a:extLst>
          </p:cNvPr>
          <p:cNvPicPr>
            <a:picLocks noChangeAspect="1"/>
          </p:cNvPicPr>
          <p:nvPr/>
        </p:nvPicPr>
        <p:blipFill>
          <a:blip r:embed="rId4"/>
          <a:stretch>
            <a:fillRect/>
          </a:stretch>
        </p:blipFill>
        <p:spPr>
          <a:xfrm rot="5400000">
            <a:off x="9341211" y="3662884"/>
            <a:ext cx="1234512" cy="1237096"/>
          </a:xfrm>
          <a:prstGeom prst="rect">
            <a:avLst/>
          </a:prstGeom>
        </p:spPr>
      </p:pic>
      <p:sp>
        <p:nvSpPr>
          <p:cNvPr id="26" name="Freeform 25">
            <a:extLst>
              <a:ext uri="{FF2B5EF4-FFF2-40B4-BE49-F238E27FC236}">
                <a16:creationId xmlns:a16="http://schemas.microsoft.com/office/drawing/2014/main" id="{B0A39290-78B2-82FF-21D8-CF1C2C9EEF17}"/>
              </a:ext>
            </a:extLst>
          </p:cNvPr>
          <p:cNvSpPr/>
          <p:nvPr/>
        </p:nvSpPr>
        <p:spPr>
          <a:xfrm rot="16200000">
            <a:off x="9340299" y="4896499"/>
            <a:ext cx="1232754" cy="123819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8" name="Picture 27" descr="A black and white circular pattern&#10;&#10;Description automatically generated">
            <a:extLst>
              <a:ext uri="{FF2B5EF4-FFF2-40B4-BE49-F238E27FC236}">
                <a16:creationId xmlns:a16="http://schemas.microsoft.com/office/drawing/2014/main" id="{350445E8-0930-A2CF-C10C-599F7FC2609B}"/>
              </a:ext>
            </a:extLst>
          </p:cNvPr>
          <p:cNvPicPr>
            <a:picLocks noChangeAspect="1"/>
          </p:cNvPicPr>
          <p:nvPr/>
        </p:nvPicPr>
        <p:blipFill>
          <a:blip r:embed="rId5"/>
          <a:stretch>
            <a:fillRect/>
          </a:stretch>
        </p:blipFill>
        <p:spPr>
          <a:xfrm rot="16200000">
            <a:off x="9335121" y="1188802"/>
            <a:ext cx="1237020" cy="1237020"/>
          </a:xfrm>
          <a:prstGeom prst="rect">
            <a:avLst/>
          </a:prstGeom>
        </p:spPr>
      </p:pic>
      <p:pic>
        <p:nvPicPr>
          <p:cNvPr id="29" name="Picture 28" descr="A black and white checkered pattern&#10;&#10;Description automatically generated">
            <a:extLst>
              <a:ext uri="{FF2B5EF4-FFF2-40B4-BE49-F238E27FC236}">
                <a16:creationId xmlns:a16="http://schemas.microsoft.com/office/drawing/2014/main" id="{AAEB8721-75D8-EB9E-905D-5637E8914F6F}"/>
              </a:ext>
            </a:extLst>
          </p:cNvPr>
          <p:cNvPicPr>
            <a:picLocks noChangeAspect="1"/>
          </p:cNvPicPr>
          <p:nvPr/>
        </p:nvPicPr>
        <p:blipFill>
          <a:blip r:embed="rId6"/>
          <a:stretch>
            <a:fillRect/>
          </a:stretch>
        </p:blipFill>
        <p:spPr>
          <a:xfrm>
            <a:off x="6867563" y="3664177"/>
            <a:ext cx="1233914" cy="1233915"/>
          </a:xfrm>
          <a:prstGeom prst="rect">
            <a:avLst/>
          </a:prstGeom>
        </p:spPr>
      </p:pic>
      <p:pic>
        <p:nvPicPr>
          <p:cNvPr id="34" name="Picture 33" descr="A black diamond shaped object&#10;&#10;Description automatically generated">
            <a:extLst>
              <a:ext uri="{FF2B5EF4-FFF2-40B4-BE49-F238E27FC236}">
                <a16:creationId xmlns:a16="http://schemas.microsoft.com/office/drawing/2014/main" id="{4C0E059A-48B5-6CFD-3706-7336E43D7B78}"/>
              </a:ext>
            </a:extLst>
          </p:cNvPr>
          <p:cNvPicPr>
            <a:picLocks noChangeAspect="1"/>
          </p:cNvPicPr>
          <p:nvPr/>
        </p:nvPicPr>
        <p:blipFill>
          <a:blip r:embed="rId7"/>
          <a:stretch>
            <a:fillRect/>
          </a:stretch>
        </p:blipFill>
        <p:spPr>
          <a:xfrm>
            <a:off x="8101837" y="4898689"/>
            <a:ext cx="1236922" cy="1235741"/>
          </a:xfrm>
          <a:prstGeom prst="rect">
            <a:avLst/>
          </a:prstGeom>
        </p:spPr>
      </p:pic>
      <p:sp>
        <p:nvSpPr>
          <p:cNvPr id="35" name="Freeform 34">
            <a:extLst>
              <a:ext uri="{FF2B5EF4-FFF2-40B4-BE49-F238E27FC236}">
                <a16:creationId xmlns:a16="http://schemas.microsoft.com/office/drawing/2014/main" id="{DA23E538-05D3-FEB8-3628-21FC410B6FD5}"/>
              </a:ext>
            </a:extLst>
          </p:cNvPr>
          <p:cNvSpPr/>
          <p:nvPr/>
        </p:nvSpPr>
        <p:spPr>
          <a:xfrm rot="16200000">
            <a:off x="6863584" y="1191409"/>
            <a:ext cx="1237038" cy="123455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7" name="Picture 36" descr="A black and pink checkered pattern&#10;&#10;Description automatically generated">
            <a:extLst>
              <a:ext uri="{FF2B5EF4-FFF2-40B4-BE49-F238E27FC236}">
                <a16:creationId xmlns:a16="http://schemas.microsoft.com/office/drawing/2014/main" id="{DFCECA6F-5D25-F423-FA01-ABAC549FF36E}"/>
              </a:ext>
            </a:extLst>
          </p:cNvPr>
          <p:cNvPicPr>
            <a:picLocks noChangeAspect="1"/>
          </p:cNvPicPr>
          <p:nvPr/>
        </p:nvPicPr>
        <p:blipFill>
          <a:blip r:embed="rId8"/>
          <a:stretch>
            <a:fillRect/>
          </a:stretch>
        </p:blipFill>
        <p:spPr>
          <a:xfrm>
            <a:off x="8101499" y="3046051"/>
            <a:ext cx="1236076" cy="1231339"/>
          </a:xfrm>
          <a:prstGeom prst="rect">
            <a:avLst/>
          </a:prstGeom>
        </p:spPr>
      </p:pic>
      <p:pic>
        <p:nvPicPr>
          <p:cNvPr id="38" name="Picture 37" descr="A black and pink diamond&#10;&#10;Description automatically generated">
            <a:extLst>
              <a:ext uri="{FF2B5EF4-FFF2-40B4-BE49-F238E27FC236}">
                <a16:creationId xmlns:a16="http://schemas.microsoft.com/office/drawing/2014/main" id="{17F41638-AE0F-6CEB-D794-DF980F844BFC}"/>
              </a:ext>
            </a:extLst>
          </p:cNvPr>
          <p:cNvPicPr>
            <a:picLocks noChangeAspect="1"/>
          </p:cNvPicPr>
          <p:nvPr/>
        </p:nvPicPr>
        <p:blipFill>
          <a:blip r:embed="rId9"/>
          <a:stretch>
            <a:fillRect/>
          </a:stretch>
        </p:blipFill>
        <p:spPr>
          <a:xfrm>
            <a:off x="6864936" y="2425468"/>
            <a:ext cx="1236900" cy="1237481"/>
          </a:xfrm>
          <a:prstGeom prst="rect">
            <a:avLst/>
          </a:prstGeom>
        </p:spPr>
      </p:pic>
      <p:pic>
        <p:nvPicPr>
          <p:cNvPr id="39" name="Picture 38" descr="A pink and black logo&#10;&#10;Description automatically generated">
            <a:extLst>
              <a:ext uri="{FF2B5EF4-FFF2-40B4-BE49-F238E27FC236}">
                <a16:creationId xmlns:a16="http://schemas.microsoft.com/office/drawing/2014/main" id="{A07D49AB-AFDA-EA56-602C-A747FE49B5EE}"/>
              </a:ext>
            </a:extLst>
          </p:cNvPr>
          <p:cNvPicPr>
            <a:picLocks noChangeAspect="1"/>
          </p:cNvPicPr>
          <p:nvPr/>
        </p:nvPicPr>
        <p:blipFill>
          <a:blip r:embed="rId10"/>
          <a:stretch>
            <a:fillRect/>
          </a:stretch>
        </p:blipFill>
        <p:spPr>
          <a:xfrm rot="5400000">
            <a:off x="6867281" y="4900522"/>
            <a:ext cx="1233908" cy="1233907"/>
          </a:xfrm>
          <a:prstGeom prst="rect">
            <a:avLst/>
          </a:prstGeom>
        </p:spPr>
      </p:pic>
      <p:pic>
        <p:nvPicPr>
          <p:cNvPr id="40" name="Picture 39" descr="A pink and black chevron pattern&#10;&#10;Description automatically generated">
            <a:extLst>
              <a:ext uri="{FF2B5EF4-FFF2-40B4-BE49-F238E27FC236}">
                <a16:creationId xmlns:a16="http://schemas.microsoft.com/office/drawing/2014/main" id="{FC769680-D704-89D6-80C2-8ABEE1475E44}"/>
              </a:ext>
            </a:extLst>
          </p:cNvPr>
          <p:cNvPicPr>
            <a:picLocks noChangeAspect="1"/>
          </p:cNvPicPr>
          <p:nvPr/>
        </p:nvPicPr>
        <p:blipFill>
          <a:blip r:embed="rId11"/>
          <a:stretch>
            <a:fillRect/>
          </a:stretch>
        </p:blipFill>
        <p:spPr>
          <a:xfrm>
            <a:off x="8099457" y="1187545"/>
            <a:ext cx="1235662" cy="1239663"/>
          </a:xfrm>
          <a:prstGeom prst="rect">
            <a:avLst/>
          </a:prstGeom>
        </p:spPr>
      </p:pic>
    </p:spTree>
    <p:extLst>
      <p:ext uri="{BB962C8B-B14F-4D97-AF65-F5344CB8AC3E}">
        <p14:creationId xmlns:p14="http://schemas.microsoft.com/office/powerpoint/2010/main" val="2802349841"/>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7A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4" name="Picture 23" descr="A pink and black circle&#10;&#10;Description automatically generated">
            <a:extLst>
              <a:ext uri="{FF2B5EF4-FFF2-40B4-BE49-F238E27FC236}">
                <a16:creationId xmlns:a16="http://schemas.microsoft.com/office/drawing/2014/main" id="{784E7626-566D-975F-EFB8-321709502F1D}"/>
              </a:ext>
            </a:extLst>
          </p:cNvPr>
          <p:cNvPicPr>
            <a:picLocks noChangeAspect="1"/>
          </p:cNvPicPr>
          <p:nvPr/>
        </p:nvPicPr>
        <p:blipFill>
          <a:blip r:embed="rId3"/>
          <a:stretch>
            <a:fillRect/>
          </a:stretch>
        </p:blipFill>
        <p:spPr>
          <a:xfrm>
            <a:off x="3009946" y="2274375"/>
            <a:ext cx="533241" cy="534357"/>
          </a:xfrm>
          <a:prstGeom prst="rect">
            <a:avLst/>
          </a:prstGeom>
        </p:spPr>
      </p:pic>
      <p:sp>
        <p:nvSpPr>
          <p:cNvPr id="30" name="TextBox 29">
            <a:extLst>
              <a:ext uri="{FF2B5EF4-FFF2-40B4-BE49-F238E27FC236}">
                <a16:creationId xmlns:a16="http://schemas.microsoft.com/office/drawing/2014/main" id="{748489A6-5B6F-9EBE-5102-325834A673CA}"/>
              </a:ext>
            </a:extLst>
          </p:cNvPr>
          <p:cNvSpPr txBox="1"/>
          <p:nvPr/>
        </p:nvSpPr>
        <p:spPr>
          <a:xfrm>
            <a:off x="237165" y="3094604"/>
            <a:ext cx="6096000" cy="82093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SCHOOLBELEID</a:t>
            </a:r>
          </a:p>
        </p:txBody>
      </p:sp>
      <p:sp>
        <p:nvSpPr>
          <p:cNvPr id="31" name="TextBox 30">
            <a:extLst>
              <a:ext uri="{FF2B5EF4-FFF2-40B4-BE49-F238E27FC236}">
                <a16:creationId xmlns:a16="http://schemas.microsoft.com/office/drawing/2014/main" id="{9C6A122B-8005-A9C2-7663-DFDA1196CAFF}"/>
              </a:ext>
            </a:extLst>
          </p:cNvPr>
          <p:cNvSpPr txBox="1"/>
          <p:nvPr/>
        </p:nvSpPr>
        <p:spPr>
          <a:xfrm>
            <a:off x="703041" y="4401678"/>
            <a:ext cx="5129442" cy="594009"/>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Wat vereist dit</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van iedere school?</a:t>
            </a:r>
          </a:p>
        </p:txBody>
      </p:sp>
      <p:cxnSp>
        <p:nvCxnSpPr>
          <p:cNvPr id="32" name="Straight Connector 31">
            <a:extLst>
              <a:ext uri="{FF2B5EF4-FFF2-40B4-BE49-F238E27FC236}">
                <a16:creationId xmlns:a16="http://schemas.microsoft.com/office/drawing/2014/main" id="{BE4D80E3-7A97-6691-7636-EE69CF68FD77}"/>
              </a:ext>
            </a:extLst>
          </p:cNvPr>
          <p:cNvCxnSpPr/>
          <p:nvPr/>
        </p:nvCxnSpPr>
        <p:spPr>
          <a:xfrm>
            <a:off x="2998132" y="4081074"/>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05A9CC5-AA73-14F5-5060-6F33CDE83116}"/>
              </a:ext>
            </a:extLst>
          </p:cNvPr>
          <p:cNvSpPr txBox="1"/>
          <p:nvPr/>
        </p:nvSpPr>
        <p:spPr>
          <a:xfrm>
            <a:off x="3001868" y="2373707"/>
            <a:ext cx="533242" cy="398058"/>
          </a:xfrm>
          <a:prstGeom prst="rect">
            <a:avLst/>
          </a:prstGeom>
          <a:noFill/>
          <a:effectLst/>
        </p:spPr>
        <p:txBody>
          <a:bodyPr wrap="square" lIns="0" tIns="0" rIns="0" bIns="0" rtlCol="0" anchor="ctr">
            <a:spAutoFit/>
          </a:bodyPr>
          <a:lstStyle/>
          <a:p>
            <a:pPr algn="ctr">
              <a:lnSpc>
                <a:spcPct val="80000"/>
              </a:lnSpc>
            </a:pPr>
            <a:r>
              <a:rPr lang="nl-NL" sz="3200" b="1" spc="-200">
                <a:solidFill>
                  <a:schemeClr val="bg1"/>
                </a:solidFill>
                <a:latin typeface="Flanders Art Sans Black" pitchFamily="2" charset="77"/>
              </a:rPr>
              <a:t>5</a:t>
            </a:r>
            <a:endParaRPr lang="en-BE" sz="3200" b="1" spc="-200">
              <a:solidFill>
                <a:schemeClr val="bg1"/>
              </a:solidFill>
              <a:latin typeface="Flanders Art Sans Black" pitchFamily="2" charset="77"/>
            </a:endParaRPr>
          </a:p>
        </p:txBody>
      </p:sp>
      <p:pic>
        <p:nvPicPr>
          <p:cNvPr id="4" name="Picture 3" descr="A black and white chevron pattern&#10;&#10;Description automatically generated">
            <a:extLst>
              <a:ext uri="{FF2B5EF4-FFF2-40B4-BE49-F238E27FC236}">
                <a16:creationId xmlns:a16="http://schemas.microsoft.com/office/drawing/2014/main" id="{8ABE8695-E9FB-CBA5-AF70-C388A2F7C5CE}"/>
              </a:ext>
            </a:extLst>
          </p:cNvPr>
          <p:cNvPicPr>
            <a:picLocks noChangeAspect="1"/>
          </p:cNvPicPr>
          <p:nvPr/>
        </p:nvPicPr>
        <p:blipFill>
          <a:blip r:embed="rId4"/>
          <a:stretch>
            <a:fillRect/>
          </a:stretch>
        </p:blipFill>
        <p:spPr>
          <a:xfrm rot="5400000">
            <a:off x="10186906" y="3663867"/>
            <a:ext cx="1595437" cy="1598777"/>
          </a:xfrm>
          <a:prstGeom prst="rect">
            <a:avLst/>
          </a:prstGeom>
        </p:spPr>
      </p:pic>
      <p:sp>
        <p:nvSpPr>
          <p:cNvPr id="5" name="Freeform 4">
            <a:extLst>
              <a:ext uri="{FF2B5EF4-FFF2-40B4-BE49-F238E27FC236}">
                <a16:creationId xmlns:a16="http://schemas.microsoft.com/office/drawing/2014/main" id="{3B43EB4D-7C2F-BC17-7FC6-F6F61D335799}"/>
              </a:ext>
            </a:extLst>
          </p:cNvPr>
          <p:cNvSpPr/>
          <p:nvPr/>
        </p:nvSpPr>
        <p:spPr>
          <a:xfrm rot="16200000">
            <a:off x="10185728" y="5258144"/>
            <a:ext cx="1593165" cy="160019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6" name="Picture 5" descr="A black and white circular pattern&#10;&#10;Description automatically generated">
            <a:extLst>
              <a:ext uri="{FF2B5EF4-FFF2-40B4-BE49-F238E27FC236}">
                <a16:creationId xmlns:a16="http://schemas.microsoft.com/office/drawing/2014/main" id="{650E43CB-23D5-3A22-70FA-3A5959B27EC7}"/>
              </a:ext>
            </a:extLst>
          </p:cNvPr>
          <p:cNvPicPr>
            <a:picLocks noChangeAspect="1"/>
          </p:cNvPicPr>
          <p:nvPr/>
        </p:nvPicPr>
        <p:blipFill>
          <a:blip r:embed="rId5"/>
          <a:stretch>
            <a:fillRect/>
          </a:stretch>
        </p:blipFill>
        <p:spPr>
          <a:xfrm rot="16200000">
            <a:off x="10179035" y="466456"/>
            <a:ext cx="1598678" cy="1598678"/>
          </a:xfrm>
          <a:prstGeom prst="rect">
            <a:avLst/>
          </a:prstGeom>
        </p:spPr>
      </p:pic>
      <p:pic>
        <p:nvPicPr>
          <p:cNvPr id="8" name="Picture 7" descr="A black and white checkered pattern&#10;&#10;Description automatically generated">
            <a:extLst>
              <a:ext uri="{FF2B5EF4-FFF2-40B4-BE49-F238E27FC236}">
                <a16:creationId xmlns:a16="http://schemas.microsoft.com/office/drawing/2014/main" id="{2119A392-92CE-E79B-E8E2-9007D9C085A8}"/>
              </a:ext>
            </a:extLst>
          </p:cNvPr>
          <p:cNvPicPr>
            <a:picLocks noChangeAspect="1"/>
          </p:cNvPicPr>
          <p:nvPr/>
        </p:nvPicPr>
        <p:blipFill>
          <a:blip r:embed="rId6"/>
          <a:stretch>
            <a:fillRect/>
          </a:stretch>
        </p:blipFill>
        <p:spPr>
          <a:xfrm>
            <a:off x="6990056" y="3665538"/>
            <a:ext cx="1594665" cy="1594665"/>
          </a:xfrm>
          <a:prstGeom prst="rect">
            <a:avLst/>
          </a:prstGeom>
        </p:spPr>
      </p:pic>
      <p:pic>
        <p:nvPicPr>
          <p:cNvPr id="10" name="Picture 9" descr="A black diamond shaped object&#10;&#10;Description automatically generated">
            <a:extLst>
              <a:ext uri="{FF2B5EF4-FFF2-40B4-BE49-F238E27FC236}">
                <a16:creationId xmlns:a16="http://schemas.microsoft.com/office/drawing/2014/main" id="{D08009E6-D76F-6332-797A-8716F65AF7E2}"/>
              </a:ext>
            </a:extLst>
          </p:cNvPr>
          <p:cNvPicPr>
            <a:picLocks noChangeAspect="1"/>
          </p:cNvPicPr>
          <p:nvPr/>
        </p:nvPicPr>
        <p:blipFill>
          <a:blip r:embed="rId7"/>
          <a:stretch>
            <a:fillRect/>
          </a:stretch>
        </p:blipFill>
        <p:spPr>
          <a:xfrm>
            <a:off x="8585185" y="5260975"/>
            <a:ext cx="1598552" cy="1597025"/>
          </a:xfrm>
          <a:prstGeom prst="rect">
            <a:avLst/>
          </a:prstGeom>
        </p:spPr>
      </p:pic>
      <p:sp>
        <p:nvSpPr>
          <p:cNvPr id="11" name="Freeform 10">
            <a:extLst>
              <a:ext uri="{FF2B5EF4-FFF2-40B4-BE49-F238E27FC236}">
                <a16:creationId xmlns:a16="http://schemas.microsoft.com/office/drawing/2014/main" id="{4675ABB6-87DE-7A0E-2B17-683773B9183F}"/>
              </a:ext>
            </a:extLst>
          </p:cNvPr>
          <p:cNvSpPr/>
          <p:nvPr/>
        </p:nvSpPr>
        <p:spPr>
          <a:xfrm rot="16200000">
            <a:off x="6984913" y="469825"/>
            <a:ext cx="1598702" cy="1595493"/>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 name="Picture 12" descr="A black and pink checkered pattern&#10;&#10;Description automatically generated">
            <a:extLst>
              <a:ext uri="{FF2B5EF4-FFF2-40B4-BE49-F238E27FC236}">
                <a16:creationId xmlns:a16="http://schemas.microsoft.com/office/drawing/2014/main" id="{8623354F-E396-D879-242B-65335BD6BA3C}"/>
              </a:ext>
            </a:extLst>
          </p:cNvPr>
          <p:cNvPicPr>
            <a:picLocks noChangeAspect="1"/>
          </p:cNvPicPr>
          <p:nvPr/>
        </p:nvPicPr>
        <p:blipFill>
          <a:blip r:embed="rId8"/>
          <a:stretch>
            <a:fillRect/>
          </a:stretch>
        </p:blipFill>
        <p:spPr>
          <a:xfrm>
            <a:off x="8584749" y="2866695"/>
            <a:ext cx="1597459" cy="1591336"/>
          </a:xfrm>
          <a:prstGeom prst="rect">
            <a:avLst/>
          </a:prstGeom>
        </p:spPr>
      </p:pic>
      <p:pic>
        <p:nvPicPr>
          <p:cNvPr id="14" name="Picture 13" descr="A black and pink diamond&#10;&#10;Description automatically generated">
            <a:extLst>
              <a:ext uri="{FF2B5EF4-FFF2-40B4-BE49-F238E27FC236}">
                <a16:creationId xmlns:a16="http://schemas.microsoft.com/office/drawing/2014/main" id="{ACC48512-91B6-92CC-35F9-46CF690E29CE}"/>
              </a:ext>
            </a:extLst>
          </p:cNvPr>
          <p:cNvPicPr>
            <a:picLocks noChangeAspect="1"/>
          </p:cNvPicPr>
          <p:nvPr/>
        </p:nvPicPr>
        <p:blipFill>
          <a:blip r:embed="rId9"/>
          <a:stretch>
            <a:fillRect/>
          </a:stretch>
        </p:blipFill>
        <p:spPr>
          <a:xfrm>
            <a:off x="6986660" y="2064676"/>
            <a:ext cx="1598523" cy="1599274"/>
          </a:xfrm>
          <a:prstGeom prst="rect">
            <a:avLst/>
          </a:prstGeom>
        </p:spPr>
      </p:pic>
      <p:pic>
        <p:nvPicPr>
          <p:cNvPr id="15" name="Picture 14" descr="A pink and black logo&#10;&#10;Description automatically generated">
            <a:extLst>
              <a:ext uri="{FF2B5EF4-FFF2-40B4-BE49-F238E27FC236}">
                <a16:creationId xmlns:a16="http://schemas.microsoft.com/office/drawing/2014/main" id="{14194354-3DF3-5D8E-03FD-1A549E92E133}"/>
              </a:ext>
            </a:extLst>
          </p:cNvPr>
          <p:cNvPicPr>
            <a:picLocks noChangeAspect="1"/>
          </p:cNvPicPr>
          <p:nvPr/>
        </p:nvPicPr>
        <p:blipFill>
          <a:blip r:embed="rId10"/>
          <a:stretch>
            <a:fillRect/>
          </a:stretch>
        </p:blipFill>
        <p:spPr>
          <a:xfrm rot="5400000">
            <a:off x="6989691" y="5263344"/>
            <a:ext cx="1594656" cy="1594656"/>
          </a:xfrm>
          <a:prstGeom prst="rect">
            <a:avLst/>
          </a:prstGeom>
        </p:spPr>
      </p:pic>
      <p:pic>
        <p:nvPicPr>
          <p:cNvPr id="16" name="Picture 15" descr="A pink and black chevron pattern&#10;&#10;Description automatically generated">
            <a:extLst>
              <a:ext uri="{FF2B5EF4-FFF2-40B4-BE49-F238E27FC236}">
                <a16:creationId xmlns:a16="http://schemas.microsoft.com/office/drawing/2014/main" id="{671F2355-7E9F-329F-8600-69F62AC8B360}"/>
              </a:ext>
            </a:extLst>
          </p:cNvPr>
          <p:cNvPicPr>
            <a:picLocks noChangeAspect="1"/>
          </p:cNvPicPr>
          <p:nvPr/>
        </p:nvPicPr>
        <p:blipFill>
          <a:blip r:embed="rId11"/>
          <a:stretch>
            <a:fillRect/>
          </a:stretch>
        </p:blipFill>
        <p:spPr>
          <a:xfrm>
            <a:off x="8582110" y="464831"/>
            <a:ext cx="1596924" cy="1602094"/>
          </a:xfrm>
          <a:prstGeom prst="rect">
            <a:avLst/>
          </a:prstGeom>
        </p:spPr>
      </p:pic>
    </p:spTree>
    <p:extLst>
      <p:ext uri="{BB962C8B-B14F-4D97-AF65-F5344CB8AC3E}">
        <p14:creationId xmlns:p14="http://schemas.microsoft.com/office/powerpoint/2010/main" val="10060278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6"/>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16"/>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11"/>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14"/>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8"/>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5"/>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10"/>
                                        </p:tgtEl>
                                        <p:attrNameLst>
                                          <p:attrName>r</p:attrName>
                                        </p:attrNameLst>
                                      </p:cBhvr>
                                    </p:animRot>
                                  </p:childTnLst>
                                </p:cTn>
                              </p:par>
                              <p:par>
                                <p:cTn id="19" presetID="8" presetClass="emph" presetSubtype="0" accel="50000" decel="50000" fill="hold" grpId="0" nodeType="withEffect">
                                  <p:stCondLst>
                                    <p:cond delay="700"/>
                                  </p:stCondLst>
                                  <p:childTnLst>
                                    <p:animRot by="-5400000">
                                      <p:cBhvr>
                                        <p:cTn id="20" dur="500" fill="hold"/>
                                        <p:tgtEl>
                                          <p:spTgt spid="5"/>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4"/>
                                        </p:tgtEl>
                                        <p:attrNameLst>
                                          <p:attrName>r</p:attrName>
                                        </p:attrNameLst>
                                      </p:cBhvr>
                                    </p:animRot>
                                  </p:childTnLst>
                                </p:cTn>
                              </p:par>
                              <p:par>
                                <p:cTn id="23" presetID="8" presetClass="emph" presetSubtype="0" accel="50000" decel="50000" fill="hold" nodeType="withEffect">
                                  <p:stCondLst>
                                    <p:cond delay="900"/>
                                  </p:stCondLst>
                                  <p:childTnLst>
                                    <p:animRot by="-5400000">
                                      <p:cBhvr>
                                        <p:cTn id="24" dur="5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3" name="Rounded Rectangle 12">
            <a:extLst>
              <a:ext uri="{FF2B5EF4-FFF2-40B4-BE49-F238E27FC236}">
                <a16:creationId xmlns:a16="http://schemas.microsoft.com/office/drawing/2014/main" id="{7FB5FC6C-7BD0-D213-87E4-B25FAE0689F8}"/>
              </a:ext>
            </a:extLst>
          </p:cNvPr>
          <p:cNvSpPr/>
          <p:nvPr/>
        </p:nvSpPr>
        <p:spPr>
          <a:xfrm>
            <a:off x="6762532" y="1645684"/>
            <a:ext cx="2702498"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GEDEELD</a:t>
            </a:r>
            <a:br>
              <a:rPr lang="en-BE" sz="2700" b="1" spc="-100">
                <a:latin typeface="Flanders Art Sans Black" pitchFamily="2" charset="77"/>
              </a:rPr>
            </a:br>
            <a:r>
              <a:rPr lang="en-BE" sz="2700" b="1" spc="-100">
                <a:latin typeface="Flanders Art Sans Black" pitchFamily="2" charset="77"/>
              </a:rPr>
              <a:t>LEIDERSCHAP</a:t>
            </a:r>
          </a:p>
        </p:txBody>
      </p:sp>
      <p:sp>
        <p:nvSpPr>
          <p:cNvPr id="21" name="Rounded Rectangle 20">
            <a:extLst>
              <a:ext uri="{FF2B5EF4-FFF2-40B4-BE49-F238E27FC236}">
                <a16:creationId xmlns:a16="http://schemas.microsoft.com/office/drawing/2014/main" id="{E2BCBE35-CED2-07AC-3807-90830FF4A402}"/>
              </a:ext>
            </a:extLst>
          </p:cNvPr>
          <p:cNvSpPr/>
          <p:nvPr/>
        </p:nvSpPr>
        <p:spPr>
          <a:xfrm>
            <a:off x="5059300" y="4706609"/>
            <a:ext cx="5242940"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700" b="1" spc="-100">
                <a:latin typeface="Flanders Art Sans Black" pitchFamily="2" charset="77"/>
              </a:rPr>
              <a:t>ONDERZOEKENDE HOUDING &amp;</a:t>
            </a:r>
            <a:br>
              <a:rPr lang="en-GB" sz="2700" b="1" spc="-100">
                <a:latin typeface="Flanders Art Sans Black" pitchFamily="2" charset="77"/>
              </a:rPr>
            </a:br>
            <a:r>
              <a:rPr lang="en-GB" sz="2700" b="1" spc="-100">
                <a:latin typeface="Flanders Art Sans Black" pitchFamily="2" charset="77"/>
              </a:rPr>
              <a:t>GEÏNFORMEERDE PRAKTIJKEN</a:t>
            </a:r>
          </a:p>
        </p:txBody>
      </p:sp>
      <p:sp>
        <p:nvSpPr>
          <p:cNvPr id="26" name="Rounded Rectangle 25">
            <a:extLst>
              <a:ext uri="{FF2B5EF4-FFF2-40B4-BE49-F238E27FC236}">
                <a16:creationId xmlns:a16="http://schemas.microsoft.com/office/drawing/2014/main" id="{BBC33D5E-1BD8-DD79-9956-399479AD1D63}"/>
              </a:ext>
            </a:extLst>
          </p:cNvPr>
          <p:cNvSpPr/>
          <p:nvPr/>
        </p:nvSpPr>
        <p:spPr>
          <a:xfrm>
            <a:off x="1893108" y="3178871"/>
            <a:ext cx="6184091" cy="968548"/>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700" b="1" spc="-100">
                <a:latin typeface="Flanders Art Sans Black" pitchFamily="2" charset="77"/>
              </a:rPr>
              <a:t>ONTWIKKELING ALS</a:t>
            </a:r>
            <a:br>
              <a:rPr lang="en-GB" sz="2700" b="1" spc="-100">
                <a:latin typeface="Flanders Art Sans Black" pitchFamily="2" charset="77"/>
              </a:rPr>
            </a:br>
            <a:r>
              <a:rPr lang="en-GB" sz="2700" b="1" spc="-100">
                <a:latin typeface="Flanders Art Sans Black" pitchFamily="2" charset="77"/>
              </a:rPr>
              <a:t>PROFESSIONELE LEERGEMEENSCHAP</a:t>
            </a:r>
          </a:p>
        </p:txBody>
      </p:sp>
      <p:sp>
        <p:nvSpPr>
          <p:cNvPr id="30" name="Rounded Rectangle 29">
            <a:extLst>
              <a:ext uri="{FF2B5EF4-FFF2-40B4-BE49-F238E27FC236}">
                <a16:creationId xmlns:a16="http://schemas.microsoft.com/office/drawing/2014/main" id="{BF2193E4-66BD-9B13-D7F2-3911452A9E4A}"/>
              </a:ext>
            </a:extLst>
          </p:cNvPr>
          <p:cNvSpPr/>
          <p:nvPr/>
        </p:nvSpPr>
        <p:spPr>
          <a:xfrm>
            <a:off x="2863707" y="1181508"/>
            <a:ext cx="2332717"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INTEGRALE</a:t>
            </a:r>
            <a:br>
              <a:rPr lang="en-BE" sz="2700" b="1" spc="-100">
                <a:latin typeface="Flanders Art Sans Black" pitchFamily="2" charset="77"/>
              </a:rPr>
            </a:br>
            <a:r>
              <a:rPr lang="en-BE" sz="2700" b="1" spc="-100">
                <a:latin typeface="Flanders Art Sans Black" pitchFamily="2" charset="77"/>
              </a:rPr>
              <a:t>AANPAK</a:t>
            </a:r>
          </a:p>
        </p:txBody>
      </p:sp>
      <p:sp>
        <p:nvSpPr>
          <p:cNvPr id="45" name="Freeform 44">
            <a:extLst>
              <a:ext uri="{FF2B5EF4-FFF2-40B4-BE49-F238E27FC236}">
                <a16:creationId xmlns:a16="http://schemas.microsoft.com/office/drawing/2014/main" id="{D3B5BBDA-B744-DFC3-2882-243ADFC28B02}"/>
              </a:ext>
            </a:extLst>
          </p:cNvPr>
          <p:cNvSpPr/>
          <p:nvPr/>
        </p:nvSpPr>
        <p:spPr>
          <a:xfrm>
            <a:off x="8182490" y="2768144"/>
            <a:ext cx="1271054" cy="825500"/>
          </a:xfrm>
          <a:custGeom>
            <a:avLst/>
            <a:gdLst>
              <a:gd name="connsiteX0" fmla="*/ 1104900 w 1271054"/>
              <a:gd name="connsiteY0" fmla="*/ 0 h 825500"/>
              <a:gd name="connsiteX1" fmla="*/ 1219200 w 1271054"/>
              <a:gd name="connsiteY1" fmla="*/ 520700 h 825500"/>
              <a:gd name="connsiteX2" fmla="*/ 368300 w 1271054"/>
              <a:gd name="connsiteY2" fmla="*/ 482600 h 825500"/>
              <a:gd name="connsiteX3" fmla="*/ 0 w 1271054"/>
              <a:gd name="connsiteY3" fmla="*/ 825500 h 825500"/>
            </a:gdLst>
            <a:ahLst/>
            <a:cxnLst>
              <a:cxn ang="0">
                <a:pos x="connsiteX0" y="connsiteY0"/>
              </a:cxn>
              <a:cxn ang="0">
                <a:pos x="connsiteX1" y="connsiteY1"/>
              </a:cxn>
              <a:cxn ang="0">
                <a:pos x="connsiteX2" y="connsiteY2"/>
              </a:cxn>
              <a:cxn ang="0">
                <a:pos x="connsiteX3" y="connsiteY3"/>
              </a:cxn>
            </a:cxnLst>
            <a:rect l="l" t="t" r="r" b="b"/>
            <a:pathLst>
              <a:path w="1271054" h="825500">
                <a:moveTo>
                  <a:pt x="1104900" y="0"/>
                </a:moveTo>
                <a:cubicBezTo>
                  <a:pt x="1223433" y="220133"/>
                  <a:pt x="1341967" y="440267"/>
                  <a:pt x="1219200" y="520700"/>
                </a:cubicBezTo>
                <a:cubicBezTo>
                  <a:pt x="1096433" y="601133"/>
                  <a:pt x="571500" y="431800"/>
                  <a:pt x="368300" y="482600"/>
                </a:cubicBezTo>
                <a:cubicBezTo>
                  <a:pt x="165100" y="533400"/>
                  <a:pt x="82550" y="679450"/>
                  <a:pt x="0" y="82550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6" name="Freeform 45">
            <a:extLst>
              <a:ext uri="{FF2B5EF4-FFF2-40B4-BE49-F238E27FC236}">
                <a16:creationId xmlns:a16="http://schemas.microsoft.com/office/drawing/2014/main" id="{68087F5C-406C-C059-ECC1-F28C1F75EBE9}"/>
              </a:ext>
            </a:extLst>
          </p:cNvPr>
          <p:cNvSpPr/>
          <p:nvPr/>
        </p:nvSpPr>
        <p:spPr>
          <a:xfrm flipH="1">
            <a:off x="1890010" y="4325331"/>
            <a:ext cx="1987269" cy="1019537"/>
          </a:xfrm>
          <a:custGeom>
            <a:avLst/>
            <a:gdLst>
              <a:gd name="connsiteX0" fmla="*/ 1231900 w 1828621"/>
              <a:gd name="connsiteY0" fmla="*/ 3171 h 1541886"/>
              <a:gd name="connsiteX1" fmla="*/ 1803400 w 1828621"/>
              <a:gd name="connsiteY1" fmla="*/ 219071 h 1541886"/>
              <a:gd name="connsiteX2" fmla="*/ 495300 w 1828621"/>
              <a:gd name="connsiteY2" fmla="*/ 1400171 h 1541886"/>
              <a:gd name="connsiteX3" fmla="*/ 0 w 1828621"/>
              <a:gd name="connsiteY3" fmla="*/ 1476371 h 1541886"/>
              <a:gd name="connsiteX0" fmla="*/ 1231900 w 1876949"/>
              <a:gd name="connsiteY0" fmla="*/ 99 h 1538814"/>
              <a:gd name="connsiteX1" fmla="*/ 1854200 w 1876949"/>
              <a:gd name="connsiteY1" fmla="*/ 762099 h 1538814"/>
              <a:gd name="connsiteX2" fmla="*/ 495300 w 1876949"/>
              <a:gd name="connsiteY2" fmla="*/ 1397099 h 1538814"/>
              <a:gd name="connsiteX3" fmla="*/ 0 w 1876949"/>
              <a:gd name="connsiteY3" fmla="*/ 1473299 h 1538814"/>
              <a:gd name="connsiteX0" fmla="*/ 1231900 w 2050659"/>
              <a:gd name="connsiteY0" fmla="*/ 91 h 1538806"/>
              <a:gd name="connsiteX1" fmla="*/ 1854200 w 2050659"/>
              <a:gd name="connsiteY1" fmla="*/ 762091 h 1538806"/>
              <a:gd name="connsiteX2" fmla="*/ 495300 w 2050659"/>
              <a:gd name="connsiteY2" fmla="*/ 1397091 h 1538806"/>
              <a:gd name="connsiteX3" fmla="*/ 0 w 2050659"/>
              <a:gd name="connsiteY3" fmla="*/ 1473291 h 1538806"/>
              <a:gd name="connsiteX0" fmla="*/ 1231900 w 2050659"/>
              <a:gd name="connsiteY0" fmla="*/ 91 h 1473291"/>
              <a:gd name="connsiteX1" fmla="*/ 1854200 w 2050659"/>
              <a:gd name="connsiteY1" fmla="*/ 762091 h 1473291"/>
              <a:gd name="connsiteX2" fmla="*/ 495300 w 2050659"/>
              <a:gd name="connsiteY2" fmla="*/ 1397091 h 1473291"/>
              <a:gd name="connsiteX3" fmla="*/ 0 w 2050659"/>
              <a:gd name="connsiteY3" fmla="*/ 1473291 h 1473291"/>
              <a:gd name="connsiteX0" fmla="*/ 736600 w 1555359"/>
              <a:gd name="connsiteY0" fmla="*/ 91 h 1397091"/>
              <a:gd name="connsiteX1" fmla="*/ 1358900 w 1555359"/>
              <a:gd name="connsiteY1" fmla="*/ 762091 h 1397091"/>
              <a:gd name="connsiteX2" fmla="*/ 0 w 1555359"/>
              <a:gd name="connsiteY2" fmla="*/ 1397091 h 1397091"/>
              <a:gd name="connsiteX0" fmla="*/ 1155700 w 1822938"/>
              <a:gd name="connsiteY0" fmla="*/ 100 h 1447900"/>
              <a:gd name="connsiteX1" fmla="*/ 1778000 w 1822938"/>
              <a:gd name="connsiteY1" fmla="*/ 762100 h 1447900"/>
              <a:gd name="connsiteX2" fmla="*/ 0 w 1822938"/>
              <a:gd name="connsiteY2" fmla="*/ 1447900 h 1447900"/>
              <a:gd name="connsiteX0" fmla="*/ 1155700 w 1822938"/>
              <a:gd name="connsiteY0" fmla="*/ 100 h 1447900"/>
              <a:gd name="connsiteX1" fmla="*/ 1778000 w 1822938"/>
              <a:gd name="connsiteY1" fmla="*/ 762100 h 1447900"/>
              <a:gd name="connsiteX2" fmla="*/ 0 w 1822938"/>
              <a:gd name="connsiteY2" fmla="*/ 1447900 h 1447900"/>
              <a:gd name="connsiteX0" fmla="*/ 1155700 w 1950754"/>
              <a:gd name="connsiteY0" fmla="*/ 82 h 1447882"/>
              <a:gd name="connsiteX1" fmla="*/ 1778000 w 1950754"/>
              <a:gd name="connsiteY1" fmla="*/ 762082 h 1447882"/>
              <a:gd name="connsiteX2" fmla="*/ 0 w 1950754"/>
              <a:gd name="connsiteY2" fmla="*/ 1447882 h 1447882"/>
              <a:gd name="connsiteX0" fmla="*/ 1155700 w 1899186"/>
              <a:gd name="connsiteY0" fmla="*/ 116 h 1447916"/>
              <a:gd name="connsiteX1" fmla="*/ 1778000 w 1899186"/>
              <a:gd name="connsiteY1" fmla="*/ 762116 h 1447916"/>
              <a:gd name="connsiteX2" fmla="*/ 0 w 1899186"/>
              <a:gd name="connsiteY2" fmla="*/ 1447916 h 1447916"/>
              <a:gd name="connsiteX0" fmla="*/ 1155700 w 1932882"/>
              <a:gd name="connsiteY0" fmla="*/ 259 h 1448059"/>
              <a:gd name="connsiteX1" fmla="*/ 1816100 w 1932882"/>
              <a:gd name="connsiteY1" fmla="*/ 508259 h 1448059"/>
              <a:gd name="connsiteX2" fmla="*/ 0 w 1932882"/>
              <a:gd name="connsiteY2" fmla="*/ 1448059 h 1448059"/>
              <a:gd name="connsiteX0" fmla="*/ 1514516 w 2237833"/>
              <a:gd name="connsiteY0" fmla="*/ 153 h 1019690"/>
              <a:gd name="connsiteX1" fmla="*/ 2174916 w 2237833"/>
              <a:gd name="connsiteY1" fmla="*/ 508153 h 1019690"/>
              <a:gd name="connsiteX2" fmla="*/ 0 w 2237833"/>
              <a:gd name="connsiteY2" fmla="*/ 1019690 h 1019690"/>
              <a:gd name="connsiteX0" fmla="*/ 1514516 w 2237833"/>
              <a:gd name="connsiteY0" fmla="*/ 153 h 1019690"/>
              <a:gd name="connsiteX1" fmla="*/ 2174916 w 2237833"/>
              <a:gd name="connsiteY1" fmla="*/ 508153 h 1019690"/>
              <a:gd name="connsiteX2" fmla="*/ 0 w 2237833"/>
              <a:gd name="connsiteY2" fmla="*/ 1019690 h 1019690"/>
              <a:gd name="connsiteX0" fmla="*/ 1514516 w 2218158"/>
              <a:gd name="connsiteY0" fmla="*/ 0 h 1019537"/>
              <a:gd name="connsiteX1" fmla="*/ 2174916 w 2218158"/>
              <a:gd name="connsiteY1" fmla="*/ 508000 h 1019537"/>
              <a:gd name="connsiteX2" fmla="*/ 0 w 2218158"/>
              <a:gd name="connsiteY2" fmla="*/ 1019537 h 1019537"/>
              <a:gd name="connsiteX0" fmla="*/ 1514516 w 1987269"/>
              <a:gd name="connsiteY0" fmla="*/ 0 h 1019537"/>
              <a:gd name="connsiteX1" fmla="*/ 1931848 w 1987269"/>
              <a:gd name="connsiteY1" fmla="*/ 565873 h 1019537"/>
              <a:gd name="connsiteX2" fmla="*/ 0 w 1987269"/>
              <a:gd name="connsiteY2" fmla="*/ 1019537 h 1019537"/>
            </a:gdLst>
            <a:ahLst/>
            <a:cxnLst>
              <a:cxn ang="0">
                <a:pos x="connsiteX0" y="connsiteY0"/>
              </a:cxn>
              <a:cxn ang="0">
                <a:pos x="connsiteX1" y="connsiteY1"/>
              </a:cxn>
              <a:cxn ang="0">
                <a:pos x="connsiteX2" y="connsiteY2"/>
              </a:cxn>
            </a:cxnLst>
            <a:rect l="l" t="t" r="r" b="b"/>
            <a:pathLst>
              <a:path w="1987269" h="1019537">
                <a:moveTo>
                  <a:pt x="1514516" y="0"/>
                </a:moveTo>
                <a:cubicBezTo>
                  <a:pt x="1491259" y="153579"/>
                  <a:pt x="2184267" y="395950"/>
                  <a:pt x="1931848" y="565873"/>
                </a:cubicBezTo>
                <a:cubicBezTo>
                  <a:pt x="1679429" y="735796"/>
                  <a:pt x="270987" y="687810"/>
                  <a:pt x="0" y="1019537"/>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0" name="Picture 49" descr="A black and purple checkered pattern&#10;&#10;Description automatically generated">
            <a:extLst>
              <a:ext uri="{FF2B5EF4-FFF2-40B4-BE49-F238E27FC236}">
                <a16:creationId xmlns:a16="http://schemas.microsoft.com/office/drawing/2014/main" id="{9118132A-BF77-B0D2-AEC4-7AEB055ABAFE}"/>
              </a:ext>
            </a:extLst>
          </p:cNvPr>
          <p:cNvPicPr>
            <a:picLocks noChangeAspect="1"/>
          </p:cNvPicPr>
          <p:nvPr/>
        </p:nvPicPr>
        <p:blipFill>
          <a:blip r:embed="rId3"/>
          <a:stretch>
            <a:fillRect/>
          </a:stretch>
        </p:blipFill>
        <p:spPr>
          <a:xfrm>
            <a:off x="1891948" y="1179635"/>
            <a:ext cx="968547" cy="968547"/>
          </a:xfrm>
          <a:prstGeom prst="rect">
            <a:avLst/>
          </a:prstGeom>
        </p:spPr>
      </p:pic>
      <p:pic>
        <p:nvPicPr>
          <p:cNvPr id="56" name="Picture 55" descr="A blue and black circle&#10;&#10;Description automatically generated">
            <a:extLst>
              <a:ext uri="{FF2B5EF4-FFF2-40B4-BE49-F238E27FC236}">
                <a16:creationId xmlns:a16="http://schemas.microsoft.com/office/drawing/2014/main" id="{23C77C30-7BCB-8C8F-6B72-C1A3BFAE5183}"/>
              </a:ext>
            </a:extLst>
          </p:cNvPr>
          <p:cNvPicPr>
            <a:picLocks noChangeAspect="1"/>
          </p:cNvPicPr>
          <p:nvPr/>
        </p:nvPicPr>
        <p:blipFill>
          <a:blip r:embed="rId4"/>
          <a:stretch>
            <a:fillRect/>
          </a:stretch>
        </p:blipFill>
        <p:spPr>
          <a:xfrm rot="16200000">
            <a:off x="2015223" y="951473"/>
            <a:ext cx="576710" cy="577916"/>
          </a:xfrm>
          <a:prstGeom prst="rect">
            <a:avLst/>
          </a:prstGeom>
        </p:spPr>
      </p:pic>
      <p:pic>
        <p:nvPicPr>
          <p:cNvPr id="62" name="Picture 61" descr="A purple and black chevron pattern&#10;&#10;Description automatically generated">
            <a:extLst>
              <a:ext uri="{FF2B5EF4-FFF2-40B4-BE49-F238E27FC236}">
                <a16:creationId xmlns:a16="http://schemas.microsoft.com/office/drawing/2014/main" id="{20BDDDE5-0615-9150-380A-52955B171696}"/>
              </a:ext>
            </a:extLst>
          </p:cNvPr>
          <p:cNvPicPr>
            <a:picLocks noChangeAspect="1"/>
          </p:cNvPicPr>
          <p:nvPr/>
        </p:nvPicPr>
        <p:blipFill>
          <a:blip r:embed="rId5"/>
          <a:stretch>
            <a:fillRect/>
          </a:stretch>
        </p:blipFill>
        <p:spPr>
          <a:xfrm rot="5400000">
            <a:off x="5793985" y="1645684"/>
            <a:ext cx="968547" cy="970573"/>
          </a:xfrm>
          <a:prstGeom prst="rect">
            <a:avLst/>
          </a:prstGeom>
        </p:spPr>
      </p:pic>
      <p:pic>
        <p:nvPicPr>
          <p:cNvPr id="64" name="Picture 63" descr="A black diamond on a blue background&#10;&#10;Description automatically generated">
            <a:extLst>
              <a:ext uri="{FF2B5EF4-FFF2-40B4-BE49-F238E27FC236}">
                <a16:creationId xmlns:a16="http://schemas.microsoft.com/office/drawing/2014/main" id="{1C382BBB-15B6-3A48-CE60-0F8F35BC91E0}"/>
              </a:ext>
            </a:extLst>
          </p:cNvPr>
          <p:cNvPicPr>
            <a:picLocks noChangeAspect="1"/>
          </p:cNvPicPr>
          <p:nvPr/>
        </p:nvPicPr>
        <p:blipFill>
          <a:blip r:embed="rId6"/>
          <a:stretch>
            <a:fillRect/>
          </a:stretch>
        </p:blipFill>
        <p:spPr>
          <a:xfrm rot="16200000">
            <a:off x="6093872" y="1391412"/>
            <a:ext cx="513877" cy="514952"/>
          </a:xfrm>
          <a:prstGeom prst="rect">
            <a:avLst/>
          </a:prstGeom>
        </p:spPr>
      </p:pic>
      <p:pic>
        <p:nvPicPr>
          <p:cNvPr id="66" name="Picture 65" descr="A purple and black circle&#10;&#10;Description automatically generated">
            <a:extLst>
              <a:ext uri="{FF2B5EF4-FFF2-40B4-BE49-F238E27FC236}">
                <a16:creationId xmlns:a16="http://schemas.microsoft.com/office/drawing/2014/main" id="{518A3B7B-73A7-55D7-BFF5-B07E7CD8D339}"/>
              </a:ext>
            </a:extLst>
          </p:cNvPr>
          <p:cNvPicPr>
            <a:picLocks noChangeAspect="1"/>
          </p:cNvPicPr>
          <p:nvPr/>
        </p:nvPicPr>
        <p:blipFill>
          <a:blip r:embed="rId7"/>
          <a:stretch>
            <a:fillRect/>
          </a:stretch>
        </p:blipFill>
        <p:spPr>
          <a:xfrm rot="10800000">
            <a:off x="925573" y="3179883"/>
            <a:ext cx="966525" cy="968547"/>
          </a:xfrm>
          <a:prstGeom prst="rect">
            <a:avLst/>
          </a:prstGeom>
        </p:spPr>
      </p:pic>
      <p:pic>
        <p:nvPicPr>
          <p:cNvPr id="68" name="Picture 67" descr="A blue and black circle&#10;&#10;Description automatically generated">
            <a:extLst>
              <a:ext uri="{FF2B5EF4-FFF2-40B4-BE49-F238E27FC236}">
                <a16:creationId xmlns:a16="http://schemas.microsoft.com/office/drawing/2014/main" id="{0A3EB1EB-0886-31F6-B040-C1EC2ED9D663}"/>
              </a:ext>
            </a:extLst>
          </p:cNvPr>
          <p:cNvPicPr>
            <a:picLocks noChangeAspect="1"/>
          </p:cNvPicPr>
          <p:nvPr/>
        </p:nvPicPr>
        <p:blipFill>
          <a:blip r:embed="rId8"/>
          <a:stretch>
            <a:fillRect/>
          </a:stretch>
        </p:blipFill>
        <p:spPr>
          <a:xfrm rot="16200000" flipH="1">
            <a:off x="748092" y="3007546"/>
            <a:ext cx="622543" cy="622543"/>
          </a:xfrm>
          <a:prstGeom prst="rect">
            <a:avLst/>
          </a:prstGeom>
        </p:spPr>
      </p:pic>
      <p:pic>
        <p:nvPicPr>
          <p:cNvPr id="70" name="Picture 69" descr="A black circle on a purple background&#10;&#10;Description automatically generated">
            <a:extLst>
              <a:ext uri="{FF2B5EF4-FFF2-40B4-BE49-F238E27FC236}">
                <a16:creationId xmlns:a16="http://schemas.microsoft.com/office/drawing/2014/main" id="{396E42FC-CC4E-19F7-6629-952FCB9A4664}"/>
              </a:ext>
            </a:extLst>
          </p:cNvPr>
          <p:cNvPicPr>
            <a:picLocks noChangeAspect="1"/>
          </p:cNvPicPr>
          <p:nvPr/>
        </p:nvPicPr>
        <p:blipFill>
          <a:blip r:embed="rId9"/>
          <a:stretch>
            <a:fillRect/>
          </a:stretch>
        </p:blipFill>
        <p:spPr>
          <a:xfrm flipH="1">
            <a:off x="4092774" y="4706609"/>
            <a:ext cx="966526" cy="968548"/>
          </a:xfrm>
          <a:prstGeom prst="rect">
            <a:avLst/>
          </a:prstGeom>
        </p:spPr>
      </p:pic>
      <p:pic>
        <p:nvPicPr>
          <p:cNvPr id="72" name="Picture 71" descr="A black and blue diamond pattern&#10;&#10;Description automatically generated">
            <a:extLst>
              <a:ext uri="{FF2B5EF4-FFF2-40B4-BE49-F238E27FC236}">
                <a16:creationId xmlns:a16="http://schemas.microsoft.com/office/drawing/2014/main" id="{2F06D7FE-63F6-A7B9-66EE-C5F2FB332283}"/>
              </a:ext>
            </a:extLst>
          </p:cNvPr>
          <p:cNvPicPr>
            <a:picLocks noChangeAspect="1"/>
          </p:cNvPicPr>
          <p:nvPr/>
        </p:nvPicPr>
        <p:blipFill>
          <a:blip r:embed="rId10"/>
          <a:stretch>
            <a:fillRect/>
          </a:stretch>
        </p:blipFill>
        <p:spPr>
          <a:xfrm>
            <a:off x="4354471" y="4550833"/>
            <a:ext cx="640049" cy="640049"/>
          </a:xfrm>
          <a:prstGeom prst="rect">
            <a:avLst/>
          </a:prstGeom>
        </p:spPr>
      </p:pic>
      <p:sp>
        <p:nvSpPr>
          <p:cNvPr id="74" name="Freeform 73">
            <a:extLst>
              <a:ext uri="{FF2B5EF4-FFF2-40B4-BE49-F238E27FC236}">
                <a16:creationId xmlns:a16="http://schemas.microsoft.com/office/drawing/2014/main" id="{BBA669DB-B8D4-1CB6-D738-20031FB40BA8}"/>
              </a:ext>
            </a:extLst>
          </p:cNvPr>
          <p:cNvSpPr/>
          <p:nvPr/>
        </p:nvSpPr>
        <p:spPr>
          <a:xfrm>
            <a:off x="4451756" y="2260624"/>
            <a:ext cx="1215088" cy="324091"/>
          </a:xfrm>
          <a:custGeom>
            <a:avLst/>
            <a:gdLst>
              <a:gd name="connsiteX0" fmla="*/ 346987 w 1215088"/>
              <a:gd name="connsiteY0" fmla="*/ 0 h 324091"/>
              <a:gd name="connsiteX1" fmla="*/ 46045 w 1215088"/>
              <a:gd name="connsiteY1" fmla="*/ 173620 h 324091"/>
              <a:gd name="connsiteX2" fmla="*/ 1215088 w 1215088"/>
              <a:gd name="connsiteY2" fmla="*/ 324091 h 324091"/>
            </a:gdLst>
            <a:ahLst/>
            <a:cxnLst>
              <a:cxn ang="0">
                <a:pos x="connsiteX0" y="connsiteY0"/>
              </a:cxn>
              <a:cxn ang="0">
                <a:pos x="connsiteX1" y="connsiteY1"/>
              </a:cxn>
              <a:cxn ang="0">
                <a:pos x="connsiteX2" y="connsiteY2"/>
              </a:cxn>
            </a:cxnLst>
            <a:rect l="l" t="t" r="r" b="b"/>
            <a:pathLst>
              <a:path w="1215088" h="324091">
                <a:moveTo>
                  <a:pt x="346987" y="0"/>
                </a:moveTo>
                <a:cubicBezTo>
                  <a:pt x="124174" y="59802"/>
                  <a:pt x="-98638" y="119605"/>
                  <a:pt x="46045" y="173620"/>
                </a:cubicBezTo>
                <a:cubicBezTo>
                  <a:pt x="190728" y="227635"/>
                  <a:pt x="702908" y="275863"/>
                  <a:pt x="1215088" y="324091"/>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62128283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400" fill="hold"/>
                                        <p:tgtEl>
                                          <p:spTgt spid="56"/>
                                        </p:tgtEl>
                                        <p:attrNameLst>
                                          <p:attrName>ppt_x</p:attrName>
                                        </p:attrNameLst>
                                      </p:cBhvr>
                                      <p:tavLst>
                                        <p:tav tm="0">
                                          <p:val>
                                            <p:strVal val="#ppt_x"/>
                                          </p:val>
                                        </p:tav>
                                        <p:tav tm="100000">
                                          <p:val>
                                            <p:strVal val="#ppt_x"/>
                                          </p:val>
                                        </p:tav>
                                      </p:tavLst>
                                    </p:anim>
                                    <p:anim calcmode="lin" valueType="num">
                                      <p:cBhvr additive="base">
                                        <p:cTn id="8" dur="400" fill="hold"/>
                                        <p:tgtEl>
                                          <p:spTgt spid="56"/>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10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400" fill="hold"/>
                                        <p:tgtEl>
                                          <p:spTgt spid="50"/>
                                        </p:tgtEl>
                                        <p:attrNameLst>
                                          <p:attrName>ppt_x</p:attrName>
                                        </p:attrNameLst>
                                      </p:cBhvr>
                                      <p:tavLst>
                                        <p:tav tm="0">
                                          <p:val>
                                            <p:strVal val="#ppt_x"/>
                                          </p:val>
                                        </p:tav>
                                        <p:tav tm="100000">
                                          <p:val>
                                            <p:strVal val="#ppt_x"/>
                                          </p:val>
                                        </p:tav>
                                      </p:tavLst>
                                    </p:anim>
                                    <p:anim calcmode="lin" valueType="num">
                                      <p:cBhvr additive="base">
                                        <p:cTn id="12" dur="400" fill="hold"/>
                                        <p:tgtEl>
                                          <p:spTgt spid="50"/>
                                        </p:tgtEl>
                                        <p:attrNameLst>
                                          <p:attrName>ppt_y</p:attrName>
                                        </p:attrNameLst>
                                      </p:cBhvr>
                                      <p:tavLst>
                                        <p:tav tm="0">
                                          <p:val>
                                            <p:strVal val="0-#ppt_h/2"/>
                                          </p:val>
                                        </p:tav>
                                        <p:tav tm="100000">
                                          <p:val>
                                            <p:strVal val="#ppt_y"/>
                                          </p:val>
                                        </p:tav>
                                      </p:tavLst>
                                    </p:anim>
                                  </p:childTnLst>
                                </p:cTn>
                              </p:par>
                              <p:par>
                                <p:cTn id="13" presetID="2" presetClass="entr" presetSubtype="1" accel="50000" decel="50000"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400" fill="hold"/>
                                        <p:tgtEl>
                                          <p:spTgt spid="30"/>
                                        </p:tgtEl>
                                        <p:attrNameLst>
                                          <p:attrName>ppt_x</p:attrName>
                                        </p:attrNameLst>
                                      </p:cBhvr>
                                      <p:tavLst>
                                        <p:tav tm="0">
                                          <p:val>
                                            <p:strVal val="#ppt_x"/>
                                          </p:val>
                                        </p:tav>
                                        <p:tav tm="100000">
                                          <p:val>
                                            <p:strVal val="#ppt_x"/>
                                          </p:val>
                                        </p:tav>
                                      </p:tavLst>
                                    </p:anim>
                                    <p:anim calcmode="lin" valueType="num">
                                      <p:cBhvr additive="base">
                                        <p:cTn id="16" dur="400" fill="hold"/>
                                        <p:tgtEl>
                                          <p:spTgt spid="30"/>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20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400"/>
                                        <p:tgtEl>
                                          <p:spTgt spid="74"/>
                                        </p:tgtEl>
                                      </p:cBhvr>
                                    </p:animEffect>
                                  </p:childTnLst>
                                </p:cTn>
                              </p:par>
                              <p:par>
                                <p:cTn id="20" presetID="2" presetClass="entr" presetSubtype="1" accel="50000" decel="50000" fill="hold" nodeType="withEffect">
                                  <p:stCondLst>
                                    <p:cond delay="30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400" fill="hold"/>
                                        <p:tgtEl>
                                          <p:spTgt spid="64"/>
                                        </p:tgtEl>
                                        <p:attrNameLst>
                                          <p:attrName>ppt_x</p:attrName>
                                        </p:attrNameLst>
                                      </p:cBhvr>
                                      <p:tavLst>
                                        <p:tav tm="0">
                                          <p:val>
                                            <p:strVal val="#ppt_x"/>
                                          </p:val>
                                        </p:tav>
                                        <p:tav tm="100000">
                                          <p:val>
                                            <p:strVal val="#ppt_x"/>
                                          </p:val>
                                        </p:tav>
                                      </p:tavLst>
                                    </p:anim>
                                    <p:anim calcmode="lin" valueType="num">
                                      <p:cBhvr additive="base">
                                        <p:cTn id="23" dur="400" fill="hold"/>
                                        <p:tgtEl>
                                          <p:spTgt spid="64"/>
                                        </p:tgtEl>
                                        <p:attrNameLst>
                                          <p:attrName>ppt_y</p:attrName>
                                        </p:attrNameLst>
                                      </p:cBhvr>
                                      <p:tavLst>
                                        <p:tav tm="0">
                                          <p:val>
                                            <p:strVal val="0-#ppt_h/2"/>
                                          </p:val>
                                        </p:tav>
                                        <p:tav tm="100000">
                                          <p:val>
                                            <p:strVal val="#ppt_y"/>
                                          </p:val>
                                        </p:tav>
                                      </p:tavLst>
                                    </p:anim>
                                  </p:childTnLst>
                                </p:cTn>
                              </p:par>
                              <p:par>
                                <p:cTn id="24" presetID="2" presetClass="entr" presetSubtype="1" accel="50000" decel="50000" fill="hold" nodeType="withEffect">
                                  <p:stCondLst>
                                    <p:cond delay="40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400" fill="hold"/>
                                        <p:tgtEl>
                                          <p:spTgt spid="62"/>
                                        </p:tgtEl>
                                        <p:attrNameLst>
                                          <p:attrName>ppt_x</p:attrName>
                                        </p:attrNameLst>
                                      </p:cBhvr>
                                      <p:tavLst>
                                        <p:tav tm="0">
                                          <p:val>
                                            <p:strVal val="#ppt_x"/>
                                          </p:val>
                                        </p:tav>
                                        <p:tav tm="100000">
                                          <p:val>
                                            <p:strVal val="#ppt_x"/>
                                          </p:val>
                                        </p:tav>
                                      </p:tavLst>
                                    </p:anim>
                                    <p:anim calcmode="lin" valueType="num">
                                      <p:cBhvr additive="base">
                                        <p:cTn id="27" dur="400" fill="hold"/>
                                        <p:tgtEl>
                                          <p:spTgt spid="62"/>
                                        </p:tgtEl>
                                        <p:attrNameLst>
                                          <p:attrName>ppt_y</p:attrName>
                                        </p:attrNameLst>
                                      </p:cBhvr>
                                      <p:tavLst>
                                        <p:tav tm="0">
                                          <p:val>
                                            <p:strVal val="0-#ppt_h/2"/>
                                          </p:val>
                                        </p:tav>
                                        <p:tav tm="100000">
                                          <p:val>
                                            <p:strVal val="#ppt_y"/>
                                          </p:val>
                                        </p:tav>
                                      </p:tavLst>
                                    </p:anim>
                                  </p:childTnLst>
                                </p:cTn>
                              </p:par>
                              <p:par>
                                <p:cTn id="28" presetID="2" presetClass="entr" presetSubtype="1" accel="50000" decel="50000" fill="hold" grpId="0" nodeType="withEffect">
                                  <p:stCondLst>
                                    <p:cond delay="50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400" fill="hold"/>
                                        <p:tgtEl>
                                          <p:spTgt spid="13"/>
                                        </p:tgtEl>
                                        <p:attrNameLst>
                                          <p:attrName>ppt_x</p:attrName>
                                        </p:attrNameLst>
                                      </p:cBhvr>
                                      <p:tavLst>
                                        <p:tav tm="0">
                                          <p:val>
                                            <p:strVal val="#ppt_x"/>
                                          </p:val>
                                        </p:tav>
                                        <p:tav tm="100000">
                                          <p:val>
                                            <p:strVal val="#ppt_x"/>
                                          </p:val>
                                        </p:tav>
                                      </p:tavLst>
                                    </p:anim>
                                    <p:anim calcmode="lin" valueType="num">
                                      <p:cBhvr additive="base">
                                        <p:cTn id="31" dur="400" fill="hold"/>
                                        <p:tgtEl>
                                          <p:spTgt spid="13"/>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50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400"/>
                                        <p:tgtEl>
                                          <p:spTgt spid="45"/>
                                        </p:tgtEl>
                                      </p:cBhvr>
                                    </p:animEffect>
                                  </p:childTnLst>
                                </p:cTn>
                              </p:par>
                              <p:par>
                                <p:cTn id="35" presetID="2" presetClass="entr" presetSubtype="1" accel="50000" decel="50000" fill="hold" grpId="0" nodeType="withEffect">
                                  <p:stCondLst>
                                    <p:cond delay="60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400" fill="hold"/>
                                        <p:tgtEl>
                                          <p:spTgt spid="26"/>
                                        </p:tgtEl>
                                        <p:attrNameLst>
                                          <p:attrName>ppt_x</p:attrName>
                                        </p:attrNameLst>
                                      </p:cBhvr>
                                      <p:tavLst>
                                        <p:tav tm="0">
                                          <p:val>
                                            <p:strVal val="#ppt_x"/>
                                          </p:val>
                                        </p:tav>
                                        <p:tav tm="100000">
                                          <p:val>
                                            <p:strVal val="#ppt_x"/>
                                          </p:val>
                                        </p:tav>
                                      </p:tavLst>
                                    </p:anim>
                                    <p:anim calcmode="lin" valueType="num">
                                      <p:cBhvr additive="base">
                                        <p:cTn id="38" dur="400" fill="hold"/>
                                        <p:tgtEl>
                                          <p:spTgt spid="26"/>
                                        </p:tgtEl>
                                        <p:attrNameLst>
                                          <p:attrName>ppt_y</p:attrName>
                                        </p:attrNameLst>
                                      </p:cBhvr>
                                      <p:tavLst>
                                        <p:tav tm="0">
                                          <p:val>
                                            <p:strVal val="0-#ppt_h/2"/>
                                          </p:val>
                                        </p:tav>
                                        <p:tav tm="100000">
                                          <p:val>
                                            <p:strVal val="#ppt_y"/>
                                          </p:val>
                                        </p:tav>
                                      </p:tavLst>
                                    </p:anim>
                                  </p:childTnLst>
                                </p:cTn>
                              </p:par>
                              <p:par>
                                <p:cTn id="39" presetID="2" presetClass="entr" presetSubtype="1" accel="50000" decel="50000" fill="hold" nodeType="withEffect">
                                  <p:stCondLst>
                                    <p:cond delay="700"/>
                                  </p:stCondLst>
                                  <p:childTnLst>
                                    <p:set>
                                      <p:cBhvr>
                                        <p:cTn id="40" dur="1" fill="hold">
                                          <p:stCondLst>
                                            <p:cond delay="0"/>
                                          </p:stCondLst>
                                        </p:cTn>
                                        <p:tgtEl>
                                          <p:spTgt spid="66"/>
                                        </p:tgtEl>
                                        <p:attrNameLst>
                                          <p:attrName>style.visibility</p:attrName>
                                        </p:attrNameLst>
                                      </p:cBhvr>
                                      <p:to>
                                        <p:strVal val="visible"/>
                                      </p:to>
                                    </p:set>
                                    <p:anim calcmode="lin" valueType="num">
                                      <p:cBhvr additive="base">
                                        <p:cTn id="41" dur="400" fill="hold"/>
                                        <p:tgtEl>
                                          <p:spTgt spid="66"/>
                                        </p:tgtEl>
                                        <p:attrNameLst>
                                          <p:attrName>ppt_x</p:attrName>
                                        </p:attrNameLst>
                                      </p:cBhvr>
                                      <p:tavLst>
                                        <p:tav tm="0">
                                          <p:val>
                                            <p:strVal val="#ppt_x"/>
                                          </p:val>
                                        </p:tav>
                                        <p:tav tm="100000">
                                          <p:val>
                                            <p:strVal val="#ppt_x"/>
                                          </p:val>
                                        </p:tav>
                                      </p:tavLst>
                                    </p:anim>
                                    <p:anim calcmode="lin" valueType="num">
                                      <p:cBhvr additive="base">
                                        <p:cTn id="42" dur="400" fill="hold"/>
                                        <p:tgtEl>
                                          <p:spTgt spid="66"/>
                                        </p:tgtEl>
                                        <p:attrNameLst>
                                          <p:attrName>ppt_y</p:attrName>
                                        </p:attrNameLst>
                                      </p:cBhvr>
                                      <p:tavLst>
                                        <p:tav tm="0">
                                          <p:val>
                                            <p:strVal val="0-#ppt_h/2"/>
                                          </p:val>
                                        </p:tav>
                                        <p:tav tm="100000">
                                          <p:val>
                                            <p:strVal val="#ppt_y"/>
                                          </p:val>
                                        </p:tav>
                                      </p:tavLst>
                                    </p:anim>
                                  </p:childTnLst>
                                </p:cTn>
                              </p:par>
                              <p:par>
                                <p:cTn id="43" presetID="2" presetClass="entr" presetSubtype="1" accel="50000" decel="50000" fill="hold" nodeType="withEffect">
                                  <p:stCondLst>
                                    <p:cond delay="800"/>
                                  </p:stCondLst>
                                  <p:childTnLst>
                                    <p:set>
                                      <p:cBhvr>
                                        <p:cTn id="44" dur="1" fill="hold">
                                          <p:stCondLst>
                                            <p:cond delay="0"/>
                                          </p:stCondLst>
                                        </p:cTn>
                                        <p:tgtEl>
                                          <p:spTgt spid="68"/>
                                        </p:tgtEl>
                                        <p:attrNameLst>
                                          <p:attrName>style.visibility</p:attrName>
                                        </p:attrNameLst>
                                      </p:cBhvr>
                                      <p:to>
                                        <p:strVal val="visible"/>
                                      </p:to>
                                    </p:set>
                                    <p:anim calcmode="lin" valueType="num">
                                      <p:cBhvr additive="base">
                                        <p:cTn id="45" dur="400" fill="hold"/>
                                        <p:tgtEl>
                                          <p:spTgt spid="68"/>
                                        </p:tgtEl>
                                        <p:attrNameLst>
                                          <p:attrName>ppt_x</p:attrName>
                                        </p:attrNameLst>
                                      </p:cBhvr>
                                      <p:tavLst>
                                        <p:tav tm="0">
                                          <p:val>
                                            <p:strVal val="#ppt_x"/>
                                          </p:val>
                                        </p:tav>
                                        <p:tav tm="100000">
                                          <p:val>
                                            <p:strVal val="#ppt_x"/>
                                          </p:val>
                                        </p:tav>
                                      </p:tavLst>
                                    </p:anim>
                                    <p:anim calcmode="lin" valueType="num">
                                      <p:cBhvr additive="base">
                                        <p:cTn id="46" dur="400" fill="hold"/>
                                        <p:tgtEl>
                                          <p:spTgt spid="68"/>
                                        </p:tgtEl>
                                        <p:attrNameLst>
                                          <p:attrName>ppt_y</p:attrName>
                                        </p:attrNameLst>
                                      </p:cBhvr>
                                      <p:tavLst>
                                        <p:tav tm="0">
                                          <p:val>
                                            <p:strVal val="0-#ppt_h/2"/>
                                          </p:val>
                                        </p:tav>
                                        <p:tav tm="100000">
                                          <p:val>
                                            <p:strVal val="#ppt_y"/>
                                          </p:val>
                                        </p:tav>
                                      </p:tavLst>
                                    </p:anim>
                                  </p:childTnLst>
                                </p:cTn>
                              </p:par>
                              <p:par>
                                <p:cTn id="47" presetID="10" presetClass="entr" presetSubtype="0"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400"/>
                                        <p:tgtEl>
                                          <p:spTgt spid="46"/>
                                        </p:tgtEl>
                                      </p:cBhvr>
                                    </p:animEffect>
                                  </p:childTnLst>
                                </p:cTn>
                              </p:par>
                              <p:par>
                                <p:cTn id="50" presetID="2" presetClass="entr" presetSubtype="1" accel="50000" decel="50000" fill="hold" nodeType="withEffect">
                                  <p:stCondLst>
                                    <p:cond delay="90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400" fill="hold"/>
                                        <p:tgtEl>
                                          <p:spTgt spid="72"/>
                                        </p:tgtEl>
                                        <p:attrNameLst>
                                          <p:attrName>ppt_x</p:attrName>
                                        </p:attrNameLst>
                                      </p:cBhvr>
                                      <p:tavLst>
                                        <p:tav tm="0">
                                          <p:val>
                                            <p:strVal val="#ppt_x"/>
                                          </p:val>
                                        </p:tav>
                                        <p:tav tm="100000">
                                          <p:val>
                                            <p:strVal val="#ppt_x"/>
                                          </p:val>
                                        </p:tav>
                                      </p:tavLst>
                                    </p:anim>
                                    <p:anim calcmode="lin" valueType="num">
                                      <p:cBhvr additive="base">
                                        <p:cTn id="53" dur="400" fill="hold"/>
                                        <p:tgtEl>
                                          <p:spTgt spid="72"/>
                                        </p:tgtEl>
                                        <p:attrNameLst>
                                          <p:attrName>ppt_y</p:attrName>
                                        </p:attrNameLst>
                                      </p:cBhvr>
                                      <p:tavLst>
                                        <p:tav tm="0">
                                          <p:val>
                                            <p:strVal val="0-#ppt_h/2"/>
                                          </p:val>
                                        </p:tav>
                                        <p:tav tm="100000">
                                          <p:val>
                                            <p:strVal val="#ppt_y"/>
                                          </p:val>
                                        </p:tav>
                                      </p:tavLst>
                                    </p:anim>
                                  </p:childTnLst>
                                </p:cTn>
                              </p:par>
                              <p:par>
                                <p:cTn id="54" presetID="2" presetClass="entr" presetSubtype="1" accel="50000" decel="50000" fill="hold" nodeType="withEffect">
                                  <p:stCondLst>
                                    <p:cond delay="10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400" fill="hold"/>
                                        <p:tgtEl>
                                          <p:spTgt spid="70"/>
                                        </p:tgtEl>
                                        <p:attrNameLst>
                                          <p:attrName>ppt_x</p:attrName>
                                        </p:attrNameLst>
                                      </p:cBhvr>
                                      <p:tavLst>
                                        <p:tav tm="0">
                                          <p:val>
                                            <p:strVal val="#ppt_x"/>
                                          </p:val>
                                        </p:tav>
                                        <p:tav tm="100000">
                                          <p:val>
                                            <p:strVal val="#ppt_x"/>
                                          </p:val>
                                        </p:tav>
                                      </p:tavLst>
                                    </p:anim>
                                    <p:anim calcmode="lin" valueType="num">
                                      <p:cBhvr additive="base">
                                        <p:cTn id="57" dur="400" fill="hold"/>
                                        <p:tgtEl>
                                          <p:spTgt spid="70"/>
                                        </p:tgtEl>
                                        <p:attrNameLst>
                                          <p:attrName>ppt_y</p:attrName>
                                        </p:attrNameLst>
                                      </p:cBhvr>
                                      <p:tavLst>
                                        <p:tav tm="0">
                                          <p:val>
                                            <p:strVal val="0-#ppt_h/2"/>
                                          </p:val>
                                        </p:tav>
                                        <p:tav tm="100000">
                                          <p:val>
                                            <p:strVal val="#ppt_y"/>
                                          </p:val>
                                        </p:tav>
                                      </p:tavLst>
                                    </p:anim>
                                  </p:childTnLst>
                                </p:cTn>
                              </p:par>
                              <p:par>
                                <p:cTn id="58" presetID="2" presetClass="entr" presetSubtype="1" accel="50000" decel="50000" fill="hold" grpId="0" nodeType="withEffect">
                                  <p:stCondLst>
                                    <p:cond delay="110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400" fill="hold"/>
                                        <p:tgtEl>
                                          <p:spTgt spid="21"/>
                                        </p:tgtEl>
                                        <p:attrNameLst>
                                          <p:attrName>ppt_x</p:attrName>
                                        </p:attrNameLst>
                                      </p:cBhvr>
                                      <p:tavLst>
                                        <p:tav tm="0">
                                          <p:val>
                                            <p:strVal val="#ppt_x"/>
                                          </p:val>
                                        </p:tav>
                                        <p:tav tm="100000">
                                          <p:val>
                                            <p:strVal val="#ppt_x"/>
                                          </p:val>
                                        </p:tav>
                                      </p:tavLst>
                                    </p:anim>
                                    <p:anim calcmode="lin" valueType="num">
                                      <p:cBhvr additive="base">
                                        <p:cTn id="61" dur="400" fill="hold"/>
                                        <p:tgtEl>
                                          <p:spTgt spid="21"/>
                                        </p:tgtEl>
                                        <p:attrNameLst>
                                          <p:attrName>ppt_y</p:attrName>
                                        </p:attrNameLst>
                                      </p:cBhvr>
                                      <p:tavLst>
                                        <p:tav tm="0">
                                          <p:val>
                                            <p:strVal val="0-#ppt_h/2"/>
                                          </p:val>
                                        </p:tav>
                                        <p:tav tm="100000">
                                          <p:val>
                                            <p:strVal val="#ppt_y"/>
                                          </p:val>
                                        </p:tav>
                                      </p:tavLst>
                                    </p:anim>
                                  </p:childTnLst>
                                </p:cTn>
                              </p:par>
                              <p:par>
                                <p:cTn id="62" presetID="8" presetClass="emph" presetSubtype="0" accel="50000" decel="50000" fill="hold" nodeType="withEffect">
                                  <p:stCondLst>
                                    <p:cond delay="600"/>
                                  </p:stCondLst>
                                  <p:childTnLst>
                                    <p:animRot by="5400000">
                                      <p:cBhvr>
                                        <p:cTn id="63" dur="500" fill="hold"/>
                                        <p:tgtEl>
                                          <p:spTgt spid="56"/>
                                        </p:tgtEl>
                                        <p:attrNameLst>
                                          <p:attrName>r</p:attrName>
                                        </p:attrNameLst>
                                      </p:cBhvr>
                                    </p:animRot>
                                  </p:childTnLst>
                                </p:cTn>
                              </p:par>
                              <p:par>
                                <p:cTn id="64" presetID="8" presetClass="emph" presetSubtype="0" accel="50000" decel="50000" fill="hold" nodeType="withEffect">
                                  <p:stCondLst>
                                    <p:cond delay="700"/>
                                  </p:stCondLst>
                                  <p:childTnLst>
                                    <p:animRot by="-5400000">
                                      <p:cBhvr>
                                        <p:cTn id="65" dur="500" fill="hold"/>
                                        <p:tgtEl>
                                          <p:spTgt spid="50"/>
                                        </p:tgtEl>
                                        <p:attrNameLst>
                                          <p:attrName>r</p:attrName>
                                        </p:attrNameLst>
                                      </p:cBhvr>
                                    </p:animRot>
                                  </p:childTnLst>
                                </p:cTn>
                              </p:par>
                              <p:par>
                                <p:cTn id="66" presetID="8" presetClass="emph" presetSubtype="0" accel="50000" decel="50000" fill="hold" nodeType="withEffect">
                                  <p:stCondLst>
                                    <p:cond delay="800"/>
                                  </p:stCondLst>
                                  <p:childTnLst>
                                    <p:animRot by="5400000">
                                      <p:cBhvr>
                                        <p:cTn id="67" dur="500" fill="hold"/>
                                        <p:tgtEl>
                                          <p:spTgt spid="64"/>
                                        </p:tgtEl>
                                        <p:attrNameLst>
                                          <p:attrName>r</p:attrName>
                                        </p:attrNameLst>
                                      </p:cBhvr>
                                    </p:animRot>
                                  </p:childTnLst>
                                </p:cTn>
                              </p:par>
                              <p:par>
                                <p:cTn id="68" presetID="8" presetClass="emph" presetSubtype="0" accel="50000" decel="50000" fill="hold" nodeType="withEffect">
                                  <p:stCondLst>
                                    <p:cond delay="900"/>
                                  </p:stCondLst>
                                  <p:childTnLst>
                                    <p:animRot by="-5400000">
                                      <p:cBhvr>
                                        <p:cTn id="69" dur="500" fill="hold"/>
                                        <p:tgtEl>
                                          <p:spTgt spid="62"/>
                                        </p:tgtEl>
                                        <p:attrNameLst>
                                          <p:attrName>r</p:attrName>
                                        </p:attrNameLst>
                                      </p:cBhvr>
                                    </p:animRot>
                                  </p:childTnLst>
                                </p:cTn>
                              </p:par>
                              <p:par>
                                <p:cTn id="70" presetID="8" presetClass="emph" presetSubtype="0" accel="50000" decel="50000" fill="hold" nodeType="withEffect">
                                  <p:stCondLst>
                                    <p:cond delay="1000"/>
                                  </p:stCondLst>
                                  <p:childTnLst>
                                    <p:animRot by="5400000">
                                      <p:cBhvr>
                                        <p:cTn id="71" dur="500" fill="hold"/>
                                        <p:tgtEl>
                                          <p:spTgt spid="68"/>
                                        </p:tgtEl>
                                        <p:attrNameLst>
                                          <p:attrName>r</p:attrName>
                                        </p:attrNameLst>
                                      </p:cBhvr>
                                    </p:animRot>
                                  </p:childTnLst>
                                </p:cTn>
                              </p:par>
                              <p:par>
                                <p:cTn id="72" presetID="8" presetClass="emph" presetSubtype="0" accel="50000" decel="50000" fill="hold" nodeType="withEffect">
                                  <p:stCondLst>
                                    <p:cond delay="1100"/>
                                  </p:stCondLst>
                                  <p:childTnLst>
                                    <p:animRot by="-5400000">
                                      <p:cBhvr>
                                        <p:cTn id="73" dur="500" fill="hold"/>
                                        <p:tgtEl>
                                          <p:spTgt spid="66"/>
                                        </p:tgtEl>
                                        <p:attrNameLst>
                                          <p:attrName>r</p:attrName>
                                        </p:attrNameLst>
                                      </p:cBhvr>
                                    </p:animRot>
                                  </p:childTnLst>
                                </p:cTn>
                              </p:par>
                              <p:par>
                                <p:cTn id="74" presetID="8" presetClass="emph" presetSubtype="0" accel="50000" decel="50000" fill="hold" nodeType="withEffect">
                                  <p:stCondLst>
                                    <p:cond delay="1200"/>
                                  </p:stCondLst>
                                  <p:childTnLst>
                                    <p:animRot by="5400000">
                                      <p:cBhvr>
                                        <p:cTn id="75" dur="500" fill="hold"/>
                                        <p:tgtEl>
                                          <p:spTgt spid="72"/>
                                        </p:tgtEl>
                                        <p:attrNameLst>
                                          <p:attrName>r</p:attrName>
                                        </p:attrNameLst>
                                      </p:cBhvr>
                                    </p:animRot>
                                  </p:childTnLst>
                                </p:cTn>
                              </p:par>
                              <p:par>
                                <p:cTn id="76" presetID="8" presetClass="emph" presetSubtype="0" accel="50000" decel="50000" fill="hold" nodeType="withEffect">
                                  <p:stCondLst>
                                    <p:cond delay="1300"/>
                                  </p:stCondLst>
                                  <p:childTnLst>
                                    <p:animRot by="-5400000">
                                      <p:cBhvr>
                                        <p:cTn id="77" dur="500" fill="hold"/>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1" grpId="0" animBg="1"/>
      <p:bldP spid="26" grpId="0" animBg="1"/>
      <p:bldP spid="30" grpId="0" animBg="1"/>
      <p:bldP spid="45" grpId="0" animBg="1"/>
      <p:bldP spid="46" grpId="0" animBg="1"/>
      <p:bldP spid="7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4" name="Rounded Rectangle 13">
            <a:extLst>
              <a:ext uri="{FF2B5EF4-FFF2-40B4-BE49-F238E27FC236}">
                <a16:creationId xmlns:a16="http://schemas.microsoft.com/office/drawing/2014/main" id="{8CF2BEDA-E788-ECA7-69AC-E5186929DAF4}"/>
              </a:ext>
            </a:extLst>
          </p:cNvPr>
          <p:cNvSpPr/>
          <p:nvPr/>
        </p:nvSpPr>
        <p:spPr>
          <a:xfrm>
            <a:off x="1288472" y="276497"/>
            <a:ext cx="9615053" cy="444845"/>
          </a:xfrm>
          <a:prstGeom prst="roundRect">
            <a:avLst>
              <a:gd name="adj" fmla="val 50000"/>
            </a:avLst>
          </a:prstGeom>
          <a:solidFill>
            <a:schemeClr val="bg1">
              <a:lumMod val="95000"/>
            </a:schemeClr>
          </a:solidFill>
          <a:ln w="12700">
            <a:solidFill>
              <a:schemeClr val="bg1">
                <a:lumMod val="8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6" name="Rounded Rectangle 15">
            <a:extLst>
              <a:ext uri="{FF2B5EF4-FFF2-40B4-BE49-F238E27FC236}">
                <a16:creationId xmlns:a16="http://schemas.microsoft.com/office/drawing/2014/main" id="{9810C713-A5E9-ABFF-77DB-39BF9AC64EDB}"/>
              </a:ext>
            </a:extLst>
          </p:cNvPr>
          <p:cNvSpPr/>
          <p:nvPr/>
        </p:nvSpPr>
        <p:spPr>
          <a:xfrm>
            <a:off x="1347881" y="337527"/>
            <a:ext cx="971684"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8" name="Oval 17">
            <a:extLst>
              <a:ext uri="{FF2B5EF4-FFF2-40B4-BE49-F238E27FC236}">
                <a16:creationId xmlns:a16="http://schemas.microsoft.com/office/drawing/2014/main" id="{4E15FD21-264A-8F9A-7FC9-3CBF91064542}"/>
              </a:ext>
            </a:extLst>
          </p:cNvPr>
          <p:cNvSpPr/>
          <p:nvPr/>
        </p:nvSpPr>
        <p:spPr>
          <a:xfrm>
            <a:off x="1347881"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1</a:t>
            </a:r>
          </a:p>
        </p:txBody>
      </p:sp>
      <p:sp>
        <p:nvSpPr>
          <p:cNvPr id="19" name="TextBox 18">
            <a:extLst>
              <a:ext uri="{FF2B5EF4-FFF2-40B4-BE49-F238E27FC236}">
                <a16:creationId xmlns:a16="http://schemas.microsoft.com/office/drawing/2014/main" id="{D4A32CB3-FC5F-71F7-EEC9-781362345531}"/>
              </a:ext>
            </a:extLst>
          </p:cNvPr>
          <p:cNvSpPr txBox="1"/>
          <p:nvPr/>
        </p:nvSpPr>
        <p:spPr>
          <a:xfrm>
            <a:off x="1675427" y="374603"/>
            <a:ext cx="644138" cy="261610"/>
          </a:xfrm>
          <a:prstGeom prst="rect">
            <a:avLst/>
          </a:prstGeom>
          <a:noFill/>
        </p:spPr>
        <p:txBody>
          <a:bodyPr wrap="square" rtlCol="0">
            <a:spAutoFit/>
          </a:bodyPr>
          <a:lstStyle/>
          <a:p>
            <a:r>
              <a:rPr lang="en-BE" sz="1100" b="1">
                <a:solidFill>
                  <a:srgbClr val="C5004B"/>
                </a:solidFill>
                <a:latin typeface="Flanders Art Sans" pitchFamily="2" charset="77"/>
              </a:rPr>
              <a:t>MISSIE</a:t>
            </a:r>
          </a:p>
        </p:txBody>
      </p:sp>
      <p:sp>
        <p:nvSpPr>
          <p:cNvPr id="20" name="Rounded Rectangle 19">
            <a:extLst>
              <a:ext uri="{FF2B5EF4-FFF2-40B4-BE49-F238E27FC236}">
                <a16:creationId xmlns:a16="http://schemas.microsoft.com/office/drawing/2014/main" id="{6A9D8FE6-B7E9-5AFD-B087-FE1F072B0553}"/>
              </a:ext>
            </a:extLst>
          </p:cNvPr>
          <p:cNvSpPr/>
          <p:nvPr/>
        </p:nvSpPr>
        <p:spPr>
          <a:xfrm>
            <a:off x="2403132" y="337527"/>
            <a:ext cx="1086821"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1" name="Oval 20">
            <a:extLst>
              <a:ext uri="{FF2B5EF4-FFF2-40B4-BE49-F238E27FC236}">
                <a16:creationId xmlns:a16="http://schemas.microsoft.com/office/drawing/2014/main" id="{0E98A705-F3DD-E02B-69A1-D116866E6D52}"/>
              </a:ext>
            </a:extLst>
          </p:cNvPr>
          <p:cNvSpPr/>
          <p:nvPr/>
        </p:nvSpPr>
        <p:spPr>
          <a:xfrm>
            <a:off x="2403132" y="337527"/>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2</a:t>
            </a:r>
          </a:p>
        </p:txBody>
      </p:sp>
      <p:sp>
        <p:nvSpPr>
          <p:cNvPr id="22" name="TextBox 21">
            <a:extLst>
              <a:ext uri="{FF2B5EF4-FFF2-40B4-BE49-F238E27FC236}">
                <a16:creationId xmlns:a16="http://schemas.microsoft.com/office/drawing/2014/main" id="{C3E6E925-FAA4-BEBA-A9CA-61F1DB3DFF1C}"/>
              </a:ext>
            </a:extLst>
          </p:cNvPr>
          <p:cNvSpPr txBox="1"/>
          <p:nvPr/>
        </p:nvSpPr>
        <p:spPr>
          <a:xfrm>
            <a:off x="2730679" y="374603"/>
            <a:ext cx="752914" cy="261610"/>
          </a:xfrm>
          <a:prstGeom prst="rect">
            <a:avLst/>
          </a:prstGeom>
          <a:noFill/>
        </p:spPr>
        <p:txBody>
          <a:bodyPr wrap="square" rtlCol="0">
            <a:spAutoFit/>
          </a:bodyPr>
          <a:lstStyle/>
          <a:p>
            <a:r>
              <a:rPr lang="en-BE" sz="1100" b="1">
                <a:solidFill>
                  <a:srgbClr val="591F6E"/>
                </a:solidFill>
                <a:latin typeface="Flanders Art Sans" pitchFamily="2" charset="77"/>
              </a:rPr>
              <a:t>AMBITIE</a:t>
            </a:r>
          </a:p>
        </p:txBody>
      </p:sp>
      <p:sp>
        <p:nvSpPr>
          <p:cNvPr id="23" name="Rounded Rectangle 22">
            <a:extLst>
              <a:ext uri="{FF2B5EF4-FFF2-40B4-BE49-F238E27FC236}">
                <a16:creationId xmlns:a16="http://schemas.microsoft.com/office/drawing/2014/main" id="{0DA2C391-8CC2-E80E-F8EF-F1C49F659011}"/>
              </a:ext>
            </a:extLst>
          </p:cNvPr>
          <p:cNvSpPr/>
          <p:nvPr/>
        </p:nvSpPr>
        <p:spPr>
          <a:xfrm>
            <a:off x="3577463" y="337527"/>
            <a:ext cx="1516333"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4" name="Oval 23">
            <a:extLst>
              <a:ext uri="{FF2B5EF4-FFF2-40B4-BE49-F238E27FC236}">
                <a16:creationId xmlns:a16="http://schemas.microsoft.com/office/drawing/2014/main" id="{A30096A2-33C7-C66B-AC44-6A71570FA0D2}"/>
              </a:ext>
            </a:extLst>
          </p:cNvPr>
          <p:cNvSpPr/>
          <p:nvPr/>
        </p:nvSpPr>
        <p:spPr>
          <a:xfrm>
            <a:off x="3577463" y="337527"/>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3</a:t>
            </a:r>
          </a:p>
        </p:txBody>
      </p:sp>
      <p:sp>
        <p:nvSpPr>
          <p:cNvPr id="25" name="TextBox 24">
            <a:extLst>
              <a:ext uri="{FF2B5EF4-FFF2-40B4-BE49-F238E27FC236}">
                <a16:creationId xmlns:a16="http://schemas.microsoft.com/office/drawing/2014/main" id="{2EC72203-E60E-A347-C0D4-C20891BED541}"/>
              </a:ext>
            </a:extLst>
          </p:cNvPr>
          <p:cNvSpPr txBox="1"/>
          <p:nvPr/>
        </p:nvSpPr>
        <p:spPr>
          <a:xfrm>
            <a:off x="3905009" y="374603"/>
            <a:ext cx="1283938" cy="261610"/>
          </a:xfrm>
          <a:prstGeom prst="rect">
            <a:avLst/>
          </a:prstGeom>
          <a:noFill/>
        </p:spPr>
        <p:txBody>
          <a:bodyPr wrap="square" rtlCol="0">
            <a:spAutoFit/>
          </a:bodyPr>
          <a:lstStyle/>
          <a:p>
            <a:r>
              <a:rPr lang="en-BE" sz="1100" b="1">
                <a:solidFill>
                  <a:srgbClr val="7AC8C3"/>
                </a:solidFill>
                <a:latin typeface="Flanders Art Sans" pitchFamily="2" charset="77"/>
              </a:rPr>
              <a:t>UITDAGINGEN</a:t>
            </a:r>
          </a:p>
        </p:txBody>
      </p:sp>
      <p:sp>
        <p:nvSpPr>
          <p:cNvPr id="26" name="Rounded Rectangle 25">
            <a:extLst>
              <a:ext uri="{FF2B5EF4-FFF2-40B4-BE49-F238E27FC236}">
                <a16:creationId xmlns:a16="http://schemas.microsoft.com/office/drawing/2014/main" id="{CC9F6AD8-D0CD-31EC-DE83-6DC478375642}"/>
              </a:ext>
            </a:extLst>
          </p:cNvPr>
          <p:cNvSpPr/>
          <p:nvPr/>
        </p:nvSpPr>
        <p:spPr>
          <a:xfrm>
            <a:off x="5181479" y="337527"/>
            <a:ext cx="1920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27" name="Oval 26">
            <a:extLst>
              <a:ext uri="{FF2B5EF4-FFF2-40B4-BE49-F238E27FC236}">
                <a16:creationId xmlns:a16="http://schemas.microsoft.com/office/drawing/2014/main" id="{7FD5D92E-FCF9-BFAB-2F5B-BD53B0703F83}"/>
              </a:ext>
            </a:extLst>
          </p:cNvPr>
          <p:cNvSpPr/>
          <p:nvPr/>
        </p:nvSpPr>
        <p:spPr>
          <a:xfrm>
            <a:off x="5181479" y="337527"/>
            <a:ext cx="327546" cy="327546"/>
          </a:xfrm>
          <a:prstGeom prst="ellipse">
            <a:avLst/>
          </a:prstGeom>
          <a:solidFill>
            <a:srgbClr val="C5004B"/>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1100" b="1">
                <a:solidFill>
                  <a:schemeClr val="bg1"/>
                </a:solidFill>
                <a:latin typeface="Flanders Art Sans" pitchFamily="2" charset="77"/>
              </a:rPr>
              <a:t>4</a:t>
            </a:r>
          </a:p>
        </p:txBody>
      </p:sp>
      <p:sp>
        <p:nvSpPr>
          <p:cNvPr id="28" name="TextBox 27">
            <a:extLst>
              <a:ext uri="{FF2B5EF4-FFF2-40B4-BE49-F238E27FC236}">
                <a16:creationId xmlns:a16="http://schemas.microsoft.com/office/drawing/2014/main" id="{F43684F9-05EC-1914-2A39-C4939143B096}"/>
              </a:ext>
            </a:extLst>
          </p:cNvPr>
          <p:cNvSpPr txBox="1"/>
          <p:nvPr/>
        </p:nvSpPr>
        <p:spPr>
          <a:xfrm>
            <a:off x="5509025" y="374603"/>
            <a:ext cx="1551018" cy="261610"/>
          </a:xfrm>
          <a:prstGeom prst="rect">
            <a:avLst/>
          </a:prstGeom>
          <a:noFill/>
        </p:spPr>
        <p:txBody>
          <a:bodyPr wrap="square" rtlCol="0">
            <a:spAutoFit/>
          </a:bodyPr>
          <a:lstStyle/>
          <a:p>
            <a:r>
              <a:rPr lang="en-BE" sz="1100" b="1">
                <a:solidFill>
                  <a:srgbClr val="C5004B"/>
                </a:solidFill>
                <a:latin typeface="Flanders Art Sans" pitchFamily="2" charset="77"/>
              </a:rPr>
              <a:t>STRATEGISCH PLAN</a:t>
            </a:r>
          </a:p>
        </p:txBody>
      </p:sp>
      <p:sp>
        <p:nvSpPr>
          <p:cNvPr id="29" name="Rounded Rectangle 28">
            <a:extLst>
              <a:ext uri="{FF2B5EF4-FFF2-40B4-BE49-F238E27FC236}">
                <a16:creationId xmlns:a16="http://schemas.microsoft.com/office/drawing/2014/main" id="{1602037E-1744-D954-EE1E-A72D2106B2CD}"/>
              </a:ext>
            </a:extLst>
          </p:cNvPr>
          <p:cNvSpPr/>
          <p:nvPr/>
        </p:nvSpPr>
        <p:spPr>
          <a:xfrm>
            <a:off x="7192218" y="342691"/>
            <a:ext cx="1568239" cy="327546"/>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6" name="Rounded Rectangle 35">
            <a:extLst>
              <a:ext uri="{FF2B5EF4-FFF2-40B4-BE49-F238E27FC236}">
                <a16:creationId xmlns:a16="http://schemas.microsoft.com/office/drawing/2014/main" id="{960A7A2F-D6A8-7A59-C50F-A35B9435211E}"/>
              </a:ext>
            </a:extLst>
          </p:cNvPr>
          <p:cNvSpPr/>
          <p:nvPr/>
        </p:nvSpPr>
        <p:spPr>
          <a:xfrm>
            <a:off x="8851037" y="337527"/>
            <a:ext cx="1998159" cy="326051"/>
          </a:xfrm>
          <a:prstGeom prst="roundRect">
            <a:avLst>
              <a:gd name="adj" fmla="val 5000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34" name="Oval 33">
            <a:extLst>
              <a:ext uri="{FF2B5EF4-FFF2-40B4-BE49-F238E27FC236}">
                <a16:creationId xmlns:a16="http://schemas.microsoft.com/office/drawing/2014/main" id="{ADDE8D46-432E-B020-EA06-CD998CF25DEE}"/>
              </a:ext>
            </a:extLst>
          </p:cNvPr>
          <p:cNvSpPr/>
          <p:nvPr/>
        </p:nvSpPr>
        <p:spPr>
          <a:xfrm>
            <a:off x="8851037" y="341593"/>
            <a:ext cx="327546" cy="327546"/>
          </a:xfrm>
          <a:prstGeom prst="ellipse">
            <a:avLst/>
          </a:prstGeom>
          <a:solidFill>
            <a:srgbClr val="591F6E"/>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6</a:t>
            </a:r>
            <a:endParaRPr lang="en-BE" sz="1100" b="1">
              <a:solidFill>
                <a:schemeClr val="bg1"/>
              </a:solidFill>
              <a:latin typeface="Flanders Art Sans" pitchFamily="2" charset="77"/>
            </a:endParaRPr>
          </a:p>
        </p:txBody>
      </p:sp>
      <p:sp>
        <p:nvSpPr>
          <p:cNvPr id="35" name="TextBox 34">
            <a:extLst>
              <a:ext uri="{FF2B5EF4-FFF2-40B4-BE49-F238E27FC236}">
                <a16:creationId xmlns:a16="http://schemas.microsoft.com/office/drawing/2014/main" id="{339C9552-3FDE-AD00-E2D4-34A950F2783E}"/>
              </a:ext>
            </a:extLst>
          </p:cNvPr>
          <p:cNvSpPr txBox="1"/>
          <p:nvPr/>
        </p:nvSpPr>
        <p:spPr>
          <a:xfrm>
            <a:off x="9178584" y="378668"/>
            <a:ext cx="1605385" cy="261610"/>
          </a:xfrm>
          <a:prstGeom prst="rect">
            <a:avLst/>
          </a:prstGeom>
          <a:noFill/>
        </p:spPr>
        <p:txBody>
          <a:bodyPr wrap="square" rtlCol="0">
            <a:spAutoFit/>
          </a:bodyPr>
          <a:lstStyle/>
          <a:p>
            <a:r>
              <a:rPr lang="en-BE" sz="1100" b="1">
                <a:solidFill>
                  <a:srgbClr val="591F6E"/>
                </a:solidFill>
                <a:latin typeface="Flanders Art Sans" pitchFamily="2" charset="77"/>
              </a:rPr>
              <a:t>LEERGEMEENSCHAP</a:t>
            </a:r>
          </a:p>
        </p:txBody>
      </p:sp>
      <p:sp>
        <p:nvSpPr>
          <p:cNvPr id="37" name="Oval 36">
            <a:extLst>
              <a:ext uri="{FF2B5EF4-FFF2-40B4-BE49-F238E27FC236}">
                <a16:creationId xmlns:a16="http://schemas.microsoft.com/office/drawing/2014/main" id="{902733AA-D774-776F-D56A-71DE2C8E591D}"/>
              </a:ext>
            </a:extLst>
          </p:cNvPr>
          <p:cNvSpPr/>
          <p:nvPr/>
        </p:nvSpPr>
        <p:spPr>
          <a:xfrm>
            <a:off x="7216375" y="364892"/>
            <a:ext cx="327546" cy="327546"/>
          </a:xfrm>
          <a:prstGeom prst="ellipse">
            <a:avLst/>
          </a:prstGeom>
          <a:solidFill>
            <a:srgbClr val="7AC8C3"/>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b="1">
                <a:solidFill>
                  <a:schemeClr val="bg1"/>
                </a:solidFill>
                <a:latin typeface="Flanders Art Sans" pitchFamily="2" charset="77"/>
              </a:rPr>
              <a:t>5</a:t>
            </a:r>
            <a:endParaRPr lang="en-BE" sz="1100" b="1">
              <a:solidFill>
                <a:schemeClr val="bg1"/>
              </a:solidFill>
              <a:latin typeface="Flanders Art Sans" pitchFamily="2" charset="77"/>
            </a:endParaRPr>
          </a:p>
        </p:txBody>
      </p:sp>
      <p:sp>
        <p:nvSpPr>
          <p:cNvPr id="38" name="TextBox 37">
            <a:extLst>
              <a:ext uri="{FF2B5EF4-FFF2-40B4-BE49-F238E27FC236}">
                <a16:creationId xmlns:a16="http://schemas.microsoft.com/office/drawing/2014/main" id="{172278FD-66BC-59ED-70D7-C5F7E21B1C28}"/>
              </a:ext>
            </a:extLst>
          </p:cNvPr>
          <p:cNvSpPr txBox="1"/>
          <p:nvPr/>
        </p:nvSpPr>
        <p:spPr>
          <a:xfrm>
            <a:off x="7543022" y="401968"/>
            <a:ext cx="1278215" cy="261610"/>
          </a:xfrm>
          <a:prstGeom prst="rect">
            <a:avLst/>
          </a:prstGeom>
          <a:noFill/>
        </p:spPr>
        <p:txBody>
          <a:bodyPr wrap="square" rtlCol="0">
            <a:spAutoFit/>
          </a:bodyPr>
          <a:lstStyle/>
          <a:p>
            <a:r>
              <a:rPr lang="en-BE" sz="1100" b="1">
                <a:solidFill>
                  <a:srgbClr val="7AC8C3"/>
                </a:solidFill>
                <a:latin typeface="Flanders Art Sans" pitchFamily="2" charset="77"/>
              </a:rPr>
              <a:t>SCHOOLBELEID</a:t>
            </a:r>
          </a:p>
        </p:txBody>
      </p:sp>
      <p:sp>
        <p:nvSpPr>
          <p:cNvPr id="105" name="Rounded Rectangle 104">
            <a:extLst>
              <a:ext uri="{FF2B5EF4-FFF2-40B4-BE49-F238E27FC236}">
                <a16:creationId xmlns:a16="http://schemas.microsoft.com/office/drawing/2014/main" id="{2AA79263-C6A6-1792-1E70-E116CC7960D0}"/>
              </a:ext>
            </a:extLst>
          </p:cNvPr>
          <p:cNvSpPr/>
          <p:nvPr/>
        </p:nvSpPr>
        <p:spPr>
          <a:xfrm>
            <a:off x="1342802" y="314950"/>
            <a:ext cx="5758836"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9" name="Rounded Rectangle 108">
            <a:extLst>
              <a:ext uri="{FF2B5EF4-FFF2-40B4-BE49-F238E27FC236}">
                <a16:creationId xmlns:a16="http://schemas.microsoft.com/office/drawing/2014/main" id="{8885974B-1F3F-1919-BA18-BE9CC401A2F9}"/>
              </a:ext>
            </a:extLst>
          </p:cNvPr>
          <p:cNvSpPr/>
          <p:nvPr/>
        </p:nvSpPr>
        <p:spPr>
          <a:xfrm>
            <a:off x="8760458" y="305977"/>
            <a:ext cx="2092198"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sp>
        <p:nvSpPr>
          <p:cNvPr id="108" name="Rounded Rectangle 107">
            <a:extLst>
              <a:ext uri="{FF2B5EF4-FFF2-40B4-BE49-F238E27FC236}">
                <a16:creationId xmlns:a16="http://schemas.microsoft.com/office/drawing/2014/main" id="{E3DA76F1-63DA-62A0-D1A0-D91112F78088}"/>
              </a:ext>
            </a:extLst>
          </p:cNvPr>
          <p:cNvSpPr/>
          <p:nvPr/>
        </p:nvSpPr>
        <p:spPr>
          <a:xfrm>
            <a:off x="7192217" y="303548"/>
            <a:ext cx="1575252" cy="385879"/>
          </a:xfrm>
          <a:prstGeom prst="roundRect">
            <a:avLst>
              <a:gd name="adj" fmla="val 50000"/>
            </a:avLst>
          </a:prstGeom>
          <a:solidFill>
            <a:schemeClr val="bg1">
              <a:lumMod val="95000"/>
              <a:alpha val="95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sz="1100" b="1">
              <a:solidFill>
                <a:schemeClr val="tx1">
                  <a:lumMod val="85000"/>
                  <a:lumOff val="15000"/>
                </a:schemeClr>
              </a:solidFill>
              <a:latin typeface="Flanders Art Sans" pitchFamily="2" charset="77"/>
            </a:endParaRPr>
          </a:p>
        </p:txBody>
      </p:sp>
      <p:grpSp>
        <p:nvGrpSpPr>
          <p:cNvPr id="2" name="Group 1">
            <a:extLst>
              <a:ext uri="{FF2B5EF4-FFF2-40B4-BE49-F238E27FC236}">
                <a16:creationId xmlns:a16="http://schemas.microsoft.com/office/drawing/2014/main" id="{18181919-9A40-5DCC-85FB-84BC33E5AAD7}"/>
              </a:ext>
            </a:extLst>
          </p:cNvPr>
          <p:cNvGrpSpPr/>
          <p:nvPr/>
        </p:nvGrpSpPr>
        <p:grpSpPr>
          <a:xfrm>
            <a:off x="1288472" y="1035146"/>
            <a:ext cx="19665156" cy="5410622"/>
            <a:chOff x="1288472" y="1035146"/>
            <a:chExt cx="19665156" cy="5410622"/>
          </a:xfrm>
        </p:grpSpPr>
        <p:grpSp>
          <p:nvGrpSpPr>
            <p:cNvPr id="106" name="Group 105">
              <a:extLst>
                <a:ext uri="{FF2B5EF4-FFF2-40B4-BE49-F238E27FC236}">
                  <a16:creationId xmlns:a16="http://schemas.microsoft.com/office/drawing/2014/main" id="{8F2E69F2-9819-5478-3D1F-95192634C0CA}"/>
                </a:ext>
              </a:extLst>
            </p:cNvPr>
            <p:cNvGrpSpPr/>
            <p:nvPr/>
          </p:nvGrpSpPr>
          <p:grpSpPr>
            <a:xfrm>
              <a:off x="11338575" y="1035146"/>
              <a:ext cx="9615053" cy="5410622"/>
              <a:chOff x="11338575" y="1033667"/>
              <a:chExt cx="9615053" cy="5410622"/>
            </a:xfrm>
          </p:grpSpPr>
          <p:sp>
            <p:nvSpPr>
              <p:cNvPr id="110" name="Rounded Rectangle 109">
                <a:extLst>
                  <a:ext uri="{FF2B5EF4-FFF2-40B4-BE49-F238E27FC236}">
                    <a16:creationId xmlns:a16="http://schemas.microsoft.com/office/drawing/2014/main" id="{C114FCF9-C62C-233A-908D-7AEB285632BC}"/>
                  </a:ext>
                </a:extLst>
              </p:cNvPr>
              <p:cNvSpPr/>
              <p:nvPr/>
            </p:nvSpPr>
            <p:spPr>
              <a:xfrm>
                <a:off x="11338575" y="1033667"/>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11" name="Picture 110" descr="A blue and black circle&#10;&#10;Description automatically generated">
                <a:extLst>
                  <a:ext uri="{FF2B5EF4-FFF2-40B4-BE49-F238E27FC236}">
                    <a16:creationId xmlns:a16="http://schemas.microsoft.com/office/drawing/2014/main" id="{2B217EC5-FC4D-2C8F-D61E-5CA1209A50AD}"/>
                  </a:ext>
                </a:extLst>
              </p:cNvPr>
              <p:cNvPicPr>
                <a:picLocks noChangeAspect="1"/>
              </p:cNvPicPr>
              <p:nvPr/>
            </p:nvPicPr>
            <p:blipFill>
              <a:blip r:embed="rId3"/>
              <a:stretch>
                <a:fillRect/>
              </a:stretch>
            </p:blipFill>
            <p:spPr>
              <a:xfrm>
                <a:off x="13716348" y="2505201"/>
                <a:ext cx="420533" cy="421413"/>
              </a:xfrm>
              <a:prstGeom prst="rect">
                <a:avLst/>
              </a:prstGeom>
            </p:spPr>
          </p:pic>
          <p:sp>
            <p:nvSpPr>
              <p:cNvPr id="112" name="TextBox 111">
                <a:extLst>
                  <a:ext uri="{FF2B5EF4-FFF2-40B4-BE49-F238E27FC236}">
                    <a16:creationId xmlns:a16="http://schemas.microsoft.com/office/drawing/2014/main" id="{F1A4096F-F9D8-69C1-6B5E-79FDE1C47A2A}"/>
                  </a:ext>
                </a:extLst>
              </p:cNvPr>
              <p:cNvSpPr txBox="1"/>
              <p:nvPr/>
            </p:nvSpPr>
            <p:spPr>
              <a:xfrm>
                <a:off x="11525612" y="3152063"/>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sp>
            <p:nvSpPr>
              <p:cNvPr id="113" name="TextBox 112">
                <a:extLst>
                  <a:ext uri="{FF2B5EF4-FFF2-40B4-BE49-F238E27FC236}">
                    <a16:creationId xmlns:a16="http://schemas.microsoft.com/office/drawing/2014/main" id="{81FE0281-6C03-86F1-ED98-8E6178CB7916}"/>
                  </a:ext>
                </a:extLst>
              </p:cNvPr>
              <p:cNvSpPr txBox="1"/>
              <p:nvPr/>
            </p:nvSpPr>
            <p:spPr>
              <a:xfrm>
                <a:off x="12100839" y="4847891"/>
                <a:ext cx="3677228"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 van onszelf als net van onderwijsprofessionals?</a:t>
                </a:r>
              </a:p>
            </p:txBody>
          </p:sp>
          <p:cxnSp>
            <p:nvCxnSpPr>
              <p:cNvPr id="114" name="Straight Connector 113">
                <a:extLst>
                  <a:ext uri="{FF2B5EF4-FFF2-40B4-BE49-F238E27FC236}">
                    <a16:creationId xmlns:a16="http://schemas.microsoft.com/office/drawing/2014/main" id="{88380AA4-CCB7-C467-58B7-511F54E0C07B}"/>
                  </a:ext>
                </a:extLst>
              </p:cNvPr>
              <p:cNvCxnSpPr/>
              <p:nvPr/>
            </p:nvCxnSpPr>
            <p:spPr>
              <a:xfrm>
                <a:off x="13713402" y="4595051"/>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15" name="TextBox 114">
                <a:extLst>
                  <a:ext uri="{FF2B5EF4-FFF2-40B4-BE49-F238E27FC236}">
                    <a16:creationId xmlns:a16="http://schemas.microsoft.com/office/drawing/2014/main" id="{36322BC1-48C9-899D-4FA1-854A49ED17A3}"/>
                  </a:ext>
                </a:extLst>
              </p:cNvPr>
              <p:cNvSpPr txBox="1"/>
              <p:nvPr/>
            </p:nvSpPr>
            <p:spPr>
              <a:xfrm>
                <a:off x="13705957" y="256634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6</a:t>
                </a:r>
                <a:endParaRPr lang="en-BE" sz="2800" b="1" spc="-200">
                  <a:solidFill>
                    <a:schemeClr val="bg1"/>
                  </a:solidFill>
                  <a:latin typeface="Flanders Art Sans Black" pitchFamily="2" charset="77"/>
                </a:endParaRPr>
              </a:p>
            </p:txBody>
          </p:sp>
          <p:pic>
            <p:nvPicPr>
              <p:cNvPr id="116" name="Picture 115" descr="A black and white chevron pattern&#10;&#10;Description automatically generated">
                <a:extLst>
                  <a:ext uri="{FF2B5EF4-FFF2-40B4-BE49-F238E27FC236}">
                    <a16:creationId xmlns:a16="http://schemas.microsoft.com/office/drawing/2014/main" id="{345E0A23-F991-F520-88E5-EBA7FF8A9B09}"/>
                  </a:ext>
                </a:extLst>
              </p:cNvPr>
              <p:cNvPicPr>
                <a:picLocks noChangeAspect="1"/>
              </p:cNvPicPr>
              <p:nvPr/>
            </p:nvPicPr>
            <p:blipFill>
              <a:blip r:embed="rId4"/>
              <a:stretch>
                <a:fillRect/>
              </a:stretch>
            </p:blipFill>
            <p:spPr>
              <a:xfrm rot="5400000">
                <a:off x="18123864" y="3302067"/>
                <a:ext cx="1259223" cy="1258378"/>
              </a:xfrm>
              <a:prstGeom prst="rect">
                <a:avLst/>
              </a:prstGeom>
            </p:spPr>
          </p:pic>
          <p:pic>
            <p:nvPicPr>
              <p:cNvPr id="117" name="Picture 116" descr="A blue and black circle&#10;&#10;Description automatically generated">
                <a:extLst>
                  <a:ext uri="{FF2B5EF4-FFF2-40B4-BE49-F238E27FC236}">
                    <a16:creationId xmlns:a16="http://schemas.microsoft.com/office/drawing/2014/main" id="{A70A2AB6-E42B-C12C-E0A9-A22BC2CA203D}"/>
                  </a:ext>
                </a:extLst>
              </p:cNvPr>
              <p:cNvPicPr>
                <a:picLocks noChangeAspect="1"/>
              </p:cNvPicPr>
              <p:nvPr/>
            </p:nvPicPr>
            <p:blipFill>
              <a:blip r:embed="rId3"/>
              <a:stretch>
                <a:fillRect/>
              </a:stretch>
            </p:blipFill>
            <p:spPr>
              <a:xfrm rot="5400000">
                <a:off x="16865186" y="2669099"/>
                <a:ext cx="1261020" cy="1257707"/>
              </a:xfrm>
              <a:prstGeom prst="rect">
                <a:avLst/>
              </a:prstGeom>
            </p:spPr>
          </p:pic>
          <p:pic>
            <p:nvPicPr>
              <p:cNvPr id="118" name="Picture 117" descr="A black and blue diamond pattern&#10;&#10;Description automatically generated">
                <a:extLst>
                  <a:ext uri="{FF2B5EF4-FFF2-40B4-BE49-F238E27FC236}">
                    <a16:creationId xmlns:a16="http://schemas.microsoft.com/office/drawing/2014/main" id="{E63829C6-913B-A4FE-6124-59EEA1A8E29E}"/>
                  </a:ext>
                </a:extLst>
              </p:cNvPr>
              <p:cNvPicPr>
                <a:picLocks noChangeAspect="1"/>
              </p:cNvPicPr>
              <p:nvPr/>
            </p:nvPicPr>
            <p:blipFill>
              <a:blip r:embed="rId5"/>
              <a:stretch>
                <a:fillRect/>
              </a:stretch>
            </p:blipFill>
            <p:spPr>
              <a:xfrm>
                <a:off x="18122756" y="1410544"/>
                <a:ext cx="1257409" cy="1259400"/>
              </a:xfrm>
              <a:prstGeom prst="rect">
                <a:avLst/>
              </a:prstGeom>
            </p:spPr>
          </p:pic>
          <p:pic>
            <p:nvPicPr>
              <p:cNvPr id="119" name="Picture 118" descr="A blue and black circle&#10;&#10;Description automatically generated">
                <a:extLst>
                  <a:ext uri="{FF2B5EF4-FFF2-40B4-BE49-F238E27FC236}">
                    <a16:creationId xmlns:a16="http://schemas.microsoft.com/office/drawing/2014/main" id="{2675A6E3-3A1C-017F-E850-041B8A189577}"/>
                  </a:ext>
                </a:extLst>
              </p:cNvPr>
              <p:cNvPicPr>
                <a:picLocks noChangeAspect="1"/>
              </p:cNvPicPr>
              <p:nvPr/>
            </p:nvPicPr>
            <p:blipFill>
              <a:blip r:embed="rId6"/>
              <a:stretch>
                <a:fillRect/>
              </a:stretch>
            </p:blipFill>
            <p:spPr>
              <a:xfrm rot="5400000">
                <a:off x="19384270" y="3928541"/>
                <a:ext cx="1257631" cy="1257631"/>
              </a:xfrm>
              <a:prstGeom prst="rect">
                <a:avLst/>
              </a:prstGeom>
            </p:spPr>
          </p:pic>
          <p:pic>
            <p:nvPicPr>
              <p:cNvPr id="120" name="Picture 119" descr="A black diamond shaped object&#10;&#10;Description automatically generated">
                <a:extLst>
                  <a:ext uri="{FF2B5EF4-FFF2-40B4-BE49-F238E27FC236}">
                    <a16:creationId xmlns:a16="http://schemas.microsoft.com/office/drawing/2014/main" id="{895751A2-D8B3-1F4E-AF8D-3F4F9FE1A8EB}"/>
                  </a:ext>
                </a:extLst>
              </p:cNvPr>
              <p:cNvPicPr>
                <a:picLocks noChangeAspect="1"/>
              </p:cNvPicPr>
              <p:nvPr/>
            </p:nvPicPr>
            <p:blipFill>
              <a:blip r:embed="rId7"/>
              <a:stretch>
                <a:fillRect/>
              </a:stretch>
            </p:blipFill>
            <p:spPr>
              <a:xfrm>
                <a:off x="19382322" y="1409328"/>
                <a:ext cx="1258459" cy="1260616"/>
              </a:xfrm>
              <a:prstGeom prst="rect">
                <a:avLst/>
              </a:prstGeom>
            </p:spPr>
          </p:pic>
          <p:pic>
            <p:nvPicPr>
              <p:cNvPr id="121" name="Picture 120" descr="A black circle with white background&#10;&#10;Description automatically generated">
                <a:extLst>
                  <a:ext uri="{FF2B5EF4-FFF2-40B4-BE49-F238E27FC236}">
                    <a16:creationId xmlns:a16="http://schemas.microsoft.com/office/drawing/2014/main" id="{E188DDD8-0222-8335-8DEF-00FD34398C69}"/>
                  </a:ext>
                </a:extLst>
              </p:cNvPr>
              <p:cNvPicPr>
                <a:picLocks noChangeAspect="1"/>
              </p:cNvPicPr>
              <p:nvPr/>
            </p:nvPicPr>
            <p:blipFill>
              <a:blip r:embed="rId8"/>
              <a:stretch>
                <a:fillRect/>
              </a:stretch>
            </p:blipFill>
            <p:spPr>
              <a:xfrm>
                <a:off x="16866108" y="1407588"/>
                <a:ext cx="1258443" cy="1262355"/>
              </a:xfrm>
              <a:prstGeom prst="rect">
                <a:avLst/>
              </a:prstGeom>
            </p:spPr>
          </p:pic>
          <p:sp>
            <p:nvSpPr>
              <p:cNvPr id="122" name="Freeform 121">
                <a:extLst>
                  <a:ext uri="{FF2B5EF4-FFF2-40B4-BE49-F238E27FC236}">
                    <a16:creationId xmlns:a16="http://schemas.microsoft.com/office/drawing/2014/main" id="{34C70980-B313-B11E-7D52-97641A2FD001}"/>
                  </a:ext>
                </a:extLst>
              </p:cNvPr>
              <p:cNvSpPr/>
              <p:nvPr/>
            </p:nvSpPr>
            <p:spPr>
              <a:xfrm rot="5400000">
                <a:off x="19383604" y="5187114"/>
                <a:ext cx="1255614" cy="125873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23" name="Picture 122" descr="A black and white circular pattern&#10;&#10;Description automatically generated">
                <a:extLst>
                  <a:ext uri="{FF2B5EF4-FFF2-40B4-BE49-F238E27FC236}">
                    <a16:creationId xmlns:a16="http://schemas.microsoft.com/office/drawing/2014/main" id="{2C19FC0E-05DC-3FF2-91FC-8F43196FF14C}"/>
                  </a:ext>
                </a:extLst>
              </p:cNvPr>
              <p:cNvPicPr>
                <a:picLocks noChangeAspect="1"/>
              </p:cNvPicPr>
              <p:nvPr/>
            </p:nvPicPr>
            <p:blipFill>
              <a:blip r:embed="rId9"/>
              <a:stretch>
                <a:fillRect/>
              </a:stretch>
            </p:blipFill>
            <p:spPr>
              <a:xfrm rot="5400000">
                <a:off x="16865537" y="5186838"/>
                <a:ext cx="1258350" cy="1256551"/>
              </a:xfrm>
              <a:prstGeom prst="rect">
                <a:avLst/>
              </a:prstGeom>
            </p:spPr>
          </p:pic>
          <p:pic>
            <p:nvPicPr>
              <p:cNvPr id="124" name="Picture 123" descr="A black diamond on a blue background&#10;&#10;Description automatically generated">
                <a:extLst>
                  <a:ext uri="{FF2B5EF4-FFF2-40B4-BE49-F238E27FC236}">
                    <a16:creationId xmlns:a16="http://schemas.microsoft.com/office/drawing/2014/main" id="{7B1082CD-9823-8B53-34DE-C1BB24819FAE}"/>
                  </a:ext>
                </a:extLst>
              </p:cNvPr>
              <p:cNvPicPr>
                <a:picLocks noChangeAspect="1"/>
              </p:cNvPicPr>
              <p:nvPr/>
            </p:nvPicPr>
            <p:blipFill>
              <a:blip r:embed="rId10"/>
              <a:stretch>
                <a:fillRect/>
              </a:stretch>
            </p:blipFill>
            <p:spPr>
              <a:xfrm>
                <a:off x="18126250" y="5184720"/>
                <a:ext cx="1256937" cy="1259568"/>
              </a:xfrm>
              <a:prstGeom prst="rect">
                <a:avLst/>
              </a:prstGeom>
            </p:spPr>
          </p:pic>
        </p:grpSp>
        <p:grpSp>
          <p:nvGrpSpPr>
            <p:cNvPr id="125" name="Group 124">
              <a:extLst>
                <a:ext uri="{FF2B5EF4-FFF2-40B4-BE49-F238E27FC236}">
                  <a16:creationId xmlns:a16="http://schemas.microsoft.com/office/drawing/2014/main" id="{C197B323-9579-D25A-D1D2-D413D02B022C}"/>
                </a:ext>
              </a:extLst>
            </p:cNvPr>
            <p:cNvGrpSpPr/>
            <p:nvPr/>
          </p:nvGrpSpPr>
          <p:grpSpPr>
            <a:xfrm>
              <a:off x="1288472" y="1035146"/>
              <a:ext cx="9615053" cy="5409664"/>
              <a:chOff x="-8795328" y="775016"/>
              <a:chExt cx="9615053" cy="5409664"/>
            </a:xfrm>
          </p:grpSpPr>
          <p:sp>
            <p:nvSpPr>
              <p:cNvPr id="126" name="Rounded Rectangle 125">
                <a:extLst>
                  <a:ext uri="{FF2B5EF4-FFF2-40B4-BE49-F238E27FC236}">
                    <a16:creationId xmlns:a16="http://schemas.microsoft.com/office/drawing/2014/main" id="{969B9A50-D1F9-954E-7C13-6DB74BCDB83C}"/>
                  </a:ext>
                </a:extLst>
              </p:cNvPr>
              <p:cNvSpPr/>
              <p:nvPr/>
            </p:nvSpPr>
            <p:spPr>
              <a:xfrm>
                <a:off x="-8795328" y="775016"/>
                <a:ext cx="9615053"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27" name="Picture 126" descr="A pink and black circle&#10;&#10;Description automatically generated">
                <a:extLst>
                  <a:ext uri="{FF2B5EF4-FFF2-40B4-BE49-F238E27FC236}">
                    <a16:creationId xmlns:a16="http://schemas.microsoft.com/office/drawing/2014/main" id="{1DD5CDC3-086D-A0FB-4C05-19F2A0BCCFC7}"/>
                  </a:ext>
                </a:extLst>
              </p:cNvPr>
              <p:cNvPicPr>
                <a:picLocks noChangeAspect="1"/>
              </p:cNvPicPr>
              <p:nvPr/>
            </p:nvPicPr>
            <p:blipFill>
              <a:blip r:embed="rId11"/>
              <a:stretch>
                <a:fillRect/>
              </a:stretch>
            </p:blipFill>
            <p:spPr>
              <a:xfrm>
                <a:off x="-6421575" y="2568671"/>
                <a:ext cx="420533" cy="421413"/>
              </a:xfrm>
              <a:prstGeom prst="rect">
                <a:avLst/>
              </a:prstGeom>
            </p:spPr>
          </p:pic>
          <p:sp>
            <p:nvSpPr>
              <p:cNvPr id="128" name="TextBox 127">
                <a:extLst>
                  <a:ext uri="{FF2B5EF4-FFF2-40B4-BE49-F238E27FC236}">
                    <a16:creationId xmlns:a16="http://schemas.microsoft.com/office/drawing/2014/main" id="{BE6322DB-D677-C3A1-6ACF-0F28FEE27397}"/>
                  </a:ext>
                </a:extLst>
              </p:cNvPr>
              <p:cNvSpPr txBox="1"/>
              <p:nvPr/>
            </p:nvSpPr>
            <p:spPr>
              <a:xfrm>
                <a:off x="-8608291" y="3215533"/>
                <a:ext cx="4807527" cy="684162"/>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SCHOOLBELEID</a:t>
                </a:r>
              </a:p>
            </p:txBody>
          </p:sp>
          <p:sp>
            <p:nvSpPr>
              <p:cNvPr id="129" name="TextBox 128">
                <a:extLst>
                  <a:ext uri="{FF2B5EF4-FFF2-40B4-BE49-F238E27FC236}">
                    <a16:creationId xmlns:a16="http://schemas.microsoft.com/office/drawing/2014/main" id="{7B436C87-FD07-A7C7-832C-5596A9073C32}"/>
                  </a:ext>
                </a:extLst>
              </p:cNvPr>
              <p:cNvSpPr txBox="1"/>
              <p:nvPr/>
            </p:nvSpPr>
            <p:spPr>
              <a:xfrm>
                <a:off x="-8240884" y="4246339"/>
                <a:ext cx="4045264"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a:t>
                </a:r>
                <a:br>
                  <a:rPr lang="nl-NL" sz="2000" i="1">
                    <a:solidFill>
                      <a:schemeClr val="bg1"/>
                    </a:solidFill>
                    <a:latin typeface="Flanders Art Sans Medium" pitchFamily="2" charset="77"/>
                  </a:rPr>
                </a:br>
                <a:r>
                  <a:rPr lang="nl-NL" sz="2000" i="1">
                    <a:solidFill>
                      <a:schemeClr val="bg1"/>
                    </a:solidFill>
                    <a:latin typeface="Flanders Art Sans Medium" pitchFamily="2" charset="77"/>
                  </a:rPr>
                  <a:t>van iedere school?</a:t>
                </a:r>
              </a:p>
            </p:txBody>
          </p:sp>
          <p:cxnSp>
            <p:nvCxnSpPr>
              <p:cNvPr id="130" name="Straight Connector 129">
                <a:extLst>
                  <a:ext uri="{FF2B5EF4-FFF2-40B4-BE49-F238E27FC236}">
                    <a16:creationId xmlns:a16="http://schemas.microsoft.com/office/drawing/2014/main" id="{06F983A4-3E16-73A0-BF18-E041118BC6AA}"/>
                  </a:ext>
                </a:extLst>
              </p:cNvPr>
              <p:cNvCxnSpPr/>
              <p:nvPr/>
            </p:nvCxnSpPr>
            <p:spPr>
              <a:xfrm>
                <a:off x="-6430892" y="3993499"/>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131" name="TextBox 130">
                <a:extLst>
                  <a:ext uri="{FF2B5EF4-FFF2-40B4-BE49-F238E27FC236}">
                    <a16:creationId xmlns:a16="http://schemas.microsoft.com/office/drawing/2014/main" id="{3AD9132C-68BB-4798-B548-1663834A1AE9}"/>
                  </a:ext>
                </a:extLst>
              </p:cNvPr>
              <p:cNvSpPr txBox="1"/>
              <p:nvPr/>
            </p:nvSpPr>
            <p:spPr>
              <a:xfrm>
                <a:off x="-6427946" y="2629819"/>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5</a:t>
                </a:r>
                <a:endParaRPr lang="en-BE" sz="2800" b="1" spc="-200">
                  <a:solidFill>
                    <a:schemeClr val="bg1"/>
                  </a:solidFill>
                  <a:latin typeface="Flanders Art Sans Black" pitchFamily="2" charset="77"/>
                </a:endParaRPr>
              </a:p>
            </p:txBody>
          </p:sp>
          <p:pic>
            <p:nvPicPr>
              <p:cNvPr id="132" name="Picture 131" descr="A black and white chevron pattern&#10;&#10;Description automatically generated">
                <a:extLst>
                  <a:ext uri="{FF2B5EF4-FFF2-40B4-BE49-F238E27FC236}">
                    <a16:creationId xmlns:a16="http://schemas.microsoft.com/office/drawing/2014/main" id="{A0FDD16C-F1CF-6167-0CC8-F3034309BFB2}"/>
                  </a:ext>
                </a:extLst>
              </p:cNvPr>
              <p:cNvPicPr>
                <a:picLocks noChangeAspect="1"/>
              </p:cNvPicPr>
              <p:nvPr/>
            </p:nvPicPr>
            <p:blipFill>
              <a:blip r:embed="rId4"/>
              <a:stretch>
                <a:fillRect/>
              </a:stretch>
            </p:blipFill>
            <p:spPr>
              <a:xfrm rot="5400000">
                <a:off x="-742590" y="3713134"/>
                <a:ext cx="1234512" cy="1237096"/>
              </a:xfrm>
              <a:prstGeom prst="rect">
                <a:avLst/>
              </a:prstGeom>
            </p:spPr>
          </p:pic>
          <p:sp>
            <p:nvSpPr>
              <p:cNvPr id="133" name="Freeform 132">
                <a:extLst>
                  <a:ext uri="{FF2B5EF4-FFF2-40B4-BE49-F238E27FC236}">
                    <a16:creationId xmlns:a16="http://schemas.microsoft.com/office/drawing/2014/main" id="{3491A0BC-F472-3338-ACD5-402781595FA0}"/>
                  </a:ext>
                </a:extLst>
              </p:cNvPr>
              <p:cNvSpPr/>
              <p:nvPr/>
            </p:nvSpPr>
            <p:spPr>
              <a:xfrm rot="16200000">
                <a:off x="-743502" y="4946749"/>
                <a:ext cx="1232754" cy="123819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4" name="Picture 133" descr="A black and white circular pattern&#10;&#10;Description automatically generated">
                <a:extLst>
                  <a:ext uri="{FF2B5EF4-FFF2-40B4-BE49-F238E27FC236}">
                    <a16:creationId xmlns:a16="http://schemas.microsoft.com/office/drawing/2014/main" id="{08149B54-5477-76A2-6E67-6D8900EB01C0}"/>
                  </a:ext>
                </a:extLst>
              </p:cNvPr>
              <p:cNvPicPr>
                <a:picLocks noChangeAspect="1"/>
              </p:cNvPicPr>
              <p:nvPr/>
            </p:nvPicPr>
            <p:blipFill>
              <a:blip r:embed="rId9"/>
              <a:stretch>
                <a:fillRect/>
              </a:stretch>
            </p:blipFill>
            <p:spPr>
              <a:xfrm rot="16200000">
                <a:off x="-748680" y="1239052"/>
                <a:ext cx="1237020" cy="1237020"/>
              </a:xfrm>
              <a:prstGeom prst="rect">
                <a:avLst/>
              </a:prstGeom>
            </p:spPr>
          </p:pic>
          <p:pic>
            <p:nvPicPr>
              <p:cNvPr id="135" name="Picture 134" descr="A black and white checkered pattern&#10;&#10;Description automatically generated">
                <a:extLst>
                  <a:ext uri="{FF2B5EF4-FFF2-40B4-BE49-F238E27FC236}">
                    <a16:creationId xmlns:a16="http://schemas.microsoft.com/office/drawing/2014/main" id="{414B194F-E925-A910-BDFA-1EA1EE237AB8}"/>
                  </a:ext>
                </a:extLst>
              </p:cNvPr>
              <p:cNvPicPr>
                <a:picLocks noChangeAspect="1"/>
              </p:cNvPicPr>
              <p:nvPr/>
            </p:nvPicPr>
            <p:blipFill>
              <a:blip r:embed="rId12"/>
              <a:stretch>
                <a:fillRect/>
              </a:stretch>
            </p:blipFill>
            <p:spPr>
              <a:xfrm>
                <a:off x="-3216238" y="3714427"/>
                <a:ext cx="1233914" cy="1233915"/>
              </a:xfrm>
              <a:prstGeom prst="rect">
                <a:avLst/>
              </a:prstGeom>
            </p:spPr>
          </p:pic>
          <p:pic>
            <p:nvPicPr>
              <p:cNvPr id="136" name="Picture 135" descr="A black diamond shaped object&#10;&#10;Description automatically generated">
                <a:extLst>
                  <a:ext uri="{FF2B5EF4-FFF2-40B4-BE49-F238E27FC236}">
                    <a16:creationId xmlns:a16="http://schemas.microsoft.com/office/drawing/2014/main" id="{E310CD11-EFF9-9293-75B8-83A7EE8ADEA2}"/>
                  </a:ext>
                </a:extLst>
              </p:cNvPr>
              <p:cNvPicPr>
                <a:picLocks noChangeAspect="1"/>
              </p:cNvPicPr>
              <p:nvPr/>
            </p:nvPicPr>
            <p:blipFill>
              <a:blip r:embed="rId13"/>
              <a:stretch>
                <a:fillRect/>
              </a:stretch>
            </p:blipFill>
            <p:spPr>
              <a:xfrm>
                <a:off x="-1981964" y="4948939"/>
                <a:ext cx="1236922" cy="1235741"/>
              </a:xfrm>
              <a:prstGeom prst="rect">
                <a:avLst/>
              </a:prstGeom>
            </p:spPr>
          </p:pic>
          <p:sp>
            <p:nvSpPr>
              <p:cNvPr id="137" name="Freeform 136">
                <a:extLst>
                  <a:ext uri="{FF2B5EF4-FFF2-40B4-BE49-F238E27FC236}">
                    <a16:creationId xmlns:a16="http://schemas.microsoft.com/office/drawing/2014/main" id="{F45F214F-644E-229F-152E-0CE4AEBBD359}"/>
                  </a:ext>
                </a:extLst>
              </p:cNvPr>
              <p:cNvSpPr/>
              <p:nvPr/>
            </p:nvSpPr>
            <p:spPr>
              <a:xfrm rot="16200000">
                <a:off x="-3220217" y="1241659"/>
                <a:ext cx="1237038" cy="1234555"/>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8" name="Picture 137" descr="A black and pink checkered pattern&#10;&#10;Description automatically generated">
                <a:extLst>
                  <a:ext uri="{FF2B5EF4-FFF2-40B4-BE49-F238E27FC236}">
                    <a16:creationId xmlns:a16="http://schemas.microsoft.com/office/drawing/2014/main" id="{1175DEAD-30D3-7657-102C-188027FE0512}"/>
                  </a:ext>
                </a:extLst>
              </p:cNvPr>
              <p:cNvPicPr>
                <a:picLocks noChangeAspect="1"/>
              </p:cNvPicPr>
              <p:nvPr/>
            </p:nvPicPr>
            <p:blipFill>
              <a:blip r:embed="rId14"/>
              <a:stretch>
                <a:fillRect/>
              </a:stretch>
            </p:blipFill>
            <p:spPr>
              <a:xfrm>
                <a:off x="-1982302" y="3096301"/>
                <a:ext cx="1236076" cy="1231339"/>
              </a:xfrm>
              <a:prstGeom prst="rect">
                <a:avLst/>
              </a:prstGeom>
            </p:spPr>
          </p:pic>
          <p:pic>
            <p:nvPicPr>
              <p:cNvPr id="139" name="Picture 138" descr="A black and pink diamond&#10;&#10;Description automatically generated">
                <a:extLst>
                  <a:ext uri="{FF2B5EF4-FFF2-40B4-BE49-F238E27FC236}">
                    <a16:creationId xmlns:a16="http://schemas.microsoft.com/office/drawing/2014/main" id="{8D8A2D3A-0893-D48B-99C8-ED4DC5DD5840}"/>
                  </a:ext>
                </a:extLst>
              </p:cNvPr>
              <p:cNvPicPr>
                <a:picLocks noChangeAspect="1"/>
              </p:cNvPicPr>
              <p:nvPr/>
            </p:nvPicPr>
            <p:blipFill>
              <a:blip r:embed="rId15"/>
              <a:stretch>
                <a:fillRect/>
              </a:stretch>
            </p:blipFill>
            <p:spPr>
              <a:xfrm>
                <a:off x="-3218865" y="2475718"/>
                <a:ext cx="1236900" cy="1237481"/>
              </a:xfrm>
              <a:prstGeom prst="rect">
                <a:avLst/>
              </a:prstGeom>
            </p:spPr>
          </p:pic>
          <p:pic>
            <p:nvPicPr>
              <p:cNvPr id="140" name="Picture 139" descr="A pink and black logo&#10;&#10;Description automatically generated">
                <a:extLst>
                  <a:ext uri="{FF2B5EF4-FFF2-40B4-BE49-F238E27FC236}">
                    <a16:creationId xmlns:a16="http://schemas.microsoft.com/office/drawing/2014/main" id="{CA2005FD-AFC9-478F-539A-51F5D0739F05}"/>
                  </a:ext>
                </a:extLst>
              </p:cNvPr>
              <p:cNvPicPr>
                <a:picLocks noChangeAspect="1"/>
              </p:cNvPicPr>
              <p:nvPr/>
            </p:nvPicPr>
            <p:blipFill>
              <a:blip r:embed="rId16"/>
              <a:stretch>
                <a:fillRect/>
              </a:stretch>
            </p:blipFill>
            <p:spPr>
              <a:xfrm rot="5400000">
                <a:off x="-3216520" y="4950772"/>
                <a:ext cx="1233908" cy="1233907"/>
              </a:xfrm>
              <a:prstGeom prst="rect">
                <a:avLst/>
              </a:prstGeom>
            </p:spPr>
          </p:pic>
          <p:pic>
            <p:nvPicPr>
              <p:cNvPr id="141" name="Picture 140" descr="A pink and black chevron pattern&#10;&#10;Description automatically generated">
                <a:extLst>
                  <a:ext uri="{FF2B5EF4-FFF2-40B4-BE49-F238E27FC236}">
                    <a16:creationId xmlns:a16="http://schemas.microsoft.com/office/drawing/2014/main" id="{686EDF36-91A2-49FB-DEA6-1BFC553978E6}"/>
                  </a:ext>
                </a:extLst>
              </p:cNvPr>
              <p:cNvPicPr>
                <a:picLocks noChangeAspect="1"/>
              </p:cNvPicPr>
              <p:nvPr/>
            </p:nvPicPr>
            <p:blipFill>
              <a:blip r:embed="rId17"/>
              <a:stretch>
                <a:fillRect/>
              </a:stretch>
            </p:blipFill>
            <p:spPr>
              <a:xfrm>
                <a:off x="-1984344" y="1237795"/>
                <a:ext cx="1235662" cy="1239663"/>
              </a:xfrm>
              <a:prstGeom prst="rect">
                <a:avLst/>
              </a:prstGeom>
            </p:spPr>
          </p:pic>
        </p:grpSp>
      </p:grpSp>
    </p:spTree>
    <p:extLst>
      <p:ext uri="{BB962C8B-B14F-4D97-AF65-F5344CB8AC3E}">
        <p14:creationId xmlns:p14="http://schemas.microsoft.com/office/powerpoint/2010/main" val="3706567422"/>
      </p:ext>
    </p:extLst>
  </p:cSld>
  <p:clrMapOvr>
    <a:masterClrMapping/>
  </p:clrMapOvr>
  <p:transition advClick="0" advTm="12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09"/>
                                        </p:tgtEl>
                                      </p:cBhvr>
                                    </p:animEffect>
                                    <p:set>
                                      <p:cBhvr>
                                        <p:cTn id="7" dur="1" fill="hold">
                                          <p:stCondLst>
                                            <p:cond delay="499"/>
                                          </p:stCondLst>
                                        </p:cTn>
                                        <p:tgtEl>
                                          <p:spTgt spid="109"/>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08"/>
                                        </p:tgtEl>
                                        <p:attrNameLst>
                                          <p:attrName>style.visibility</p:attrName>
                                        </p:attrNameLst>
                                      </p:cBhvr>
                                      <p:to>
                                        <p:strVal val="visible"/>
                                      </p:to>
                                    </p:set>
                                    <p:animEffect transition="in" filter="fade">
                                      <p:cBhvr>
                                        <p:cTn id="10" dur="500"/>
                                        <p:tgtEl>
                                          <p:spTgt spid="108"/>
                                        </p:tgtEl>
                                      </p:cBhvr>
                                    </p:animEffect>
                                  </p:childTnLst>
                                </p:cTn>
                              </p:par>
                              <p:par>
                                <p:cTn id="11" presetID="35" presetClass="path" presetSubtype="0" accel="50000" decel="50000" fill="hold" nodeType="withEffect">
                                  <p:stCondLst>
                                    <p:cond delay="0"/>
                                  </p:stCondLst>
                                  <p:childTnLst>
                                    <p:animMotion origin="layout" path="M 6.25E-7 -3.7037E-7 L -0.82708 -3.7037E-7 " pathEditMode="relative" rAng="0" ptsTypes="AA">
                                      <p:cBhvr>
                                        <p:cTn id="12" dur="900" fill="hold"/>
                                        <p:tgtEl>
                                          <p:spTgt spid="2"/>
                                        </p:tgtEl>
                                        <p:attrNameLst>
                                          <p:attrName>ppt_x</p:attrName>
                                          <p:attrName>ppt_y</p:attrName>
                                        </p:attrNameLst>
                                      </p:cBhvr>
                                      <p:rCtr x="-413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0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1" name="Rounded Rectangle 10">
            <a:extLst>
              <a:ext uri="{FF2B5EF4-FFF2-40B4-BE49-F238E27FC236}">
                <a16:creationId xmlns:a16="http://schemas.microsoft.com/office/drawing/2014/main" id="{97EA3CDB-321D-B116-AE0F-C8404DC23033}"/>
              </a:ext>
            </a:extLst>
          </p:cNvPr>
          <p:cNvSpPr/>
          <p:nvPr/>
        </p:nvSpPr>
        <p:spPr>
          <a:xfrm>
            <a:off x="1288473" y="979596"/>
            <a:ext cx="9615053" cy="5408468"/>
          </a:xfrm>
          <a:prstGeom prst="roundRect">
            <a:avLst>
              <a:gd name="adj" fmla="val 1272"/>
            </a:avLst>
          </a:prstGeom>
          <a:solidFill>
            <a:srgbClr val="591F6E"/>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2" name="Picture 11" descr="A blue and black circle&#10;&#10;Description automatically generated">
            <a:extLst>
              <a:ext uri="{FF2B5EF4-FFF2-40B4-BE49-F238E27FC236}">
                <a16:creationId xmlns:a16="http://schemas.microsoft.com/office/drawing/2014/main" id="{C4FF116B-BF48-D655-2421-63C606E3F780}"/>
              </a:ext>
            </a:extLst>
          </p:cNvPr>
          <p:cNvPicPr>
            <a:picLocks noChangeAspect="1"/>
          </p:cNvPicPr>
          <p:nvPr/>
        </p:nvPicPr>
        <p:blipFill>
          <a:blip r:embed="rId3"/>
          <a:stretch>
            <a:fillRect/>
          </a:stretch>
        </p:blipFill>
        <p:spPr>
          <a:xfrm>
            <a:off x="3666246" y="2451130"/>
            <a:ext cx="420533" cy="421413"/>
          </a:xfrm>
          <a:prstGeom prst="rect">
            <a:avLst/>
          </a:prstGeom>
        </p:spPr>
      </p:pic>
      <p:sp>
        <p:nvSpPr>
          <p:cNvPr id="13" name="TextBox 12">
            <a:extLst>
              <a:ext uri="{FF2B5EF4-FFF2-40B4-BE49-F238E27FC236}">
                <a16:creationId xmlns:a16="http://schemas.microsoft.com/office/drawing/2014/main" id="{6C2AEE29-4834-ECA7-1648-FB32884F2D21}"/>
              </a:ext>
            </a:extLst>
          </p:cNvPr>
          <p:cNvSpPr txBox="1"/>
          <p:nvPr/>
        </p:nvSpPr>
        <p:spPr>
          <a:xfrm>
            <a:off x="1475510" y="3097992"/>
            <a:ext cx="4807527" cy="1361270"/>
          </a:xfrm>
          <a:prstGeom prst="rect">
            <a:avLst/>
          </a:prstGeom>
          <a:noFill/>
          <a:effectLst/>
        </p:spPr>
        <p:txBody>
          <a:bodyPr wrap="square" lIns="0" tIns="0" rIns="0" bIns="0" rtlCol="0">
            <a:spAutoFit/>
          </a:bodyPr>
          <a:lstStyle/>
          <a:p>
            <a:pPr algn="ctr">
              <a:lnSpc>
                <a:spcPct val="80000"/>
              </a:lnSpc>
            </a:pPr>
            <a:r>
              <a:rPr lang="en-BE" sz="5500" b="1" spc="-200">
                <a:solidFill>
                  <a:schemeClr val="bg1"/>
                </a:solidFill>
                <a:latin typeface="Flanders Art Sans Black" pitchFamily="2" charset="77"/>
              </a:rPr>
              <a:t>LEER-GEMEENSCHAP</a:t>
            </a:r>
          </a:p>
        </p:txBody>
      </p:sp>
      <p:sp>
        <p:nvSpPr>
          <p:cNvPr id="14" name="TextBox 13">
            <a:extLst>
              <a:ext uri="{FF2B5EF4-FFF2-40B4-BE49-F238E27FC236}">
                <a16:creationId xmlns:a16="http://schemas.microsoft.com/office/drawing/2014/main" id="{9257FDE8-A4A1-4157-EEF2-106429072BAA}"/>
              </a:ext>
            </a:extLst>
          </p:cNvPr>
          <p:cNvSpPr txBox="1"/>
          <p:nvPr/>
        </p:nvSpPr>
        <p:spPr>
          <a:xfrm>
            <a:off x="2050737" y="4793820"/>
            <a:ext cx="3677228" cy="495007"/>
          </a:xfrm>
          <a:prstGeom prst="rect">
            <a:avLst/>
          </a:prstGeom>
          <a:noFill/>
          <a:effectLst/>
        </p:spPr>
        <p:txBody>
          <a:bodyPr wrap="square" lIns="0" tIns="0" rIns="0" bIns="0" rtlCol="0">
            <a:spAutoFit/>
          </a:bodyPr>
          <a:lstStyle/>
          <a:p>
            <a:pPr algn="ctr">
              <a:lnSpc>
                <a:spcPct val="80000"/>
              </a:lnSpc>
            </a:pPr>
            <a:r>
              <a:rPr lang="nl-NL" sz="2000" i="1">
                <a:solidFill>
                  <a:schemeClr val="bg1"/>
                </a:solidFill>
                <a:latin typeface="Flanders Art Sans Medium" pitchFamily="2" charset="77"/>
              </a:rPr>
              <a:t>Wat vereist dit van onszelf als net van onderwijsprofessionals?</a:t>
            </a:r>
          </a:p>
        </p:txBody>
      </p:sp>
      <p:cxnSp>
        <p:nvCxnSpPr>
          <p:cNvPr id="19" name="Straight Connector 18">
            <a:extLst>
              <a:ext uri="{FF2B5EF4-FFF2-40B4-BE49-F238E27FC236}">
                <a16:creationId xmlns:a16="http://schemas.microsoft.com/office/drawing/2014/main" id="{88800FEE-E397-768E-B854-357B4DD7C4CF}"/>
              </a:ext>
            </a:extLst>
          </p:cNvPr>
          <p:cNvCxnSpPr/>
          <p:nvPr/>
        </p:nvCxnSpPr>
        <p:spPr>
          <a:xfrm>
            <a:off x="3663300" y="4540980"/>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20" name="TextBox 19">
            <a:extLst>
              <a:ext uri="{FF2B5EF4-FFF2-40B4-BE49-F238E27FC236}">
                <a16:creationId xmlns:a16="http://schemas.microsoft.com/office/drawing/2014/main" id="{B26ADCFA-FD0E-5E89-180C-492374752A30}"/>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a:solidFill>
                  <a:schemeClr val="bg1"/>
                </a:solidFill>
                <a:latin typeface="Flanders Art Sans Black" pitchFamily="2" charset="77"/>
              </a:rPr>
              <a:t>6</a:t>
            </a:r>
            <a:endParaRPr lang="en-BE" sz="2800" b="1" spc="-200">
              <a:solidFill>
                <a:schemeClr val="bg1"/>
              </a:solidFill>
              <a:latin typeface="Flanders Art Sans Black" pitchFamily="2" charset="77"/>
            </a:endParaRPr>
          </a:p>
        </p:txBody>
      </p:sp>
      <p:pic>
        <p:nvPicPr>
          <p:cNvPr id="18" name="Picture 17" descr="A black and white chevron pattern&#10;&#10;Description automatically generated">
            <a:extLst>
              <a:ext uri="{FF2B5EF4-FFF2-40B4-BE49-F238E27FC236}">
                <a16:creationId xmlns:a16="http://schemas.microsoft.com/office/drawing/2014/main" id="{591A7BF7-3EB5-C1D3-7480-D91B61954A3D}"/>
              </a:ext>
            </a:extLst>
          </p:cNvPr>
          <p:cNvPicPr>
            <a:picLocks noChangeAspect="1"/>
          </p:cNvPicPr>
          <p:nvPr/>
        </p:nvPicPr>
        <p:blipFill>
          <a:blip r:embed="rId4"/>
          <a:stretch>
            <a:fillRect/>
          </a:stretch>
        </p:blipFill>
        <p:spPr>
          <a:xfrm rot="5400000">
            <a:off x="8073762" y="3247996"/>
            <a:ext cx="1259223" cy="1258378"/>
          </a:xfrm>
          <a:prstGeom prst="rect">
            <a:avLst/>
          </a:prstGeom>
        </p:spPr>
      </p:pic>
      <p:pic>
        <p:nvPicPr>
          <p:cNvPr id="24" name="Picture 23" descr="A blue and black circle&#10;&#10;Description automatically generated">
            <a:extLst>
              <a:ext uri="{FF2B5EF4-FFF2-40B4-BE49-F238E27FC236}">
                <a16:creationId xmlns:a16="http://schemas.microsoft.com/office/drawing/2014/main" id="{527531D1-E4F7-263D-86C9-907FB42CDD71}"/>
              </a:ext>
            </a:extLst>
          </p:cNvPr>
          <p:cNvPicPr>
            <a:picLocks noChangeAspect="1"/>
          </p:cNvPicPr>
          <p:nvPr/>
        </p:nvPicPr>
        <p:blipFill>
          <a:blip r:embed="rId3"/>
          <a:stretch>
            <a:fillRect/>
          </a:stretch>
        </p:blipFill>
        <p:spPr>
          <a:xfrm rot="5400000">
            <a:off x="6815084" y="2615028"/>
            <a:ext cx="1261020" cy="1257707"/>
          </a:xfrm>
          <a:prstGeom prst="rect">
            <a:avLst/>
          </a:prstGeom>
        </p:spPr>
      </p:pic>
      <p:pic>
        <p:nvPicPr>
          <p:cNvPr id="27" name="Picture 26" descr="A black and blue diamond pattern&#10;&#10;Description automatically generated">
            <a:extLst>
              <a:ext uri="{FF2B5EF4-FFF2-40B4-BE49-F238E27FC236}">
                <a16:creationId xmlns:a16="http://schemas.microsoft.com/office/drawing/2014/main" id="{050A9D37-FD90-F6C5-6EF3-AA408DD9620E}"/>
              </a:ext>
            </a:extLst>
          </p:cNvPr>
          <p:cNvPicPr>
            <a:picLocks noChangeAspect="1"/>
          </p:cNvPicPr>
          <p:nvPr/>
        </p:nvPicPr>
        <p:blipFill>
          <a:blip r:embed="rId5"/>
          <a:stretch>
            <a:fillRect/>
          </a:stretch>
        </p:blipFill>
        <p:spPr>
          <a:xfrm>
            <a:off x="8072654" y="1356473"/>
            <a:ext cx="1257409" cy="1259400"/>
          </a:xfrm>
          <a:prstGeom prst="rect">
            <a:avLst/>
          </a:prstGeom>
        </p:spPr>
      </p:pic>
      <p:pic>
        <p:nvPicPr>
          <p:cNvPr id="29" name="Picture 28" descr="A blue and black circle&#10;&#10;Description automatically generated">
            <a:extLst>
              <a:ext uri="{FF2B5EF4-FFF2-40B4-BE49-F238E27FC236}">
                <a16:creationId xmlns:a16="http://schemas.microsoft.com/office/drawing/2014/main" id="{F96D5326-D7C2-6489-B865-179631F4CC9E}"/>
              </a:ext>
            </a:extLst>
          </p:cNvPr>
          <p:cNvPicPr>
            <a:picLocks noChangeAspect="1"/>
          </p:cNvPicPr>
          <p:nvPr/>
        </p:nvPicPr>
        <p:blipFill>
          <a:blip r:embed="rId6"/>
          <a:stretch>
            <a:fillRect/>
          </a:stretch>
        </p:blipFill>
        <p:spPr>
          <a:xfrm rot="5400000">
            <a:off x="9334168" y="3874470"/>
            <a:ext cx="1257631" cy="1257631"/>
          </a:xfrm>
          <a:prstGeom prst="rect">
            <a:avLst/>
          </a:prstGeom>
        </p:spPr>
      </p:pic>
      <p:pic>
        <p:nvPicPr>
          <p:cNvPr id="30" name="Picture 29" descr="A black diamond shaped object&#10;&#10;Description automatically generated">
            <a:extLst>
              <a:ext uri="{FF2B5EF4-FFF2-40B4-BE49-F238E27FC236}">
                <a16:creationId xmlns:a16="http://schemas.microsoft.com/office/drawing/2014/main" id="{56845539-888A-7398-94DD-DF6FD0DEBF48}"/>
              </a:ext>
            </a:extLst>
          </p:cNvPr>
          <p:cNvPicPr>
            <a:picLocks noChangeAspect="1"/>
          </p:cNvPicPr>
          <p:nvPr/>
        </p:nvPicPr>
        <p:blipFill>
          <a:blip r:embed="rId7"/>
          <a:stretch>
            <a:fillRect/>
          </a:stretch>
        </p:blipFill>
        <p:spPr>
          <a:xfrm>
            <a:off x="9332220" y="1355257"/>
            <a:ext cx="1258459" cy="1260616"/>
          </a:xfrm>
          <a:prstGeom prst="rect">
            <a:avLst/>
          </a:prstGeom>
        </p:spPr>
      </p:pic>
      <p:pic>
        <p:nvPicPr>
          <p:cNvPr id="31" name="Picture 30" descr="A black circle with white background&#10;&#10;Description automatically generated">
            <a:extLst>
              <a:ext uri="{FF2B5EF4-FFF2-40B4-BE49-F238E27FC236}">
                <a16:creationId xmlns:a16="http://schemas.microsoft.com/office/drawing/2014/main" id="{EBEA5CEE-659C-47D2-5CBE-F24DC862F53A}"/>
              </a:ext>
            </a:extLst>
          </p:cNvPr>
          <p:cNvPicPr>
            <a:picLocks noChangeAspect="1"/>
          </p:cNvPicPr>
          <p:nvPr/>
        </p:nvPicPr>
        <p:blipFill>
          <a:blip r:embed="rId8"/>
          <a:stretch>
            <a:fillRect/>
          </a:stretch>
        </p:blipFill>
        <p:spPr>
          <a:xfrm>
            <a:off x="6816006" y="1353517"/>
            <a:ext cx="1258443" cy="1262355"/>
          </a:xfrm>
          <a:prstGeom prst="rect">
            <a:avLst/>
          </a:prstGeom>
        </p:spPr>
      </p:pic>
      <p:sp>
        <p:nvSpPr>
          <p:cNvPr id="32" name="Freeform 31">
            <a:extLst>
              <a:ext uri="{FF2B5EF4-FFF2-40B4-BE49-F238E27FC236}">
                <a16:creationId xmlns:a16="http://schemas.microsoft.com/office/drawing/2014/main" id="{D3FA86AC-12F4-2B1F-D32E-DDA250A99FCB}"/>
              </a:ext>
            </a:extLst>
          </p:cNvPr>
          <p:cNvSpPr/>
          <p:nvPr/>
        </p:nvSpPr>
        <p:spPr>
          <a:xfrm rot="5400000">
            <a:off x="9333502" y="5133043"/>
            <a:ext cx="1255614" cy="125873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3" name="Picture 32" descr="A black and white circular pattern&#10;&#10;Description automatically generated">
            <a:extLst>
              <a:ext uri="{FF2B5EF4-FFF2-40B4-BE49-F238E27FC236}">
                <a16:creationId xmlns:a16="http://schemas.microsoft.com/office/drawing/2014/main" id="{AE13D315-BB49-533B-DC34-809AF4C18897}"/>
              </a:ext>
            </a:extLst>
          </p:cNvPr>
          <p:cNvPicPr>
            <a:picLocks noChangeAspect="1"/>
          </p:cNvPicPr>
          <p:nvPr/>
        </p:nvPicPr>
        <p:blipFill>
          <a:blip r:embed="rId9"/>
          <a:stretch>
            <a:fillRect/>
          </a:stretch>
        </p:blipFill>
        <p:spPr>
          <a:xfrm rot="5400000">
            <a:off x="6815435" y="5132767"/>
            <a:ext cx="1258350" cy="1256551"/>
          </a:xfrm>
          <a:prstGeom prst="rect">
            <a:avLst/>
          </a:prstGeom>
        </p:spPr>
      </p:pic>
      <p:pic>
        <p:nvPicPr>
          <p:cNvPr id="36" name="Picture 35" descr="A black diamond on a blue background&#10;&#10;Description automatically generated">
            <a:extLst>
              <a:ext uri="{FF2B5EF4-FFF2-40B4-BE49-F238E27FC236}">
                <a16:creationId xmlns:a16="http://schemas.microsoft.com/office/drawing/2014/main" id="{A872A19F-D699-24B9-F796-F714B396A219}"/>
              </a:ext>
            </a:extLst>
          </p:cNvPr>
          <p:cNvPicPr>
            <a:picLocks noChangeAspect="1"/>
          </p:cNvPicPr>
          <p:nvPr/>
        </p:nvPicPr>
        <p:blipFill>
          <a:blip r:embed="rId10"/>
          <a:stretch>
            <a:fillRect/>
          </a:stretch>
        </p:blipFill>
        <p:spPr>
          <a:xfrm>
            <a:off x="8076148" y="5130649"/>
            <a:ext cx="1256937" cy="1259568"/>
          </a:xfrm>
          <a:prstGeom prst="rect">
            <a:avLst/>
          </a:prstGeom>
        </p:spPr>
      </p:pic>
    </p:spTree>
    <p:extLst>
      <p:ext uri="{BB962C8B-B14F-4D97-AF65-F5344CB8AC3E}">
        <p14:creationId xmlns:p14="http://schemas.microsoft.com/office/powerpoint/2010/main" val="4176451139"/>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2" name="Picture 11" descr="A blue and black circle&#10;&#10;Description automatically generated">
            <a:extLst>
              <a:ext uri="{FF2B5EF4-FFF2-40B4-BE49-F238E27FC236}">
                <a16:creationId xmlns:a16="http://schemas.microsoft.com/office/drawing/2014/main" id="{C4FF116B-BF48-D655-2421-63C606E3F780}"/>
              </a:ext>
            </a:extLst>
          </p:cNvPr>
          <p:cNvPicPr>
            <a:picLocks noChangeAspect="1"/>
          </p:cNvPicPr>
          <p:nvPr/>
        </p:nvPicPr>
        <p:blipFill>
          <a:blip r:embed="rId3"/>
          <a:stretch>
            <a:fillRect/>
          </a:stretch>
        </p:blipFill>
        <p:spPr>
          <a:xfrm>
            <a:off x="3015044" y="1865922"/>
            <a:ext cx="533241" cy="534357"/>
          </a:xfrm>
          <a:prstGeom prst="rect">
            <a:avLst/>
          </a:prstGeom>
        </p:spPr>
      </p:pic>
      <p:sp>
        <p:nvSpPr>
          <p:cNvPr id="13" name="TextBox 12">
            <a:extLst>
              <a:ext uri="{FF2B5EF4-FFF2-40B4-BE49-F238E27FC236}">
                <a16:creationId xmlns:a16="http://schemas.microsoft.com/office/drawing/2014/main" id="{6C2AEE29-4834-ECA7-1648-FB32884F2D21}"/>
              </a:ext>
            </a:extLst>
          </p:cNvPr>
          <p:cNvSpPr txBox="1"/>
          <p:nvPr/>
        </p:nvSpPr>
        <p:spPr>
          <a:xfrm>
            <a:off x="237165" y="2686151"/>
            <a:ext cx="6096000" cy="1633460"/>
          </a:xfrm>
          <a:prstGeom prst="rect">
            <a:avLst/>
          </a:prstGeom>
          <a:noFill/>
          <a:effectLst/>
        </p:spPr>
        <p:txBody>
          <a:bodyPr wrap="square" lIns="0" tIns="0" rIns="0" bIns="0" rtlCol="0">
            <a:spAutoFit/>
          </a:bodyPr>
          <a:lstStyle/>
          <a:p>
            <a:pPr algn="ctr">
              <a:lnSpc>
                <a:spcPct val="80000"/>
              </a:lnSpc>
            </a:pPr>
            <a:r>
              <a:rPr lang="en-BE" sz="6600" b="1" spc="-200">
                <a:solidFill>
                  <a:schemeClr val="bg1"/>
                </a:solidFill>
                <a:latin typeface="Flanders Art Sans Black" pitchFamily="2" charset="77"/>
              </a:rPr>
              <a:t>LEER-GEMEENSCHAP</a:t>
            </a:r>
          </a:p>
        </p:txBody>
      </p:sp>
      <p:sp>
        <p:nvSpPr>
          <p:cNvPr id="14" name="TextBox 13">
            <a:extLst>
              <a:ext uri="{FF2B5EF4-FFF2-40B4-BE49-F238E27FC236}">
                <a16:creationId xmlns:a16="http://schemas.microsoft.com/office/drawing/2014/main" id="{9257FDE8-A4A1-4157-EEF2-106429072BAA}"/>
              </a:ext>
            </a:extLst>
          </p:cNvPr>
          <p:cNvSpPr txBox="1"/>
          <p:nvPr/>
        </p:nvSpPr>
        <p:spPr>
          <a:xfrm>
            <a:off x="966560" y="4836480"/>
            <a:ext cx="4662767" cy="594009"/>
          </a:xfrm>
          <a:prstGeom prst="rect">
            <a:avLst/>
          </a:prstGeom>
          <a:noFill/>
          <a:effectLst/>
        </p:spPr>
        <p:txBody>
          <a:bodyPr wrap="square" lIns="0" tIns="0" rIns="0" bIns="0" rtlCol="0">
            <a:spAutoFit/>
          </a:bodyPr>
          <a:lstStyle/>
          <a:p>
            <a:pPr algn="ctr">
              <a:lnSpc>
                <a:spcPct val="80000"/>
              </a:lnSpc>
            </a:pPr>
            <a:r>
              <a:rPr lang="nl-NL" sz="2400" i="1">
                <a:solidFill>
                  <a:schemeClr val="bg1"/>
                </a:solidFill>
                <a:latin typeface="Flanders Art Sans Medium" pitchFamily="2" charset="77"/>
              </a:rPr>
              <a:t>Wat vereist dit van onszelf als</a:t>
            </a:r>
            <a:br>
              <a:rPr lang="nl-NL" sz="2400" i="1">
                <a:solidFill>
                  <a:schemeClr val="bg1"/>
                </a:solidFill>
                <a:latin typeface="Flanders Art Sans Medium" pitchFamily="2" charset="77"/>
              </a:rPr>
            </a:br>
            <a:r>
              <a:rPr lang="nl-NL" sz="2400" i="1">
                <a:solidFill>
                  <a:schemeClr val="bg1"/>
                </a:solidFill>
                <a:latin typeface="Flanders Art Sans Medium" pitchFamily="2" charset="77"/>
              </a:rPr>
              <a:t>net van onderwijsprofessionals?</a:t>
            </a:r>
          </a:p>
        </p:txBody>
      </p:sp>
      <p:cxnSp>
        <p:nvCxnSpPr>
          <p:cNvPr id="19" name="Straight Connector 18">
            <a:extLst>
              <a:ext uri="{FF2B5EF4-FFF2-40B4-BE49-F238E27FC236}">
                <a16:creationId xmlns:a16="http://schemas.microsoft.com/office/drawing/2014/main" id="{88800FEE-E397-768E-B854-357B4DD7C4CF}"/>
              </a:ext>
            </a:extLst>
          </p:cNvPr>
          <p:cNvCxnSpPr/>
          <p:nvPr/>
        </p:nvCxnSpPr>
        <p:spPr>
          <a:xfrm>
            <a:off x="3011308" y="4515876"/>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20" name="TextBox 19">
            <a:extLst>
              <a:ext uri="{FF2B5EF4-FFF2-40B4-BE49-F238E27FC236}">
                <a16:creationId xmlns:a16="http://schemas.microsoft.com/office/drawing/2014/main" id="{B26ADCFA-FD0E-5E89-180C-492374752A30}"/>
              </a:ext>
            </a:extLst>
          </p:cNvPr>
          <p:cNvSpPr txBox="1"/>
          <p:nvPr/>
        </p:nvSpPr>
        <p:spPr>
          <a:xfrm>
            <a:off x="3001868" y="1965254"/>
            <a:ext cx="533242" cy="398058"/>
          </a:xfrm>
          <a:prstGeom prst="rect">
            <a:avLst/>
          </a:prstGeom>
          <a:noFill/>
          <a:effectLst/>
        </p:spPr>
        <p:txBody>
          <a:bodyPr wrap="square" lIns="0" tIns="0" rIns="0" bIns="0" rtlCol="0" anchor="ctr">
            <a:spAutoFit/>
          </a:bodyPr>
          <a:lstStyle/>
          <a:p>
            <a:pPr algn="ctr">
              <a:lnSpc>
                <a:spcPct val="80000"/>
              </a:lnSpc>
            </a:pPr>
            <a:r>
              <a:rPr lang="nl-NL" sz="3200" b="1" spc="-200">
                <a:solidFill>
                  <a:schemeClr val="bg1"/>
                </a:solidFill>
                <a:latin typeface="Flanders Art Sans Black" pitchFamily="2" charset="77"/>
              </a:rPr>
              <a:t>6</a:t>
            </a:r>
            <a:endParaRPr lang="en-BE" sz="3200" b="1" spc="-200">
              <a:solidFill>
                <a:schemeClr val="bg1"/>
              </a:solidFill>
              <a:latin typeface="Flanders Art Sans Black" pitchFamily="2" charset="77"/>
            </a:endParaRPr>
          </a:p>
        </p:txBody>
      </p:sp>
      <p:pic>
        <p:nvPicPr>
          <p:cNvPr id="3" name="Picture 2" descr="A black and white chevron pattern&#10;&#10;Description automatically generated">
            <a:extLst>
              <a:ext uri="{FF2B5EF4-FFF2-40B4-BE49-F238E27FC236}">
                <a16:creationId xmlns:a16="http://schemas.microsoft.com/office/drawing/2014/main" id="{2F0B6982-0082-4A13-0EA6-342AAC1EB831}"/>
              </a:ext>
            </a:extLst>
          </p:cNvPr>
          <p:cNvPicPr>
            <a:picLocks noChangeAspect="1"/>
          </p:cNvPicPr>
          <p:nvPr/>
        </p:nvPicPr>
        <p:blipFill>
          <a:blip r:embed="rId4"/>
          <a:stretch>
            <a:fillRect/>
          </a:stretch>
        </p:blipFill>
        <p:spPr>
          <a:xfrm rot="5400000">
            <a:off x="8587669" y="2869329"/>
            <a:ext cx="1598432" cy="1597359"/>
          </a:xfrm>
          <a:prstGeom prst="rect">
            <a:avLst/>
          </a:prstGeom>
        </p:spPr>
      </p:pic>
      <p:pic>
        <p:nvPicPr>
          <p:cNvPr id="4" name="Picture 3" descr="A blue and black circle&#10;&#10;Description automatically generated">
            <a:extLst>
              <a:ext uri="{FF2B5EF4-FFF2-40B4-BE49-F238E27FC236}">
                <a16:creationId xmlns:a16="http://schemas.microsoft.com/office/drawing/2014/main" id="{D88835F3-6EBE-0BB9-EC11-C61E01481B6C}"/>
              </a:ext>
            </a:extLst>
          </p:cNvPr>
          <p:cNvPicPr>
            <a:picLocks noChangeAspect="1"/>
          </p:cNvPicPr>
          <p:nvPr/>
        </p:nvPicPr>
        <p:blipFill>
          <a:blip r:embed="rId3"/>
          <a:stretch>
            <a:fillRect/>
          </a:stretch>
        </p:blipFill>
        <p:spPr>
          <a:xfrm rot="5400000">
            <a:off x="6989929" y="2065853"/>
            <a:ext cx="1600713" cy="1596508"/>
          </a:xfrm>
          <a:prstGeom prst="rect">
            <a:avLst/>
          </a:prstGeom>
        </p:spPr>
      </p:pic>
      <p:pic>
        <p:nvPicPr>
          <p:cNvPr id="5" name="Picture 4" descr="A black and blue diamond pattern&#10;&#10;Description automatically generated">
            <a:extLst>
              <a:ext uri="{FF2B5EF4-FFF2-40B4-BE49-F238E27FC236}">
                <a16:creationId xmlns:a16="http://schemas.microsoft.com/office/drawing/2014/main" id="{BA4D616A-EBF9-3302-4869-E006A6561458}"/>
              </a:ext>
            </a:extLst>
          </p:cNvPr>
          <p:cNvPicPr>
            <a:picLocks noChangeAspect="1"/>
          </p:cNvPicPr>
          <p:nvPr/>
        </p:nvPicPr>
        <p:blipFill>
          <a:blip r:embed="rId5"/>
          <a:stretch>
            <a:fillRect/>
          </a:stretch>
        </p:blipFill>
        <p:spPr>
          <a:xfrm>
            <a:off x="8586262" y="468269"/>
            <a:ext cx="1596129" cy="1598656"/>
          </a:xfrm>
          <a:prstGeom prst="rect">
            <a:avLst/>
          </a:prstGeom>
        </p:spPr>
      </p:pic>
      <p:pic>
        <p:nvPicPr>
          <p:cNvPr id="6" name="Picture 5" descr="A blue and black circle&#10;&#10;Description automatically generated">
            <a:extLst>
              <a:ext uri="{FF2B5EF4-FFF2-40B4-BE49-F238E27FC236}">
                <a16:creationId xmlns:a16="http://schemas.microsoft.com/office/drawing/2014/main" id="{7C632E89-D2CB-894F-8CA9-770B53B1ABF0}"/>
              </a:ext>
            </a:extLst>
          </p:cNvPr>
          <p:cNvPicPr>
            <a:picLocks noChangeAspect="1"/>
          </p:cNvPicPr>
          <p:nvPr/>
        </p:nvPicPr>
        <p:blipFill>
          <a:blip r:embed="rId6"/>
          <a:stretch>
            <a:fillRect/>
          </a:stretch>
        </p:blipFill>
        <p:spPr>
          <a:xfrm rot="5400000">
            <a:off x="10187602" y="3664563"/>
            <a:ext cx="1596411" cy="1596411"/>
          </a:xfrm>
          <a:prstGeom prst="rect">
            <a:avLst/>
          </a:prstGeom>
        </p:spPr>
      </p:pic>
      <p:pic>
        <p:nvPicPr>
          <p:cNvPr id="8" name="Picture 7" descr="A black diamond shaped object&#10;&#10;Description automatically generated">
            <a:extLst>
              <a:ext uri="{FF2B5EF4-FFF2-40B4-BE49-F238E27FC236}">
                <a16:creationId xmlns:a16="http://schemas.microsoft.com/office/drawing/2014/main" id="{96F4D76F-3102-3639-181F-36124ED4DB89}"/>
              </a:ext>
            </a:extLst>
          </p:cNvPr>
          <p:cNvPicPr>
            <a:picLocks noChangeAspect="1"/>
          </p:cNvPicPr>
          <p:nvPr/>
        </p:nvPicPr>
        <p:blipFill>
          <a:blip r:embed="rId7"/>
          <a:stretch>
            <a:fillRect/>
          </a:stretch>
        </p:blipFill>
        <p:spPr>
          <a:xfrm>
            <a:off x="10185129" y="466726"/>
            <a:ext cx="1597462" cy="1600200"/>
          </a:xfrm>
          <a:prstGeom prst="rect">
            <a:avLst/>
          </a:prstGeom>
        </p:spPr>
      </p:pic>
      <p:pic>
        <p:nvPicPr>
          <p:cNvPr id="9" name="Picture 8" descr="A black circle with white background&#10;&#10;Description automatically generated">
            <a:extLst>
              <a:ext uri="{FF2B5EF4-FFF2-40B4-BE49-F238E27FC236}">
                <a16:creationId xmlns:a16="http://schemas.microsoft.com/office/drawing/2014/main" id="{D683D5F8-B1AE-A612-17E8-90D78552F71F}"/>
              </a:ext>
            </a:extLst>
          </p:cNvPr>
          <p:cNvPicPr>
            <a:picLocks noChangeAspect="1"/>
          </p:cNvPicPr>
          <p:nvPr/>
        </p:nvPicPr>
        <p:blipFill>
          <a:blip r:embed="rId8"/>
          <a:stretch>
            <a:fillRect/>
          </a:stretch>
        </p:blipFill>
        <p:spPr>
          <a:xfrm>
            <a:off x="6991099" y="464517"/>
            <a:ext cx="1597442" cy="1602408"/>
          </a:xfrm>
          <a:prstGeom prst="rect">
            <a:avLst/>
          </a:prstGeom>
        </p:spPr>
      </p:pic>
      <p:sp>
        <p:nvSpPr>
          <p:cNvPr id="10" name="Freeform 9">
            <a:extLst>
              <a:ext uri="{FF2B5EF4-FFF2-40B4-BE49-F238E27FC236}">
                <a16:creationId xmlns:a16="http://schemas.microsoft.com/office/drawing/2014/main" id="{00734086-7686-33A7-3B0E-0027C17B8983}"/>
              </a:ext>
            </a:extLst>
          </p:cNvPr>
          <p:cNvSpPr/>
          <p:nvPr/>
        </p:nvSpPr>
        <p:spPr>
          <a:xfrm rot="5400000">
            <a:off x="10186757" y="5262169"/>
            <a:ext cx="1593850" cy="159781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 name="Picture 10" descr="A black and white circular pattern&#10;&#10;Description automatically generated">
            <a:extLst>
              <a:ext uri="{FF2B5EF4-FFF2-40B4-BE49-F238E27FC236}">
                <a16:creationId xmlns:a16="http://schemas.microsoft.com/office/drawing/2014/main" id="{23F711A2-ADF8-619F-D69C-C0B6488DE908}"/>
              </a:ext>
            </a:extLst>
          </p:cNvPr>
          <p:cNvPicPr>
            <a:picLocks noChangeAspect="1"/>
          </p:cNvPicPr>
          <p:nvPr/>
        </p:nvPicPr>
        <p:blipFill>
          <a:blip r:embed="rId9"/>
          <a:stretch>
            <a:fillRect/>
          </a:stretch>
        </p:blipFill>
        <p:spPr>
          <a:xfrm rot="5400000">
            <a:off x="6990374" y="5261819"/>
            <a:ext cx="1597323" cy="1595040"/>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C5498782-6FB9-2389-C2A9-4000AF3D7F7E}"/>
              </a:ext>
            </a:extLst>
          </p:cNvPr>
          <p:cNvPicPr>
            <a:picLocks noChangeAspect="1"/>
          </p:cNvPicPr>
          <p:nvPr/>
        </p:nvPicPr>
        <p:blipFill>
          <a:blip r:embed="rId10"/>
          <a:stretch>
            <a:fillRect/>
          </a:stretch>
        </p:blipFill>
        <p:spPr>
          <a:xfrm>
            <a:off x="8590697" y="5259131"/>
            <a:ext cx="1595530" cy="1598869"/>
          </a:xfrm>
          <a:prstGeom prst="rect">
            <a:avLst/>
          </a:prstGeom>
        </p:spPr>
      </p:pic>
    </p:spTree>
    <p:extLst>
      <p:ext uri="{BB962C8B-B14F-4D97-AF65-F5344CB8AC3E}">
        <p14:creationId xmlns:p14="http://schemas.microsoft.com/office/powerpoint/2010/main" val="1967744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8"/>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5"/>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9"/>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4"/>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6"/>
                                        </p:tgtEl>
                                        <p:attrNameLst>
                                          <p:attrName>r</p:attrName>
                                        </p:attrNameLst>
                                      </p:cBhvr>
                                    </p:animRot>
                                  </p:childTnLst>
                                </p:cTn>
                              </p:par>
                              <p:par>
                                <p:cTn id="17" presetID="8" presetClass="emph" presetSubtype="0" accel="50000" decel="50000" fill="hold" grpId="0" nodeType="withEffect">
                                  <p:stCondLst>
                                    <p:cond delay="600"/>
                                  </p:stCondLst>
                                  <p:childTnLst>
                                    <p:animRot by="5400000">
                                      <p:cBhvr>
                                        <p:cTn id="18" dur="500" fill="hold"/>
                                        <p:tgtEl>
                                          <p:spTgt spid="10"/>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15"/>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CB78E35-CE51-9473-28AC-9997E1269FEC}"/>
              </a:ext>
            </a:extLst>
          </p:cNvPr>
          <p:cNvSpPr txBox="1"/>
          <p:nvPr/>
        </p:nvSpPr>
        <p:spPr>
          <a:xfrm>
            <a:off x="247051" y="2564202"/>
            <a:ext cx="11944948" cy="668260"/>
          </a:xfrm>
          <a:prstGeom prst="rect">
            <a:avLst/>
          </a:prstGeom>
          <a:noFill/>
          <a:effectLst/>
        </p:spPr>
        <p:txBody>
          <a:bodyPr wrap="square" lIns="0" tIns="0" rIns="0" bIns="0" rtlCol="0">
            <a:spAutoFit/>
          </a:bodyPr>
          <a:lstStyle/>
          <a:p>
            <a:pPr algn="ctr">
              <a:lnSpc>
                <a:spcPct val="80000"/>
              </a:lnSpc>
            </a:pPr>
            <a:r>
              <a:rPr lang="en-GB" sz="2700" b="1" spc="-200">
                <a:solidFill>
                  <a:schemeClr val="bg1"/>
                </a:solidFill>
                <a:latin typeface="Flanders Art Sans Black" pitchFamily="2" charset="77"/>
              </a:rPr>
              <a:t>HET GO! ALS</a:t>
            </a:r>
            <a:br>
              <a:rPr lang="en-GB" sz="2700" b="1" spc="-200">
                <a:solidFill>
                  <a:schemeClr val="bg1"/>
                </a:solidFill>
                <a:latin typeface="Flanders Art Sans Black" pitchFamily="2" charset="77"/>
              </a:rPr>
            </a:br>
            <a:r>
              <a:rPr lang="en-GB" sz="2700" b="1" spc="-200">
                <a:solidFill>
                  <a:schemeClr val="bg1"/>
                </a:solidFill>
                <a:latin typeface="Flanders Art Sans Black" pitchFamily="2" charset="77"/>
              </a:rPr>
              <a:t>LEERGEMEENSCHAP</a:t>
            </a:r>
          </a:p>
        </p:txBody>
      </p:sp>
      <p:sp>
        <p:nvSpPr>
          <p:cNvPr id="10" name="Rectangle 9">
            <a:extLst>
              <a:ext uri="{FF2B5EF4-FFF2-40B4-BE49-F238E27FC236}">
                <a16:creationId xmlns:a16="http://schemas.microsoft.com/office/drawing/2014/main" id="{F08FD04A-AB08-467C-71CE-6DEB88F0EC67}"/>
              </a:ext>
            </a:extLst>
          </p:cNvPr>
          <p:cNvSpPr/>
          <p:nvPr/>
        </p:nvSpPr>
        <p:spPr>
          <a:xfrm>
            <a:off x="0" y="0"/>
            <a:ext cx="12192001" cy="6858000"/>
          </a:xfrm>
          <a:prstGeom prst="rect">
            <a:avLst/>
          </a:prstGeom>
          <a:solidFill>
            <a:srgbClr val="F3EE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 name="Rounded Rectangle 1">
            <a:extLst>
              <a:ext uri="{FF2B5EF4-FFF2-40B4-BE49-F238E27FC236}">
                <a16:creationId xmlns:a16="http://schemas.microsoft.com/office/drawing/2014/main" id="{C471CCBF-8744-40E6-C77C-8EDCAD71A29E}"/>
              </a:ext>
            </a:extLst>
          </p:cNvPr>
          <p:cNvSpPr/>
          <p:nvPr/>
        </p:nvSpPr>
        <p:spPr>
          <a:xfrm>
            <a:off x="1305500" y="609659"/>
            <a:ext cx="4157540"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LEREN VAN </a:t>
            </a:r>
            <a:r>
              <a:rPr lang="nl-BE" sz="2700" b="1" spc="-100">
                <a:latin typeface="Flanders Art Sans Black" pitchFamily="2" charset="77"/>
              </a:rPr>
              <a:t>ME</a:t>
            </a:r>
            <a:r>
              <a:rPr lang="en-BE" sz="2700" b="1" spc="-100">
                <a:latin typeface="Flanders Art Sans Black" pitchFamily="2" charset="77"/>
              </a:rPr>
              <a:t>KAAR EN ELKAAR VERSTERKEN</a:t>
            </a:r>
          </a:p>
        </p:txBody>
      </p:sp>
      <p:pic>
        <p:nvPicPr>
          <p:cNvPr id="20" name="Picture 19" descr="A blue and black circle&#10;&#10;Description automatically generated">
            <a:extLst>
              <a:ext uri="{FF2B5EF4-FFF2-40B4-BE49-F238E27FC236}">
                <a16:creationId xmlns:a16="http://schemas.microsoft.com/office/drawing/2014/main" id="{C0EE15D1-DF2E-88FE-B113-4F30837EB528}"/>
              </a:ext>
            </a:extLst>
          </p:cNvPr>
          <p:cNvPicPr>
            <a:picLocks noChangeAspect="1"/>
          </p:cNvPicPr>
          <p:nvPr/>
        </p:nvPicPr>
        <p:blipFill>
          <a:blip r:embed="rId3"/>
          <a:stretch>
            <a:fillRect/>
          </a:stretch>
        </p:blipFill>
        <p:spPr>
          <a:xfrm rot="5400000">
            <a:off x="348357" y="615944"/>
            <a:ext cx="960254" cy="962262"/>
          </a:xfrm>
          <a:prstGeom prst="rect">
            <a:avLst/>
          </a:prstGeom>
        </p:spPr>
      </p:pic>
      <p:pic>
        <p:nvPicPr>
          <p:cNvPr id="38" name="Picture 37" descr="A black and purple checkered pattern&#10;&#10;Description automatically generated">
            <a:extLst>
              <a:ext uri="{FF2B5EF4-FFF2-40B4-BE49-F238E27FC236}">
                <a16:creationId xmlns:a16="http://schemas.microsoft.com/office/drawing/2014/main" id="{C0F9FAAE-FD02-32A2-E7F7-FF98C466E558}"/>
              </a:ext>
            </a:extLst>
          </p:cNvPr>
          <p:cNvPicPr>
            <a:picLocks noChangeAspect="1"/>
          </p:cNvPicPr>
          <p:nvPr/>
        </p:nvPicPr>
        <p:blipFill>
          <a:blip r:embed="rId4"/>
          <a:stretch>
            <a:fillRect/>
          </a:stretch>
        </p:blipFill>
        <p:spPr>
          <a:xfrm>
            <a:off x="612893" y="416833"/>
            <a:ext cx="598692" cy="598692"/>
          </a:xfrm>
          <a:prstGeom prst="rect">
            <a:avLst/>
          </a:prstGeom>
        </p:spPr>
      </p:pic>
      <p:sp>
        <p:nvSpPr>
          <p:cNvPr id="12" name="Rounded Rectangle 11">
            <a:extLst>
              <a:ext uri="{FF2B5EF4-FFF2-40B4-BE49-F238E27FC236}">
                <a16:creationId xmlns:a16="http://schemas.microsoft.com/office/drawing/2014/main" id="{53D8AE1F-0D87-3362-4295-20987766B085}"/>
              </a:ext>
            </a:extLst>
          </p:cNvPr>
          <p:cNvSpPr/>
          <p:nvPr/>
        </p:nvSpPr>
        <p:spPr>
          <a:xfrm>
            <a:off x="7215163" y="3604638"/>
            <a:ext cx="4569435"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KWALITEIT GARANDEREN</a:t>
            </a:r>
            <a:br>
              <a:rPr lang="en-BE" sz="2700" b="1" spc="-100">
                <a:latin typeface="Flanders Art Sans Black" pitchFamily="2" charset="77"/>
              </a:rPr>
            </a:br>
            <a:r>
              <a:rPr lang="en-BE" sz="2700" b="1" spc="-100">
                <a:latin typeface="Flanders Art Sans Black" pitchFamily="2" charset="77"/>
              </a:rPr>
              <a:t>EN TONEN WAT WERKT</a:t>
            </a:r>
          </a:p>
        </p:txBody>
      </p:sp>
      <p:pic>
        <p:nvPicPr>
          <p:cNvPr id="36" name="Picture 35" descr="A black and blue diamond pattern&#10;&#10;Description automatically generated">
            <a:extLst>
              <a:ext uri="{FF2B5EF4-FFF2-40B4-BE49-F238E27FC236}">
                <a16:creationId xmlns:a16="http://schemas.microsoft.com/office/drawing/2014/main" id="{A79E50AF-BB34-D7FE-9F23-56EC8A50C3EA}"/>
              </a:ext>
            </a:extLst>
          </p:cNvPr>
          <p:cNvPicPr>
            <a:picLocks noChangeAspect="1"/>
          </p:cNvPicPr>
          <p:nvPr/>
        </p:nvPicPr>
        <p:blipFill>
          <a:blip r:embed="rId5"/>
          <a:stretch>
            <a:fillRect/>
          </a:stretch>
        </p:blipFill>
        <p:spPr>
          <a:xfrm>
            <a:off x="6209388" y="3604637"/>
            <a:ext cx="968547" cy="968547"/>
          </a:xfrm>
          <a:prstGeom prst="rect">
            <a:avLst/>
          </a:prstGeom>
        </p:spPr>
      </p:pic>
      <p:pic>
        <p:nvPicPr>
          <p:cNvPr id="42" name="Picture 41" descr="A purple diamond shaped object on a black background&#10;&#10;Description automatically generated">
            <a:extLst>
              <a:ext uri="{FF2B5EF4-FFF2-40B4-BE49-F238E27FC236}">
                <a16:creationId xmlns:a16="http://schemas.microsoft.com/office/drawing/2014/main" id="{01EB515D-AF77-AC4F-65F0-8AD3EB56B526}"/>
              </a:ext>
            </a:extLst>
          </p:cNvPr>
          <p:cNvPicPr>
            <a:picLocks noChangeAspect="1"/>
          </p:cNvPicPr>
          <p:nvPr/>
        </p:nvPicPr>
        <p:blipFill>
          <a:blip r:embed="rId6"/>
          <a:stretch>
            <a:fillRect/>
          </a:stretch>
        </p:blipFill>
        <p:spPr>
          <a:xfrm>
            <a:off x="6586374" y="3254735"/>
            <a:ext cx="703381" cy="698824"/>
          </a:xfrm>
          <a:prstGeom prst="rect">
            <a:avLst/>
          </a:prstGeom>
        </p:spPr>
      </p:pic>
      <p:sp>
        <p:nvSpPr>
          <p:cNvPr id="3" name="Rounded Rectangle 2">
            <a:extLst>
              <a:ext uri="{FF2B5EF4-FFF2-40B4-BE49-F238E27FC236}">
                <a16:creationId xmlns:a16="http://schemas.microsoft.com/office/drawing/2014/main" id="{4BA96F8C-1FAF-6443-2C0E-994D1823054A}"/>
              </a:ext>
            </a:extLst>
          </p:cNvPr>
          <p:cNvSpPr/>
          <p:nvPr/>
        </p:nvSpPr>
        <p:spPr>
          <a:xfrm>
            <a:off x="7459274" y="615584"/>
            <a:ext cx="3477073"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SAMEN MATERIAAL ONTWIKKELEN</a:t>
            </a:r>
          </a:p>
        </p:txBody>
      </p:sp>
      <p:pic>
        <p:nvPicPr>
          <p:cNvPr id="44" name="Picture 43" descr="A black diamond on a blue background&#10;&#10;Description automatically generated">
            <a:extLst>
              <a:ext uri="{FF2B5EF4-FFF2-40B4-BE49-F238E27FC236}">
                <a16:creationId xmlns:a16="http://schemas.microsoft.com/office/drawing/2014/main" id="{9300C67B-E9C7-2D30-7717-E5BB55C63868}"/>
              </a:ext>
            </a:extLst>
          </p:cNvPr>
          <p:cNvPicPr>
            <a:picLocks noChangeAspect="1"/>
          </p:cNvPicPr>
          <p:nvPr/>
        </p:nvPicPr>
        <p:blipFill>
          <a:blip r:embed="rId7"/>
          <a:stretch>
            <a:fillRect/>
          </a:stretch>
        </p:blipFill>
        <p:spPr>
          <a:xfrm>
            <a:off x="6490994" y="615584"/>
            <a:ext cx="971390" cy="971390"/>
          </a:xfrm>
          <a:prstGeom prst="rect">
            <a:avLst/>
          </a:prstGeom>
        </p:spPr>
      </p:pic>
      <p:sp>
        <p:nvSpPr>
          <p:cNvPr id="45" name="Freeform 44">
            <a:extLst>
              <a:ext uri="{FF2B5EF4-FFF2-40B4-BE49-F238E27FC236}">
                <a16:creationId xmlns:a16="http://schemas.microsoft.com/office/drawing/2014/main" id="{0035071C-AD01-F6C1-7DBE-EE3F8627C0DC}"/>
              </a:ext>
            </a:extLst>
          </p:cNvPr>
          <p:cNvSpPr/>
          <p:nvPr/>
        </p:nvSpPr>
        <p:spPr>
          <a:xfrm rot="5400000">
            <a:off x="6651949" y="488612"/>
            <a:ext cx="599833" cy="60132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sz="2700"/>
          </a:p>
        </p:txBody>
      </p:sp>
      <p:sp>
        <p:nvSpPr>
          <p:cNvPr id="14" name="Rounded Rectangle 13">
            <a:extLst>
              <a:ext uri="{FF2B5EF4-FFF2-40B4-BE49-F238E27FC236}">
                <a16:creationId xmlns:a16="http://schemas.microsoft.com/office/drawing/2014/main" id="{3E07823D-C408-57B9-5D69-7B173C1EC5C8}"/>
              </a:ext>
            </a:extLst>
          </p:cNvPr>
          <p:cNvSpPr/>
          <p:nvPr/>
        </p:nvSpPr>
        <p:spPr>
          <a:xfrm>
            <a:off x="1795478" y="4825196"/>
            <a:ext cx="2617242"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REGELGEVING AANPASSEN</a:t>
            </a:r>
          </a:p>
        </p:txBody>
      </p:sp>
      <p:pic>
        <p:nvPicPr>
          <p:cNvPr id="47" name="Picture 46" descr="A black circle on a blue background&#10;&#10;Description automatically generated">
            <a:extLst>
              <a:ext uri="{FF2B5EF4-FFF2-40B4-BE49-F238E27FC236}">
                <a16:creationId xmlns:a16="http://schemas.microsoft.com/office/drawing/2014/main" id="{CC1ED2E5-8B4F-82CD-A6A0-311386CF935B}"/>
              </a:ext>
            </a:extLst>
          </p:cNvPr>
          <p:cNvPicPr>
            <a:picLocks noChangeAspect="1"/>
          </p:cNvPicPr>
          <p:nvPr/>
        </p:nvPicPr>
        <p:blipFill>
          <a:blip r:embed="rId8"/>
          <a:stretch>
            <a:fillRect/>
          </a:stretch>
        </p:blipFill>
        <p:spPr>
          <a:xfrm>
            <a:off x="5330947" y="5253191"/>
            <a:ext cx="967671" cy="969695"/>
          </a:xfrm>
          <a:prstGeom prst="rect">
            <a:avLst/>
          </a:prstGeom>
        </p:spPr>
      </p:pic>
      <p:pic>
        <p:nvPicPr>
          <p:cNvPr id="53" name="Picture 52" descr="A purple and black rectangle&#10;&#10;Description automatically generated">
            <a:extLst>
              <a:ext uri="{FF2B5EF4-FFF2-40B4-BE49-F238E27FC236}">
                <a16:creationId xmlns:a16="http://schemas.microsoft.com/office/drawing/2014/main" id="{E7B54FD2-66DC-00EE-9708-7468ABDAADE4}"/>
              </a:ext>
            </a:extLst>
          </p:cNvPr>
          <p:cNvPicPr>
            <a:picLocks noChangeAspect="1"/>
          </p:cNvPicPr>
          <p:nvPr/>
        </p:nvPicPr>
        <p:blipFill>
          <a:blip r:embed="rId9"/>
          <a:stretch>
            <a:fillRect/>
          </a:stretch>
        </p:blipFill>
        <p:spPr>
          <a:xfrm rot="16200000">
            <a:off x="5814782" y="5205569"/>
            <a:ext cx="358530" cy="717059"/>
          </a:xfrm>
          <a:prstGeom prst="rect">
            <a:avLst/>
          </a:prstGeom>
        </p:spPr>
      </p:pic>
      <p:sp>
        <p:nvSpPr>
          <p:cNvPr id="13" name="Rounded Rectangle 12">
            <a:extLst>
              <a:ext uri="{FF2B5EF4-FFF2-40B4-BE49-F238E27FC236}">
                <a16:creationId xmlns:a16="http://schemas.microsoft.com/office/drawing/2014/main" id="{9CE7319E-734E-BD47-209B-314E590A0E6F}"/>
              </a:ext>
            </a:extLst>
          </p:cNvPr>
          <p:cNvSpPr/>
          <p:nvPr/>
        </p:nvSpPr>
        <p:spPr>
          <a:xfrm>
            <a:off x="6280830" y="5253191"/>
            <a:ext cx="2467932" cy="968548"/>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DRAAGVLAK</a:t>
            </a:r>
            <a:br>
              <a:rPr lang="en-BE" sz="2700" b="1" spc="-100">
                <a:latin typeface="Flanders Art Sans Black" pitchFamily="2" charset="77"/>
              </a:rPr>
            </a:br>
            <a:r>
              <a:rPr lang="en-BE" sz="2700" b="1" spc="-100">
                <a:latin typeface="Flanders Art Sans Black" pitchFamily="2" charset="77"/>
              </a:rPr>
              <a:t>CREËREN</a:t>
            </a:r>
          </a:p>
        </p:txBody>
      </p:sp>
      <p:pic>
        <p:nvPicPr>
          <p:cNvPr id="51" name="Picture 50" descr="A blue and black logo&#10;&#10;Description automatically generated">
            <a:extLst>
              <a:ext uri="{FF2B5EF4-FFF2-40B4-BE49-F238E27FC236}">
                <a16:creationId xmlns:a16="http://schemas.microsoft.com/office/drawing/2014/main" id="{573807E7-A318-C552-F2F1-992A1BA35562}"/>
              </a:ext>
            </a:extLst>
          </p:cNvPr>
          <p:cNvPicPr>
            <a:picLocks noChangeAspect="1"/>
          </p:cNvPicPr>
          <p:nvPr/>
        </p:nvPicPr>
        <p:blipFill>
          <a:blip r:embed="rId10"/>
          <a:stretch>
            <a:fillRect/>
          </a:stretch>
        </p:blipFill>
        <p:spPr>
          <a:xfrm rot="10800000">
            <a:off x="853312" y="4826071"/>
            <a:ext cx="967672" cy="967672"/>
          </a:xfrm>
          <a:prstGeom prst="rect">
            <a:avLst/>
          </a:prstGeom>
        </p:spPr>
      </p:pic>
      <p:pic>
        <p:nvPicPr>
          <p:cNvPr id="55" name="Picture 54" descr="A purple and black chevron pattern&#10;&#10;Description automatically generated">
            <a:extLst>
              <a:ext uri="{FF2B5EF4-FFF2-40B4-BE49-F238E27FC236}">
                <a16:creationId xmlns:a16="http://schemas.microsoft.com/office/drawing/2014/main" id="{A042377D-6C41-1F06-7566-ED8A36417218}"/>
              </a:ext>
            </a:extLst>
          </p:cNvPr>
          <p:cNvPicPr>
            <a:picLocks noChangeAspect="1"/>
          </p:cNvPicPr>
          <p:nvPr/>
        </p:nvPicPr>
        <p:blipFill>
          <a:blip r:embed="rId11"/>
          <a:stretch>
            <a:fillRect/>
          </a:stretch>
        </p:blipFill>
        <p:spPr>
          <a:xfrm rot="16200000">
            <a:off x="1015816" y="4709528"/>
            <a:ext cx="644448" cy="645795"/>
          </a:xfrm>
          <a:prstGeom prst="rect">
            <a:avLst/>
          </a:prstGeom>
        </p:spPr>
      </p:pic>
      <p:sp>
        <p:nvSpPr>
          <p:cNvPr id="11" name="Rounded Rectangle 10">
            <a:extLst>
              <a:ext uri="{FF2B5EF4-FFF2-40B4-BE49-F238E27FC236}">
                <a16:creationId xmlns:a16="http://schemas.microsoft.com/office/drawing/2014/main" id="{3D1A9D1E-603C-6024-806C-0E58EF0142F3}"/>
              </a:ext>
            </a:extLst>
          </p:cNvPr>
          <p:cNvSpPr/>
          <p:nvPr/>
        </p:nvSpPr>
        <p:spPr>
          <a:xfrm>
            <a:off x="1302836" y="2493738"/>
            <a:ext cx="4723054"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a:latin typeface="Flanders Art Sans Black" pitchFamily="2" charset="77"/>
              </a:rPr>
              <a:t>RUIMTE VOOR EXPERIMENT EN INNOVATIE</a:t>
            </a:r>
          </a:p>
        </p:txBody>
      </p:sp>
      <p:pic>
        <p:nvPicPr>
          <p:cNvPr id="57" name="Picture 56" descr="A blue and black circle&#10;&#10;Description automatically generated">
            <a:extLst>
              <a:ext uri="{FF2B5EF4-FFF2-40B4-BE49-F238E27FC236}">
                <a16:creationId xmlns:a16="http://schemas.microsoft.com/office/drawing/2014/main" id="{8DBF53B4-03A5-75EA-F019-4E2713C53A06}"/>
              </a:ext>
            </a:extLst>
          </p:cNvPr>
          <p:cNvPicPr>
            <a:picLocks noChangeAspect="1"/>
          </p:cNvPicPr>
          <p:nvPr/>
        </p:nvPicPr>
        <p:blipFill>
          <a:blip r:embed="rId12"/>
          <a:stretch>
            <a:fillRect/>
          </a:stretch>
        </p:blipFill>
        <p:spPr>
          <a:xfrm rot="16200000">
            <a:off x="335162" y="2492734"/>
            <a:ext cx="967672" cy="967672"/>
          </a:xfrm>
          <a:prstGeom prst="rect">
            <a:avLst/>
          </a:prstGeom>
        </p:spPr>
      </p:pic>
      <p:pic>
        <p:nvPicPr>
          <p:cNvPr id="59" name="Picture 58" descr="A black circle on a purple background&#10;&#10;Description automatically generated">
            <a:extLst>
              <a:ext uri="{FF2B5EF4-FFF2-40B4-BE49-F238E27FC236}">
                <a16:creationId xmlns:a16="http://schemas.microsoft.com/office/drawing/2014/main" id="{032D13E2-DDF6-AD6B-F35E-EB1826D531EB}"/>
              </a:ext>
            </a:extLst>
          </p:cNvPr>
          <p:cNvPicPr>
            <a:picLocks noChangeAspect="1"/>
          </p:cNvPicPr>
          <p:nvPr/>
        </p:nvPicPr>
        <p:blipFill>
          <a:blip r:embed="rId13"/>
          <a:stretch>
            <a:fillRect/>
          </a:stretch>
        </p:blipFill>
        <p:spPr>
          <a:xfrm>
            <a:off x="673133" y="2339545"/>
            <a:ext cx="600186" cy="601443"/>
          </a:xfrm>
          <a:prstGeom prst="rect">
            <a:avLst/>
          </a:prstGeom>
        </p:spPr>
      </p:pic>
      <p:sp>
        <p:nvSpPr>
          <p:cNvPr id="73" name="Freeform 72">
            <a:extLst>
              <a:ext uri="{FF2B5EF4-FFF2-40B4-BE49-F238E27FC236}">
                <a16:creationId xmlns:a16="http://schemas.microsoft.com/office/drawing/2014/main" id="{6976F8DD-BAC4-7B7C-A0AF-2856B6DA09EF}"/>
              </a:ext>
            </a:extLst>
          </p:cNvPr>
          <p:cNvSpPr/>
          <p:nvPr/>
        </p:nvSpPr>
        <p:spPr>
          <a:xfrm>
            <a:off x="5516920" y="877586"/>
            <a:ext cx="914400" cy="419100"/>
          </a:xfrm>
          <a:custGeom>
            <a:avLst/>
            <a:gdLst>
              <a:gd name="connsiteX0" fmla="*/ 0 w 914400"/>
              <a:gd name="connsiteY0" fmla="*/ 0 h 419100"/>
              <a:gd name="connsiteX1" fmla="*/ 431800 w 914400"/>
              <a:gd name="connsiteY1" fmla="*/ 76200 h 419100"/>
              <a:gd name="connsiteX2" fmla="*/ 177800 w 914400"/>
              <a:gd name="connsiteY2" fmla="*/ 355600 h 419100"/>
              <a:gd name="connsiteX3" fmla="*/ 876300 w 914400"/>
              <a:gd name="connsiteY3" fmla="*/ 419100 h 419100"/>
              <a:gd name="connsiteX4" fmla="*/ 876300 w 914400"/>
              <a:gd name="connsiteY4" fmla="*/ 419100 h 419100"/>
              <a:gd name="connsiteX5" fmla="*/ 914400 w 914400"/>
              <a:gd name="connsiteY5" fmla="*/ 419100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419100">
                <a:moveTo>
                  <a:pt x="0" y="0"/>
                </a:moveTo>
                <a:cubicBezTo>
                  <a:pt x="201083" y="8466"/>
                  <a:pt x="402167" y="16933"/>
                  <a:pt x="431800" y="76200"/>
                </a:cubicBezTo>
                <a:cubicBezTo>
                  <a:pt x="461433" y="135467"/>
                  <a:pt x="103717" y="298450"/>
                  <a:pt x="177800" y="355600"/>
                </a:cubicBezTo>
                <a:cubicBezTo>
                  <a:pt x="251883" y="412750"/>
                  <a:pt x="876300" y="419100"/>
                  <a:pt x="876300" y="419100"/>
                </a:cubicBezTo>
                <a:lnTo>
                  <a:pt x="876300" y="419100"/>
                </a:lnTo>
                <a:lnTo>
                  <a:pt x="914400" y="419100"/>
                </a:ln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8" name="Arc 77">
            <a:extLst>
              <a:ext uri="{FF2B5EF4-FFF2-40B4-BE49-F238E27FC236}">
                <a16:creationId xmlns:a16="http://schemas.microsoft.com/office/drawing/2014/main" id="{0F7ABB6F-B726-A1C2-183F-B35E4917F1EC}"/>
              </a:ext>
            </a:extLst>
          </p:cNvPr>
          <p:cNvSpPr/>
          <p:nvPr/>
        </p:nvSpPr>
        <p:spPr>
          <a:xfrm>
            <a:off x="4904174" y="3071100"/>
            <a:ext cx="2348353" cy="967672"/>
          </a:xfrm>
          <a:prstGeom prst="arc">
            <a:avLst/>
          </a:prstGeom>
          <a:ln w="38100">
            <a:solidFill>
              <a:srgbClr val="581F6E"/>
            </a:solidFill>
            <a:prstDash val="dash"/>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9" name="Freeform 78">
            <a:extLst>
              <a:ext uri="{FF2B5EF4-FFF2-40B4-BE49-F238E27FC236}">
                <a16:creationId xmlns:a16="http://schemas.microsoft.com/office/drawing/2014/main" id="{2FBFAB04-A737-9869-299A-2CCE2A8CFB83}"/>
              </a:ext>
            </a:extLst>
          </p:cNvPr>
          <p:cNvSpPr/>
          <p:nvPr/>
        </p:nvSpPr>
        <p:spPr>
          <a:xfrm>
            <a:off x="8864353" y="4573184"/>
            <a:ext cx="1135681" cy="1053766"/>
          </a:xfrm>
          <a:custGeom>
            <a:avLst/>
            <a:gdLst>
              <a:gd name="connsiteX0" fmla="*/ 1104900 w 1271054"/>
              <a:gd name="connsiteY0" fmla="*/ 0 h 825500"/>
              <a:gd name="connsiteX1" fmla="*/ 1219200 w 1271054"/>
              <a:gd name="connsiteY1" fmla="*/ 520700 h 825500"/>
              <a:gd name="connsiteX2" fmla="*/ 368300 w 1271054"/>
              <a:gd name="connsiteY2" fmla="*/ 482600 h 825500"/>
              <a:gd name="connsiteX3" fmla="*/ 0 w 1271054"/>
              <a:gd name="connsiteY3" fmla="*/ 825500 h 825500"/>
            </a:gdLst>
            <a:ahLst/>
            <a:cxnLst>
              <a:cxn ang="0">
                <a:pos x="connsiteX0" y="connsiteY0"/>
              </a:cxn>
              <a:cxn ang="0">
                <a:pos x="connsiteX1" y="connsiteY1"/>
              </a:cxn>
              <a:cxn ang="0">
                <a:pos x="connsiteX2" y="connsiteY2"/>
              </a:cxn>
              <a:cxn ang="0">
                <a:pos x="connsiteX3" y="connsiteY3"/>
              </a:cxn>
            </a:cxnLst>
            <a:rect l="l" t="t" r="r" b="b"/>
            <a:pathLst>
              <a:path w="1271054" h="825500">
                <a:moveTo>
                  <a:pt x="1104900" y="0"/>
                </a:moveTo>
                <a:cubicBezTo>
                  <a:pt x="1223433" y="220133"/>
                  <a:pt x="1341967" y="440267"/>
                  <a:pt x="1219200" y="520700"/>
                </a:cubicBezTo>
                <a:cubicBezTo>
                  <a:pt x="1096433" y="601133"/>
                  <a:pt x="571500" y="431800"/>
                  <a:pt x="368300" y="482600"/>
                </a:cubicBezTo>
                <a:cubicBezTo>
                  <a:pt x="165100" y="533400"/>
                  <a:pt x="82550" y="679450"/>
                  <a:pt x="0" y="82550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1" name="Freeform 80">
            <a:extLst>
              <a:ext uri="{FF2B5EF4-FFF2-40B4-BE49-F238E27FC236}">
                <a16:creationId xmlns:a16="http://schemas.microsoft.com/office/drawing/2014/main" id="{A13F0C5D-6A10-57D8-292B-50685141A859}"/>
              </a:ext>
            </a:extLst>
          </p:cNvPr>
          <p:cNvSpPr/>
          <p:nvPr/>
        </p:nvSpPr>
        <p:spPr>
          <a:xfrm>
            <a:off x="5330947" y="1041140"/>
            <a:ext cx="6520635" cy="1511316"/>
          </a:xfrm>
          <a:custGeom>
            <a:avLst/>
            <a:gdLst>
              <a:gd name="connsiteX0" fmla="*/ 1231900 w 1828621"/>
              <a:gd name="connsiteY0" fmla="*/ 3171 h 1541886"/>
              <a:gd name="connsiteX1" fmla="*/ 1803400 w 1828621"/>
              <a:gd name="connsiteY1" fmla="*/ 219071 h 1541886"/>
              <a:gd name="connsiteX2" fmla="*/ 495300 w 1828621"/>
              <a:gd name="connsiteY2" fmla="*/ 1400171 h 1541886"/>
              <a:gd name="connsiteX3" fmla="*/ 0 w 1828621"/>
              <a:gd name="connsiteY3" fmla="*/ 1476371 h 1541886"/>
              <a:gd name="connsiteX0" fmla="*/ 1231900 w 1876949"/>
              <a:gd name="connsiteY0" fmla="*/ 99 h 1538814"/>
              <a:gd name="connsiteX1" fmla="*/ 1854200 w 1876949"/>
              <a:gd name="connsiteY1" fmla="*/ 762099 h 1538814"/>
              <a:gd name="connsiteX2" fmla="*/ 495300 w 1876949"/>
              <a:gd name="connsiteY2" fmla="*/ 1397099 h 1538814"/>
              <a:gd name="connsiteX3" fmla="*/ 0 w 1876949"/>
              <a:gd name="connsiteY3" fmla="*/ 1473299 h 1538814"/>
              <a:gd name="connsiteX0" fmla="*/ 1231900 w 2050659"/>
              <a:gd name="connsiteY0" fmla="*/ 91 h 1538806"/>
              <a:gd name="connsiteX1" fmla="*/ 1854200 w 2050659"/>
              <a:gd name="connsiteY1" fmla="*/ 762091 h 1538806"/>
              <a:gd name="connsiteX2" fmla="*/ 495300 w 2050659"/>
              <a:gd name="connsiteY2" fmla="*/ 1397091 h 1538806"/>
              <a:gd name="connsiteX3" fmla="*/ 0 w 2050659"/>
              <a:gd name="connsiteY3" fmla="*/ 1473291 h 1538806"/>
              <a:gd name="connsiteX0" fmla="*/ 1231900 w 2050659"/>
              <a:gd name="connsiteY0" fmla="*/ 91 h 1473291"/>
              <a:gd name="connsiteX1" fmla="*/ 1854200 w 2050659"/>
              <a:gd name="connsiteY1" fmla="*/ 762091 h 1473291"/>
              <a:gd name="connsiteX2" fmla="*/ 495300 w 2050659"/>
              <a:gd name="connsiteY2" fmla="*/ 1397091 h 1473291"/>
              <a:gd name="connsiteX3" fmla="*/ 0 w 2050659"/>
              <a:gd name="connsiteY3" fmla="*/ 1473291 h 1473291"/>
              <a:gd name="connsiteX0" fmla="*/ 736600 w 1555359"/>
              <a:gd name="connsiteY0" fmla="*/ 91 h 1397091"/>
              <a:gd name="connsiteX1" fmla="*/ 1358900 w 1555359"/>
              <a:gd name="connsiteY1" fmla="*/ 762091 h 1397091"/>
              <a:gd name="connsiteX2" fmla="*/ 0 w 1555359"/>
              <a:gd name="connsiteY2" fmla="*/ 1397091 h 1397091"/>
              <a:gd name="connsiteX0" fmla="*/ 1155700 w 1822938"/>
              <a:gd name="connsiteY0" fmla="*/ 100 h 1447900"/>
              <a:gd name="connsiteX1" fmla="*/ 1778000 w 1822938"/>
              <a:gd name="connsiteY1" fmla="*/ 762100 h 1447900"/>
              <a:gd name="connsiteX2" fmla="*/ 0 w 1822938"/>
              <a:gd name="connsiteY2" fmla="*/ 1447900 h 1447900"/>
              <a:gd name="connsiteX0" fmla="*/ 1155700 w 1822938"/>
              <a:gd name="connsiteY0" fmla="*/ 100 h 1447900"/>
              <a:gd name="connsiteX1" fmla="*/ 1778000 w 1822938"/>
              <a:gd name="connsiteY1" fmla="*/ 762100 h 1447900"/>
              <a:gd name="connsiteX2" fmla="*/ 0 w 1822938"/>
              <a:gd name="connsiteY2" fmla="*/ 1447900 h 1447900"/>
              <a:gd name="connsiteX0" fmla="*/ 1155700 w 1950754"/>
              <a:gd name="connsiteY0" fmla="*/ 82 h 1447882"/>
              <a:gd name="connsiteX1" fmla="*/ 1778000 w 1950754"/>
              <a:gd name="connsiteY1" fmla="*/ 762082 h 1447882"/>
              <a:gd name="connsiteX2" fmla="*/ 0 w 1950754"/>
              <a:gd name="connsiteY2" fmla="*/ 1447882 h 1447882"/>
              <a:gd name="connsiteX0" fmla="*/ 1155700 w 1899186"/>
              <a:gd name="connsiteY0" fmla="*/ 116 h 1447916"/>
              <a:gd name="connsiteX1" fmla="*/ 1778000 w 1899186"/>
              <a:gd name="connsiteY1" fmla="*/ 762116 h 1447916"/>
              <a:gd name="connsiteX2" fmla="*/ 0 w 1899186"/>
              <a:gd name="connsiteY2" fmla="*/ 1447916 h 1447916"/>
              <a:gd name="connsiteX0" fmla="*/ 1155700 w 1932882"/>
              <a:gd name="connsiteY0" fmla="*/ 259 h 1448059"/>
              <a:gd name="connsiteX1" fmla="*/ 1816100 w 1932882"/>
              <a:gd name="connsiteY1" fmla="*/ 508259 h 1448059"/>
              <a:gd name="connsiteX2" fmla="*/ 0 w 1932882"/>
              <a:gd name="connsiteY2" fmla="*/ 1448059 h 1448059"/>
            </a:gdLst>
            <a:ahLst/>
            <a:cxnLst>
              <a:cxn ang="0">
                <a:pos x="connsiteX0" y="connsiteY0"/>
              </a:cxn>
              <a:cxn ang="0">
                <a:pos x="connsiteX1" y="connsiteY1"/>
              </a:cxn>
              <a:cxn ang="0">
                <a:pos x="connsiteX2" y="connsiteY2"/>
              </a:cxn>
            </a:cxnLst>
            <a:rect l="l" t="t" r="r" b="b"/>
            <a:pathLst>
              <a:path w="1932882" h="1448059">
                <a:moveTo>
                  <a:pt x="1155700" y="259"/>
                </a:moveTo>
                <a:cubicBezTo>
                  <a:pt x="1502833" y="-8208"/>
                  <a:pt x="2211917" y="190759"/>
                  <a:pt x="1816100" y="508259"/>
                </a:cubicBezTo>
                <a:cubicBezTo>
                  <a:pt x="1420283" y="825759"/>
                  <a:pt x="97367" y="1035309"/>
                  <a:pt x="0" y="1448059"/>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Freeform 82">
            <a:extLst>
              <a:ext uri="{FF2B5EF4-FFF2-40B4-BE49-F238E27FC236}">
                <a16:creationId xmlns:a16="http://schemas.microsoft.com/office/drawing/2014/main" id="{452803CE-ACC1-E127-83C1-85B141699970}"/>
              </a:ext>
            </a:extLst>
          </p:cNvPr>
          <p:cNvSpPr/>
          <p:nvPr/>
        </p:nvSpPr>
        <p:spPr>
          <a:xfrm>
            <a:off x="4356100" y="5292250"/>
            <a:ext cx="901700" cy="448150"/>
          </a:xfrm>
          <a:custGeom>
            <a:avLst/>
            <a:gdLst>
              <a:gd name="connsiteX0" fmla="*/ 901700 w 901700"/>
              <a:gd name="connsiteY0" fmla="*/ 448150 h 448150"/>
              <a:gd name="connsiteX1" fmla="*/ 596900 w 901700"/>
              <a:gd name="connsiteY1" fmla="*/ 3650 h 448150"/>
              <a:gd name="connsiteX2" fmla="*/ 203200 w 901700"/>
              <a:gd name="connsiteY2" fmla="*/ 232250 h 448150"/>
              <a:gd name="connsiteX3" fmla="*/ 0 w 901700"/>
              <a:gd name="connsiteY3" fmla="*/ 143350 h 448150"/>
            </a:gdLst>
            <a:ahLst/>
            <a:cxnLst>
              <a:cxn ang="0">
                <a:pos x="connsiteX0" y="connsiteY0"/>
              </a:cxn>
              <a:cxn ang="0">
                <a:pos x="connsiteX1" y="connsiteY1"/>
              </a:cxn>
              <a:cxn ang="0">
                <a:pos x="connsiteX2" y="connsiteY2"/>
              </a:cxn>
              <a:cxn ang="0">
                <a:pos x="connsiteX3" y="connsiteY3"/>
              </a:cxn>
            </a:cxnLst>
            <a:rect l="l" t="t" r="r" b="b"/>
            <a:pathLst>
              <a:path w="901700" h="448150">
                <a:moveTo>
                  <a:pt x="901700" y="448150"/>
                </a:moveTo>
                <a:cubicBezTo>
                  <a:pt x="807508" y="243891"/>
                  <a:pt x="713317" y="39633"/>
                  <a:pt x="596900" y="3650"/>
                </a:cubicBezTo>
                <a:cubicBezTo>
                  <a:pt x="480483" y="-32333"/>
                  <a:pt x="302683" y="208967"/>
                  <a:pt x="203200" y="232250"/>
                </a:cubicBezTo>
                <a:cubicBezTo>
                  <a:pt x="103717" y="255533"/>
                  <a:pt x="51858" y="199441"/>
                  <a:pt x="0" y="14335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985268123"/>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400" fill="hold"/>
                                        <p:tgtEl>
                                          <p:spTgt spid="38"/>
                                        </p:tgtEl>
                                        <p:attrNameLst>
                                          <p:attrName>ppt_x</p:attrName>
                                        </p:attrNameLst>
                                      </p:cBhvr>
                                      <p:tavLst>
                                        <p:tav tm="0">
                                          <p:val>
                                            <p:strVal val="#ppt_x"/>
                                          </p:val>
                                        </p:tav>
                                        <p:tav tm="100000">
                                          <p:val>
                                            <p:strVal val="#ppt_x"/>
                                          </p:val>
                                        </p:tav>
                                      </p:tavLst>
                                    </p:anim>
                                    <p:anim calcmode="lin" valueType="num">
                                      <p:cBhvr additive="base">
                                        <p:cTn id="8" dur="4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10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400" fill="hold"/>
                                        <p:tgtEl>
                                          <p:spTgt spid="20"/>
                                        </p:tgtEl>
                                        <p:attrNameLst>
                                          <p:attrName>ppt_x</p:attrName>
                                        </p:attrNameLst>
                                      </p:cBhvr>
                                      <p:tavLst>
                                        <p:tav tm="0">
                                          <p:val>
                                            <p:strVal val="#ppt_x"/>
                                          </p:val>
                                        </p:tav>
                                        <p:tav tm="100000">
                                          <p:val>
                                            <p:strVal val="#ppt_x"/>
                                          </p:val>
                                        </p:tav>
                                      </p:tavLst>
                                    </p:anim>
                                    <p:anim calcmode="lin" valueType="num">
                                      <p:cBhvr additive="base">
                                        <p:cTn id="12" dur="4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1" accel="50000" decel="50000" fill="hold" grpId="0" nodeType="withEffect">
                                  <p:stCondLst>
                                    <p:cond delay="2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ppt_x"/>
                                          </p:val>
                                        </p:tav>
                                        <p:tav tm="100000">
                                          <p:val>
                                            <p:strVal val="#ppt_x"/>
                                          </p:val>
                                        </p:tav>
                                      </p:tavLst>
                                    </p:anim>
                                    <p:anim calcmode="lin" valueType="num">
                                      <p:cBhvr additive="base">
                                        <p:cTn id="16" dur="400" fill="hold"/>
                                        <p:tgtEl>
                                          <p:spTgt spid="2"/>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20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400"/>
                                        <p:tgtEl>
                                          <p:spTgt spid="73"/>
                                        </p:tgtEl>
                                      </p:cBhvr>
                                    </p:animEffect>
                                  </p:childTnLst>
                                </p:cTn>
                              </p:par>
                              <p:par>
                                <p:cTn id="20" presetID="2" presetClass="entr" presetSubtype="1" accel="50000" decel="50000" fill="hold" nodeType="withEffect">
                                  <p:stCondLst>
                                    <p:cond delay="30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400" fill="hold"/>
                                        <p:tgtEl>
                                          <p:spTgt spid="44"/>
                                        </p:tgtEl>
                                        <p:attrNameLst>
                                          <p:attrName>ppt_x</p:attrName>
                                        </p:attrNameLst>
                                      </p:cBhvr>
                                      <p:tavLst>
                                        <p:tav tm="0">
                                          <p:val>
                                            <p:strVal val="#ppt_x"/>
                                          </p:val>
                                        </p:tav>
                                        <p:tav tm="100000">
                                          <p:val>
                                            <p:strVal val="#ppt_x"/>
                                          </p:val>
                                        </p:tav>
                                      </p:tavLst>
                                    </p:anim>
                                    <p:anim calcmode="lin" valueType="num">
                                      <p:cBhvr additive="base">
                                        <p:cTn id="23" dur="400" fill="hold"/>
                                        <p:tgtEl>
                                          <p:spTgt spid="44"/>
                                        </p:tgtEl>
                                        <p:attrNameLst>
                                          <p:attrName>ppt_y</p:attrName>
                                        </p:attrNameLst>
                                      </p:cBhvr>
                                      <p:tavLst>
                                        <p:tav tm="0">
                                          <p:val>
                                            <p:strVal val="0-#ppt_h/2"/>
                                          </p:val>
                                        </p:tav>
                                        <p:tav tm="100000">
                                          <p:val>
                                            <p:strVal val="#ppt_y"/>
                                          </p:val>
                                        </p:tav>
                                      </p:tavLst>
                                    </p:anim>
                                  </p:childTnLst>
                                </p:cTn>
                              </p:par>
                              <p:par>
                                <p:cTn id="24" presetID="2" presetClass="entr" presetSubtype="1" accel="50000" decel="50000" fill="hold" grpId="0" nodeType="withEffect">
                                  <p:stCondLst>
                                    <p:cond delay="40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400" fill="hold"/>
                                        <p:tgtEl>
                                          <p:spTgt spid="45"/>
                                        </p:tgtEl>
                                        <p:attrNameLst>
                                          <p:attrName>ppt_x</p:attrName>
                                        </p:attrNameLst>
                                      </p:cBhvr>
                                      <p:tavLst>
                                        <p:tav tm="0">
                                          <p:val>
                                            <p:strVal val="#ppt_x"/>
                                          </p:val>
                                        </p:tav>
                                        <p:tav tm="100000">
                                          <p:val>
                                            <p:strVal val="#ppt_x"/>
                                          </p:val>
                                        </p:tav>
                                      </p:tavLst>
                                    </p:anim>
                                    <p:anim calcmode="lin" valueType="num">
                                      <p:cBhvr additive="base">
                                        <p:cTn id="27" dur="400" fill="hold"/>
                                        <p:tgtEl>
                                          <p:spTgt spid="45"/>
                                        </p:tgtEl>
                                        <p:attrNameLst>
                                          <p:attrName>ppt_y</p:attrName>
                                        </p:attrNameLst>
                                      </p:cBhvr>
                                      <p:tavLst>
                                        <p:tav tm="0">
                                          <p:val>
                                            <p:strVal val="0-#ppt_h/2"/>
                                          </p:val>
                                        </p:tav>
                                        <p:tav tm="100000">
                                          <p:val>
                                            <p:strVal val="#ppt_y"/>
                                          </p:val>
                                        </p:tav>
                                      </p:tavLst>
                                    </p:anim>
                                  </p:childTnLst>
                                </p:cTn>
                              </p:par>
                              <p:par>
                                <p:cTn id="28" presetID="2" presetClass="entr" presetSubtype="1" accel="50000" decel="50000" fill="hold" grpId="0" nodeType="withEffect">
                                  <p:stCondLst>
                                    <p:cond delay="50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400" fill="hold"/>
                                        <p:tgtEl>
                                          <p:spTgt spid="3"/>
                                        </p:tgtEl>
                                        <p:attrNameLst>
                                          <p:attrName>ppt_x</p:attrName>
                                        </p:attrNameLst>
                                      </p:cBhvr>
                                      <p:tavLst>
                                        <p:tav tm="0">
                                          <p:val>
                                            <p:strVal val="#ppt_x"/>
                                          </p:val>
                                        </p:tav>
                                        <p:tav tm="100000">
                                          <p:val>
                                            <p:strVal val="#ppt_x"/>
                                          </p:val>
                                        </p:tav>
                                      </p:tavLst>
                                    </p:anim>
                                    <p:anim calcmode="lin" valueType="num">
                                      <p:cBhvr additive="base">
                                        <p:cTn id="31" dur="400" fill="hold"/>
                                        <p:tgtEl>
                                          <p:spTgt spid="3"/>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50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400"/>
                                        <p:tgtEl>
                                          <p:spTgt spid="81"/>
                                        </p:tgtEl>
                                      </p:cBhvr>
                                    </p:animEffect>
                                  </p:childTnLst>
                                </p:cTn>
                              </p:par>
                              <p:par>
                                <p:cTn id="35" presetID="2" presetClass="entr" presetSubtype="1" accel="50000" decel="50000" fill="hold" nodeType="withEffect">
                                  <p:stCondLst>
                                    <p:cond delay="90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400" fill="hold"/>
                                        <p:tgtEl>
                                          <p:spTgt spid="59"/>
                                        </p:tgtEl>
                                        <p:attrNameLst>
                                          <p:attrName>ppt_x</p:attrName>
                                        </p:attrNameLst>
                                      </p:cBhvr>
                                      <p:tavLst>
                                        <p:tav tm="0">
                                          <p:val>
                                            <p:strVal val="#ppt_x"/>
                                          </p:val>
                                        </p:tav>
                                        <p:tav tm="100000">
                                          <p:val>
                                            <p:strVal val="#ppt_x"/>
                                          </p:val>
                                        </p:tav>
                                      </p:tavLst>
                                    </p:anim>
                                    <p:anim calcmode="lin" valueType="num">
                                      <p:cBhvr additive="base">
                                        <p:cTn id="38" dur="400" fill="hold"/>
                                        <p:tgtEl>
                                          <p:spTgt spid="59"/>
                                        </p:tgtEl>
                                        <p:attrNameLst>
                                          <p:attrName>ppt_y</p:attrName>
                                        </p:attrNameLst>
                                      </p:cBhvr>
                                      <p:tavLst>
                                        <p:tav tm="0">
                                          <p:val>
                                            <p:strVal val="0-#ppt_h/2"/>
                                          </p:val>
                                        </p:tav>
                                        <p:tav tm="100000">
                                          <p:val>
                                            <p:strVal val="#ppt_y"/>
                                          </p:val>
                                        </p:tav>
                                      </p:tavLst>
                                    </p:anim>
                                  </p:childTnLst>
                                </p:cTn>
                              </p:par>
                              <p:par>
                                <p:cTn id="39" presetID="2" presetClass="entr" presetSubtype="1" accel="50000" decel="50000" fill="hold" nodeType="withEffect">
                                  <p:stCondLst>
                                    <p:cond delay="100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400" fill="hold"/>
                                        <p:tgtEl>
                                          <p:spTgt spid="57"/>
                                        </p:tgtEl>
                                        <p:attrNameLst>
                                          <p:attrName>ppt_x</p:attrName>
                                        </p:attrNameLst>
                                      </p:cBhvr>
                                      <p:tavLst>
                                        <p:tav tm="0">
                                          <p:val>
                                            <p:strVal val="#ppt_x"/>
                                          </p:val>
                                        </p:tav>
                                        <p:tav tm="100000">
                                          <p:val>
                                            <p:strVal val="#ppt_x"/>
                                          </p:val>
                                        </p:tav>
                                      </p:tavLst>
                                    </p:anim>
                                    <p:anim calcmode="lin" valueType="num">
                                      <p:cBhvr additive="base">
                                        <p:cTn id="42" dur="400" fill="hold"/>
                                        <p:tgtEl>
                                          <p:spTgt spid="57"/>
                                        </p:tgtEl>
                                        <p:attrNameLst>
                                          <p:attrName>ppt_y</p:attrName>
                                        </p:attrNameLst>
                                      </p:cBhvr>
                                      <p:tavLst>
                                        <p:tav tm="0">
                                          <p:val>
                                            <p:strVal val="0-#ppt_h/2"/>
                                          </p:val>
                                        </p:tav>
                                        <p:tav tm="100000">
                                          <p:val>
                                            <p:strVal val="#ppt_y"/>
                                          </p:val>
                                        </p:tav>
                                      </p:tavLst>
                                    </p:anim>
                                  </p:childTnLst>
                                </p:cTn>
                              </p:par>
                              <p:par>
                                <p:cTn id="43" presetID="2" presetClass="entr" presetSubtype="1" accel="50000" decel="50000" fill="hold" grpId="0" nodeType="withEffect">
                                  <p:stCondLst>
                                    <p:cond delay="11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400" fill="hold"/>
                                        <p:tgtEl>
                                          <p:spTgt spid="11"/>
                                        </p:tgtEl>
                                        <p:attrNameLst>
                                          <p:attrName>ppt_x</p:attrName>
                                        </p:attrNameLst>
                                      </p:cBhvr>
                                      <p:tavLst>
                                        <p:tav tm="0">
                                          <p:val>
                                            <p:strVal val="#ppt_x"/>
                                          </p:val>
                                        </p:tav>
                                        <p:tav tm="100000">
                                          <p:val>
                                            <p:strVal val="#ppt_x"/>
                                          </p:val>
                                        </p:tav>
                                      </p:tavLst>
                                    </p:anim>
                                    <p:anim calcmode="lin" valueType="num">
                                      <p:cBhvr additive="base">
                                        <p:cTn id="46" dur="400" fill="hold"/>
                                        <p:tgtEl>
                                          <p:spTgt spid="11"/>
                                        </p:tgtEl>
                                        <p:attrNameLst>
                                          <p:attrName>ppt_y</p:attrName>
                                        </p:attrNameLst>
                                      </p:cBhvr>
                                      <p:tavLst>
                                        <p:tav tm="0">
                                          <p:val>
                                            <p:strVal val="0-#ppt_h/2"/>
                                          </p:val>
                                        </p:tav>
                                        <p:tav tm="100000">
                                          <p:val>
                                            <p:strVal val="#ppt_y"/>
                                          </p:val>
                                        </p:tav>
                                      </p:tavLst>
                                    </p:anim>
                                  </p:childTnLst>
                                </p:cTn>
                              </p:par>
                              <p:par>
                                <p:cTn id="47" presetID="10" presetClass="entr" presetSubtype="0" fill="hold" grpId="0" nodeType="withEffect">
                                  <p:stCondLst>
                                    <p:cond delay="110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400"/>
                                        <p:tgtEl>
                                          <p:spTgt spid="78"/>
                                        </p:tgtEl>
                                      </p:cBhvr>
                                    </p:animEffect>
                                  </p:childTnLst>
                                </p:cTn>
                              </p:par>
                              <p:par>
                                <p:cTn id="50" presetID="2" presetClass="entr" presetSubtype="1" accel="50000" decel="50000" fill="hold" nodeType="withEffect">
                                  <p:stCondLst>
                                    <p:cond delay="120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400" fill="hold"/>
                                        <p:tgtEl>
                                          <p:spTgt spid="36"/>
                                        </p:tgtEl>
                                        <p:attrNameLst>
                                          <p:attrName>ppt_x</p:attrName>
                                        </p:attrNameLst>
                                      </p:cBhvr>
                                      <p:tavLst>
                                        <p:tav tm="0">
                                          <p:val>
                                            <p:strVal val="#ppt_x"/>
                                          </p:val>
                                        </p:tav>
                                        <p:tav tm="100000">
                                          <p:val>
                                            <p:strVal val="#ppt_x"/>
                                          </p:val>
                                        </p:tav>
                                      </p:tavLst>
                                    </p:anim>
                                    <p:anim calcmode="lin" valueType="num">
                                      <p:cBhvr additive="base">
                                        <p:cTn id="53" dur="400" fill="hold"/>
                                        <p:tgtEl>
                                          <p:spTgt spid="36"/>
                                        </p:tgtEl>
                                        <p:attrNameLst>
                                          <p:attrName>ppt_y</p:attrName>
                                        </p:attrNameLst>
                                      </p:cBhvr>
                                      <p:tavLst>
                                        <p:tav tm="0">
                                          <p:val>
                                            <p:strVal val="0-#ppt_h/2"/>
                                          </p:val>
                                        </p:tav>
                                        <p:tav tm="100000">
                                          <p:val>
                                            <p:strVal val="#ppt_y"/>
                                          </p:val>
                                        </p:tav>
                                      </p:tavLst>
                                    </p:anim>
                                  </p:childTnLst>
                                </p:cTn>
                              </p:par>
                              <p:par>
                                <p:cTn id="54" presetID="2" presetClass="entr" presetSubtype="1" accel="50000" decel="50000" fill="hold" nodeType="withEffect">
                                  <p:stCondLst>
                                    <p:cond delay="1300"/>
                                  </p:stCondLst>
                                  <p:childTnLst>
                                    <p:set>
                                      <p:cBhvr>
                                        <p:cTn id="55" dur="1" fill="hold">
                                          <p:stCondLst>
                                            <p:cond delay="0"/>
                                          </p:stCondLst>
                                        </p:cTn>
                                        <p:tgtEl>
                                          <p:spTgt spid="42"/>
                                        </p:tgtEl>
                                        <p:attrNameLst>
                                          <p:attrName>style.visibility</p:attrName>
                                        </p:attrNameLst>
                                      </p:cBhvr>
                                      <p:to>
                                        <p:strVal val="visible"/>
                                      </p:to>
                                    </p:set>
                                    <p:anim calcmode="lin" valueType="num">
                                      <p:cBhvr additive="base">
                                        <p:cTn id="56" dur="400" fill="hold"/>
                                        <p:tgtEl>
                                          <p:spTgt spid="42"/>
                                        </p:tgtEl>
                                        <p:attrNameLst>
                                          <p:attrName>ppt_x</p:attrName>
                                        </p:attrNameLst>
                                      </p:cBhvr>
                                      <p:tavLst>
                                        <p:tav tm="0">
                                          <p:val>
                                            <p:strVal val="#ppt_x"/>
                                          </p:val>
                                        </p:tav>
                                        <p:tav tm="100000">
                                          <p:val>
                                            <p:strVal val="#ppt_x"/>
                                          </p:val>
                                        </p:tav>
                                      </p:tavLst>
                                    </p:anim>
                                    <p:anim calcmode="lin" valueType="num">
                                      <p:cBhvr additive="base">
                                        <p:cTn id="57" dur="400" fill="hold"/>
                                        <p:tgtEl>
                                          <p:spTgt spid="42"/>
                                        </p:tgtEl>
                                        <p:attrNameLst>
                                          <p:attrName>ppt_y</p:attrName>
                                        </p:attrNameLst>
                                      </p:cBhvr>
                                      <p:tavLst>
                                        <p:tav tm="0">
                                          <p:val>
                                            <p:strVal val="0-#ppt_h/2"/>
                                          </p:val>
                                        </p:tav>
                                        <p:tav tm="100000">
                                          <p:val>
                                            <p:strVal val="#ppt_y"/>
                                          </p:val>
                                        </p:tav>
                                      </p:tavLst>
                                    </p:anim>
                                  </p:childTnLst>
                                </p:cTn>
                              </p:par>
                              <p:par>
                                <p:cTn id="58" presetID="2" presetClass="entr" presetSubtype="1" accel="50000" decel="50000" fill="hold" grpId="0" nodeType="withEffect">
                                  <p:stCondLst>
                                    <p:cond delay="140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400" fill="hold"/>
                                        <p:tgtEl>
                                          <p:spTgt spid="12"/>
                                        </p:tgtEl>
                                        <p:attrNameLst>
                                          <p:attrName>ppt_x</p:attrName>
                                        </p:attrNameLst>
                                      </p:cBhvr>
                                      <p:tavLst>
                                        <p:tav tm="0">
                                          <p:val>
                                            <p:strVal val="#ppt_x"/>
                                          </p:val>
                                        </p:tav>
                                        <p:tav tm="100000">
                                          <p:val>
                                            <p:strVal val="#ppt_x"/>
                                          </p:val>
                                        </p:tav>
                                      </p:tavLst>
                                    </p:anim>
                                    <p:anim calcmode="lin" valueType="num">
                                      <p:cBhvr additive="base">
                                        <p:cTn id="61" dur="400" fill="hold"/>
                                        <p:tgtEl>
                                          <p:spTgt spid="12"/>
                                        </p:tgtEl>
                                        <p:attrNameLst>
                                          <p:attrName>ppt_y</p:attrName>
                                        </p:attrNameLst>
                                      </p:cBhvr>
                                      <p:tavLst>
                                        <p:tav tm="0">
                                          <p:val>
                                            <p:strVal val="0-#ppt_h/2"/>
                                          </p:val>
                                        </p:tav>
                                        <p:tav tm="100000">
                                          <p:val>
                                            <p:strVal val="#ppt_y"/>
                                          </p:val>
                                        </p:tav>
                                      </p:tavLst>
                                    </p:anim>
                                  </p:childTnLst>
                                </p:cTn>
                              </p:par>
                              <p:par>
                                <p:cTn id="62" presetID="10" presetClass="entr" presetSubtype="0" fill="hold" grpId="0" nodeType="withEffect">
                                  <p:stCondLst>
                                    <p:cond delay="1400"/>
                                  </p:stCondLst>
                                  <p:childTnLst>
                                    <p:set>
                                      <p:cBhvr>
                                        <p:cTn id="63" dur="1" fill="hold">
                                          <p:stCondLst>
                                            <p:cond delay="0"/>
                                          </p:stCondLst>
                                        </p:cTn>
                                        <p:tgtEl>
                                          <p:spTgt spid="79"/>
                                        </p:tgtEl>
                                        <p:attrNameLst>
                                          <p:attrName>style.visibility</p:attrName>
                                        </p:attrNameLst>
                                      </p:cBhvr>
                                      <p:to>
                                        <p:strVal val="visible"/>
                                      </p:to>
                                    </p:set>
                                    <p:animEffect transition="in" filter="fade">
                                      <p:cBhvr>
                                        <p:cTn id="64" dur="400"/>
                                        <p:tgtEl>
                                          <p:spTgt spid="79"/>
                                        </p:tgtEl>
                                      </p:cBhvr>
                                    </p:animEffect>
                                  </p:childTnLst>
                                </p:cTn>
                              </p:par>
                              <p:par>
                                <p:cTn id="65" presetID="2" presetClass="entr" presetSubtype="1" accel="50000" decel="50000" fill="hold" grpId="0" nodeType="withEffect">
                                  <p:stCondLst>
                                    <p:cond delay="150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400" fill="hold"/>
                                        <p:tgtEl>
                                          <p:spTgt spid="14"/>
                                        </p:tgtEl>
                                        <p:attrNameLst>
                                          <p:attrName>ppt_x</p:attrName>
                                        </p:attrNameLst>
                                      </p:cBhvr>
                                      <p:tavLst>
                                        <p:tav tm="0">
                                          <p:val>
                                            <p:strVal val="#ppt_x"/>
                                          </p:val>
                                        </p:tav>
                                        <p:tav tm="100000">
                                          <p:val>
                                            <p:strVal val="#ppt_x"/>
                                          </p:val>
                                        </p:tav>
                                      </p:tavLst>
                                    </p:anim>
                                    <p:anim calcmode="lin" valueType="num">
                                      <p:cBhvr additive="base">
                                        <p:cTn id="68" dur="400" fill="hold"/>
                                        <p:tgtEl>
                                          <p:spTgt spid="14"/>
                                        </p:tgtEl>
                                        <p:attrNameLst>
                                          <p:attrName>ppt_y</p:attrName>
                                        </p:attrNameLst>
                                      </p:cBhvr>
                                      <p:tavLst>
                                        <p:tav tm="0">
                                          <p:val>
                                            <p:strVal val="0-#ppt_h/2"/>
                                          </p:val>
                                        </p:tav>
                                        <p:tav tm="100000">
                                          <p:val>
                                            <p:strVal val="#ppt_y"/>
                                          </p:val>
                                        </p:tav>
                                      </p:tavLst>
                                    </p:anim>
                                  </p:childTnLst>
                                </p:cTn>
                              </p:par>
                              <p:par>
                                <p:cTn id="69" presetID="2" presetClass="entr" presetSubtype="1" accel="50000" decel="50000" fill="hold" nodeType="withEffect">
                                  <p:stCondLst>
                                    <p:cond delay="1600"/>
                                  </p:st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400" fill="hold"/>
                                        <p:tgtEl>
                                          <p:spTgt spid="53"/>
                                        </p:tgtEl>
                                        <p:attrNameLst>
                                          <p:attrName>ppt_x</p:attrName>
                                        </p:attrNameLst>
                                      </p:cBhvr>
                                      <p:tavLst>
                                        <p:tav tm="0">
                                          <p:val>
                                            <p:strVal val="#ppt_x"/>
                                          </p:val>
                                        </p:tav>
                                        <p:tav tm="100000">
                                          <p:val>
                                            <p:strVal val="#ppt_x"/>
                                          </p:val>
                                        </p:tav>
                                      </p:tavLst>
                                    </p:anim>
                                    <p:anim calcmode="lin" valueType="num">
                                      <p:cBhvr additive="base">
                                        <p:cTn id="72" dur="400" fill="hold"/>
                                        <p:tgtEl>
                                          <p:spTgt spid="53"/>
                                        </p:tgtEl>
                                        <p:attrNameLst>
                                          <p:attrName>ppt_y</p:attrName>
                                        </p:attrNameLst>
                                      </p:cBhvr>
                                      <p:tavLst>
                                        <p:tav tm="0">
                                          <p:val>
                                            <p:strVal val="0-#ppt_h/2"/>
                                          </p:val>
                                        </p:tav>
                                        <p:tav tm="100000">
                                          <p:val>
                                            <p:strVal val="#ppt_y"/>
                                          </p:val>
                                        </p:tav>
                                      </p:tavLst>
                                    </p:anim>
                                  </p:childTnLst>
                                </p:cTn>
                              </p:par>
                              <p:par>
                                <p:cTn id="73" presetID="2" presetClass="entr" presetSubtype="1" accel="50000" decel="50000" fill="hold" nodeType="withEffect">
                                  <p:stCondLst>
                                    <p:cond delay="170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400" fill="hold"/>
                                        <p:tgtEl>
                                          <p:spTgt spid="47"/>
                                        </p:tgtEl>
                                        <p:attrNameLst>
                                          <p:attrName>ppt_x</p:attrName>
                                        </p:attrNameLst>
                                      </p:cBhvr>
                                      <p:tavLst>
                                        <p:tav tm="0">
                                          <p:val>
                                            <p:strVal val="#ppt_x"/>
                                          </p:val>
                                        </p:tav>
                                        <p:tav tm="100000">
                                          <p:val>
                                            <p:strVal val="#ppt_x"/>
                                          </p:val>
                                        </p:tav>
                                      </p:tavLst>
                                    </p:anim>
                                    <p:anim calcmode="lin" valueType="num">
                                      <p:cBhvr additive="base">
                                        <p:cTn id="76" dur="400" fill="hold"/>
                                        <p:tgtEl>
                                          <p:spTgt spid="47"/>
                                        </p:tgtEl>
                                        <p:attrNameLst>
                                          <p:attrName>ppt_y</p:attrName>
                                        </p:attrNameLst>
                                      </p:cBhvr>
                                      <p:tavLst>
                                        <p:tav tm="0">
                                          <p:val>
                                            <p:strVal val="0-#ppt_h/2"/>
                                          </p:val>
                                        </p:tav>
                                        <p:tav tm="100000">
                                          <p:val>
                                            <p:strVal val="#ppt_y"/>
                                          </p:val>
                                        </p:tav>
                                      </p:tavLst>
                                    </p:anim>
                                  </p:childTnLst>
                                </p:cTn>
                              </p:par>
                              <p:par>
                                <p:cTn id="77" presetID="10" presetClass="entr" presetSubtype="0" fill="hold" grpId="0" nodeType="withEffect">
                                  <p:stCondLst>
                                    <p:cond delay="1700"/>
                                  </p:stCondLst>
                                  <p:childTnLst>
                                    <p:set>
                                      <p:cBhvr>
                                        <p:cTn id="78" dur="1" fill="hold">
                                          <p:stCondLst>
                                            <p:cond delay="0"/>
                                          </p:stCondLst>
                                        </p:cTn>
                                        <p:tgtEl>
                                          <p:spTgt spid="83"/>
                                        </p:tgtEl>
                                        <p:attrNameLst>
                                          <p:attrName>style.visibility</p:attrName>
                                        </p:attrNameLst>
                                      </p:cBhvr>
                                      <p:to>
                                        <p:strVal val="visible"/>
                                      </p:to>
                                    </p:set>
                                    <p:animEffect transition="in" filter="fade">
                                      <p:cBhvr>
                                        <p:cTn id="79" dur="400"/>
                                        <p:tgtEl>
                                          <p:spTgt spid="83"/>
                                        </p:tgtEl>
                                      </p:cBhvr>
                                    </p:animEffect>
                                  </p:childTnLst>
                                </p:cTn>
                              </p:par>
                              <p:par>
                                <p:cTn id="80" presetID="2" presetClass="entr" presetSubtype="1" accel="50000" decel="50000" fill="hold" grpId="0" nodeType="withEffect">
                                  <p:stCondLst>
                                    <p:cond delay="180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400" fill="hold"/>
                                        <p:tgtEl>
                                          <p:spTgt spid="13"/>
                                        </p:tgtEl>
                                        <p:attrNameLst>
                                          <p:attrName>ppt_x</p:attrName>
                                        </p:attrNameLst>
                                      </p:cBhvr>
                                      <p:tavLst>
                                        <p:tav tm="0">
                                          <p:val>
                                            <p:strVal val="#ppt_x"/>
                                          </p:val>
                                        </p:tav>
                                        <p:tav tm="100000">
                                          <p:val>
                                            <p:strVal val="#ppt_x"/>
                                          </p:val>
                                        </p:tav>
                                      </p:tavLst>
                                    </p:anim>
                                    <p:anim calcmode="lin" valueType="num">
                                      <p:cBhvr additive="base">
                                        <p:cTn id="83" dur="400" fill="hold"/>
                                        <p:tgtEl>
                                          <p:spTgt spid="13"/>
                                        </p:tgtEl>
                                        <p:attrNameLst>
                                          <p:attrName>ppt_y</p:attrName>
                                        </p:attrNameLst>
                                      </p:cBhvr>
                                      <p:tavLst>
                                        <p:tav tm="0">
                                          <p:val>
                                            <p:strVal val="0-#ppt_h/2"/>
                                          </p:val>
                                        </p:tav>
                                        <p:tav tm="100000">
                                          <p:val>
                                            <p:strVal val="#ppt_y"/>
                                          </p:val>
                                        </p:tav>
                                      </p:tavLst>
                                    </p:anim>
                                  </p:childTnLst>
                                </p:cTn>
                              </p:par>
                              <p:par>
                                <p:cTn id="84" presetID="2" presetClass="entr" presetSubtype="1" accel="50000" decel="50000" fill="hold" nodeType="withEffect">
                                  <p:stCondLst>
                                    <p:cond delay="1900"/>
                                  </p:stCondLst>
                                  <p:childTnLst>
                                    <p:set>
                                      <p:cBhvr>
                                        <p:cTn id="85" dur="1" fill="hold">
                                          <p:stCondLst>
                                            <p:cond delay="0"/>
                                          </p:stCondLst>
                                        </p:cTn>
                                        <p:tgtEl>
                                          <p:spTgt spid="51"/>
                                        </p:tgtEl>
                                        <p:attrNameLst>
                                          <p:attrName>style.visibility</p:attrName>
                                        </p:attrNameLst>
                                      </p:cBhvr>
                                      <p:to>
                                        <p:strVal val="visible"/>
                                      </p:to>
                                    </p:set>
                                    <p:anim calcmode="lin" valueType="num">
                                      <p:cBhvr additive="base">
                                        <p:cTn id="86" dur="400" fill="hold"/>
                                        <p:tgtEl>
                                          <p:spTgt spid="51"/>
                                        </p:tgtEl>
                                        <p:attrNameLst>
                                          <p:attrName>ppt_x</p:attrName>
                                        </p:attrNameLst>
                                      </p:cBhvr>
                                      <p:tavLst>
                                        <p:tav tm="0">
                                          <p:val>
                                            <p:strVal val="#ppt_x"/>
                                          </p:val>
                                        </p:tav>
                                        <p:tav tm="100000">
                                          <p:val>
                                            <p:strVal val="#ppt_x"/>
                                          </p:val>
                                        </p:tav>
                                      </p:tavLst>
                                    </p:anim>
                                    <p:anim calcmode="lin" valueType="num">
                                      <p:cBhvr additive="base">
                                        <p:cTn id="87" dur="400" fill="hold"/>
                                        <p:tgtEl>
                                          <p:spTgt spid="51"/>
                                        </p:tgtEl>
                                        <p:attrNameLst>
                                          <p:attrName>ppt_y</p:attrName>
                                        </p:attrNameLst>
                                      </p:cBhvr>
                                      <p:tavLst>
                                        <p:tav tm="0">
                                          <p:val>
                                            <p:strVal val="0-#ppt_h/2"/>
                                          </p:val>
                                        </p:tav>
                                        <p:tav tm="100000">
                                          <p:val>
                                            <p:strVal val="#ppt_y"/>
                                          </p:val>
                                        </p:tav>
                                      </p:tavLst>
                                    </p:anim>
                                  </p:childTnLst>
                                </p:cTn>
                              </p:par>
                              <p:par>
                                <p:cTn id="88" presetID="2" presetClass="entr" presetSubtype="1" accel="50000" decel="50000" fill="hold" nodeType="withEffect">
                                  <p:stCondLst>
                                    <p:cond delay="2000"/>
                                  </p:stCondLst>
                                  <p:childTnLst>
                                    <p:set>
                                      <p:cBhvr>
                                        <p:cTn id="89" dur="1" fill="hold">
                                          <p:stCondLst>
                                            <p:cond delay="0"/>
                                          </p:stCondLst>
                                        </p:cTn>
                                        <p:tgtEl>
                                          <p:spTgt spid="55"/>
                                        </p:tgtEl>
                                        <p:attrNameLst>
                                          <p:attrName>style.visibility</p:attrName>
                                        </p:attrNameLst>
                                      </p:cBhvr>
                                      <p:to>
                                        <p:strVal val="visible"/>
                                      </p:to>
                                    </p:set>
                                    <p:anim calcmode="lin" valueType="num">
                                      <p:cBhvr additive="base">
                                        <p:cTn id="90" dur="400" fill="hold"/>
                                        <p:tgtEl>
                                          <p:spTgt spid="55"/>
                                        </p:tgtEl>
                                        <p:attrNameLst>
                                          <p:attrName>ppt_x</p:attrName>
                                        </p:attrNameLst>
                                      </p:cBhvr>
                                      <p:tavLst>
                                        <p:tav tm="0">
                                          <p:val>
                                            <p:strVal val="#ppt_x"/>
                                          </p:val>
                                        </p:tav>
                                        <p:tav tm="100000">
                                          <p:val>
                                            <p:strVal val="#ppt_x"/>
                                          </p:val>
                                        </p:tav>
                                      </p:tavLst>
                                    </p:anim>
                                    <p:anim calcmode="lin" valueType="num">
                                      <p:cBhvr additive="base">
                                        <p:cTn id="91" dur="400" fill="hold"/>
                                        <p:tgtEl>
                                          <p:spTgt spid="55"/>
                                        </p:tgtEl>
                                        <p:attrNameLst>
                                          <p:attrName>ppt_y</p:attrName>
                                        </p:attrNameLst>
                                      </p:cBhvr>
                                      <p:tavLst>
                                        <p:tav tm="0">
                                          <p:val>
                                            <p:strVal val="0-#ppt_h/2"/>
                                          </p:val>
                                        </p:tav>
                                        <p:tav tm="100000">
                                          <p:val>
                                            <p:strVal val="#ppt_y"/>
                                          </p:val>
                                        </p:tav>
                                      </p:tavLst>
                                    </p:anim>
                                  </p:childTnLst>
                                </p:cTn>
                              </p:par>
                              <p:par>
                                <p:cTn id="92" presetID="8" presetClass="emph" presetSubtype="0" accel="50000" decel="50000" fill="hold" nodeType="withEffect">
                                  <p:stCondLst>
                                    <p:cond delay="1000"/>
                                  </p:stCondLst>
                                  <p:childTnLst>
                                    <p:animRot by="5400000">
                                      <p:cBhvr>
                                        <p:cTn id="93" dur="500" fill="hold"/>
                                        <p:tgtEl>
                                          <p:spTgt spid="38"/>
                                        </p:tgtEl>
                                        <p:attrNameLst>
                                          <p:attrName>r</p:attrName>
                                        </p:attrNameLst>
                                      </p:cBhvr>
                                    </p:animRot>
                                  </p:childTnLst>
                                </p:cTn>
                              </p:par>
                              <p:par>
                                <p:cTn id="94" presetID="8" presetClass="emph" presetSubtype="0" accel="50000" decel="50000" fill="hold" nodeType="withEffect">
                                  <p:stCondLst>
                                    <p:cond delay="1100"/>
                                  </p:stCondLst>
                                  <p:childTnLst>
                                    <p:animRot by="-5400000">
                                      <p:cBhvr>
                                        <p:cTn id="95" dur="500" fill="hold"/>
                                        <p:tgtEl>
                                          <p:spTgt spid="20"/>
                                        </p:tgtEl>
                                        <p:attrNameLst>
                                          <p:attrName>r</p:attrName>
                                        </p:attrNameLst>
                                      </p:cBhvr>
                                    </p:animRot>
                                  </p:childTnLst>
                                </p:cTn>
                              </p:par>
                              <p:par>
                                <p:cTn id="96" presetID="8" presetClass="emph" presetSubtype="0" accel="50000" decel="50000" fill="hold" grpId="1" nodeType="withEffect">
                                  <p:stCondLst>
                                    <p:cond delay="1200"/>
                                  </p:stCondLst>
                                  <p:childTnLst>
                                    <p:animRot by="5400000">
                                      <p:cBhvr>
                                        <p:cTn id="97" dur="500" fill="hold"/>
                                        <p:tgtEl>
                                          <p:spTgt spid="45"/>
                                        </p:tgtEl>
                                        <p:attrNameLst>
                                          <p:attrName>r</p:attrName>
                                        </p:attrNameLst>
                                      </p:cBhvr>
                                    </p:animRot>
                                  </p:childTnLst>
                                </p:cTn>
                              </p:par>
                              <p:par>
                                <p:cTn id="98" presetID="8" presetClass="emph" presetSubtype="0" accel="50000" decel="50000" fill="hold" nodeType="withEffect">
                                  <p:stCondLst>
                                    <p:cond delay="1300"/>
                                  </p:stCondLst>
                                  <p:childTnLst>
                                    <p:animRot by="-5400000">
                                      <p:cBhvr>
                                        <p:cTn id="99" dur="500" fill="hold"/>
                                        <p:tgtEl>
                                          <p:spTgt spid="44"/>
                                        </p:tgtEl>
                                        <p:attrNameLst>
                                          <p:attrName>r</p:attrName>
                                        </p:attrNameLst>
                                      </p:cBhvr>
                                    </p:animRot>
                                  </p:childTnLst>
                                </p:cTn>
                              </p:par>
                              <p:par>
                                <p:cTn id="100" presetID="8" presetClass="emph" presetSubtype="0" accel="50000" decel="50000" fill="hold" nodeType="withEffect">
                                  <p:stCondLst>
                                    <p:cond delay="1600"/>
                                  </p:stCondLst>
                                  <p:childTnLst>
                                    <p:animRot by="5400000">
                                      <p:cBhvr>
                                        <p:cTn id="101" dur="500" fill="hold"/>
                                        <p:tgtEl>
                                          <p:spTgt spid="59"/>
                                        </p:tgtEl>
                                        <p:attrNameLst>
                                          <p:attrName>r</p:attrName>
                                        </p:attrNameLst>
                                      </p:cBhvr>
                                    </p:animRot>
                                  </p:childTnLst>
                                </p:cTn>
                              </p:par>
                              <p:par>
                                <p:cTn id="102" presetID="8" presetClass="emph" presetSubtype="0" accel="50000" decel="50000" fill="hold" nodeType="withEffect">
                                  <p:stCondLst>
                                    <p:cond delay="1700"/>
                                  </p:stCondLst>
                                  <p:childTnLst>
                                    <p:animRot by="-5400000">
                                      <p:cBhvr>
                                        <p:cTn id="103" dur="500" fill="hold"/>
                                        <p:tgtEl>
                                          <p:spTgt spid="57"/>
                                        </p:tgtEl>
                                        <p:attrNameLst>
                                          <p:attrName>r</p:attrName>
                                        </p:attrNameLst>
                                      </p:cBhvr>
                                    </p:animRot>
                                  </p:childTnLst>
                                </p:cTn>
                              </p:par>
                              <p:par>
                                <p:cTn id="104" presetID="8" presetClass="emph" presetSubtype="0" accel="50000" decel="50000" fill="hold" nodeType="withEffect">
                                  <p:stCondLst>
                                    <p:cond delay="1800"/>
                                  </p:stCondLst>
                                  <p:childTnLst>
                                    <p:animRot by="5400000">
                                      <p:cBhvr>
                                        <p:cTn id="105" dur="500" fill="hold"/>
                                        <p:tgtEl>
                                          <p:spTgt spid="42"/>
                                        </p:tgtEl>
                                        <p:attrNameLst>
                                          <p:attrName>r</p:attrName>
                                        </p:attrNameLst>
                                      </p:cBhvr>
                                    </p:animRot>
                                  </p:childTnLst>
                                </p:cTn>
                              </p:par>
                              <p:par>
                                <p:cTn id="106" presetID="8" presetClass="emph" presetSubtype="0" accel="50000" decel="50000" fill="hold" nodeType="withEffect">
                                  <p:stCondLst>
                                    <p:cond delay="1900"/>
                                  </p:stCondLst>
                                  <p:childTnLst>
                                    <p:animRot by="-5400000">
                                      <p:cBhvr>
                                        <p:cTn id="107" dur="500" fill="hold"/>
                                        <p:tgtEl>
                                          <p:spTgt spid="36"/>
                                        </p:tgtEl>
                                        <p:attrNameLst>
                                          <p:attrName>r</p:attrName>
                                        </p:attrNameLst>
                                      </p:cBhvr>
                                    </p:animRot>
                                  </p:childTnLst>
                                </p:cTn>
                              </p:par>
                              <p:par>
                                <p:cTn id="108" presetID="8" presetClass="emph" presetSubtype="0" accel="50000" decel="50000" fill="hold" nodeType="withEffect">
                                  <p:stCondLst>
                                    <p:cond delay="2000"/>
                                  </p:stCondLst>
                                  <p:childTnLst>
                                    <p:animRot by="5400000">
                                      <p:cBhvr>
                                        <p:cTn id="109" dur="500" fill="hold"/>
                                        <p:tgtEl>
                                          <p:spTgt spid="55"/>
                                        </p:tgtEl>
                                        <p:attrNameLst>
                                          <p:attrName>r</p:attrName>
                                        </p:attrNameLst>
                                      </p:cBhvr>
                                    </p:animRot>
                                  </p:childTnLst>
                                </p:cTn>
                              </p:par>
                              <p:par>
                                <p:cTn id="110" presetID="8" presetClass="emph" presetSubtype="0" accel="50000" decel="50000" fill="hold" nodeType="withEffect">
                                  <p:stCondLst>
                                    <p:cond delay="2100"/>
                                  </p:stCondLst>
                                  <p:childTnLst>
                                    <p:animRot by="-5400000">
                                      <p:cBhvr>
                                        <p:cTn id="111" dur="500" fill="hold"/>
                                        <p:tgtEl>
                                          <p:spTgt spid="51"/>
                                        </p:tgtEl>
                                        <p:attrNameLst>
                                          <p:attrName>r</p:attrName>
                                        </p:attrNameLst>
                                      </p:cBhvr>
                                    </p:animRot>
                                  </p:childTnLst>
                                </p:cTn>
                              </p:par>
                              <p:par>
                                <p:cTn id="112" presetID="8" presetClass="emph" presetSubtype="0" accel="50000" decel="50000" fill="hold" nodeType="withEffect">
                                  <p:stCondLst>
                                    <p:cond delay="2200"/>
                                  </p:stCondLst>
                                  <p:childTnLst>
                                    <p:animRot by="5400000">
                                      <p:cBhvr>
                                        <p:cTn id="113" dur="500" fill="hold"/>
                                        <p:tgtEl>
                                          <p:spTgt spid="53"/>
                                        </p:tgtEl>
                                        <p:attrNameLst>
                                          <p:attrName>r</p:attrName>
                                        </p:attrNameLst>
                                      </p:cBhvr>
                                    </p:animRot>
                                  </p:childTnLst>
                                </p:cTn>
                              </p:par>
                              <p:par>
                                <p:cTn id="114" presetID="8" presetClass="emph" presetSubtype="0" accel="50000" decel="50000" fill="hold" nodeType="withEffect">
                                  <p:stCondLst>
                                    <p:cond delay="2300"/>
                                  </p:stCondLst>
                                  <p:childTnLst>
                                    <p:animRot by="-5400000">
                                      <p:cBhvr>
                                        <p:cTn id="115" dur="500" fill="hold"/>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3" grpId="0" animBg="1"/>
      <p:bldP spid="45" grpId="0" animBg="1"/>
      <p:bldP spid="45" grpId="1" animBg="1"/>
      <p:bldP spid="14" grpId="0" animBg="1"/>
      <p:bldP spid="13" grpId="0" animBg="1"/>
      <p:bldP spid="11" grpId="0" animBg="1"/>
      <p:bldP spid="73" grpId="0" animBg="1"/>
      <p:bldP spid="78" grpId="0" animBg="1"/>
      <p:bldP spid="79" grpId="0" animBg="1"/>
      <p:bldP spid="81" grpId="0" animBg="1"/>
      <p:bldP spid="8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7" name="Picture 16" descr="A black diamond shaped object&#10;&#10;Description automatically generated">
            <a:extLst>
              <a:ext uri="{FF2B5EF4-FFF2-40B4-BE49-F238E27FC236}">
                <a16:creationId xmlns:a16="http://schemas.microsoft.com/office/drawing/2014/main" id="{53295018-7298-C86C-8831-0C358F742532}"/>
              </a:ext>
            </a:extLst>
          </p:cNvPr>
          <p:cNvPicPr>
            <a:picLocks noChangeAspect="1"/>
          </p:cNvPicPr>
          <p:nvPr/>
        </p:nvPicPr>
        <p:blipFill>
          <a:blip r:embed="rId3"/>
          <a:stretch>
            <a:fillRect/>
          </a:stretch>
        </p:blipFill>
        <p:spPr>
          <a:xfrm rot="5400000">
            <a:off x="9088305" y="3269233"/>
            <a:ext cx="1601089" cy="1597875"/>
          </a:xfrm>
          <a:prstGeom prst="rect">
            <a:avLst/>
          </a:prstGeom>
        </p:spPr>
      </p:pic>
      <p:pic>
        <p:nvPicPr>
          <p:cNvPr id="19" name="Picture 18" descr="A black and blue diamond pattern&#10;&#10;Description automatically generated">
            <a:extLst>
              <a:ext uri="{FF2B5EF4-FFF2-40B4-BE49-F238E27FC236}">
                <a16:creationId xmlns:a16="http://schemas.microsoft.com/office/drawing/2014/main" id="{4BB36FCF-514E-981B-8BDD-7FDEC2E84B9A}"/>
              </a:ext>
            </a:extLst>
          </p:cNvPr>
          <p:cNvPicPr>
            <a:picLocks noChangeAspect="1"/>
          </p:cNvPicPr>
          <p:nvPr/>
        </p:nvPicPr>
        <p:blipFill>
          <a:blip r:embed="rId4"/>
          <a:stretch>
            <a:fillRect/>
          </a:stretch>
        </p:blipFill>
        <p:spPr>
          <a:xfrm rot="16200000">
            <a:off x="7488994" y="3271703"/>
            <a:ext cx="1600382" cy="1592230"/>
          </a:xfrm>
          <a:prstGeom prst="rect">
            <a:avLst/>
          </a:prstGeom>
        </p:spPr>
      </p:pic>
      <p:sp>
        <p:nvSpPr>
          <p:cNvPr id="20" name="Freeform 19">
            <a:extLst>
              <a:ext uri="{FF2B5EF4-FFF2-40B4-BE49-F238E27FC236}">
                <a16:creationId xmlns:a16="http://schemas.microsoft.com/office/drawing/2014/main" id="{8D0F051E-F1F8-F67D-9E7A-BB0B63157250}"/>
              </a:ext>
            </a:extLst>
          </p:cNvPr>
          <p:cNvSpPr/>
          <p:nvPr/>
        </p:nvSpPr>
        <p:spPr>
          <a:xfrm>
            <a:off x="9889304" y="78025"/>
            <a:ext cx="1593486" cy="159585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1" name="Picture 20" descr="A black and blue chevron pattern&#10;&#10;Description automatically generated">
            <a:extLst>
              <a:ext uri="{FF2B5EF4-FFF2-40B4-BE49-F238E27FC236}">
                <a16:creationId xmlns:a16="http://schemas.microsoft.com/office/drawing/2014/main" id="{176D21BE-18BF-24A6-8F6F-5234F538FB29}"/>
              </a:ext>
            </a:extLst>
          </p:cNvPr>
          <p:cNvPicPr>
            <a:picLocks noChangeAspect="1"/>
          </p:cNvPicPr>
          <p:nvPr/>
        </p:nvPicPr>
        <p:blipFill>
          <a:blip r:embed="rId5"/>
          <a:stretch>
            <a:fillRect/>
          </a:stretch>
        </p:blipFill>
        <p:spPr>
          <a:xfrm rot="10800000">
            <a:off x="9891805" y="1673525"/>
            <a:ext cx="1594893" cy="1598230"/>
          </a:xfrm>
          <a:prstGeom prst="rect">
            <a:avLst/>
          </a:prstGeom>
        </p:spPr>
      </p:pic>
      <p:pic>
        <p:nvPicPr>
          <p:cNvPr id="23" name="Picture 22" descr="A blue and black triangle&#10;&#10;Description automatically generated">
            <a:extLst>
              <a:ext uri="{FF2B5EF4-FFF2-40B4-BE49-F238E27FC236}">
                <a16:creationId xmlns:a16="http://schemas.microsoft.com/office/drawing/2014/main" id="{1B9852A0-2C63-6981-952A-D73DCFCA0FDF}"/>
              </a:ext>
            </a:extLst>
          </p:cNvPr>
          <p:cNvPicPr>
            <a:picLocks noChangeAspect="1"/>
          </p:cNvPicPr>
          <p:nvPr/>
        </p:nvPicPr>
        <p:blipFill>
          <a:blip r:embed="rId6"/>
          <a:stretch>
            <a:fillRect/>
          </a:stretch>
        </p:blipFill>
        <p:spPr>
          <a:xfrm rot="16200000">
            <a:off x="10687140" y="3260785"/>
            <a:ext cx="800427" cy="1600853"/>
          </a:xfrm>
          <a:prstGeom prst="rect">
            <a:avLst/>
          </a:prstGeom>
        </p:spPr>
      </p:pic>
      <p:pic>
        <p:nvPicPr>
          <p:cNvPr id="24" name="Picture 23" descr="A blue and black logo&#10;&#10;Description automatically generated">
            <a:extLst>
              <a:ext uri="{FF2B5EF4-FFF2-40B4-BE49-F238E27FC236}">
                <a16:creationId xmlns:a16="http://schemas.microsoft.com/office/drawing/2014/main" id="{0F3753EB-AD05-A0D3-24AA-B32C9E3066B3}"/>
              </a:ext>
            </a:extLst>
          </p:cNvPr>
          <p:cNvPicPr>
            <a:picLocks noChangeAspect="1"/>
          </p:cNvPicPr>
          <p:nvPr/>
        </p:nvPicPr>
        <p:blipFill>
          <a:blip r:embed="rId7"/>
          <a:stretch>
            <a:fillRect/>
          </a:stretch>
        </p:blipFill>
        <p:spPr>
          <a:xfrm rot="5400000">
            <a:off x="8293633" y="76034"/>
            <a:ext cx="1596492" cy="1598606"/>
          </a:xfrm>
          <a:prstGeom prst="rect">
            <a:avLst/>
          </a:prstGeom>
        </p:spPr>
      </p:pic>
      <p:pic>
        <p:nvPicPr>
          <p:cNvPr id="25" name="Picture 24" descr="A black and white circular pattern&#10;&#10;Description automatically generated">
            <a:extLst>
              <a:ext uri="{FF2B5EF4-FFF2-40B4-BE49-F238E27FC236}">
                <a16:creationId xmlns:a16="http://schemas.microsoft.com/office/drawing/2014/main" id="{D92D8E4B-4324-0401-B117-E5844E958B26}"/>
              </a:ext>
            </a:extLst>
          </p:cNvPr>
          <p:cNvPicPr>
            <a:picLocks noChangeAspect="1"/>
          </p:cNvPicPr>
          <p:nvPr/>
        </p:nvPicPr>
        <p:blipFill>
          <a:blip r:embed="rId8"/>
          <a:stretch>
            <a:fillRect/>
          </a:stretch>
        </p:blipFill>
        <p:spPr>
          <a:xfrm rot="10800000">
            <a:off x="6697726" y="77556"/>
            <a:ext cx="1598679" cy="1595631"/>
          </a:xfrm>
          <a:prstGeom prst="rect">
            <a:avLst/>
          </a:prstGeom>
        </p:spPr>
      </p:pic>
      <p:pic>
        <p:nvPicPr>
          <p:cNvPr id="27" name="Picture 26" descr="A white circle with black border&#10;&#10;Description automatically generated">
            <a:extLst>
              <a:ext uri="{FF2B5EF4-FFF2-40B4-BE49-F238E27FC236}">
                <a16:creationId xmlns:a16="http://schemas.microsoft.com/office/drawing/2014/main" id="{88728EE5-D663-FB39-26AC-539A5BB1FECB}"/>
              </a:ext>
            </a:extLst>
          </p:cNvPr>
          <p:cNvPicPr>
            <a:picLocks noChangeAspect="1"/>
          </p:cNvPicPr>
          <p:nvPr/>
        </p:nvPicPr>
        <p:blipFill>
          <a:blip r:embed="rId9"/>
          <a:stretch>
            <a:fillRect/>
          </a:stretch>
        </p:blipFill>
        <p:spPr>
          <a:xfrm rot="5400000">
            <a:off x="7492169" y="5257633"/>
            <a:ext cx="1597025" cy="1600367"/>
          </a:xfrm>
          <a:prstGeom prst="rect">
            <a:avLst/>
          </a:prstGeom>
        </p:spPr>
      </p:pic>
      <p:sp>
        <p:nvSpPr>
          <p:cNvPr id="2" name="TextBox 1">
            <a:extLst>
              <a:ext uri="{FF2B5EF4-FFF2-40B4-BE49-F238E27FC236}">
                <a16:creationId xmlns:a16="http://schemas.microsoft.com/office/drawing/2014/main" id="{DD10372D-43B4-C105-86B8-FD9587A943AC}"/>
              </a:ext>
            </a:extLst>
          </p:cNvPr>
          <p:cNvSpPr txBox="1"/>
          <p:nvPr/>
        </p:nvSpPr>
        <p:spPr>
          <a:xfrm>
            <a:off x="-1" y="2931459"/>
            <a:ext cx="12192000" cy="995081"/>
          </a:xfrm>
          <a:prstGeom prst="rect">
            <a:avLst/>
          </a:prstGeom>
          <a:noFill/>
          <a:effectLst/>
        </p:spPr>
        <p:txBody>
          <a:bodyPr wrap="square" lIns="0" tIns="0" rIns="0" bIns="0" rtlCol="0">
            <a:spAutoFit/>
          </a:bodyPr>
          <a:lstStyle/>
          <a:p>
            <a:pPr algn="ctr">
              <a:lnSpc>
                <a:spcPct val="80000"/>
              </a:lnSpc>
            </a:pPr>
            <a:r>
              <a:rPr lang="en-BE" sz="8000" b="1" spc="-200">
                <a:solidFill>
                  <a:schemeClr val="bg1"/>
                </a:solidFill>
                <a:latin typeface="Flanders Art Sans Black" pitchFamily="2" charset="77"/>
              </a:rPr>
              <a:t>VRAGEN?</a:t>
            </a:r>
          </a:p>
        </p:txBody>
      </p:sp>
    </p:spTree>
    <p:extLst>
      <p:ext uri="{BB962C8B-B14F-4D97-AF65-F5344CB8AC3E}">
        <p14:creationId xmlns:p14="http://schemas.microsoft.com/office/powerpoint/2010/main" val="334732382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25"/>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24"/>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20"/>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21"/>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2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7"/>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19"/>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5" name="Picture 14" descr="A purple and black logo&#10;&#10;Description automatically generated">
            <a:extLst>
              <a:ext uri="{FF2B5EF4-FFF2-40B4-BE49-F238E27FC236}">
                <a16:creationId xmlns:a16="http://schemas.microsoft.com/office/drawing/2014/main" id="{53C211FB-40DB-A710-7429-3DBB879E28D5}"/>
              </a:ext>
            </a:extLst>
          </p:cNvPr>
          <p:cNvPicPr>
            <a:picLocks noChangeAspect="1"/>
          </p:cNvPicPr>
          <p:nvPr/>
        </p:nvPicPr>
        <p:blipFill>
          <a:blip r:embed="rId2"/>
          <a:stretch>
            <a:fillRect/>
          </a:stretch>
        </p:blipFill>
        <p:spPr>
          <a:xfrm>
            <a:off x="2196716" y="2611826"/>
            <a:ext cx="1758462" cy="1758462"/>
          </a:xfrm>
          <a:prstGeom prst="rect">
            <a:avLst/>
          </a:prstGeom>
        </p:spPr>
      </p:pic>
      <p:pic>
        <p:nvPicPr>
          <p:cNvPr id="19" name="Picture 18" descr="A black and purple checkered pattern&#10;&#10;Description automatically generated">
            <a:extLst>
              <a:ext uri="{FF2B5EF4-FFF2-40B4-BE49-F238E27FC236}">
                <a16:creationId xmlns:a16="http://schemas.microsoft.com/office/drawing/2014/main" id="{E9C07CFE-73E4-D1C7-A586-1E03C9EE70AC}"/>
              </a:ext>
            </a:extLst>
          </p:cNvPr>
          <p:cNvPicPr>
            <a:picLocks noChangeAspect="1"/>
          </p:cNvPicPr>
          <p:nvPr/>
        </p:nvPicPr>
        <p:blipFill>
          <a:blip r:embed="rId3"/>
          <a:stretch>
            <a:fillRect/>
          </a:stretch>
        </p:blipFill>
        <p:spPr>
          <a:xfrm>
            <a:off x="2200387" y="-883009"/>
            <a:ext cx="1754791" cy="1754791"/>
          </a:xfrm>
          <a:prstGeom prst="rect">
            <a:avLst/>
          </a:prstGeom>
        </p:spPr>
      </p:pic>
      <p:pic>
        <p:nvPicPr>
          <p:cNvPr id="21" name="Picture 20" descr="A purple and black rectangle&#10;&#10;Description automatically generated">
            <a:extLst>
              <a:ext uri="{FF2B5EF4-FFF2-40B4-BE49-F238E27FC236}">
                <a16:creationId xmlns:a16="http://schemas.microsoft.com/office/drawing/2014/main" id="{DC007283-11C0-399C-1C12-A18F56E4852E}"/>
              </a:ext>
            </a:extLst>
          </p:cNvPr>
          <p:cNvPicPr>
            <a:picLocks noChangeAspect="1"/>
          </p:cNvPicPr>
          <p:nvPr/>
        </p:nvPicPr>
        <p:blipFill>
          <a:blip r:embed="rId4"/>
          <a:stretch>
            <a:fillRect/>
          </a:stretch>
        </p:blipFill>
        <p:spPr>
          <a:xfrm>
            <a:off x="5705496" y="2596218"/>
            <a:ext cx="881067" cy="1762133"/>
          </a:xfrm>
          <a:prstGeom prst="rect">
            <a:avLst/>
          </a:prstGeom>
        </p:spPr>
      </p:pic>
      <p:pic>
        <p:nvPicPr>
          <p:cNvPr id="23" name="Picture 22" descr="A purple and black circle&#10;&#10;Description automatically generated">
            <a:extLst>
              <a:ext uri="{FF2B5EF4-FFF2-40B4-BE49-F238E27FC236}">
                <a16:creationId xmlns:a16="http://schemas.microsoft.com/office/drawing/2014/main" id="{F7A2EF1E-9DB4-2E04-71E9-1D79B6FF3718}"/>
              </a:ext>
            </a:extLst>
          </p:cNvPr>
          <p:cNvPicPr>
            <a:picLocks noChangeAspect="1"/>
          </p:cNvPicPr>
          <p:nvPr/>
        </p:nvPicPr>
        <p:blipFill>
          <a:blip r:embed="rId5"/>
          <a:stretch>
            <a:fillRect/>
          </a:stretch>
        </p:blipFill>
        <p:spPr>
          <a:xfrm>
            <a:off x="6585761" y="4373958"/>
            <a:ext cx="1754791" cy="1758462"/>
          </a:xfrm>
          <a:prstGeom prst="rect">
            <a:avLst/>
          </a:prstGeom>
        </p:spPr>
      </p:pic>
      <p:sp>
        <p:nvSpPr>
          <p:cNvPr id="24" name="Freeform 23">
            <a:extLst>
              <a:ext uri="{FF2B5EF4-FFF2-40B4-BE49-F238E27FC236}">
                <a16:creationId xmlns:a16="http://schemas.microsoft.com/office/drawing/2014/main" id="{72F44E53-BCBC-A609-E9EE-27DAB063C143}"/>
              </a:ext>
            </a:extLst>
          </p:cNvPr>
          <p:cNvSpPr/>
          <p:nvPr/>
        </p:nvSpPr>
        <p:spPr>
          <a:xfrm rot="5400000">
            <a:off x="6582090" y="2615496"/>
            <a:ext cx="1758462" cy="175846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8" name="Picture 27" descr="A purple and black circle&#10;&#10;Description automatically generated">
            <a:extLst>
              <a:ext uri="{FF2B5EF4-FFF2-40B4-BE49-F238E27FC236}">
                <a16:creationId xmlns:a16="http://schemas.microsoft.com/office/drawing/2014/main" id="{7A7A2B8F-EE2D-AC41-3186-EAE3CDAC8794}"/>
              </a:ext>
            </a:extLst>
          </p:cNvPr>
          <p:cNvPicPr>
            <a:picLocks noChangeAspect="1"/>
          </p:cNvPicPr>
          <p:nvPr/>
        </p:nvPicPr>
        <p:blipFill>
          <a:blip r:embed="rId6"/>
          <a:stretch>
            <a:fillRect/>
          </a:stretch>
        </p:blipFill>
        <p:spPr>
          <a:xfrm rot="10800000">
            <a:off x="8345828" y="6117672"/>
            <a:ext cx="1758462" cy="1758462"/>
          </a:xfrm>
          <a:prstGeom prst="rect">
            <a:avLst/>
          </a:prstGeom>
        </p:spPr>
      </p:pic>
      <p:pic>
        <p:nvPicPr>
          <p:cNvPr id="33" name="Picture 32" descr="A pink and black chevron pattern&#10;&#10;Description automatically generated">
            <a:extLst>
              <a:ext uri="{FF2B5EF4-FFF2-40B4-BE49-F238E27FC236}">
                <a16:creationId xmlns:a16="http://schemas.microsoft.com/office/drawing/2014/main" id="{66DD4168-AA92-4463-7566-6B1F27BA97B4}"/>
              </a:ext>
            </a:extLst>
          </p:cNvPr>
          <p:cNvPicPr>
            <a:picLocks noChangeAspect="1"/>
          </p:cNvPicPr>
          <p:nvPr/>
        </p:nvPicPr>
        <p:blipFill>
          <a:blip r:embed="rId7"/>
          <a:stretch>
            <a:fillRect/>
          </a:stretch>
        </p:blipFill>
        <p:spPr>
          <a:xfrm>
            <a:off x="8340552" y="4370288"/>
            <a:ext cx="1754791" cy="1758462"/>
          </a:xfrm>
          <a:prstGeom prst="rect">
            <a:avLst/>
          </a:prstGeom>
        </p:spPr>
      </p:pic>
      <p:pic>
        <p:nvPicPr>
          <p:cNvPr id="36" name="Picture 35" descr="A black circle on a pink background&#10;&#10;Description automatically generated">
            <a:extLst>
              <a:ext uri="{FF2B5EF4-FFF2-40B4-BE49-F238E27FC236}">
                <a16:creationId xmlns:a16="http://schemas.microsoft.com/office/drawing/2014/main" id="{CBDF4B27-6DC8-D18C-0875-39FFAAB18485}"/>
              </a:ext>
            </a:extLst>
          </p:cNvPr>
          <p:cNvPicPr>
            <a:picLocks noChangeAspect="1"/>
          </p:cNvPicPr>
          <p:nvPr/>
        </p:nvPicPr>
        <p:blipFill>
          <a:blip r:embed="rId8"/>
          <a:stretch>
            <a:fillRect/>
          </a:stretch>
        </p:blipFill>
        <p:spPr>
          <a:xfrm>
            <a:off x="2196716" y="871782"/>
            <a:ext cx="1744240" cy="1747889"/>
          </a:xfrm>
          <a:prstGeom prst="rect">
            <a:avLst/>
          </a:prstGeom>
        </p:spPr>
      </p:pic>
      <p:pic>
        <p:nvPicPr>
          <p:cNvPr id="39" name="Picture 38" descr="A black diamond on a pink background&#10;&#10;Description automatically generated">
            <a:extLst>
              <a:ext uri="{FF2B5EF4-FFF2-40B4-BE49-F238E27FC236}">
                <a16:creationId xmlns:a16="http://schemas.microsoft.com/office/drawing/2014/main" id="{52BE63EB-6806-E34A-C7F1-B8E12E534DF6}"/>
              </a:ext>
            </a:extLst>
          </p:cNvPr>
          <p:cNvPicPr>
            <a:picLocks noChangeAspect="1"/>
          </p:cNvPicPr>
          <p:nvPr/>
        </p:nvPicPr>
        <p:blipFill>
          <a:blip r:embed="rId9"/>
          <a:stretch>
            <a:fillRect/>
          </a:stretch>
        </p:blipFill>
        <p:spPr>
          <a:xfrm>
            <a:off x="3955178" y="2609099"/>
            <a:ext cx="1754790" cy="1758461"/>
          </a:xfrm>
          <a:prstGeom prst="rect">
            <a:avLst/>
          </a:prstGeom>
        </p:spPr>
      </p:pic>
    </p:spTree>
    <p:extLst>
      <p:ext uri="{BB962C8B-B14F-4D97-AF65-F5344CB8AC3E}">
        <p14:creationId xmlns:p14="http://schemas.microsoft.com/office/powerpoint/2010/main" val="1484968357"/>
      </p:ext>
    </p:extLst>
  </p:cSld>
  <p:clrMapOvr>
    <a:masterClrMapping/>
  </p:clrMapOvr>
  <p:transition advClick="0" advTm="8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FC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 name="Graphic 2">
            <a:extLst>
              <a:ext uri="{FF2B5EF4-FFF2-40B4-BE49-F238E27FC236}">
                <a16:creationId xmlns:a16="http://schemas.microsoft.com/office/drawing/2014/main" id="{FDA91799-AE81-DA5E-3598-6E95D9F518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0394" y="1987064"/>
            <a:ext cx="8511209" cy="2886553"/>
          </a:xfrm>
          <a:prstGeom prst="rect">
            <a:avLst/>
          </a:prstGeom>
        </p:spPr>
      </p:pic>
      <p:pic>
        <p:nvPicPr>
          <p:cNvPr id="5" name="Picture 4" descr="A purple and black circle&#10;&#10;Description automatically generated">
            <a:extLst>
              <a:ext uri="{FF2B5EF4-FFF2-40B4-BE49-F238E27FC236}">
                <a16:creationId xmlns:a16="http://schemas.microsoft.com/office/drawing/2014/main" id="{8313EE9D-EB37-5AB5-A680-010C194283AC}"/>
              </a:ext>
            </a:extLst>
          </p:cNvPr>
          <p:cNvPicPr>
            <a:picLocks noChangeAspect="1"/>
          </p:cNvPicPr>
          <p:nvPr/>
        </p:nvPicPr>
        <p:blipFill>
          <a:blip r:embed="rId5"/>
          <a:stretch>
            <a:fillRect/>
          </a:stretch>
        </p:blipFill>
        <p:spPr>
          <a:xfrm rot="10800000">
            <a:off x="8345828" y="-753028"/>
            <a:ext cx="1758462" cy="1758462"/>
          </a:xfrm>
          <a:prstGeom prst="rect">
            <a:avLst/>
          </a:prstGeom>
        </p:spPr>
      </p:pic>
    </p:spTree>
    <p:extLst>
      <p:ext uri="{BB962C8B-B14F-4D97-AF65-F5344CB8AC3E}">
        <p14:creationId xmlns:p14="http://schemas.microsoft.com/office/powerpoint/2010/main" val="71157895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
                                        <p:tgtEl>
                                          <p:spTgt spid="5"/>
                                        </p:tgtEl>
                                      </p:cBhvr>
                                    </p:animEffect>
                                    <p:set>
                                      <p:cBhvr>
                                        <p:cTn id="7" dur="1" fill="hold">
                                          <p:stCondLst>
                                            <p:cond delay="2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89</Value>
      <Value>21</Value>
      <Value>1</Value>
      <Value>14</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GOPRO-1830562155-18876</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https://gemeenschapsonderwijs.sharepoint.com/sites/prodoc/_layouts/15/DocIdRedir.aspx?ID=GOPRO-1830562155-18876</Url>
      <Description>GOPRO-1830562155-18876</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155C64B-C22E-477C-AD54-1992E287E4C5}"/>
</file>

<file path=customXml/itemProps2.xml><?xml version="1.0" encoding="utf-8"?>
<ds:datastoreItem xmlns:ds="http://schemas.openxmlformats.org/officeDocument/2006/customXml" ds:itemID="{A009BC67-CDC0-4BAA-A2C6-FCB8E5B62DB1}">
  <ds:schemaRefs>
    <ds:schemaRef ds:uri="http://schemas.microsoft.com/office/2006/documentManagement/types"/>
    <ds:schemaRef ds:uri="http://purl.org/dc/dcmitype/"/>
    <ds:schemaRef ds:uri="http://purl.org/dc/terms/"/>
    <ds:schemaRef ds:uri="http://schemas.microsoft.com/office/2006/metadata/properties"/>
    <ds:schemaRef ds:uri="http://www.w3.org/XML/1998/namespace"/>
    <ds:schemaRef ds:uri="960d156b-dbe9-430a-a136-e1bb8b30a06f"/>
    <ds:schemaRef ds:uri="68ae350d-59fa-45a2-a2f7-7bb9f21f6a8e"/>
    <ds:schemaRef ds:uri="http://purl.org/dc/elements/1.1/"/>
    <ds:schemaRef ds:uri="http://schemas.microsoft.com/office/infopath/2007/PartnerControls"/>
    <ds:schemaRef ds:uri="http://schemas.openxmlformats.org/package/2006/metadata/core-properties"/>
    <ds:schemaRef ds:uri="9b376cc6-f98e-417c-b8ac-7bcab5e3e212"/>
  </ds:schemaRefs>
</ds:datastoreItem>
</file>

<file path=customXml/itemProps3.xml><?xml version="1.0" encoding="utf-8"?>
<ds:datastoreItem xmlns:ds="http://schemas.openxmlformats.org/officeDocument/2006/customXml" ds:itemID="{2EC0DA2D-B2B2-476B-9835-F757F6158247}">
  <ds:schemaRefs>
    <ds:schemaRef ds:uri="http://schemas.microsoft.com/sharepoint/v3/contenttype/forms"/>
  </ds:schemaRefs>
</ds:datastoreItem>
</file>

<file path=customXml/itemProps4.xml><?xml version="1.0" encoding="utf-8"?>
<ds:datastoreItem xmlns:ds="http://schemas.openxmlformats.org/officeDocument/2006/customXml" ds:itemID="{58AA0F19-3942-480B-A281-49A5E3368713}"/>
</file>

<file path=docProps/app.xml><?xml version="1.0" encoding="utf-8"?>
<Properties xmlns="http://schemas.openxmlformats.org/officeDocument/2006/extended-properties" xmlns:vt="http://schemas.openxmlformats.org/officeDocument/2006/docPropsVTypes">
  <TotalTime>0</TotalTime>
  <Words>5864</Words>
  <Application>Microsoft Office PowerPoint</Application>
  <PresentationFormat>Breedbeeld</PresentationFormat>
  <Paragraphs>537</Paragraphs>
  <Slides>55</Slides>
  <Notes>54</Notes>
  <HiddenSlides>0</HiddenSlides>
  <MMClips>0</MMClips>
  <ScaleCrop>false</ScaleCrop>
  <HeadingPairs>
    <vt:vector size="4" baseType="variant">
      <vt:variant>
        <vt:lpstr>Thema</vt:lpstr>
      </vt:variant>
      <vt:variant>
        <vt:i4>1</vt:i4>
      </vt:variant>
      <vt:variant>
        <vt:lpstr>Diatitels</vt:lpstr>
      </vt:variant>
      <vt:variant>
        <vt:i4>55</vt:i4>
      </vt:variant>
    </vt:vector>
  </HeadingPairs>
  <TitlesOfParts>
    <vt:vector size="56" baseType="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Strategisch plan GO! 2030_presentatie met spreekpunten</dc:title>
  <dc:creator>Peter Christianen</dc:creator>
  <cp:lastModifiedBy>Sarah Tulkens</cp:lastModifiedBy>
  <cp:revision>20</cp:revision>
  <dcterms:created xsi:type="dcterms:W3CDTF">2024-03-19T12:58:47Z</dcterms:created>
  <dcterms:modified xsi:type="dcterms:W3CDTF">2024-10-03T11:39:34Z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0x01010082340F32E81AE74AA8D837674071337F003BB9480EDAB6514EB2D4DC1FE9EAD30C</vt:lpwstr>
  </property>
  <property fmtid="{D5CDD505-2E9C-101B-9397-08002B2CF9AE}" pid="4" name="GOBoxDocumentType">
    <vt:lpwstr/>
  </property>
  <property fmtid="{D5CDD505-2E9C-101B-9397-08002B2CF9AE}" pid="5" name="GOBoxJaar">
    <vt:lpwstr/>
  </property>
  <property fmtid="{D5CDD505-2E9C-101B-9397-08002B2CF9AE}" pid="6" name="GOProPublicatiestatus">
    <vt:lpwstr>1;#Online|5d773375-47c0-4896-afa8-6eac5ed3e165</vt:lpwstr>
  </property>
  <property fmtid="{D5CDD505-2E9C-101B-9397-08002B2CF9AE}" pid="7" name="_dlc_DocIdItemGuid">
    <vt:lpwstr>e2ef6a3c-e718-43fc-ba15-ec4c9ec67415</vt:lpwstr>
  </property>
  <property fmtid="{D5CDD505-2E9C-101B-9397-08002B2CF9AE}" pid="8" name="GOProOnderwijsniveaus">
    <vt:lpwstr>14;#Alle onderwijsniveaus|2fe7c676-0ce6-4fab-b265-4b19c15279a5</vt:lpwstr>
  </property>
  <property fmtid="{D5CDD505-2E9C-101B-9397-08002B2CF9AE}" pid="9" name="GOProOorsprong">
    <vt:lpwstr/>
  </property>
  <property fmtid="{D5CDD505-2E9C-101B-9397-08002B2CF9AE}" pid="10" name="GOProThemas">
    <vt:lpwstr>21;#Over GO!|e2151251-71d0-4297-b112-07e71cd423f8</vt:lpwstr>
  </property>
  <property fmtid="{D5CDD505-2E9C-101B-9397-08002B2CF9AE}" pid="11" name="GOProSchooljaar">
    <vt:lpwstr/>
  </property>
  <property fmtid="{D5CDD505-2E9C-101B-9397-08002B2CF9AE}" pid="12" name="GOProJaar">
    <vt:lpwstr>89;#2024|945b7bbd-c54e-4860-995d-064a129b977d</vt:lpwstr>
  </property>
  <property fmtid="{D5CDD505-2E9C-101B-9397-08002B2CF9AE}" pid="13" name="b7138fb3ec4945d1b493fd0417e76ba00">
    <vt:lpwstr>Online|5d773375-47c0-4896-afa8-6eac5ed3e165</vt:lpwstr>
  </property>
  <property fmtid="{D5CDD505-2E9C-101B-9397-08002B2CF9AE}" pid="14" name="kd5442dc84a74696940d35a8b1c8f3110">
    <vt:lpwstr/>
  </property>
  <property fmtid="{D5CDD505-2E9C-101B-9397-08002B2CF9AE}" pid="15" name="fef4875bd7d04335af313950a580cd9d0">
    <vt:lpwstr>Over GO!|e2151251-71d0-4297-b112-07e71cd423f8</vt:lpwstr>
  </property>
  <property fmtid="{D5CDD505-2E9C-101B-9397-08002B2CF9AE}" pid="16" name="de1e3eb6a8ca4da4a2e4a4e7f9dbdb0f0">
    <vt:lpwstr>2024|945b7bbd-c54e-4860-995d-064a129b977d</vt:lpwstr>
  </property>
  <property fmtid="{D5CDD505-2E9C-101B-9397-08002B2CF9AE}" pid="17" name="jf7d25e4f253405f956d844861b53c3f0">
    <vt:lpwstr/>
  </property>
  <property fmtid="{D5CDD505-2E9C-101B-9397-08002B2CF9AE}" pid="18" name="o172414bd89a43df866647d10211954f0">
    <vt:lpwstr>Alle onderwijsniveaus|2fe7c676-0ce6-4fab-b265-4b19c15279a5</vt:lpwstr>
  </property>
</Properties>
</file>