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17"/>
  </p:notesMasterIdLst>
  <p:sldIdLst>
    <p:sldId id="4147" r:id="rId5"/>
    <p:sldId id="4220" r:id="rId6"/>
    <p:sldId id="4223" r:id="rId7"/>
    <p:sldId id="4222" r:id="rId8"/>
    <p:sldId id="4197" r:id="rId9"/>
    <p:sldId id="4224" r:id="rId10"/>
    <p:sldId id="4225" r:id="rId11"/>
    <p:sldId id="4270" r:id="rId12"/>
    <p:sldId id="4293" r:id="rId13"/>
    <p:sldId id="4289" r:id="rId14"/>
    <p:sldId id="4292" r:id="rId15"/>
    <p:sldId id="4291" r:id="rId16"/>
  </p:sldIdLst>
  <p:sldSz cx="12192000" cy="6858000"/>
  <p:notesSz cx="6858000" cy="9144000"/>
  <p:embeddedFontLst>
    <p:embeddedFont>
      <p:font typeface="Flanders Art Sans Black" panose="020B0604020202020204" charset="0"/>
      <p:bold r:id="rId18"/>
      <p:italic r:id="rId19"/>
      <p:boldItalic r:id="rId20"/>
    </p:embeddedFont>
    <p:embeddedFont>
      <p:font typeface="Flanders Art Sans Medium" panose="020B0604020202020204" charset="0"/>
      <p:regular r:id="rId21"/>
      <p:italic r:id="rId22"/>
    </p:embeddedFont>
  </p:embeddedFontLst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9" pos="366" userDrawn="1">
          <p15:clr>
            <a:srgbClr val="A4A3A4"/>
          </p15:clr>
        </p15:guide>
        <p15:guide id="22" orient="horz" pos="4247" userDrawn="1">
          <p15:clr>
            <a:srgbClr val="A4A3A4"/>
          </p15:clr>
        </p15:guide>
        <p15:guide id="23" pos="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3F4"/>
    <a:srgbClr val="FCF4F4"/>
    <a:srgbClr val="C5004B"/>
    <a:srgbClr val="67C0BB"/>
    <a:srgbClr val="581F6E"/>
    <a:srgbClr val="7AC8C4"/>
    <a:srgbClr val="FAF1F1"/>
    <a:srgbClr val="5A1F6E"/>
    <a:srgbClr val="FBF3F3"/>
    <a:srgbClr val="F5F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4447BB-2007-4FCA-8B45-162962D9DE5E}" v="11" dt="2024-10-02T11:53:10.602"/>
    <p1510:client id="{B10463D0-93AD-4D53-AB49-1727F005CB3F}" v="15" dt="2024-10-03T11:16:21.3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pos="366"/>
        <p:guide orient="horz" pos="4247"/>
        <p:guide pos="992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customXml" Target="../customXml/item4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Van Rillaer" userId="70472541-03a7-44cd-9df1-133d0f4a239b" providerId="ADAL" clId="{0C4447BB-2007-4FCA-8B45-162962D9DE5E}"/>
    <pc:docChg chg="custSel modSld">
      <pc:chgData name="Brenda Van Rillaer" userId="70472541-03a7-44cd-9df1-133d0f4a239b" providerId="ADAL" clId="{0C4447BB-2007-4FCA-8B45-162962D9DE5E}" dt="2024-10-02T11:53:10.602" v="154"/>
      <pc:docMkLst>
        <pc:docMk/>
      </pc:docMkLst>
      <pc:sldChg chg="modSp mod modAnim">
        <pc:chgData name="Brenda Van Rillaer" userId="70472541-03a7-44cd-9df1-133d0f4a239b" providerId="ADAL" clId="{0C4447BB-2007-4FCA-8B45-162962D9DE5E}" dt="2024-10-02T11:51:44.354" v="145"/>
        <pc:sldMkLst>
          <pc:docMk/>
          <pc:sldMk cId="2719468452" sldId="4220"/>
        </pc:sldMkLst>
        <pc:spChg chg="mod">
          <ac:chgData name="Brenda Van Rillaer" userId="70472541-03a7-44cd-9df1-133d0f4a239b" providerId="ADAL" clId="{0C4447BB-2007-4FCA-8B45-162962D9DE5E}" dt="2024-10-02T11:50:50.564" v="1" actId="20577"/>
          <ac:spMkLst>
            <pc:docMk/>
            <pc:sldMk cId="2719468452" sldId="4220"/>
            <ac:spMk id="37" creationId="{CC0BB38B-9C98-1EDB-1303-B33CC0C99574}"/>
          </ac:spMkLst>
        </pc:spChg>
        <pc:spChg chg="mod">
          <ac:chgData name="Brenda Van Rillaer" userId="70472541-03a7-44cd-9df1-133d0f4a239b" providerId="ADAL" clId="{0C4447BB-2007-4FCA-8B45-162962D9DE5E}" dt="2024-10-02T11:50:53.366" v="3" actId="20577"/>
          <ac:spMkLst>
            <pc:docMk/>
            <pc:sldMk cId="2719468452" sldId="4220"/>
            <ac:spMk id="41" creationId="{EA70F926-6C47-6957-E25C-87296530253E}"/>
          </ac:spMkLst>
        </pc:spChg>
        <pc:grpChg chg="mod">
          <ac:chgData name="Brenda Van Rillaer" userId="70472541-03a7-44cd-9df1-133d0f4a239b" providerId="ADAL" clId="{0C4447BB-2007-4FCA-8B45-162962D9DE5E}" dt="2024-10-02T11:51:26.454" v="142" actId="1037"/>
          <ac:grpSpMkLst>
            <pc:docMk/>
            <pc:sldMk cId="2719468452" sldId="4220"/>
            <ac:grpSpMk id="62" creationId="{6A635D68-1E46-6BE0-6CAE-0D44AF234D45}"/>
          </ac:grpSpMkLst>
        </pc:grpChg>
        <pc:grpChg chg="mod">
          <ac:chgData name="Brenda Van Rillaer" userId="70472541-03a7-44cd-9df1-133d0f4a239b" providerId="ADAL" clId="{0C4447BB-2007-4FCA-8B45-162962D9DE5E}" dt="2024-10-02T11:51:05.003" v="58" actId="1038"/>
          <ac:grpSpMkLst>
            <pc:docMk/>
            <pc:sldMk cId="2719468452" sldId="4220"/>
            <ac:grpSpMk id="63" creationId="{AD1890AA-D60C-785D-639E-7920523A49A6}"/>
          </ac:grpSpMkLst>
        </pc:grpChg>
      </pc:sldChg>
      <pc:sldChg chg="addSp delSp modSp mod delAnim modAnim">
        <pc:chgData name="Brenda Van Rillaer" userId="70472541-03a7-44cd-9df1-133d0f4a239b" providerId="ADAL" clId="{0C4447BB-2007-4FCA-8B45-162962D9DE5E}" dt="2024-10-02T11:53:10.602" v="154"/>
        <pc:sldMkLst>
          <pc:docMk/>
          <pc:sldMk cId="3838000947" sldId="4223"/>
        </pc:sldMkLst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3" creationId="{C7059581-7D04-5CAE-12C9-CC86F24EC516}"/>
          </ac:spMkLst>
        </pc:spChg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5" creationId="{F6FA8676-F32F-8AAF-07DD-B1649DAEA4B7}"/>
          </ac:spMkLst>
        </pc:spChg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8" creationId="{BE811342-B05E-6DB1-E427-D4C2360CCD05}"/>
          </ac:spMkLst>
        </pc:spChg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10" creationId="{C380F92B-8130-E1F7-5E1C-CF3DCC184E24}"/>
          </ac:spMkLst>
        </pc:spChg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16" creationId="{B5505F63-5C0F-37F3-54BE-F44698741607}"/>
          </ac:spMkLst>
        </pc:spChg>
        <pc:spChg chg="mod">
          <ac:chgData name="Brenda Van Rillaer" userId="70472541-03a7-44cd-9df1-133d0f4a239b" providerId="ADAL" clId="{0C4447BB-2007-4FCA-8B45-162962D9DE5E}" dt="2024-10-02T11:52:23.506" v="147"/>
          <ac:spMkLst>
            <pc:docMk/>
            <pc:sldMk cId="3838000947" sldId="4223"/>
            <ac:spMk id="24" creationId="{6C30A20D-B510-72E9-74DE-0A3C6525A07F}"/>
          </ac:spMkLst>
        </pc:spChg>
        <pc:grpChg chg="add mod">
          <ac:chgData name="Brenda Van Rillaer" userId="70472541-03a7-44cd-9df1-133d0f4a239b" providerId="ADAL" clId="{0C4447BB-2007-4FCA-8B45-162962D9DE5E}" dt="2024-10-02T11:52:23.506" v="147"/>
          <ac:grpSpMkLst>
            <pc:docMk/>
            <pc:sldMk cId="3838000947" sldId="4223"/>
            <ac:grpSpMk id="2" creationId="{1D251A43-AA1A-E237-5463-16942B94410D}"/>
          </ac:grpSpMkLst>
        </pc:grpChg>
        <pc:grpChg chg="mod">
          <ac:chgData name="Brenda Van Rillaer" userId="70472541-03a7-44cd-9df1-133d0f4a239b" providerId="ADAL" clId="{0C4447BB-2007-4FCA-8B45-162962D9DE5E}" dt="2024-10-02T11:52:23.506" v="147"/>
          <ac:grpSpMkLst>
            <pc:docMk/>
            <pc:sldMk cId="3838000947" sldId="4223"/>
            <ac:grpSpMk id="4" creationId="{4B3F5808-B7C4-CBA8-98E7-AA46D23F70B1}"/>
          </ac:grpSpMkLst>
        </pc:grpChg>
        <pc:grpChg chg="add mod">
          <ac:chgData name="Brenda Van Rillaer" userId="70472541-03a7-44cd-9df1-133d0f4a239b" providerId="ADAL" clId="{0C4447BB-2007-4FCA-8B45-162962D9DE5E}" dt="2024-10-02T11:52:23.506" v="147"/>
          <ac:grpSpMkLst>
            <pc:docMk/>
            <pc:sldMk cId="3838000947" sldId="4223"/>
            <ac:grpSpMk id="9" creationId="{E43D51E6-4387-7A68-D09F-35C525F7BF9F}"/>
          </ac:grpSpMkLst>
        </pc:grpChg>
        <pc:grpChg chg="mod">
          <ac:chgData name="Brenda Van Rillaer" userId="70472541-03a7-44cd-9df1-133d0f4a239b" providerId="ADAL" clId="{0C4447BB-2007-4FCA-8B45-162962D9DE5E}" dt="2024-10-02T11:52:23.506" v="147"/>
          <ac:grpSpMkLst>
            <pc:docMk/>
            <pc:sldMk cId="3838000947" sldId="4223"/>
            <ac:grpSpMk id="20" creationId="{39DA4D6F-55C4-0F43-BC5D-B6F5B9D7641B}"/>
          </ac:grpSpMkLst>
        </pc:grpChg>
        <pc:grpChg chg="del">
          <ac:chgData name="Brenda Van Rillaer" userId="70472541-03a7-44cd-9df1-133d0f4a239b" providerId="ADAL" clId="{0C4447BB-2007-4FCA-8B45-162962D9DE5E}" dt="2024-10-02T11:52:22.231" v="146" actId="478"/>
          <ac:grpSpMkLst>
            <pc:docMk/>
            <pc:sldMk cId="3838000947" sldId="4223"/>
            <ac:grpSpMk id="62" creationId="{6A635D68-1E46-6BE0-6CAE-0D44AF234D45}"/>
          </ac:grpSpMkLst>
        </pc:grpChg>
        <pc:grpChg chg="del">
          <ac:chgData name="Brenda Van Rillaer" userId="70472541-03a7-44cd-9df1-133d0f4a239b" providerId="ADAL" clId="{0C4447BB-2007-4FCA-8B45-162962D9DE5E}" dt="2024-10-02T11:52:22.231" v="146" actId="478"/>
          <ac:grpSpMkLst>
            <pc:docMk/>
            <pc:sldMk cId="3838000947" sldId="4223"/>
            <ac:grpSpMk id="63" creationId="{AD1890AA-D60C-785D-639E-7920523A49A6}"/>
          </ac:grpSpMkLst>
        </pc:grpChg>
        <pc:picChg chg="mod">
          <ac:chgData name="Brenda Van Rillaer" userId="70472541-03a7-44cd-9df1-133d0f4a239b" providerId="ADAL" clId="{0C4447BB-2007-4FCA-8B45-162962D9DE5E}" dt="2024-10-02T11:52:23.506" v="147"/>
          <ac:picMkLst>
            <pc:docMk/>
            <pc:sldMk cId="3838000947" sldId="4223"/>
            <ac:picMk id="6" creationId="{FA7E69AB-2928-2B86-5EFD-8ABAE955F3AC}"/>
          </ac:picMkLst>
        </pc:picChg>
        <pc:picChg chg="mod">
          <ac:chgData name="Brenda Van Rillaer" userId="70472541-03a7-44cd-9df1-133d0f4a239b" providerId="ADAL" clId="{0C4447BB-2007-4FCA-8B45-162962D9DE5E}" dt="2024-10-02T11:52:23.506" v="147"/>
          <ac:picMkLst>
            <pc:docMk/>
            <pc:sldMk cId="3838000947" sldId="4223"/>
            <ac:picMk id="23" creationId="{29FE98FB-034F-9B59-8983-3FC8703EBD87}"/>
          </ac:picMkLst>
        </pc:picChg>
      </pc:sldChg>
    </pc:docChg>
  </pc:docChgLst>
  <pc:docChgLst>
    <pc:chgData name="Sarah Tulkens" userId="99e306f9-68f3-4c71-ae1e-9fe6f9bd37a4" providerId="ADAL" clId="{B10463D0-93AD-4D53-AB49-1727F005CB3F}"/>
    <pc:docChg chg="modSld">
      <pc:chgData name="Sarah Tulkens" userId="99e306f9-68f3-4c71-ae1e-9fe6f9bd37a4" providerId="ADAL" clId="{B10463D0-93AD-4D53-AB49-1727F005CB3F}" dt="2024-10-03T11:16:21.385" v="59" actId="20577"/>
      <pc:docMkLst>
        <pc:docMk/>
      </pc:docMkLst>
      <pc:sldChg chg="modNotesTx">
        <pc:chgData name="Sarah Tulkens" userId="99e306f9-68f3-4c71-ae1e-9fe6f9bd37a4" providerId="ADAL" clId="{B10463D0-93AD-4D53-AB49-1727F005CB3F}" dt="2024-10-02T15:37:49.300" v="21" actId="20577"/>
        <pc:sldMkLst>
          <pc:docMk/>
          <pc:sldMk cId="3468202832" sldId="4224"/>
        </pc:sldMkLst>
      </pc:sldChg>
      <pc:sldChg chg="modSp">
        <pc:chgData name="Sarah Tulkens" userId="99e306f9-68f3-4c71-ae1e-9fe6f9bd37a4" providerId="ADAL" clId="{B10463D0-93AD-4D53-AB49-1727F005CB3F}" dt="2024-10-02T15:36:45.339" v="10" actId="20577"/>
        <pc:sldMkLst>
          <pc:docMk/>
          <pc:sldMk cId="985213439" sldId="4225"/>
        </pc:sldMkLst>
        <pc:spChg chg="mod">
          <ac:chgData name="Sarah Tulkens" userId="99e306f9-68f3-4c71-ae1e-9fe6f9bd37a4" providerId="ADAL" clId="{B10463D0-93AD-4D53-AB49-1727F005CB3F}" dt="2024-10-02T15:36:45.339" v="10" actId="20577"/>
          <ac:spMkLst>
            <pc:docMk/>
            <pc:sldMk cId="985213439" sldId="4225"/>
            <ac:spMk id="2" creationId="{4E23378E-6C0A-37DF-A1DD-483BFF5B742F}"/>
          </ac:spMkLst>
        </pc:spChg>
      </pc:sldChg>
      <pc:sldChg chg="modSp mod modNotesTx">
        <pc:chgData name="Sarah Tulkens" userId="99e306f9-68f3-4c71-ae1e-9fe6f9bd37a4" providerId="ADAL" clId="{B10463D0-93AD-4D53-AB49-1727F005CB3F}" dt="2024-10-03T11:16:21.385" v="59" actId="20577"/>
        <pc:sldMkLst>
          <pc:docMk/>
          <pc:sldMk cId="1063287374" sldId="4293"/>
        </pc:sldMkLst>
        <pc:spChg chg="mod">
          <ac:chgData name="Sarah Tulkens" userId="99e306f9-68f3-4c71-ae1e-9fe6f9bd37a4" providerId="ADAL" clId="{B10463D0-93AD-4D53-AB49-1727F005CB3F}" dt="2024-10-02T15:39:11.159" v="55" actId="20577"/>
          <ac:spMkLst>
            <pc:docMk/>
            <pc:sldMk cId="1063287374" sldId="4293"/>
            <ac:spMk id="11" creationId="{6B03FA50-4D94-290B-9017-54697508A49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A0005-2F1B-CC4C-963C-48DBCF74779C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53A85-B9B1-594F-B1C0-95399ECCDE3B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30738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Persoonlijke</a:t>
            </a:r>
            <a:r>
              <a:rPr lang="en-GB"/>
              <a:t> </a:t>
            </a:r>
            <a:r>
              <a:rPr lang="en-GB" err="1"/>
              <a:t>verwelkoming</a:t>
            </a:r>
            <a:r>
              <a:rPr lang="en-GB"/>
              <a:t> van de </a:t>
            </a:r>
            <a:r>
              <a:rPr lang="en-GB" err="1"/>
              <a:t>directeur</a:t>
            </a:r>
            <a:endParaRPr lang="en-GB"/>
          </a:p>
          <a:p>
            <a:endParaRPr lang="en-GB"/>
          </a:p>
          <a:p>
            <a:r>
              <a:rPr lang="en-GB"/>
              <a:t>Met het </a:t>
            </a:r>
            <a:r>
              <a:rPr lang="en-GB" err="1"/>
              <a:t>strategisch</a:t>
            </a:r>
            <a:r>
              <a:rPr lang="en-GB"/>
              <a:t> plan GO! 2030 </a:t>
            </a:r>
            <a:r>
              <a:rPr lang="en-GB" err="1"/>
              <a:t>wil</a:t>
            </a:r>
            <a:r>
              <a:rPr lang="en-GB"/>
              <a:t> het GO! </a:t>
            </a:r>
            <a:r>
              <a:rPr lang="en-GB" err="1"/>
              <a:t>tegen</a:t>
            </a:r>
            <a:r>
              <a:rPr lang="en-GB"/>
              <a:t> 2030 </a:t>
            </a:r>
            <a:r>
              <a:rPr lang="en-GB" err="1"/>
              <a:t>zijn</a:t>
            </a:r>
            <a:r>
              <a:rPr lang="en-GB"/>
              <a:t> ‘</a:t>
            </a:r>
            <a:r>
              <a:rPr lang="en-GB" err="1"/>
              <a:t>poolstervisie</a:t>
            </a:r>
            <a:r>
              <a:rPr lang="en-GB"/>
              <a:t>’ </a:t>
            </a:r>
            <a:r>
              <a:rPr lang="en-GB" err="1"/>
              <a:t>realiseren</a:t>
            </a:r>
            <a:r>
              <a:rPr lang="en-GB"/>
              <a:t> in alle </a:t>
            </a:r>
            <a:r>
              <a:rPr lang="en-GB" err="1"/>
              <a:t>scholen</a:t>
            </a:r>
            <a:r>
              <a:rPr lang="en-GB"/>
              <a:t>. Het is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toekomstbestendig</a:t>
            </a:r>
            <a:r>
              <a:rPr lang="en-GB"/>
              <a:t> </a:t>
            </a:r>
            <a:r>
              <a:rPr lang="en-GB" err="1"/>
              <a:t>antwoord</a:t>
            </a:r>
            <a:r>
              <a:rPr lang="en-GB"/>
              <a:t> om de </a:t>
            </a:r>
            <a:r>
              <a:rPr lang="en-GB" err="1"/>
              <a:t>onderwijskwaliteit</a:t>
            </a:r>
            <a:r>
              <a:rPr lang="en-GB"/>
              <a:t> </a:t>
            </a:r>
            <a:r>
              <a:rPr lang="en-GB" err="1"/>
              <a:t>te</a:t>
            </a:r>
            <a:r>
              <a:rPr lang="en-GB"/>
              <a:t> </a:t>
            </a:r>
            <a:r>
              <a:rPr lang="en-GB" err="1"/>
              <a:t>verhogen</a:t>
            </a:r>
            <a:r>
              <a:rPr lang="en-GB"/>
              <a:t>, op elk </a:t>
            </a:r>
            <a:r>
              <a:rPr lang="en-GB" err="1"/>
              <a:t>niveau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tot in </a:t>
            </a:r>
            <a:r>
              <a:rPr lang="en-GB" err="1"/>
              <a:t>elke</a:t>
            </a:r>
            <a:r>
              <a:rPr lang="en-GB"/>
              <a:t> </a:t>
            </a:r>
            <a:r>
              <a:rPr lang="en-GB" err="1"/>
              <a:t>uithoek</a:t>
            </a:r>
            <a:r>
              <a:rPr lang="en-GB"/>
              <a:t> van het </a:t>
            </a:r>
            <a:r>
              <a:rPr lang="en-GB" err="1"/>
              <a:t>onderwijsnet</a:t>
            </a:r>
            <a:r>
              <a:rPr lang="en-GB"/>
              <a:t>. In </a:t>
            </a:r>
            <a:r>
              <a:rPr lang="en-GB" err="1"/>
              <a:t>deze</a:t>
            </a:r>
            <a:r>
              <a:rPr lang="en-GB"/>
              <a:t> </a:t>
            </a:r>
            <a:r>
              <a:rPr lang="en-GB" err="1"/>
              <a:t>presentatie</a:t>
            </a:r>
            <a:r>
              <a:rPr lang="en-GB"/>
              <a:t> </a:t>
            </a:r>
            <a:r>
              <a:rPr lang="en-GB" err="1"/>
              <a:t>lichten</a:t>
            </a:r>
            <a:r>
              <a:rPr lang="en-GB"/>
              <a:t> we toe hoe </a:t>
            </a:r>
            <a:r>
              <a:rPr lang="en-GB" err="1"/>
              <a:t>dit</a:t>
            </a:r>
            <a:r>
              <a:rPr lang="en-GB"/>
              <a:t> </a:t>
            </a:r>
            <a:r>
              <a:rPr lang="en-GB" err="1"/>
              <a:t>strategisch</a:t>
            </a:r>
            <a:r>
              <a:rPr lang="en-GB"/>
              <a:t> plan past </a:t>
            </a:r>
            <a:r>
              <a:rPr lang="en-GB" err="1"/>
              <a:t>binnen</a:t>
            </a:r>
            <a:r>
              <a:rPr lang="en-GB"/>
              <a:t> </a:t>
            </a:r>
            <a:r>
              <a:rPr lang="en-GB" err="1"/>
              <a:t>onze</a:t>
            </a:r>
            <a:r>
              <a:rPr lang="en-GB"/>
              <a:t> </a:t>
            </a:r>
            <a:r>
              <a:rPr lang="en-GB" err="1"/>
              <a:t>missie</a:t>
            </a:r>
            <a:r>
              <a:rPr lang="en-GB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34245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1075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3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36000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4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9654244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5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59258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Het is in de </a:t>
            </a:r>
            <a:r>
              <a:rPr lang="en-GB" err="1"/>
              <a:t>eerste</a:t>
            </a:r>
            <a:r>
              <a:rPr lang="en-GB"/>
              <a:t> </a:t>
            </a:r>
            <a:r>
              <a:rPr lang="en-GB" err="1"/>
              <a:t>plaats</a:t>
            </a:r>
            <a:r>
              <a:rPr lang="en-GB"/>
              <a:t> </a:t>
            </a:r>
            <a:r>
              <a:rPr lang="en-GB" err="1"/>
              <a:t>onze</a:t>
            </a:r>
            <a:r>
              <a:rPr lang="en-GB"/>
              <a:t> </a:t>
            </a:r>
            <a:r>
              <a:rPr lang="en-GB" err="1"/>
              <a:t>missie</a:t>
            </a:r>
            <a:r>
              <a:rPr lang="en-GB"/>
              <a:t> om </a:t>
            </a:r>
            <a:r>
              <a:rPr lang="en-GB" err="1"/>
              <a:t>kwaliteitsvol</a:t>
            </a:r>
            <a:r>
              <a:rPr lang="en-GB"/>
              <a:t> </a:t>
            </a:r>
            <a:r>
              <a:rPr lang="en-GB" err="1"/>
              <a:t>onderwijs</a:t>
            </a:r>
            <a:r>
              <a:rPr lang="en-GB"/>
              <a:t> </a:t>
            </a:r>
            <a:r>
              <a:rPr lang="en-GB" err="1"/>
              <a:t>aanbieden</a:t>
            </a:r>
            <a:r>
              <a:rPr lang="en-GB"/>
              <a:t> </a:t>
            </a:r>
            <a:r>
              <a:rPr lang="en-GB" err="1"/>
              <a:t>aan</a:t>
            </a:r>
            <a:r>
              <a:rPr lang="en-GB"/>
              <a:t> </a:t>
            </a:r>
            <a:r>
              <a:rPr lang="en-GB" err="1"/>
              <a:t>élke</a:t>
            </a:r>
            <a:r>
              <a:rPr lang="en-GB"/>
              <a:t> </a:t>
            </a:r>
            <a:r>
              <a:rPr lang="en-GB" err="1"/>
              <a:t>lerende</a:t>
            </a:r>
            <a:r>
              <a:rPr lang="en-GB"/>
              <a:t>.</a:t>
            </a:r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6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252926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Voor</a:t>
            </a:r>
            <a:r>
              <a:rPr lang="en-GB"/>
              <a:t> het GO! </a:t>
            </a:r>
            <a:r>
              <a:rPr lang="en-GB" err="1"/>
              <a:t>moet</a:t>
            </a:r>
            <a:r>
              <a:rPr lang="en-GB"/>
              <a:t> </a:t>
            </a:r>
            <a:r>
              <a:rPr lang="en-GB" err="1"/>
              <a:t>elke</a:t>
            </a:r>
            <a:r>
              <a:rPr lang="en-GB"/>
              <a:t> </a:t>
            </a:r>
            <a:r>
              <a:rPr lang="en-GB" err="1"/>
              <a:t>lerende</a:t>
            </a:r>
            <a:r>
              <a:rPr lang="en-GB"/>
              <a:t>, </a:t>
            </a:r>
            <a:r>
              <a:rPr lang="en-GB" err="1"/>
              <a:t>zonder</a:t>
            </a:r>
            <a:r>
              <a:rPr lang="en-GB"/>
              <a:t> </a:t>
            </a:r>
            <a:r>
              <a:rPr lang="en-GB" err="1"/>
              <a:t>onderscheid</a:t>
            </a:r>
            <a:r>
              <a:rPr lang="en-GB"/>
              <a:t>, excellent </a:t>
            </a:r>
            <a:r>
              <a:rPr lang="en-GB" err="1"/>
              <a:t>onderwijs</a:t>
            </a:r>
            <a:r>
              <a:rPr lang="en-GB"/>
              <a:t> </a:t>
            </a:r>
            <a:r>
              <a:rPr lang="en-GB" err="1"/>
              <a:t>krijgen</a:t>
            </a:r>
            <a:r>
              <a:rPr lang="en-GB"/>
              <a:t>. </a:t>
            </a:r>
            <a:r>
              <a:rPr lang="en-GB" err="1"/>
              <a:t>Onze</a:t>
            </a:r>
            <a:r>
              <a:rPr lang="en-GB"/>
              <a:t> </a:t>
            </a:r>
            <a:r>
              <a:rPr lang="en-GB" err="1"/>
              <a:t>onderwijsprofessionals</a:t>
            </a:r>
            <a:r>
              <a:rPr lang="en-GB"/>
              <a:t> </a:t>
            </a:r>
            <a:r>
              <a:rPr lang="en-GB" err="1"/>
              <a:t>koesteren</a:t>
            </a:r>
            <a:r>
              <a:rPr lang="en-GB"/>
              <a:t> </a:t>
            </a:r>
            <a:r>
              <a:rPr lang="en-GB" err="1"/>
              <a:t>hoge</a:t>
            </a:r>
            <a:r>
              <a:rPr lang="en-GB"/>
              <a:t> </a:t>
            </a:r>
            <a:r>
              <a:rPr lang="en-GB" err="1"/>
              <a:t>verwachtingen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geloven</a:t>
            </a:r>
            <a:r>
              <a:rPr lang="en-GB"/>
              <a:t> in de </a:t>
            </a:r>
            <a:r>
              <a:rPr lang="en-GB" err="1"/>
              <a:t>groeimogelijkheden</a:t>
            </a:r>
            <a:r>
              <a:rPr lang="en-GB"/>
              <a:t> van </a:t>
            </a:r>
            <a:r>
              <a:rPr lang="en-GB" err="1"/>
              <a:t>elke</a:t>
            </a:r>
            <a:r>
              <a:rPr lang="en-GB"/>
              <a:t> </a:t>
            </a:r>
            <a:r>
              <a:rPr lang="en-GB" err="1"/>
              <a:t>lerende</a:t>
            </a:r>
            <a:r>
              <a:rPr lang="en-GB"/>
              <a:t>. </a:t>
            </a:r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7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78900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Wat </a:t>
            </a:r>
            <a:r>
              <a:rPr lang="en-GB" err="1"/>
              <a:t>verstaan</a:t>
            </a:r>
            <a:r>
              <a:rPr lang="en-GB"/>
              <a:t> we dan </a:t>
            </a:r>
            <a:r>
              <a:rPr lang="en-GB" err="1"/>
              <a:t>precies</a:t>
            </a:r>
            <a:r>
              <a:rPr lang="en-GB"/>
              <a:t> </a:t>
            </a:r>
            <a:r>
              <a:rPr lang="en-GB" err="1"/>
              <a:t>onder</a:t>
            </a:r>
            <a:r>
              <a:rPr lang="en-GB"/>
              <a:t> </a:t>
            </a:r>
            <a:r>
              <a:rPr lang="en-GB" u="sng" err="1"/>
              <a:t>kwaliteit</a:t>
            </a:r>
            <a:r>
              <a:rPr lang="en-GB"/>
              <a:t>?</a:t>
            </a:r>
          </a:p>
          <a:p>
            <a:endParaRPr lang="en-GB"/>
          </a:p>
          <a:p>
            <a:r>
              <a:rPr lang="en-GB"/>
              <a:t>Het GO! </a:t>
            </a:r>
            <a:r>
              <a:rPr lang="en-GB" err="1"/>
              <a:t>vindt</a:t>
            </a:r>
            <a:r>
              <a:rPr lang="en-GB"/>
              <a:t> het, net </a:t>
            </a:r>
            <a:r>
              <a:rPr lang="en-GB" err="1"/>
              <a:t>als</a:t>
            </a:r>
            <a:r>
              <a:rPr lang="en-GB"/>
              <a:t> de </a:t>
            </a:r>
            <a:r>
              <a:rPr lang="en-GB" err="1"/>
              <a:t>overheid</a:t>
            </a:r>
            <a:r>
              <a:rPr lang="en-GB"/>
              <a:t>, </a:t>
            </a:r>
            <a:r>
              <a:rPr lang="en-GB" err="1"/>
              <a:t>belangrijk</a:t>
            </a:r>
            <a:r>
              <a:rPr lang="en-GB"/>
              <a:t> </a:t>
            </a:r>
            <a:r>
              <a:rPr lang="en-GB" err="1"/>
              <a:t>dat</a:t>
            </a:r>
            <a:r>
              <a:rPr lang="en-GB"/>
              <a:t> </a:t>
            </a:r>
            <a:r>
              <a:rPr lang="en-GB" err="1"/>
              <a:t>onze</a:t>
            </a:r>
            <a:r>
              <a:rPr lang="en-GB"/>
              <a:t> </a:t>
            </a:r>
            <a:r>
              <a:rPr lang="en-GB" err="1"/>
              <a:t>leerlingen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cursisten</a:t>
            </a:r>
            <a:r>
              <a:rPr lang="en-GB"/>
              <a:t> </a:t>
            </a:r>
            <a:r>
              <a:rPr lang="en-GB" err="1"/>
              <a:t>voldoende</a:t>
            </a:r>
            <a:r>
              <a:rPr lang="en-GB"/>
              <a:t> </a:t>
            </a:r>
            <a:r>
              <a:rPr lang="en-GB" err="1"/>
              <a:t>basiskennis</a:t>
            </a:r>
            <a:r>
              <a:rPr lang="en-GB"/>
              <a:t> </a:t>
            </a:r>
            <a:r>
              <a:rPr lang="en-GB" err="1"/>
              <a:t>beheersen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leerwinst</a:t>
            </a:r>
            <a:r>
              <a:rPr lang="en-GB"/>
              <a:t> </a:t>
            </a:r>
            <a:r>
              <a:rPr lang="en-GB" err="1"/>
              <a:t>boeken</a:t>
            </a:r>
            <a:r>
              <a:rPr lang="en-GB"/>
              <a:t> met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duurzaam</a:t>
            </a:r>
            <a:r>
              <a:rPr lang="en-GB"/>
              <a:t>, </a:t>
            </a:r>
            <a:r>
              <a:rPr lang="en-GB" err="1"/>
              <a:t>levenslang</a:t>
            </a:r>
            <a:r>
              <a:rPr lang="en-GB"/>
              <a:t> effect.</a:t>
            </a:r>
          </a:p>
          <a:p>
            <a:r>
              <a:rPr lang="en-GB"/>
              <a:t>Maar </a:t>
            </a:r>
            <a:r>
              <a:rPr lang="en-GB" err="1"/>
              <a:t>evengoed</a:t>
            </a:r>
            <a:r>
              <a:rPr lang="en-GB"/>
              <a:t> </a:t>
            </a:r>
            <a:r>
              <a:rPr lang="en-GB" err="1"/>
              <a:t>streven</a:t>
            </a:r>
            <a:r>
              <a:rPr lang="en-GB"/>
              <a:t> we </a:t>
            </a:r>
            <a:r>
              <a:rPr lang="en-GB" err="1"/>
              <a:t>naar</a:t>
            </a:r>
            <a:r>
              <a:rPr lang="en-GB"/>
              <a:t> </a:t>
            </a:r>
            <a:r>
              <a:rPr lang="en-GB" err="1"/>
              <a:t>een</a:t>
            </a:r>
            <a:r>
              <a:rPr lang="en-GB"/>
              <a:t> brede </a:t>
            </a:r>
            <a:r>
              <a:rPr lang="en-GB" err="1"/>
              <a:t>ontwikkeling</a:t>
            </a:r>
            <a:r>
              <a:rPr lang="en-GB"/>
              <a:t> met </a:t>
            </a:r>
            <a:r>
              <a:rPr lang="en-GB" err="1"/>
              <a:t>een</a:t>
            </a:r>
            <a:r>
              <a:rPr lang="en-GB"/>
              <a:t> open </a:t>
            </a:r>
            <a:r>
              <a:rPr lang="en-GB" err="1"/>
              <a:t>geest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respectvolle</a:t>
            </a:r>
            <a:r>
              <a:rPr lang="en-GB"/>
              <a:t> </a:t>
            </a:r>
            <a:r>
              <a:rPr lang="en-GB" err="1"/>
              <a:t>houding</a:t>
            </a:r>
            <a:r>
              <a:rPr lang="en-GB"/>
              <a:t> </a:t>
            </a:r>
            <a:r>
              <a:rPr lang="en-GB" err="1"/>
              <a:t>tegenover</a:t>
            </a:r>
            <a:r>
              <a:rPr lang="en-GB"/>
              <a:t> </a:t>
            </a:r>
            <a:r>
              <a:rPr lang="en-GB" err="1"/>
              <a:t>mens</a:t>
            </a:r>
            <a:r>
              <a:rPr lang="en-GB"/>
              <a:t>, </a:t>
            </a:r>
            <a:r>
              <a:rPr lang="en-GB" err="1"/>
              <a:t>natuur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samenleving</a:t>
            </a:r>
            <a:r>
              <a:rPr lang="en-GB"/>
              <a:t>, </a:t>
            </a:r>
            <a:r>
              <a:rPr lang="en-GB" err="1"/>
              <a:t>naar</a:t>
            </a:r>
            <a:r>
              <a:rPr lang="en-GB"/>
              <a:t> </a:t>
            </a:r>
            <a:r>
              <a:rPr lang="en-GB" err="1"/>
              <a:t>actief</a:t>
            </a:r>
            <a:r>
              <a:rPr lang="en-GB"/>
              <a:t> </a:t>
            </a:r>
            <a:r>
              <a:rPr lang="en-GB" err="1"/>
              <a:t>burgerschap</a:t>
            </a:r>
            <a:r>
              <a:rPr lang="en-GB"/>
              <a:t>.</a:t>
            </a:r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8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041671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Wat </a:t>
            </a:r>
            <a:r>
              <a:rPr lang="en-GB" err="1"/>
              <a:t>bedoelen</a:t>
            </a:r>
            <a:r>
              <a:rPr lang="en-GB"/>
              <a:t> we met </a:t>
            </a:r>
            <a:r>
              <a:rPr lang="en-GB" u="sng" err="1"/>
              <a:t>elke</a:t>
            </a:r>
            <a:r>
              <a:rPr lang="en-GB" u="sng"/>
              <a:t> </a:t>
            </a:r>
            <a:r>
              <a:rPr lang="en-GB" u="sng" err="1"/>
              <a:t>lerende</a:t>
            </a:r>
            <a:r>
              <a:rPr lang="en-GB"/>
              <a:t>?</a:t>
            </a:r>
          </a:p>
          <a:p>
            <a:endParaRPr lang="en-GB"/>
          </a:p>
          <a:p>
            <a:r>
              <a:rPr lang="en-GB"/>
              <a:t>Het GO! </a:t>
            </a:r>
            <a:r>
              <a:rPr lang="en-GB" err="1"/>
              <a:t>weigert</a:t>
            </a:r>
            <a:r>
              <a:rPr lang="en-GB"/>
              <a:t> </a:t>
            </a:r>
            <a:r>
              <a:rPr lang="en-GB" err="1"/>
              <a:t>niemand</a:t>
            </a:r>
            <a:r>
              <a:rPr lang="en-GB"/>
              <a:t> </a:t>
            </a:r>
            <a:r>
              <a:rPr lang="en-GB" err="1"/>
              <a:t>aan</a:t>
            </a:r>
            <a:r>
              <a:rPr lang="en-GB"/>
              <a:t> de </a:t>
            </a:r>
            <a:r>
              <a:rPr lang="en-GB" err="1"/>
              <a:t>poort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laat</a:t>
            </a:r>
            <a:r>
              <a:rPr lang="en-GB"/>
              <a:t> </a:t>
            </a:r>
            <a:r>
              <a:rPr lang="en-GB" err="1"/>
              <a:t>ook</a:t>
            </a:r>
            <a:r>
              <a:rPr lang="en-GB"/>
              <a:t> </a:t>
            </a:r>
            <a:r>
              <a:rPr lang="en-GB" err="1"/>
              <a:t>niemand</a:t>
            </a:r>
            <a:r>
              <a:rPr lang="en-GB"/>
              <a:t> achter. </a:t>
            </a:r>
          </a:p>
          <a:p>
            <a:r>
              <a:rPr lang="en-GB"/>
              <a:t>Elk talent </a:t>
            </a:r>
            <a:r>
              <a:rPr lang="en-GB" err="1"/>
              <a:t>krijgt</a:t>
            </a:r>
            <a:r>
              <a:rPr lang="en-GB"/>
              <a:t> </a:t>
            </a:r>
            <a:r>
              <a:rPr lang="en-GB" err="1"/>
              <a:t>bij</a:t>
            </a:r>
            <a:r>
              <a:rPr lang="en-GB"/>
              <a:t> </a:t>
            </a:r>
            <a:r>
              <a:rPr lang="en-GB" err="1"/>
              <a:t>ons</a:t>
            </a:r>
            <a:r>
              <a:rPr lang="en-GB"/>
              <a:t> de </a:t>
            </a:r>
            <a:r>
              <a:rPr lang="en-GB" err="1"/>
              <a:t>kans</a:t>
            </a:r>
            <a:r>
              <a:rPr lang="en-GB"/>
              <a:t> om </a:t>
            </a:r>
            <a:r>
              <a:rPr lang="en-GB" err="1"/>
              <a:t>zich</a:t>
            </a:r>
            <a:r>
              <a:rPr lang="en-GB"/>
              <a:t> </a:t>
            </a:r>
            <a:r>
              <a:rPr lang="en-GB" err="1"/>
              <a:t>te</a:t>
            </a:r>
            <a:r>
              <a:rPr lang="en-GB"/>
              <a:t> </a:t>
            </a:r>
            <a:r>
              <a:rPr lang="en-GB" err="1"/>
              <a:t>ontplooien</a:t>
            </a:r>
            <a:r>
              <a:rPr lang="en-GB"/>
              <a:t>, </a:t>
            </a:r>
            <a:r>
              <a:rPr lang="en-GB" err="1"/>
              <a:t>ongeacht</a:t>
            </a:r>
            <a:r>
              <a:rPr lang="en-GB"/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err="1"/>
              <a:t>sociale</a:t>
            </a:r>
            <a:r>
              <a:rPr lang="en-GB"/>
              <a:t> </a:t>
            </a:r>
            <a:r>
              <a:rPr lang="en-GB" err="1"/>
              <a:t>achtergrond</a:t>
            </a:r>
            <a:r>
              <a:rPr lang="en-GB"/>
              <a:t>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err="1"/>
              <a:t>afkomst</a:t>
            </a:r>
            <a:r>
              <a:rPr lang="en-GB"/>
              <a:t> of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err="1"/>
              <a:t>levensbeschouwing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/>
              <a:t>We </a:t>
            </a:r>
            <a:r>
              <a:rPr lang="en-GB" err="1"/>
              <a:t>bieden</a:t>
            </a:r>
            <a:r>
              <a:rPr lang="en-GB"/>
              <a:t> </a:t>
            </a:r>
            <a:r>
              <a:rPr lang="en-GB" err="1"/>
              <a:t>neutraal</a:t>
            </a:r>
            <a:r>
              <a:rPr lang="en-GB"/>
              <a:t> </a:t>
            </a:r>
            <a:r>
              <a:rPr lang="en-GB" err="1"/>
              <a:t>onderwijs</a:t>
            </a:r>
            <a:r>
              <a:rPr lang="en-GB"/>
              <a:t> </a:t>
            </a:r>
            <a:r>
              <a:rPr lang="en-GB" err="1"/>
              <a:t>aan</a:t>
            </a:r>
            <a:r>
              <a:rPr lang="en-GB"/>
              <a:t>. </a:t>
            </a:r>
            <a:r>
              <a:rPr lang="en-GB" err="1"/>
              <a:t>Neutraliteit</a:t>
            </a:r>
            <a:r>
              <a:rPr lang="en-GB"/>
              <a:t> in het GO! </a:t>
            </a:r>
            <a:r>
              <a:rPr lang="en-GB" err="1"/>
              <a:t>betekent</a:t>
            </a:r>
            <a:r>
              <a:rPr lang="en-GB"/>
              <a:t> </a:t>
            </a:r>
            <a:r>
              <a:rPr lang="en-GB" err="1"/>
              <a:t>dat</a:t>
            </a:r>
            <a:r>
              <a:rPr lang="en-GB"/>
              <a:t> we </a:t>
            </a:r>
            <a:r>
              <a:rPr lang="en-GB" err="1"/>
              <a:t>geen</a:t>
            </a:r>
            <a:r>
              <a:rPr lang="en-GB"/>
              <a:t> </a:t>
            </a:r>
            <a:r>
              <a:rPr lang="en-GB" err="1"/>
              <a:t>voorkeur</a:t>
            </a:r>
            <a:r>
              <a:rPr lang="en-GB"/>
              <a:t> </a:t>
            </a:r>
            <a:r>
              <a:rPr lang="en-GB" err="1"/>
              <a:t>hebben</a:t>
            </a:r>
            <a:r>
              <a:rPr lang="en-GB"/>
              <a:t> </a:t>
            </a:r>
            <a:r>
              <a:rPr lang="en-GB" err="1"/>
              <a:t>voor</a:t>
            </a:r>
            <a:r>
              <a:rPr lang="en-GB"/>
              <a:t> </a:t>
            </a:r>
            <a:r>
              <a:rPr lang="en-GB" err="1"/>
              <a:t>één</a:t>
            </a:r>
            <a:r>
              <a:rPr lang="en-GB"/>
              <a:t> </a:t>
            </a:r>
            <a:r>
              <a:rPr lang="en-GB" err="1"/>
              <a:t>specifieke</a:t>
            </a:r>
            <a:r>
              <a:rPr lang="en-GB"/>
              <a:t> </a:t>
            </a:r>
            <a:r>
              <a:rPr lang="en-GB" err="1"/>
              <a:t>opvatting</a:t>
            </a:r>
            <a:r>
              <a:rPr lang="en-GB"/>
              <a:t>. </a:t>
            </a:r>
            <a:r>
              <a:rPr lang="en-GB" err="1"/>
              <a:t>Geen</a:t>
            </a:r>
            <a:r>
              <a:rPr lang="en-GB"/>
              <a:t> </a:t>
            </a:r>
            <a:r>
              <a:rPr lang="en-GB" err="1"/>
              <a:t>enkele</a:t>
            </a:r>
            <a:r>
              <a:rPr lang="en-GB"/>
              <a:t> </a:t>
            </a:r>
            <a:r>
              <a:rPr lang="en-GB" err="1"/>
              <a:t>filosofische</a:t>
            </a:r>
            <a:r>
              <a:rPr lang="en-GB"/>
              <a:t>, </a:t>
            </a:r>
            <a:r>
              <a:rPr lang="en-GB" err="1"/>
              <a:t>ideologische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godsdienstige</a:t>
            </a:r>
            <a:r>
              <a:rPr lang="en-GB"/>
              <a:t> </a:t>
            </a:r>
            <a:r>
              <a:rPr lang="en-GB" err="1"/>
              <a:t>overtuiging</a:t>
            </a:r>
            <a:r>
              <a:rPr lang="en-GB"/>
              <a:t> </a:t>
            </a:r>
            <a:r>
              <a:rPr lang="en-GB" err="1"/>
              <a:t>domineert</a:t>
            </a:r>
            <a:r>
              <a:rPr lang="en-GB"/>
              <a:t>, ze </a:t>
            </a:r>
            <a:r>
              <a:rPr lang="en-GB" err="1"/>
              <a:t>zijn</a:t>
            </a:r>
            <a:r>
              <a:rPr lang="en-GB"/>
              <a:t> alle </a:t>
            </a:r>
            <a:r>
              <a:rPr lang="en-GB" err="1"/>
              <a:t>gelijkwaardig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/>
              <a:t>Het GO! </a:t>
            </a:r>
            <a:r>
              <a:rPr lang="en-GB" err="1"/>
              <a:t>gelooft</a:t>
            </a:r>
            <a:r>
              <a:rPr lang="en-GB"/>
              <a:t> in de </a:t>
            </a:r>
            <a:r>
              <a:rPr lang="en-GB" err="1"/>
              <a:t>maatschappelijke</a:t>
            </a:r>
            <a:r>
              <a:rPr lang="en-GB"/>
              <a:t> </a:t>
            </a:r>
            <a:r>
              <a:rPr lang="en-GB" err="1"/>
              <a:t>meerwaarde</a:t>
            </a:r>
            <a:r>
              <a:rPr lang="en-GB"/>
              <a:t> van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onderwijs</a:t>
            </a:r>
            <a:r>
              <a:rPr lang="en-GB"/>
              <a:t> </a:t>
            </a:r>
            <a:r>
              <a:rPr lang="en-GB" err="1"/>
              <a:t>waarin</a:t>
            </a:r>
            <a:r>
              <a:rPr lang="en-GB"/>
              <a:t> </a:t>
            </a:r>
            <a:r>
              <a:rPr lang="en-GB" err="1"/>
              <a:t>iedereen</a:t>
            </a:r>
            <a:r>
              <a:rPr lang="en-GB"/>
              <a:t> </a:t>
            </a:r>
            <a:r>
              <a:rPr lang="en-GB" err="1"/>
              <a:t>erbij</a:t>
            </a:r>
            <a:r>
              <a:rPr lang="en-GB"/>
              <a:t> </a:t>
            </a:r>
            <a:r>
              <a:rPr lang="en-GB" err="1"/>
              <a:t>hoort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waarin</a:t>
            </a:r>
            <a:r>
              <a:rPr lang="en-GB"/>
              <a:t> de </a:t>
            </a:r>
            <a:r>
              <a:rPr lang="en-GB" err="1"/>
              <a:t>sterktes</a:t>
            </a:r>
            <a:r>
              <a:rPr lang="en-GB"/>
              <a:t> van het </a:t>
            </a:r>
            <a:r>
              <a:rPr lang="en-GB" err="1"/>
              <a:t>buitengewoon</a:t>
            </a:r>
            <a:r>
              <a:rPr lang="en-GB"/>
              <a:t> </a:t>
            </a:r>
            <a:r>
              <a:rPr lang="en-GB" err="1"/>
              <a:t>onderwijs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het </a:t>
            </a:r>
            <a:r>
              <a:rPr lang="en-GB" err="1"/>
              <a:t>gewoon</a:t>
            </a:r>
            <a:r>
              <a:rPr lang="en-GB"/>
              <a:t> </a:t>
            </a:r>
            <a:r>
              <a:rPr lang="en-GB" err="1"/>
              <a:t>onderwijs</a:t>
            </a:r>
            <a:r>
              <a:rPr lang="en-GB"/>
              <a:t> ten </a:t>
            </a:r>
            <a:r>
              <a:rPr lang="en-GB" err="1"/>
              <a:t>volle</a:t>
            </a:r>
            <a:r>
              <a:rPr lang="en-GB"/>
              <a:t> </a:t>
            </a:r>
            <a:r>
              <a:rPr lang="en-GB" err="1"/>
              <a:t>worden</a:t>
            </a:r>
            <a:r>
              <a:rPr lang="en-GB"/>
              <a:t> </a:t>
            </a:r>
            <a:r>
              <a:rPr lang="en-GB" err="1"/>
              <a:t>benut</a:t>
            </a:r>
            <a:r>
              <a:rPr lang="en-GB"/>
              <a:t>. We </a:t>
            </a:r>
            <a:r>
              <a:rPr lang="en-GB" err="1"/>
              <a:t>willen</a:t>
            </a:r>
            <a:r>
              <a:rPr lang="en-GB"/>
              <a:t> </a:t>
            </a:r>
            <a:r>
              <a:rPr lang="en-GB" err="1"/>
              <a:t>tegemoetkomen</a:t>
            </a:r>
            <a:r>
              <a:rPr lang="en-GB"/>
              <a:t> </a:t>
            </a:r>
            <a:r>
              <a:rPr lang="en-GB" err="1"/>
              <a:t>aan</a:t>
            </a:r>
            <a:r>
              <a:rPr lang="en-GB"/>
              <a:t> de </a:t>
            </a:r>
            <a:r>
              <a:rPr lang="en-GB" err="1"/>
              <a:t>onderwijs</a:t>
            </a:r>
            <a:r>
              <a:rPr lang="en-GB"/>
              <a:t>-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opvoedingsbehoeften</a:t>
            </a:r>
            <a:r>
              <a:rPr lang="en-GB"/>
              <a:t> van </a:t>
            </a:r>
            <a:r>
              <a:rPr lang="en-GB" err="1"/>
              <a:t>álle</a:t>
            </a:r>
            <a:r>
              <a:rPr lang="en-GB"/>
              <a:t> lerenden </a:t>
            </a:r>
            <a:r>
              <a:rPr lang="en-GB" err="1"/>
              <a:t>en</a:t>
            </a:r>
            <a:r>
              <a:rPr lang="en-GB"/>
              <a:t> hen het </a:t>
            </a:r>
            <a:r>
              <a:rPr lang="en-GB" err="1"/>
              <a:t>perspectief</a:t>
            </a:r>
            <a:r>
              <a:rPr lang="en-GB"/>
              <a:t> </a:t>
            </a:r>
            <a:r>
              <a:rPr lang="en-GB" err="1"/>
              <a:t>bieden</a:t>
            </a:r>
            <a:r>
              <a:rPr lang="en-GB"/>
              <a:t> op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kwalitatieve</a:t>
            </a:r>
            <a:r>
              <a:rPr lang="en-GB"/>
              <a:t> </a:t>
            </a:r>
            <a:r>
              <a:rPr lang="en-GB" err="1"/>
              <a:t>onderwijsloopbaan</a:t>
            </a:r>
            <a:r>
              <a:rPr lang="en-GB"/>
              <a:t>. </a:t>
            </a:r>
          </a:p>
          <a:p>
            <a:endParaRPr lang="en-GB"/>
          </a:p>
          <a:p>
            <a:r>
              <a:rPr lang="en-GB"/>
              <a:t>Het GO! </a:t>
            </a:r>
            <a:r>
              <a:rPr lang="en-GB" err="1"/>
              <a:t>streeft</a:t>
            </a:r>
            <a:r>
              <a:rPr lang="en-GB"/>
              <a:t> </a:t>
            </a:r>
            <a:r>
              <a:rPr lang="en-GB" err="1"/>
              <a:t>daarom</a:t>
            </a:r>
            <a:r>
              <a:rPr lang="en-GB"/>
              <a:t> </a:t>
            </a:r>
            <a:r>
              <a:rPr lang="en-GB" err="1"/>
              <a:t>naar</a:t>
            </a:r>
            <a:r>
              <a:rPr lang="en-GB"/>
              <a:t> </a:t>
            </a:r>
            <a:r>
              <a:rPr lang="en-GB" err="1"/>
              <a:t>inclusieve</a:t>
            </a:r>
            <a:r>
              <a:rPr lang="en-GB"/>
              <a:t> leer-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leefomgevingen</a:t>
            </a:r>
            <a:r>
              <a:rPr lang="en-GB"/>
              <a:t> </a:t>
            </a:r>
            <a:r>
              <a:rPr lang="en-GB" err="1"/>
              <a:t>waar</a:t>
            </a:r>
            <a:r>
              <a:rPr lang="en-GB"/>
              <a:t> </a:t>
            </a:r>
            <a:r>
              <a:rPr lang="en-GB" err="1"/>
              <a:t>onderwijskwaliteit</a:t>
            </a:r>
            <a:r>
              <a:rPr lang="en-GB"/>
              <a:t> </a:t>
            </a:r>
            <a:r>
              <a:rPr lang="en-GB" err="1"/>
              <a:t>primeert</a:t>
            </a:r>
            <a:r>
              <a:rPr lang="en-GB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9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410677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10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364884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199644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C27A1-75C5-1842-7007-A6A116269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7B9EA-5718-4515-C496-AFE2B4A8B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ACE66-FE58-02B8-11EC-8C2C6DE5F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84CE41-2AD4-8FEA-D218-1D68CE132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8A7FB-E22E-D005-396D-99D43334F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78291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221E0-E8CA-9491-8F1D-79BEF0B1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8BF43-267F-7477-304F-CDCF40034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40684-0211-731C-913F-1BBB675C8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CAA6E-E224-AA7D-BEBC-770C8FE1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42747-696C-3BEC-7E84-C97066E54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22770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56ADB-F51A-A245-F3C1-19E79A88C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206BA-B033-DAD3-2DA3-4EE582D74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D9CFC-0D4E-7531-2318-423CC3476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A1AE1-3EB3-25DB-8FC1-F7D339FC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73D22-97FF-A1D6-126F-A1BBC0972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22551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5FDD3-E374-072C-9339-B1C73EBFB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F4FF1-03B5-3979-5694-B7F11D61F4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36242-FF3E-C9DF-3817-EBFCEF367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84986-6A8B-A33C-95BF-77F6726B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3EA72-B446-452E-52FE-A6F63F03A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FFFC0-C0FB-0246-9DA8-C021FA41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3143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5E353-E24C-CB35-0021-5B8B45CD7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63CCA-362C-B21D-012E-3B63FADB4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DAFD3-76E4-26FE-5B41-E5C6F197E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179E23-6648-EEFF-9799-B5BAF3A7E0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627CB3-AB18-4BD4-DE5C-E24BA9C3E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904BF-64D5-7446-7C3A-34BE8B239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94CEA0-D1D8-DF41-AD39-46C80F8E6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5B3953-E729-96E5-B396-47F12E840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0259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DF4C2-E402-211B-BD5D-02974C431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D2D412-8C34-9237-2F4A-C941DC2DB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88852A-949B-DE3E-87EC-218597D1B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0E841-CC3C-FBDA-B54C-06BECCF26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67998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CCD517-60FB-E67C-9B7E-0A5C892B0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F2508C-9823-6A7F-C6F6-44249A760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40EB-E160-E15B-50F0-150698CC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182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CEEC9-1E25-4D6B-5564-AD2D8EA66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D19B8-54E4-D011-925E-F1ED3E12A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3207C-A7B8-83C2-5220-0FAA6A46B6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C7D63-EB51-1CEA-ACBA-5C572C9D8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8D181-06D3-A7CA-97B4-414E0FE8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549EE4-5E0E-D728-3066-D847C1A7A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66174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42E3-45D0-FD4A-2106-B40CFEDB6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8B07E4-EDAC-6BFD-C00D-41727729BF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D31CF9-BF2A-75FE-9005-96ABBED8F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F0D08-9963-C947-EA57-4590233C8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06518-FC42-F740-79BD-8E6C247F2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310BB-3D23-4372-701B-9ADBA6142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8976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8B963-E608-A236-9CEF-7C9000E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C5002-82D6-05FD-EA6A-929F04715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88A67-BAAE-A3D9-8CD0-2CE42F5D0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98DF1-9BF6-A093-F3E0-2642301EB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037A4-94D1-E0F2-279D-A084EFE2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953570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587A07-AA2E-F6D4-3616-40C38569A5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0532D-CE80-9D2E-5419-15C1DBD4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5F59A5-219B-5835-EBFE-D16ACCEFB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4E9C3-8655-4C74-B7C2-B938CF6E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8CB51-E1D5-D546-3F78-CB2ABE33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44594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73394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B32954-7CEF-F085-A895-D2EF2AD9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AA436A-E467-6D6F-C919-3DBB5D1C6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ACBF7-2127-2C6A-3754-52B38E58A7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682A3-BCFF-1D60-1F3A-49ED0DDBE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F1B6-C06B-F3FB-6D67-2E20B8FD0B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446199-00E6-4149-ACAC-C60283B781CE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7024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3" Type="http://schemas.openxmlformats.org/officeDocument/2006/relationships/image" Target="../media/image31.png"/><Relationship Id="rId7" Type="http://schemas.openxmlformats.org/officeDocument/2006/relationships/image" Target="../media/image10.png"/><Relationship Id="rId12" Type="http://schemas.openxmlformats.org/officeDocument/2006/relationships/image" Target="../media/image37.svg"/><Relationship Id="rId17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1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image" Target="../media/image36.png"/><Relationship Id="rId5" Type="http://schemas.openxmlformats.org/officeDocument/2006/relationships/image" Target="../media/image33.png"/><Relationship Id="rId15" Type="http://schemas.openxmlformats.org/officeDocument/2006/relationships/image" Target="../media/image40.png"/><Relationship Id="rId10" Type="http://schemas.openxmlformats.org/officeDocument/2006/relationships/image" Target="../media/image17.png"/><Relationship Id="rId4" Type="http://schemas.openxmlformats.org/officeDocument/2006/relationships/image" Target="../media/image32.png"/><Relationship Id="rId9" Type="http://schemas.openxmlformats.org/officeDocument/2006/relationships/image" Target="../media/image35.svg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9.png"/><Relationship Id="rId3" Type="http://schemas.openxmlformats.org/officeDocument/2006/relationships/image" Target="../media/image31.png"/><Relationship Id="rId7" Type="http://schemas.openxmlformats.org/officeDocument/2006/relationships/image" Target="../media/image45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svg"/><Relationship Id="rId11" Type="http://schemas.openxmlformats.org/officeDocument/2006/relationships/image" Target="../media/image48.png"/><Relationship Id="rId5" Type="http://schemas.openxmlformats.org/officeDocument/2006/relationships/image" Target="../media/image43.png"/><Relationship Id="rId15" Type="http://schemas.openxmlformats.org/officeDocument/2006/relationships/image" Target="../media/image51.svg"/><Relationship Id="rId10" Type="http://schemas.openxmlformats.org/officeDocument/2006/relationships/image" Target="../media/image47.svg"/><Relationship Id="rId4" Type="http://schemas.openxmlformats.org/officeDocument/2006/relationships/image" Target="../media/image32.png"/><Relationship Id="rId9" Type="http://schemas.openxmlformats.org/officeDocument/2006/relationships/image" Target="../media/image46.png"/><Relationship Id="rId1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42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24C32A0-2A36-3263-ABFB-A10FD44DF980}"/>
              </a:ext>
            </a:extLst>
          </p:cNvPr>
          <p:cNvSpPr/>
          <p:nvPr/>
        </p:nvSpPr>
        <p:spPr>
          <a:xfrm>
            <a:off x="-2" y="-1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26" name="Picture 25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B7ECD46F-A054-2C8B-AB19-1E79879C8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538302" y="4195917"/>
            <a:ext cx="1337900" cy="1337900"/>
          </a:xfrm>
          <a:prstGeom prst="rect">
            <a:avLst/>
          </a:prstGeom>
        </p:spPr>
      </p:pic>
      <p:pic>
        <p:nvPicPr>
          <p:cNvPr id="28" name="Picture 27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C4AA03F7-0921-F192-9AD4-FA8919242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6202" y="4187098"/>
            <a:ext cx="1336057" cy="1336057"/>
          </a:xfrm>
          <a:prstGeom prst="rect">
            <a:avLst/>
          </a:prstGeom>
        </p:spPr>
      </p:pic>
      <p:pic>
        <p:nvPicPr>
          <p:cNvPr id="30" name="Picture 29" descr="A blue and black logo&#10;&#10;Description automatically generated">
            <a:extLst>
              <a:ext uri="{FF2B5EF4-FFF2-40B4-BE49-F238E27FC236}">
                <a16:creationId xmlns:a16="http://schemas.microsoft.com/office/drawing/2014/main" id="{14E53372-F6F4-8DAE-3113-BD7863C38F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4547" y="5533817"/>
            <a:ext cx="1336058" cy="13360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B78E35-CE51-9473-28AC-9997E1269FEC}"/>
              </a:ext>
            </a:extLst>
          </p:cNvPr>
          <p:cNvSpPr txBox="1"/>
          <p:nvPr/>
        </p:nvSpPr>
        <p:spPr>
          <a:xfrm>
            <a:off x="-1" y="2498395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STRATEGISCH PLAN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707E2F4F-DFDA-5450-39E2-4DD71ABBE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51327" y="3339485"/>
            <a:ext cx="1716472" cy="12464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66852D-2B51-A36C-D2EB-B2CAE5E5593A}"/>
              </a:ext>
            </a:extLst>
          </p:cNvPr>
          <p:cNvSpPr txBox="1"/>
          <p:nvPr/>
        </p:nvSpPr>
        <p:spPr>
          <a:xfrm>
            <a:off x="6181727" y="3599638"/>
            <a:ext cx="227171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2030</a:t>
            </a:r>
          </a:p>
        </p:txBody>
      </p:sp>
      <p:pic>
        <p:nvPicPr>
          <p:cNvPr id="34" name="Picture 33" descr="A black diamond shaped object&#10;&#10;Description automatically generated">
            <a:extLst>
              <a:ext uri="{FF2B5EF4-FFF2-40B4-BE49-F238E27FC236}">
                <a16:creationId xmlns:a16="http://schemas.microsoft.com/office/drawing/2014/main" id="{B04D0191-8B56-DD8B-0376-065745A135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0606" y="5533816"/>
            <a:ext cx="1333270" cy="1336059"/>
          </a:xfrm>
          <a:prstGeom prst="rect">
            <a:avLst/>
          </a:prstGeom>
        </p:spPr>
      </p:pic>
      <p:pic>
        <p:nvPicPr>
          <p:cNvPr id="3" name="Picture 2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B19D8C32-8212-EDE4-0CB3-AD37E449C8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0800000">
            <a:off x="8218748" y="5539450"/>
            <a:ext cx="1315797" cy="1318550"/>
          </a:xfrm>
          <a:prstGeom prst="rect">
            <a:avLst/>
          </a:prstGeom>
        </p:spPr>
      </p:pic>
      <p:pic>
        <p:nvPicPr>
          <p:cNvPr id="7" name="Picture 6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ECB31B5B-00A8-14DC-EA9A-96F6B2EBF2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0847" y="5530486"/>
            <a:ext cx="1337899" cy="1337899"/>
          </a:xfrm>
          <a:prstGeom prst="rect">
            <a:avLst/>
          </a:prstGeom>
        </p:spPr>
      </p:pic>
      <p:pic>
        <p:nvPicPr>
          <p:cNvPr id="9" name="Picture 8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929AFF38-29CD-FAAF-69C7-53A52EB6FF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397" y="-1398"/>
            <a:ext cx="1336058" cy="133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8765"/>
      </p:ext>
    </p:extLst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AD1890AA-D60C-785D-639E-7920523A49A6}"/>
              </a:ext>
            </a:extLst>
          </p:cNvPr>
          <p:cNvGrpSpPr/>
          <p:nvPr/>
        </p:nvGrpSpPr>
        <p:grpSpPr>
          <a:xfrm>
            <a:off x="8161523" y="757278"/>
            <a:ext cx="1733696" cy="5707335"/>
            <a:chOff x="10109591" y="757278"/>
            <a:chExt cx="1733696" cy="5707335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EE438A38-9779-D7AA-AAD2-B72E34E797EC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E4AF131-14B1-0BDA-DDF2-51F9DC37C346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25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2D6BCDC0-5ADB-1D05-1910-8AF90DF76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C0BB38B-9C98-1EDB-1303-B33CC0C99574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A2BFA60-821A-D0C9-37B1-66A28D764001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A635D68-1E46-6BE0-6CAE-0D44AF234D45}"/>
              </a:ext>
            </a:extLst>
          </p:cNvPr>
          <p:cNvGrpSpPr/>
          <p:nvPr/>
        </p:nvGrpSpPr>
        <p:grpSpPr>
          <a:xfrm>
            <a:off x="10107464" y="769243"/>
            <a:ext cx="1733696" cy="5695370"/>
            <a:chOff x="8159388" y="769243"/>
            <a:chExt cx="1733696" cy="5695370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35710A48-87AB-0482-B893-DF100F7C1170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CF14DF4-B282-42F8-1DDE-EE075CDEA1F7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95A462C9-1A52-157A-25D4-9AEABF87F974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40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5C3A134D-4637-1412-668C-4713B8E1D0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A70F926-6C47-6957-E25C-87296530253E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946845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  <p:grpSp>
        <p:nvGrpSpPr>
          <p:cNvPr id="2" name="Group 62">
            <a:extLst>
              <a:ext uri="{FF2B5EF4-FFF2-40B4-BE49-F238E27FC236}">
                <a16:creationId xmlns:a16="http://schemas.microsoft.com/office/drawing/2014/main" id="{1D251A43-AA1A-E237-5463-16942B94410D}"/>
              </a:ext>
            </a:extLst>
          </p:cNvPr>
          <p:cNvGrpSpPr/>
          <p:nvPr/>
        </p:nvGrpSpPr>
        <p:grpSpPr>
          <a:xfrm>
            <a:off x="8161523" y="757278"/>
            <a:ext cx="1733696" cy="5707335"/>
            <a:chOff x="10109591" y="757278"/>
            <a:chExt cx="1733696" cy="5707335"/>
          </a:xfrm>
        </p:grpSpPr>
        <p:sp>
          <p:nvSpPr>
            <p:cNvPr id="3" name="Rounded Rectangle 14">
              <a:extLst>
                <a:ext uri="{FF2B5EF4-FFF2-40B4-BE49-F238E27FC236}">
                  <a16:creationId xmlns:a16="http://schemas.microsoft.com/office/drawing/2014/main" id="{C7059581-7D04-5CAE-12C9-CC86F24EC516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" name="Group 37">
              <a:extLst>
                <a:ext uri="{FF2B5EF4-FFF2-40B4-BE49-F238E27FC236}">
                  <a16:creationId xmlns:a16="http://schemas.microsoft.com/office/drawing/2014/main" id="{4B3F5808-B7C4-CBA8-98E7-AA46D23F70B1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6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FA7E69AB-2928-2B86-5EFD-8ABAE955F3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8" name="TextBox 36">
                <a:extLst>
                  <a:ext uri="{FF2B5EF4-FFF2-40B4-BE49-F238E27FC236}">
                    <a16:creationId xmlns:a16="http://schemas.microsoft.com/office/drawing/2014/main" id="{BE811342-B05E-6DB1-E427-D4C2360CCD05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5" name="TextBox 38">
              <a:extLst>
                <a:ext uri="{FF2B5EF4-FFF2-40B4-BE49-F238E27FC236}">
                  <a16:creationId xmlns:a16="http://schemas.microsoft.com/office/drawing/2014/main" id="{F6FA8676-F32F-8AAF-07DD-B1649DAEA4B7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9" name="Group 61">
            <a:extLst>
              <a:ext uri="{FF2B5EF4-FFF2-40B4-BE49-F238E27FC236}">
                <a16:creationId xmlns:a16="http://schemas.microsoft.com/office/drawing/2014/main" id="{E43D51E6-4387-7A68-D09F-35C525F7BF9F}"/>
              </a:ext>
            </a:extLst>
          </p:cNvPr>
          <p:cNvGrpSpPr/>
          <p:nvPr/>
        </p:nvGrpSpPr>
        <p:grpSpPr>
          <a:xfrm>
            <a:off x="10107464" y="769243"/>
            <a:ext cx="1733696" cy="5695370"/>
            <a:chOff x="8159388" y="769243"/>
            <a:chExt cx="1733696" cy="5695370"/>
          </a:xfrm>
        </p:grpSpPr>
        <p:sp>
          <p:nvSpPr>
            <p:cNvPr id="10" name="Rounded Rectangle 13">
              <a:extLst>
                <a:ext uri="{FF2B5EF4-FFF2-40B4-BE49-F238E27FC236}">
                  <a16:creationId xmlns:a16="http://schemas.microsoft.com/office/drawing/2014/main" id="{C380F92B-8130-E1F7-5E1C-CF3DCC184E24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16" name="TextBox 21">
              <a:extLst>
                <a:ext uri="{FF2B5EF4-FFF2-40B4-BE49-F238E27FC236}">
                  <a16:creationId xmlns:a16="http://schemas.microsoft.com/office/drawing/2014/main" id="{B5505F63-5C0F-37F3-54BE-F44698741607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20" name="Group 41">
              <a:extLst>
                <a:ext uri="{FF2B5EF4-FFF2-40B4-BE49-F238E27FC236}">
                  <a16:creationId xmlns:a16="http://schemas.microsoft.com/office/drawing/2014/main" id="{39DA4D6F-55C4-0F43-BC5D-B6F5B9D7641B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23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29FE98FB-034F-9B59-8983-3FC8703EB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24" name="TextBox 40">
                <a:extLst>
                  <a:ext uri="{FF2B5EF4-FFF2-40B4-BE49-F238E27FC236}">
                    <a16:creationId xmlns:a16="http://schemas.microsoft.com/office/drawing/2014/main" id="{6C30A20D-B510-72E9-74DE-0A3C6525A07F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3800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"/>
    </mc:Choice>
    <mc:Fallback>
      <p:transition advClick="0" advTm="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F58275E-951D-5A52-CF53-EDAAC12AF877}"/>
              </a:ext>
            </a:extLst>
          </p:cNvPr>
          <p:cNvSpPr/>
          <p:nvPr/>
        </p:nvSpPr>
        <p:spPr>
          <a:xfrm>
            <a:off x="358576" y="979950"/>
            <a:ext cx="1733696" cy="5408468"/>
          </a:xfrm>
          <a:prstGeom prst="roundRect">
            <a:avLst>
              <a:gd name="adj" fmla="val 1272"/>
            </a:avLst>
          </a:prstGeom>
          <a:solidFill>
            <a:srgbClr val="C7004A"/>
          </a:solidFill>
          <a:ln>
            <a:noFill/>
          </a:ln>
          <a:effectLst>
            <a:outerShdw blurRad="320085" sx="102325" sy="102325" algn="ctr" rotWithShape="0">
              <a:prstClr val="black">
                <a:alpha val="1000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82BC1FA-1D7A-B985-AEE0-E6B60F5F39BC}"/>
              </a:ext>
            </a:extLst>
          </p:cNvPr>
          <p:cNvSpPr txBox="1"/>
          <p:nvPr/>
        </p:nvSpPr>
        <p:spPr>
          <a:xfrm rot="16200000">
            <a:off x="-1415311" y="3418303"/>
            <a:ext cx="5408470" cy="684162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5500" b="1" spc="-200">
                <a:solidFill>
                  <a:schemeClr val="bg1"/>
                </a:solidFill>
                <a:latin typeface="Flanders Art Sans Black" pitchFamily="2" charset="77"/>
              </a:rPr>
              <a:t>MISSIE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D5ACFF42-DBA6-713A-5B83-CDA8FCF810E5}"/>
              </a:ext>
            </a:extLst>
          </p:cNvPr>
          <p:cNvGrpSpPr/>
          <p:nvPr/>
        </p:nvGrpSpPr>
        <p:grpSpPr>
          <a:xfrm>
            <a:off x="989108" y="757277"/>
            <a:ext cx="445612" cy="427797"/>
            <a:chOff x="3630455" y="2766037"/>
            <a:chExt cx="445612" cy="427797"/>
          </a:xfrm>
        </p:grpSpPr>
        <p:pic>
          <p:nvPicPr>
            <p:cNvPr id="53" name="Picture 52" descr="A blue and black circle&#10;&#10;Description automatically generated">
              <a:extLst>
                <a:ext uri="{FF2B5EF4-FFF2-40B4-BE49-F238E27FC236}">
                  <a16:creationId xmlns:a16="http://schemas.microsoft.com/office/drawing/2014/main" id="{CADBB203-9FCB-9AFE-458C-C9F365216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49163" y="2766037"/>
              <a:ext cx="426904" cy="427797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4529091-B9AC-1E2D-2E95-7259E8D90133}"/>
                </a:ext>
              </a:extLst>
            </p:cNvPr>
            <p:cNvSpPr txBox="1"/>
            <p:nvPr/>
          </p:nvSpPr>
          <p:spPr>
            <a:xfrm>
              <a:off x="3630455" y="2833569"/>
              <a:ext cx="420534" cy="34830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2800" b="1" spc="-200">
                  <a:solidFill>
                    <a:schemeClr val="bg1"/>
                  </a:solidFill>
                  <a:latin typeface="Flanders Art Sans Black" pitchFamily="2" charset="7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280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"/>
    </mc:Choice>
    <mc:Fallback>
      <p:transition advClick="0" advTm="1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>
            <a:extLst>
              <a:ext uri="{FF2B5EF4-FFF2-40B4-BE49-F238E27FC236}">
                <a16:creationId xmlns:a16="http://schemas.microsoft.com/office/drawing/2014/main" id="{3BCB85CF-D800-B6E7-B34A-6FE106C59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7004A"/>
          </a:solidFill>
          <a:ln>
            <a:noFill/>
          </a:ln>
          <a:effectLst>
            <a:outerShdw blurRad="320085" sx="102325" sy="102325" algn="ctr" rotWithShape="0">
              <a:prstClr val="black">
                <a:alpha val="1000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48489A6-5B6F-9EBE-5102-325834A673CA}"/>
              </a:ext>
            </a:extLst>
          </p:cNvPr>
          <p:cNvSpPr txBox="1"/>
          <p:nvPr/>
        </p:nvSpPr>
        <p:spPr>
          <a:xfrm>
            <a:off x="237163" y="3094604"/>
            <a:ext cx="6096001" cy="820930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6600" b="1" spc="-200">
                <a:solidFill>
                  <a:schemeClr val="bg1"/>
                </a:solidFill>
                <a:latin typeface="Flanders Art Sans Black" pitchFamily="2" charset="77"/>
              </a:rPr>
              <a:t>MISSIE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6A122B-8005-A9C2-7663-DFDA1196CAFF}"/>
              </a:ext>
            </a:extLst>
          </p:cNvPr>
          <p:cNvSpPr txBox="1"/>
          <p:nvPr/>
        </p:nvSpPr>
        <p:spPr>
          <a:xfrm>
            <a:off x="471143" y="4401679"/>
            <a:ext cx="5630125" cy="594009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  <a:t>Waarom doen we</a:t>
            </a:r>
            <a:b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</a:br>
            <a: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  <a:t>wat we doen?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E4D80E3-7A97-6691-7636-EE69CF68FD77}"/>
              </a:ext>
            </a:extLst>
          </p:cNvPr>
          <p:cNvCxnSpPr/>
          <p:nvPr/>
        </p:nvCxnSpPr>
        <p:spPr>
          <a:xfrm>
            <a:off x="2998131" y="4081074"/>
            <a:ext cx="56161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0C16800B-D2A0-1E53-EC19-DC77711DA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140208" y="3662118"/>
            <a:ext cx="1596651" cy="1597144"/>
          </a:xfrm>
          <a:prstGeom prst="rect">
            <a:avLst/>
          </a:prstGeom>
        </p:spPr>
      </p:pic>
      <p:pic>
        <p:nvPicPr>
          <p:cNvPr id="11" name="Picture 10" descr="A blue and black circle&#10;&#10;Description automatically generated">
            <a:extLst>
              <a:ext uri="{FF2B5EF4-FFF2-40B4-BE49-F238E27FC236}">
                <a16:creationId xmlns:a16="http://schemas.microsoft.com/office/drawing/2014/main" id="{0A9A8AC0-662E-1976-D2D2-C1315C005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9399" y="2066925"/>
            <a:ext cx="1599994" cy="1597026"/>
          </a:xfrm>
          <a:prstGeom prst="rect">
            <a:avLst/>
          </a:prstGeom>
        </p:spPr>
      </p:pic>
      <p:pic>
        <p:nvPicPr>
          <p:cNvPr id="12" name="Picture 11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54B0B229-E168-68C7-CF9F-1775869884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1031" y="5261181"/>
            <a:ext cx="1599994" cy="1596819"/>
          </a:xfrm>
          <a:prstGeom prst="rect">
            <a:avLst/>
          </a:prstGeom>
        </p:spPr>
      </p:pic>
      <p:pic>
        <p:nvPicPr>
          <p:cNvPr id="13" name="Picture 12" descr="A blue and black circle&#10;&#10;Description automatically generated">
            <a:extLst>
              <a:ext uri="{FF2B5EF4-FFF2-40B4-BE49-F238E27FC236}">
                <a16:creationId xmlns:a16="http://schemas.microsoft.com/office/drawing/2014/main" id="{DA49A2A0-4DA9-D9F0-37D1-2A6FD753CE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7540357" y="465037"/>
            <a:ext cx="1599994" cy="1599994"/>
          </a:xfrm>
          <a:prstGeom prst="rect">
            <a:avLst/>
          </a:prstGeom>
        </p:spPr>
      </p:pic>
      <p:pic>
        <p:nvPicPr>
          <p:cNvPr id="14" name="Picture 13" descr="A black diamond shaped object&#10;&#10;Description automatically generated">
            <a:extLst>
              <a:ext uri="{FF2B5EF4-FFF2-40B4-BE49-F238E27FC236}">
                <a16:creationId xmlns:a16="http://schemas.microsoft.com/office/drawing/2014/main" id="{D9475F36-AEE2-2AA9-6F59-E7A7A76231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0198" y="466085"/>
            <a:ext cx="1596907" cy="1600840"/>
          </a:xfrm>
          <a:prstGeom prst="rect">
            <a:avLst/>
          </a:prstGeom>
        </p:spPr>
      </p:pic>
      <p:grpSp>
        <p:nvGrpSpPr>
          <p:cNvPr id="5" name="Group 54">
            <a:extLst>
              <a:ext uri="{FF2B5EF4-FFF2-40B4-BE49-F238E27FC236}">
                <a16:creationId xmlns:a16="http://schemas.microsoft.com/office/drawing/2014/main" id="{C59183FC-A0D5-3309-0AE5-89EFE01226F6}"/>
              </a:ext>
            </a:extLst>
          </p:cNvPr>
          <p:cNvGrpSpPr/>
          <p:nvPr/>
        </p:nvGrpSpPr>
        <p:grpSpPr>
          <a:xfrm>
            <a:off x="2993382" y="2266281"/>
            <a:ext cx="541318" cy="542451"/>
            <a:chOff x="3630455" y="2766037"/>
            <a:chExt cx="445612" cy="427797"/>
          </a:xfrm>
        </p:grpSpPr>
        <p:pic>
          <p:nvPicPr>
            <p:cNvPr id="6" name="Picture 52" descr="A blue and black circle&#10;&#10;Description automatically generated">
              <a:extLst>
                <a:ext uri="{FF2B5EF4-FFF2-40B4-BE49-F238E27FC236}">
                  <a16:creationId xmlns:a16="http://schemas.microsoft.com/office/drawing/2014/main" id="{663D580B-2885-9789-892E-53CB75712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49163" y="2766037"/>
              <a:ext cx="426904" cy="427797"/>
            </a:xfrm>
            <a:prstGeom prst="rect">
              <a:avLst/>
            </a:prstGeom>
          </p:spPr>
        </p:pic>
        <p:sp>
          <p:nvSpPr>
            <p:cNvPr id="8" name="TextBox 53">
              <a:extLst>
                <a:ext uri="{FF2B5EF4-FFF2-40B4-BE49-F238E27FC236}">
                  <a16:creationId xmlns:a16="http://schemas.microsoft.com/office/drawing/2014/main" id="{DAA2273F-986E-5236-84B8-132C252F81B1}"/>
                </a:ext>
              </a:extLst>
            </p:cNvPr>
            <p:cNvSpPr txBox="1"/>
            <p:nvPr/>
          </p:nvSpPr>
          <p:spPr>
            <a:xfrm>
              <a:off x="3630455" y="2833569"/>
              <a:ext cx="420534" cy="34830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2800" b="1" spc="-200">
                  <a:solidFill>
                    <a:schemeClr val="bg1"/>
                  </a:solidFill>
                  <a:latin typeface="Flanders Art Sans Black" pitchFamily="2" charset="7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03622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700">
        <p159:morph option="byObjec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53C211FB-40DB-A710-7429-3DBB879E2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149" y="2611826"/>
            <a:ext cx="1758462" cy="17584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EC3D88-43B8-D931-A5F6-70A8850428AB}"/>
              </a:ext>
            </a:extLst>
          </p:cNvPr>
          <p:cNvSpPr txBox="1"/>
          <p:nvPr/>
        </p:nvSpPr>
        <p:spPr>
          <a:xfrm>
            <a:off x="3791125" y="2552453"/>
            <a:ext cx="8261237" cy="1979966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rgbClr val="542665"/>
                </a:solidFill>
                <a:latin typeface="Flanders Art Sans Black" pitchFamily="2" charset="77"/>
              </a:rPr>
              <a:t>KWALITEITSVOL</a:t>
            </a:r>
            <a:br>
              <a:rPr lang="en-BE" sz="8000" b="1" spc="-200">
                <a:solidFill>
                  <a:srgbClr val="542665"/>
                </a:solidFill>
                <a:latin typeface="Flanders Art Sans Black" pitchFamily="2" charset="77"/>
              </a:rPr>
            </a:br>
            <a:r>
              <a:rPr lang="en-BE" sz="8000" b="1" spc="-200">
                <a:solidFill>
                  <a:srgbClr val="542665"/>
                </a:solidFill>
                <a:latin typeface="Flanders Art Sans Black" pitchFamily="2" charset="77"/>
              </a:rPr>
              <a:t>ONDERWIJS</a:t>
            </a:r>
          </a:p>
        </p:txBody>
      </p:sp>
      <p:pic>
        <p:nvPicPr>
          <p:cNvPr id="19" name="Picture 18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E9C07CFE-73E4-D1C7-A586-1E03C9EE70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20" y="-883009"/>
            <a:ext cx="1754791" cy="1754791"/>
          </a:xfrm>
          <a:prstGeom prst="rect">
            <a:avLst/>
          </a:prstGeom>
        </p:spPr>
      </p:pic>
      <p:pic>
        <p:nvPicPr>
          <p:cNvPr id="28" name="Picture 27" descr="A purple and black circle&#10;&#10;Description automatically generated">
            <a:extLst>
              <a:ext uri="{FF2B5EF4-FFF2-40B4-BE49-F238E27FC236}">
                <a16:creationId xmlns:a16="http://schemas.microsoft.com/office/drawing/2014/main" id="{7A7A2B8F-EE2D-AC41-3186-EAE3CDAC87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90028" y="4532419"/>
            <a:ext cx="1758462" cy="1758462"/>
          </a:xfrm>
          <a:prstGeom prst="rect">
            <a:avLst/>
          </a:prstGeom>
        </p:spPr>
      </p:pic>
      <p:pic>
        <p:nvPicPr>
          <p:cNvPr id="33" name="Picture 32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66DD4168-AA92-4463-7566-6B1F27BA97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10148490" y="4532419"/>
            <a:ext cx="1754791" cy="1758462"/>
          </a:xfrm>
          <a:prstGeom prst="rect">
            <a:avLst/>
          </a:prstGeom>
        </p:spPr>
      </p:pic>
      <p:pic>
        <p:nvPicPr>
          <p:cNvPr id="36" name="Picture 35" descr="A black circle on a pink background&#10;&#10;Description automatically generated">
            <a:extLst>
              <a:ext uri="{FF2B5EF4-FFF2-40B4-BE49-F238E27FC236}">
                <a16:creationId xmlns:a16="http://schemas.microsoft.com/office/drawing/2014/main" id="{CBDF4B27-6DC8-D18C-0875-39FFAAB184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149" y="871782"/>
            <a:ext cx="1744240" cy="1747889"/>
          </a:xfrm>
          <a:prstGeom prst="rect">
            <a:avLst/>
          </a:prstGeom>
        </p:spPr>
      </p:pic>
      <p:pic>
        <p:nvPicPr>
          <p:cNvPr id="39" name="Picture 38" descr="A black diamond on a pink background&#10;&#10;Description automatically generated">
            <a:extLst>
              <a:ext uri="{FF2B5EF4-FFF2-40B4-BE49-F238E27FC236}">
                <a16:creationId xmlns:a16="http://schemas.microsoft.com/office/drawing/2014/main" id="{52BE63EB-6806-E34A-C7F1-B8E12E534D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3611" y="2609099"/>
            <a:ext cx="1754790" cy="1758461"/>
          </a:xfrm>
          <a:prstGeom prst="rect">
            <a:avLst/>
          </a:prstGeom>
        </p:spPr>
      </p:pic>
      <p:pic>
        <p:nvPicPr>
          <p:cNvPr id="5" name="Picture 4" descr="A pink and black triangle&#10;&#10;Description automatically generated">
            <a:extLst>
              <a:ext uri="{FF2B5EF4-FFF2-40B4-BE49-F238E27FC236}">
                <a16:creationId xmlns:a16="http://schemas.microsoft.com/office/drawing/2014/main" id="{0D6C8C5B-D14F-B42F-594F-95173DD13D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8832397" y="5852185"/>
            <a:ext cx="877395" cy="175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20283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23378E-6C0A-37DF-A1DD-483BFF5B742F}"/>
              </a:ext>
            </a:extLst>
          </p:cNvPr>
          <p:cNvSpPr txBox="1"/>
          <p:nvPr/>
        </p:nvSpPr>
        <p:spPr>
          <a:xfrm>
            <a:off x="1795520" y="1696844"/>
            <a:ext cx="5703660" cy="1979966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rgbClr val="C5004C"/>
                </a:solidFill>
                <a:latin typeface="Flanders Art Sans Black" pitchFamily="2" charset="77"/>
              </a:rPr>
              <a:t>VOOR ÉLKE</a:t>
            </a:r>
            <a:br>
              <a:rPr lang="en-BE" sz="8000" b="1" spc="-200">
                <a:solidFill>
                  <a:srgbClr val="C5004C"/>
                </a:solidFill>
                <a:latin typeface="Flanders Art Sans Black" pitchFamily="2" charset="77"/>
              </a:rPr>
            </a:br>
            <a:r>
              <a:rPr lang="en-BE" sz="8000" b="1" spc="-200">
                <a:solidFill>
                  <a:srgbClr val="C5004C"/>
                </a:solidFill>
                <a:latin typeface="Flanders Art Sans Black" pitchFamily="2" charset="77"/>
              </a:rPr>
              <a:t>LE</a:t>
            </a:r>
            <a:r>
              <a:rPr lang="nl-BE" sz="8000" b="1" spc="-200">
                <a:solidFill>
                  <a:srgbClr val="C5004C"/>
                </a:solidFill>
                <a:latin typeface="Flanders Art Sans Black" pitchFamily="2" charset="77"/>
              </a:rPr>
              <a:t>RENDE</a:t>
            </a:r>
            <a:endParaRPr lang="en-BE" sz="8000" b="1" spc="-200">
              <a:solidFill>
                <a:srgbClr val="C5004C"/>
              </a:solidFill>
              <a:latin typeface="Flanders Art Sans Black" pitchFamily="2" charset="77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52367369-CF83-78EC-13D3-EA0B714D0268}"/>
              </a:ext>
            </a:extLst>
          </p:cNvPr>
          <p:cNvSpPr/>
          <p:nvPr/>
        </p:nvSpPr>
        <p:spPr>
          <a:xfrm>
            <a:off x="9399540" y="-2361"/>
            <a:ext cx="1716250" cy="1716250"/>
          </a:xfrm>
          <a:custGeom>
            <a:avLst/>
            <a:gdLst>
              <a:gd name="connsiteX0" fmla="*/ 0 w 1708227"/>
              <a:gd name="connsiteY0" fmla="*/ 0 h 1708227"/>
              <a:gd name="connsiteX1" fmla="*/ 854113 w 1708227"/>
              <a:gd name="connsiteY1" fmla="*/ 0 h 1708227"/>
              <a:gd name="connsiteX2" fmla="*/ 854113 w 1708227"/>
              <a:gd name="connsiteY2" fmla="*/ 1 h 1708227"/>
              <a:gd name="connsiteX3" fmla="*/ 854114 w 1708227"/>
              <a:gd name="connsiteY3" fmla="*/ 1 h 1708227"/>
              <a:gd name="connsiteX4" fmla="*/ 1708227 w 1708227"/>
              <a:gd name="connsiteY4" fmla="*/ 854114 h 1708227"/>
              <a:gd name="connsiteX5" fmla="*/ 1708226 w 1708227"/>
              <a:gd name="connsiteY5" fmla="*/ 854134 h 1708227"/>
              <a:gd name="connsiteX6" fmla="*/ 1708226 w 1708227"/>
              <a:gd name="connsiteY6" fmla="*/ 1708227 h 1708227"/>
              <a:gd name="connsiteX7" fmla="*/ 854114 w 1708227"/>
              <a:gd name="connsiteY7" fmla="*/ 1708227 h 1708227"/>
              <a:gd name="connsiteX8" fmla="*/ 854113 w 1708227"/>
              <a:gd name="connsiteY8" fmla="*/ 1708227 h 1708227"/>
              <a:gd name="connsiteX9" fmla="*/ 854113 w 1708227"/>
              <a:gd name="connsiteY9" fmla="*/ 1708227 h 1708227"/>
              <a:gd name="connsiteX10" fmla="*/ 766786 w 1708227"/>
              <a:gd name="connsiteY10" fmla="*/ 1703818 h 1708227"/>
              <a:gd name="connsiteX11" fmla="*/ 1 w 1708227"/>
              <a:gd name="connsiteY11" fmla="*/ 854114 h 1708227"/>
              <a:gd name="connsiteX12" fmla="*/ 1 w 1708227"/>
              <a:gd name="connsiteY12" fmla="*/ 854113 h 1708227"/>
              <a:gd name="connsiteX13" fmla="*/ 0 w 1708227"/>
              <a:gd name="connsiteY13" fmla="*/ 854113 h 170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708227" h="1708227">
                <a:moveTo>
                  <a:pt x="0" y="0"/>
                </a:moveTo>
                <a:lnTo>
                  <a:pt x="854113" y="0"/>
                </a:lnTo>
                <a:lnTo>
                  <a:pt x="854113" y="1"/>
                </a:lnTo>
                <a:lnTo>
                  <a:pt x="854114" y="1"/>
                </a:lnTo>
                <a:cubicBezTo>
                  <a:pt x="1325828" y="1"/>
                  <a:pt x="1708227" y="382400"/>
                  <a:pt x="1708227" y="854114"/>
                </a:cubicBezTo>
                <a:lnTo>
                  <a:pt x="1708226" y="854134"/>
                </a:lnTo>
                <a:lnTo>
                  <a:pt x="1708226" y="1708227"/>
                </a:lnTo>
                <a:lnTo>
                  <a:pt x="854114" y="1708227"/>
                </a:lnTo>
                <a:lnTo>
                  <a:pt x="854113" y="1708227"/>
                </a:lnTo>
                <a:lnTo>
                  <a:pt x="854113" y="1708227"/>
                </a:lnTo>
                <a:lnTo>
                  <a:pt x="766786" y="1703818"/>
                </a:lnTo>
                <a:cubicBezTo>
                  <a:pt x="336094" y="1660078"/>
                  <a:pt x="1" y="1296346"/>
                  <a:pt x="1" y="854114"/>
                </a:cubicBezTo>
                <a:lnTo>
                  <a:pt x="1" y="854113"/>
                </a:lnTo>
                <a:lnTo>
                  <a:pt x="0" y="854113"/>
                </a:lnTo>
                <a:close/>
              </a:path>
            </a:pathLst>
          </a:custGeom>
          <a:blipFill>
            <a:blip r:embed="rId3"/>
            <a:srcRect/>
            <a:stretch>
              <a:fillRect l="-104896" t="-21938" r="-45442" b="-45004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4930892-6758-EE5A-BA6E-4D9FF9156BFC}"/>
              </a:ext>
            </a:extLst>
          </p:cNvPr>
          <p:cNvSpPr/>
          <p:nvPr/>
        </p:nvSpPr>
        <p:spPr>
          <a:xfrm>
            <a:off x="71417" y="1742294"/>
            <a:ext cx="1716249" cy="1716249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blipFill>
            <a:blip r:embed="rId4"/>
            <a:srcRect/>
            <a:stretch>
              <a:fillRect l="-106465" t="-1097" r="-95954" b="-100572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CA721E20-E616-5E10-BB4F-97E7D063B91D}"/>
              </a:ext>
            </a:extLst>
          </p:cNvPr>
          <p:cNvSpPr/>
          <p:nvPr/>
        </p:nvSpPr>
        <p:spPr>
          <a:xfrm>
            <a:off x="7596536" y="1711433"/>
            <a:ext cx="1758462" cy="1758462"/>
          </a:xfrm>
          <a:custGeom>
            <a:avLst/>
            <a:gdLst>
              <a:gd name="connsiteX0" fmla="*/ 0 w 1708227"/>
              <a:gd name="connsiteY0" fmla="*/ 0 h 1708227"/>
              <a:gd name="connsiteX1" fmla="*/ 854113 w 1708227"/>
              <a:gd name="connsiteY1" fmla="*/ 0 h 1708227"/>
              <a:gd name="connsiteX2" fmla="*/ 854113 w 1708227"/>
              <a:gd name="connsiteY2" fmla="*/ 1 h 1708227"/>
              <a:gd name="connsiteX3" fmla="*/ 854114 w 1708227"/>
              <a:gd name="connsiteY3" fmla="*/ 1 h 1708227"/>
              <a:gd name="connsiteX4" fmla="*/ 1708227 w 1708227"/>
              <a:gd name="connsiteY4" fmla="*/ 854114 h 1708227"/>
              <a:gd name="connsiteX5" fmla="*/ 1708226 w 1708227"/>
              <a:gd name="connsiteY5" fmla="*/ 854134 h 1708227"/>
              <a:gd name="connsiteX6" fmla="*/ 1708226 w 1708227"/>
              <a:gd name="connsiteY6" fmla="*/ 1708227 h 1708227"/>
              <a:gd name="connsiteX7" fmla="*/ 854114 w 1708227"/>
              <a:gd name="connsiteY7" fmla="*/ 1708227 h 1708227"/>
              <a:gd name="connsiteX8" fmla="*/ 854113 w 1708227"/>
              <a:gd name="connsiteY8" fmla="*/ 1708227 h 1708227"/>
              <a:gd name="connsiteX9" fmla="*/ 854113 w 1708227"/>
              <a:gd name="connsiteY9" fmla="*/ 1708227 h 1708227"/>
              <a:gd name="connsiteX10" fmla="*/ 766786 w 1708227"/>
              <a:gd name="connsiteY10" fmla="*/ 1703818 h 1708227"/>
              <a:gd name="connsiteX11" fmla="*/ 1 w 1708227"/>
              <a:gd name="connsiteY11" fmla="*/ 854114 h 1708227"/>
              <a:gd name="connsiteX12" fmla="*/ 1 w 1708227"/>
              <a:gd name="connsiteY12" fmla="*/ 854113 h 1708227"/>
              <a:gd name="connsiteX13" fmla="*/ 0 w 1708227"/>
              <a:gd name="connsiteY13" fmla="*/ 854113 h 170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708227" h="1708227">
                <a:moveTo>
                  <a:pt x="0" y="0"/>
                </a:moveTo>
                <a:lnTo>
                  <a:pt x="854113" y="0"/>
                </a:lnTo>
                <a:lnTo>
                  <a:pt x="854113" y="1"/>
                </a:lnTo>
                <a:lnTo>
                  <a:pt x="854114" y="1"/>
                </a:lnTo>
                <a:cubicBezTo>
                  <a:pt x="1325828" y="1"/>
                  <a:pt x="1708227" y="382400"/>
                  <a:pt x="1708227" y="854114"/>
                </a:cubicBezTo>
                <a:lnTo>
                  <a:pt x="1708226" y="854134"/>
                </a:lnTo>
                <a:lnTo>
                  <a:pt x="1708226" y="1708227"/>
                </a:lnTo>
                <a:lnTo>
                  <a:pt x="854114" y="1708227"/>
                </a:lnTo>
                <a:lnTo>
                  <a:pt x="854113" y="1708227"/>
                </a:lnTo>
                <a:lnTo>
                  <a:pt x="854113" y="1708227"/>
                </a:lnTo>
                <a:lnTo>
                  <a:pt x="766786" y="1703818"/>
                </a:lnTo>
                <a:cubicBezTo>
                  <a:pt x="336094" y="1660078"/>
                  <a:pt x="1" y="1296346"/>
                  <a:pt x="1" y="854114"/>
                </a:cubicBezTo>
                <a:lnTo>
                  <a:pt x="1" y="854113"/>
                </a:lnTo>
                <a:lnTo>
                  <a:pt x="0" y="854113"/>
                </a:lnTo>
                <a:close/>
              </a:path>
            </a:pathLst>
          </a:custGeom>
          <a:blipFill>
            <a:blip r:embed="rId5"/>
            <a:srcRect/>
            <a:stretch>
              <a:fillRect l="-19362" t="-40470" r="-44757" b="-105636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28FECFC8-B3C0-60E7-0932-DF373F0ADF1D}"/>
              </a:ext>
            </a:extLst>
          </p:cNvPr>
          <p:cNvSpPr/>
          <p:nvPr/>
        </p:nvSpPr>
        <p:spPr>
          <a:xfrm>
            <a:off x="76221" y="3458543"/>
            <a:ext cx="1716250" cy="1716250"/>
          </a:xfrm>
          <a:custGeom>
            <a:avLst/>
            <a:gdLst>
              <a:gd name="connsiteX0" fmla="*/ 0 w 1708227"/>
              <a:gd name="connsiteY0" fmla="*/ 0 h 1708227"/>
              <a:gd name="connsiteX1" fmla="*/ 854113 w 1708227"/>
              <a:gd name="connsiteY1" fmla="*/ 0 h 1708227"/>
              <a:gd name="connsiteX2" fmla="*/ 854113 w 1708227"/>
              <a:gd name="connsiteY2" fmla="*/ 1 h 1708227"/>
              <a:gd name="connsiteX3" fmla="*/ 854114 w 1708227"/>
              <a:gd name="connsiteY3" fmla="*/ 1 h 1708227"/>
              <a:gd name="connsiteX4" fmla="*/ 1708227 w 1708227"/>
              <a:gd name="connsiteY4" fmla="*/ 854114 h 1708227"/>
              <a:gd name="connsiteX5" fmla="*/ 1708226 w 1708227"/>
              <a:gd name="connsiteY5" fmla="*/ 854134 h 1708227"/>
              <a:gd name="connsiteX6" fmla="*/ 1708226 w 1708227"/>
              <a:gd name="connsiteY6" fmla="*/ 1708227 h 1708227"/>
              <a:gd name="connsiteX7" fmla="*/ 854114 w 1708227"/>
              <a:gd name="connsiteY7" fmla="*/ 1708227 h 1708227"/>
              <a:gd name="connsiteX8" fmla="*/ 854113 w 1708227"/>
              <a:gd name="connsiteY8" fmla="*/ 1708227 h 1708227"/>
              <a:gd name="connsiteX9" fmla="*/ 854113 w 1708227"/>
              <a:gd name="connsiteY9" fmla="*/ 1708227 h 1708227"/>
              <a:gd name="connsiteX10" fmla="*/ 766786 w 1708227"/>
              <a:gd name="connsiteY10" fmla="*/ 1703818 h 1708227"/>
              <a:gd name="connsiteX11" fmla="*/ 1 w 1708227"/>
              <a:gd name="connsiteY11" fmla="*/ 854114 h 1708227"/>
              <a:gd name="connsiteX12" fmla="*/ 1 w 1708227"/>
              <a:gd name="connsiteY12" fmla="*/ 854113 h 1708227"/>
              <a:gd name="connsiteX13" fmla="*/ 0 w 1708227"/>
              <a:gd name="connsiteY13" fmla="*/ 854113 h 170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708227" h="1708227">
                <a:moveTo>
                  <a:pt x="0" y="0"/>
                </a:moveTo>
                <a:lnTo>
                  <a:pt x="854113" y="0"/>
                </a:lnTo>
                <a:lnTo>
                  <a:pt x="854113" y="1"/>
                </a:lnTo>
                <a:lnTo>
                  <a:pt x="854114" y="1"/>
                </a:lnTo>
                <a:cubicBezTo>
                  <a:pt x="1325828" y="1"/>
                  <a:pt x="1708227" y="382400"/>
                  <a:pt x="1708227" y="854114"/>
                </a:cubicBezTo>
                <a:lnTo>
                  <a:pt x="1708226" y="854134"/>
                </a:lnTo>
                <a:lnTo>
                  <a:pt x="1708226" y="1708227"/>
                </a:lnTo>
                <a:lnTo>
                  <a:pt x="854114" y="1708227"/>
                </a:lnTo>
                <a:lnTo>
                  <a:pt x="854113" y="1708227"/>
                </a:lnTo>
                <a:lnTo>
                  <a:pt x="854113" y="1708227"/>
                </a:lnTo>
                <a:lnTo>
                  <a:pt x="766786" y="1703818"/>
                </a:lnTo>
                <a:cubicBezTo>
                  <a:pt x="336094" y="1660078"/>
                  <a:pt x="1" y="1296346"/>
                  <a:pt x="1" y="854114"/>
                </a:cubicBezTo>
                <a:lnTo>
                  <a:pt x="1" y="854113"/>
                </a:lnTo>
                <a:lnTo>
                  <a:pt x="0" y="854113"/>
                </a:lnTo>
                <a:close/>
              </a:path>
            </a:pathLst>
          </a:custGeom>
          <a:blipFill>
            <a:blip r:embed="rId6"/>
            <a:srcRect/>
            <a:stretch>
              <a:fillRect l="-47348" t="-12527" r="-113152" b="-61191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BEF20E9-263A-D65B-32A4-2426B8BDC9A2}"/>
              </a:ext>
            </a:extLst>
          </p:cNvPr>
          <p:cNvSpPr/>
          <p:nvPr/>
        </p:nvSpPr>
        <p:spPr>
          <a:xfrm>
            <a:off x="5933570" y="3472985"/>
            <a:ext cx="1716249" cy="1716249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blipFill>
            <a:blip r:embed="rId7"/>
            <a:srcRect/>
            <a:stretch>
              <a:fillRect l="-58214" t="-38400" r="-26318" b="-1384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311ECF41-6B46-3D9B-8B4C-0D232785E527}"/>
              </a:ext>
            </a:extLst>
          </p:cNvPr>
          <p:cNvSpPr/>
          <p:nvPr/>
        </p:nvSpPr>
        <p:spPr>
          <a:xfrm>
            <a:off x="5925388" y="5189234"/>
            <a:ext cx="1716250" cy="1716250"/>
          </a:xfrm>
          <a:custGeom>
            <a:avLst/>
            <a:gdLst>
              <a:gd name="connsiteX0" fmla="*/ 0 w 1708227"/>
              <a:gd name="connsiteY0" fmla="*/ 0 h 1708227"/>
              <a:gd name="connsiteX1" fmla="*/ 854113 w 1708227"/>
              <a:gd name="connsiteY1" fmla="*/ 0 h 1708227"/>
              <a:gd name="connsiteX2" fmla="*/ 854113 w 1708227"/>
              <a:gd name="connsiteY2" fmla="*/ 1 h 1708227"/>
              <a:gd name="connsiteX3" fmla="*/ 854114 w 1708227"/>
              <a:gd name="connsiteY3" fmla="*/ 1 h 1708227"/>
              <a:gd name="connsiteX4" fmla="*/ 1708227 w 1708227"/>
              <a:gd name="connsiteY4" fmla="*/ 854114 h 1708227"/>
              <a:gd name="connsiteX5" fmla="*/ 1708226 w 1708227"/>
              <a:gd name="connsiteY5" fmla="*/ 854134 h 1708227"/>
              <a:gd name="connsiteX6" fmla="*/ 1708226 w 1708227"/>
              <a:gd name="connsiteY6" fmla="*/ 1708227 h 1708227"/>
              <a:gd name="connsiteX7" fmla="*/ 854114 w 1708227"/>
              <a:gd name="connsiteY7" fmla="*/ 1708227 h 1708227"/>
              <a:gd name="connsiteX8" fmla="*/ 854113 w 1708227"/>
              <a:gd name="connsiteY8" fmla="*/ 1708227 h 1708227"/>
              <a:gd name="connsiteX9" fmla="*/ 854113 w 1708227"/>
              <a:gd name="connsiteY9" fmla="*/ 1708227 h 1708227"/>
              <a:gd name="connsiteX10" fmla="*/ 766786 w 1708227"/>
              <a:gd name="connsiteY10" fmla="*/ 1703818 h 1708227"/>
              <a:gd name="connsiteX11" fmla="*/ 1 w 1708227"/>
              <a:gd name="connsiteY11" fmla="*/ 854114 h 1708227"/>
              <a:gd name="connsiteX12" fmla="*/ 1 w 1708227"/>
              <a:gd name="connsiteY12" fmla="*/ 854113 h 1708227"/>
              <a:gd name="connsiteX13" fmla="*/ 0 w 1708227"/>
              <a:gd name="connsiteY13" fmla="*/ 854113 h 170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708227" h="1708227">
                <a:moveTo>
                  <a:pt x="0" y="0"/>
                </a:moveTo>
                <a:lnTo>
                  <a:pt x="854113" y="0"/>
                </a:lnTo>
                <a:lnTo>
                  <a:pt x="854113" y="1"/>
                </a:lnTo>
                <a:lnTo>
                  <a:pt x="854114" y="1"/>
                </a:lnTo>
                <a:cubicBezTo>
                  <a:pt x="1325828" y="1"/>
                  <a:pt x="1708227" y="382400"/>
                  <a:pt x="1708227" y="854114"/>
                </a:cubicBezTo>
                <a:lnTo>
                  <a:pt x="1708226" y="854134"/>
                </a:lnTo>
                <a:lnTo>
                  <a:pt x="1708226" y="1708227"/>
                </a:lnTo>
                <a:lnTo>
                  <a:pt x="854114" y="1708227"/>
                </a:lnTo>
                <a:lnTo>
                  <a:pt x="854113" y="1708227"/>
                </a:lnTo>
                <a:lnTo>
                  <a:pt x="854113" y="1708227"/>
                </a:lnTo>
                <a:lnTo>
                  <a:pt x="766786" y="1703818"/>
                </a:lnTo>
                <a:cubicBezTo>
                  <a:pt x="336094" y="1660078"/>
                  <a:pt x="1" y="1296346"/>
                  <a:pt x="1" y="854114"/>
                </a:cubicBezTo>
                <a:lnTo>
                  <a:pt x="1" y="854113"/>
                </a:lnTo>
                <a:lnTo>
                  <a:pt x="0" y="854113"/>
                </a:lnTo>
                <a:close/>
              </a:path>
            </a:pathLst>
          </a:custGeom>
          <a:blipFill>
            <a:blip r:embed="rId8"/>
            <a:srcRect/>
            <a:stretch>
              <a:fillRect l="-97125" t="-25862" r="-477" b="-170542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C8928012-27A1-9603-E35B-ABBE3E375194}"/>
              </a:ext>
            </a:extLst>
          </p:cNvPr>
          <p:cNvSpPr/>
          <p:nvPr/>
        </p:nvSpPr>
        <p:spPr>
          <a:xfrm>
            <a:off x="9354998" y="1713889"/>
            <a:ext cx="1758462" cy="1758462"/>
          </a:xfrm>
          <a:custGeom>
            <a:avLst/>
            <a:gdLst>
              <a:gd name="connsiteX0" fmla="*/ 0 w 1758462"/>
              <a:gd name="connsiteY0" fmla="*/ 0 h 1758462"/>
              <a:gd name="connsiteX1" fmla="*/ 1757623 w 1758462"/>
              <a:gd name="connsiteY1" fmla="*/ 0 h 1758462"/>
              <a:gd name="connsiteX2" fmla="*/ 1758462 w 1758462"/>
              <a:gd name="connsiteY2" fmla="*/ 16617 h 1758462"/>
              <a:gd name="connsiteX3" fmla="*/ 1758462 w 1758462"/>
              <a:gd name="connsiteY3" fmla="*/ 16650 h 1758462"/>
              <a:gd name="connsiteX4" fmla="*/ 1749469 w 1758462"/>
              <a:gd name="connsiteY4" fmla="*/ 194725 h 1758462"/>
              <a:gd name="connsiteX5" fmla="*/ 16635 w 1758462"/>
              <a:gd name="connsiteY5" fmla="*/ 1758462 h 1758462"/>
              <a:gd name="connsiteX6" fmla="*/ 0 w 1758462"/>
              <a:gd name="connsiteY6" fmla="*/ 1757622 h 1758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58462" h="1758462">
                <a:moveTo>
                  <a:pt x="0" y="0"/>
                </a:moveTo>
                <a:lnTo>
                  <a:pt x="1757623" y="0"/>
                </a:lnTo>
                <a:lnTo>
                  <a:pt x="1758462" y="16617"/>
                </a:lnTo>
                <a:lnTo>
                  <a:pt x="1758462" y="16650"/>
                </a:lnTo>
                <a:lnTo>
                  <a:pt x="1749469" y="194725"/>
                </a:lnTo>
                <a:cubicBezTo>
                  <a:pt x="1660271" y="1073053"/>
                  <a:pt x="918495" y="1758462"/>
                  <a:pt x="16635" y="1758462"/>
                </a:cubicBezTo>
                <a:lnTo>
                  <a:pt x="0" y="1757622"/>
                </a:lnTo>
                <a:close/>
              </a:path>
            </a:pathLst>
          </a:custGeom>
          <a:blipFill>
            <a:blip r:embed="rId9"/>
            <a:srcRect/>
            <a:stretch>
              <a:fillRect l="-64868" t="-8914" r="-97487" b="-66038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DCF2341B-5646-AC1D-5CDB-3DF12B0BF77E}"/>
              </a:ext>
            </a:extLst>
          </p:cNvPr>
          <p:cNvSpPr/>
          <p:nvPr/>
        </p:nvSpPr>
        <p:spPr>
          <a:xfrm>
            <a:off x="79455" y="5173948"/>
            <a:ext cx="1716250" cy="1716250"/>
          </a:xfrm>
          <a:custGeom>
            <a:avLst/>
            <a:gdLst>
              <a:gd name="connsiteX0" fmla="*/ 858126 w 1716250"/>
              <a:gd name="connsiteY0" fmla="*/ 0 h 1716250"/>
              <a:gd name="connsiteX1" fmla="*/ 1716250 w 1716250"/>
              <a:gd name="connsiteY1" fmla="*/ 0 h 1716250"/>
              <a:gd name="connsiteX2" fmla="*/ 1716250 w 1716250"/>
              <a:gd name="connsiteY2" fmla="*/ 858125 h 1716250"/>
              <a:gd name="connsiteX3" fmla="*/ 1716249 w 1716250"/>
              <a:gd name="connsiteY3" fmla="*/ 858125 h 1716250"/>
              <a:gd name="connsiteX4" fmla="*/ 1716249 w 1716250"/>
              <a:gd name="connsiteY4" fmla="*/ 858126 h 1716250"/>
              <a:gd name="connsiteX5" fmla="*/ 945863 w 1716250"/>
              <a:gd name="connsiteY5" fmla="*/ 1711820 h 1716250"/>
              <a:gd name="connsiteX6" fmla="*/ 858126 w 1716250"/>
              <a:gd name="connsiteY6" fmla="*/ 1716250 h 1716250"/>
              <a:gd name="connsiteX7" fmla="*/ 858125 w 1716250"/>
              <a:gd name="connsiteY7" fmla="*/ 1716250 h 1716250"/>
              <a:gd name="connsiteX8" fmla="*/ 1 w 1716250"/>
              <a:gd name="connsiteY8" fmla="*/ 1716250 h 1716250"/>
              <a:gd name="connsiteX9" fmla="*/ 1 w 1716250"/>
              <a:gd name="connsiteY9" fmla="*/ 858146 h 1716250"/>
              <a:gd name="connsiteX10" fmla="*/ 0 w 1716250"/>
              <a:gd name="connsiteY10" fmla="*/ 858126 h 1716250"/>
              <a:gd name="connsiteX11" fmla="*/ 858125 w 1716250"/>
              <a:gd name="connsiteY11" fmla="*/ 1 h 1716250"/>
              <a:gd name="connsiteX12" fmla="*/ 858126 w 1716250"/>
              <a:gd name="connsiteY12" fmla="*/ 1 h 171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16250" h="1716250">
                <a:moveTo>
                  <a:pt x="858126" y="0"/>
                </a:moveTo>
                <a:lnTo>
                  <a:pt x="1716250" y="0"/>
                </a:lnTo>
                <a:lnTo>
                  <a:pt x="1716250" y="858125"/>
                </a:lnTo>
                <a:lnTo>
                  <a:pt x="1716249" y="858125"/>
                </a:lnTo>
                <a:lnTo>
                  <a:pt x="1716249" y="858126"/>
                </a:lnTo>
                <a:cubicBezTo>
                  <a:pt x="1716249" y="1302435"/>
                  <a:pt x="1378577" y="1667875"/>
                  <a:pt x="945863" y="1711820"/>
                </a:cubicBezTo>
                <a:lnTo>
                  <a:pt x="858126" y="1716250"/>
                </a:lnTo>
                <a:lnTo>
                  <a:pt x="858125" y="1716250"/>
                </a:lnTo>
                <a:lnTo>
                  <a:pt x="1" y="1716250"/>
                </a:lnTo>
                <a:lnTo>
                  <a:pt x="1" y="858146"/>
                </a:lnTo>
                <a:lnTo>
                  <a:pt x="0" y="858126"/>
                </a:lnTo>
                <a:cubicBezTo>
                  <a:pt x="0" y="384196"/>
                  <a:pt x="384195" y="1"/>
                  <a:pt x="858125" y="1"/>
                </a:cubicBezTo>
                <a:lnTo>
                  <a:pt x="858126" y="1"/>
                </a:lnTo>
                <a:close/>
              </a:path>
            </a:pathLst>
          </a:custGeom>
          <a:blipFill>
            <a:blip r:embed="rId10"/>
            <a:srcRect/>
            <a:stretch>
              <a:fillRect l="-32152" t="-19662" r="-22436" b="-112153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CBD285A0-86B0-7F25-43F7-E936503D406E}"/>
              </a:ext>
            </a:extLst>
          </p:cNvPr>
          <p:cNvSpPr/>
          <p:nvPr/>
        </p:nvSpPr>
        <p:spPr>
          <a:xfrm>
            <a:off x="7633733" y="3469895"/>
            <a:ext cx="1722430" cy="1722430"/>
          </a:xfrm>
          <a:custGeom>
            <a:avLst/>
            <a:gdLst>
              <a:gd name="connsiteX0" fmla="*/ 0 w 1722430"/>
              <a:gd name="connsiteY0" fmla="*/ 0 h 1722430"/>
              <a:gd name="connsiteX1" fmla="*/ 1721608 w 1722430"/>
              <a:gd name="connsiteY1" fmla="*/ 0 h 1722430"/>
              <a:gd name="connsiteX2" fmla="*/ 1722430 w 1722430"/>
              <a:gd name="connsiteY2" fmla="*/ 16277 h 1722430"/>
              <a:gd name="connsiteX3" fmla="*/ 1722430 w 1722430"/>
              <a:gd name="connsiteY3" fmla="*/ 16309 h 1722430"/>
              <a:gd name="connsiteX4" fmla="*/ 1713622 w 1722430"/>
              <a:gd name="connsiteY4" fmla="*/ 190735 h 1722430"/>
              <a:gd name="connsiteX5" fmla="*/ 16294 w 1722430"/>
              <a:gd name="connsiteY5" fmla="*/ 1722430 h 1722430"/>
              <a:gd name="connsiteX6" fmla="*/ 0 w 1722430"/>
              <a:gd name="connsiteY6" fmla="*/ 1721608 h 172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22430" h="1722430">
                <a:moveTo>
                  <a:pt x="0" y="0"/>
                </a:moveTo>
                <a:lnTo>
                  <a:pt x="1721608" y="0"/>
                </a:lnTo>
                <a:lnTo>
                  <a:pt x="1722430" y="16277"/>
                </a:lnTo>
                <a:lnTo>
                  <a:pt x="1722430" y="16309"/>
                </a:lnTo>
                <a:lnTo>
                  <a:pt x="1713622" y="190735"/>
                </a:lnTo>
                <a:cubicBezTo>
                  <a:pt x="1626251" y="1051066"/>
                  <a:pt x="899675" y="1722430"/>
                  <a:pt x="16294" y="1722430"/>
                </a:cubicBezTo>
                <a:lnTo>
                  <a:pt x="0" y="1721608"/>
                </a:lnTo>
                <a:close/>
              </a:path>
            </a:pathLst>
          </a:custGeom>
          <a:blipFill dpi="0" rotWithShape="1">
            <a:blip r:embed="rId11"/>
            <a:srcRect/>
            <a:stretch>
              <a:fillRect l="-159079" t="-20986" r="-118127" b="-130486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41" name="Picture 40" descr="A pink and black triangle&#10;&#10;Description automatically generated">
            <a:extLst>
              <a:ext uri="{FF2B5EF4-FFF2-40B4-BE49-F238E27FC236}">
                <a16:creationId xmlns:a16="http://schemas.microsoft.com/office/drawing/2014/main" id="{BCFBD011-FE17-11BD-B0CF-C2D0A1FFEF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>
            <a:off x="8832397" y="-999196"/>
            <a:ext cx="877395" cy="175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1343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  <p:bldP spid="10" grpId="0" animBg="1"/>
      <p:bldP spid="11" grpId="0" animBg="1"/>
      <p:bldP spid="13" grpId="0" animBg="1"/>
      <p:bldP spid="16" grpId="0" animBg="1"/>
      <p:bldP spid="25" grpId="0" animBg="1"/>
      <p:bldP spid="32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10843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03FA50-4D94-290B-9017-54697508A49F}"/>
              </a:ext>
            </a:extLst>
          </p:cNvPr>
          <p:cNvSpPr txBox="1"/>
          <p:nvPr/>
        </p:nvSpPr>
        <p:spPr>
          <a:xfrm>
            <a:off x="0" y="755226"/>
            <a:ext cx="12192000" cy="1979966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rgbClr val="C6024B"/>
                </a:solidFill>
                <a:latin typeface="Flanders Art Sans Black" pitchFamily="2" charset="77"/>
              </a:rPr>
              <a:t>KWALITEITSVOL</a:t>
            </a:r>
            <a:br>
              <a:rPr lang="en-BE" sz="8000" b="1" spc="-200">
                <a:solidFill>
                  <a:srgbClr val="C6024B"/>
                </a:solidFill>
                <a:latin typeface="Flanders Art Sans Black" pitchFamily="2" charset="77"/>
              </a:rPr>
            </a:br>
            <a:r>
              <a:rPr lang="en-BE" sz="8000" b="1" spc="-200">
                <a:solidFill>
                  <a:srgbClr val="C6024B"/>
                </a:solidFill>
                <a:latin typeface="Flanders Art Sans Black" pitchFamily="2" charset="77"/>
              </a:rPr>
              <a:t>ONDERWIJS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7EDDD278-E031-DF0E-4DBB-E6A8922FE8F5}"/>
              </a:ext>
            </a:extLst>
          </p:cNvPr>
          <p:cNvSpPr/>
          <p:nvPr/>
        </p:nvSpPr>
        <p:spPr>
          <a:xfrm>
            <a:off x="479425" y="5292241"/>
            <a:ext cx="2592388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overdracht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van kennis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en cultuur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CAC3E551-772E-B395-F040-4C469CAE1F24}"/>
              </a:ext>
            </a:extLst>
          </p:cNvPr>
          <p:cNvSpPr/>
          <p:nvPr/>
        </p:nvSpPr>
        <p:spPr>
          <a:xfrm>
            <a:off x="3353250" y="5291940"/>
            <a:ext cx="2592388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duurzame leerwinst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1F6AB22-AD29-0C11-FD3D-014CD3DBF7A5}"/>
              </a:ext>
            </a:extLst>
          </p:cNvPr>
          <p:cNvSpPr/>
          <p:nvPr/>
        </p:nvSpPr>
        <p:spPr>
          <a:xfrm>
            <a:off x="6195142" y="5291940"/>
            <a:ext cx="2592388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brede </a:t>
            </a:r>
            <a:r>
              <a:rPr lang="nl-NL" sz="2400" err="1">
                <a:solidFill>
                  <a:srgbClr val="C6004C"/>
                </a:solidFill>
                <a:latin typeface="Flanders Art Sans Medium" pitchFamily="2" charset="77"/>
              </a:rPr>
              <a:t>persoonlijkheids-ontwikkeling</a:t>
            </a:r>
            <a:endParaRPr lang="nl-NL" sz="2400">
              <a:solidFill>
                <a:srgbClr val="C6004C"/>
              </a:solidFill>
              <a:latin typeface="Flanders Art Sans Medium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B53095A-E2E0-24A4-C8B1-98B06B0E4F6A}"/>
              </a:ext>
            </a:extLst>
          </p:cNvPr>
          <p:cNvSpPr/>
          <p:nvPr/>
        </p:nvSpPr>
        <p:spPr>
          <a:xfrm>
            <a:off x="9083675" y="5291940"/>
            <a:ext cx="2628900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opvoeden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tot actief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burgerschap</a:t>
            </a:r>
          </a:p>
        </p:txBody>
      </p:sp>
      <p:pic>
        <p:nvPicPr>
          <p:cNvPr id="52" name="Picture 51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1C4C2CDF-A399-4B49-93AF-5BBC91AB2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121" y="3731813"/>
            <a:ext cx="1257361" cy="1259992"/>
          </a:xfrm>
          <a:prstGeom prst="rect">
            <a:avLst/>
          </a:prstGeom>
        </p:spPr>
      </p:pic>
      <p:pic>
        <p:nvPicPr>
          <p:cNvPr id="54" name="Picture 53" descr="A pink and black logo&#10;&#10;Description automatically generated">
            <a:extLst>
              <a:ext uri="{FF2B5EF4-FFF2-40B4-BE49-F238E27FC236}">
                <a16:creationId xmlns:a16="http://schemas.microsoft.com/office/drawing/2014/main" id="{F1A3CB8C-EB8A-39F6-92F9-04F607876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755" y="3365676"/>
            <a:ext cx="1255991" cy="1255991"/>
          </a:xfrm>
          <a:prstGeom prst="rect">
            <a:avLst/>
          </a:prstGeom>
        </p:spPr>
      </p:pic>
      <p:pic>
        <p:nvPicPr>
          <p:cNvPr id="50" name="Picture 49" descr="A person with hands on hips&#10;&#10;Description automatically generated">
            <a:extLst>
              <a:ext uri="{FF2B5EF4-FFF2-40B4-BE49-F238E27FC236}">
                <a16:creationId xmlns:a16="http://schemas.microsoft.com/office/drawing/2014/main" id="{4FF50AC7-764E-848C-93B8-9D1EA9DDAC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179" y="2886331"/>
            <a:ext cx="1167672" cy="1979966"/>
          </a:xfrm>
          <a:prstGeom prst="rect">
            <a:avLst/>
          </a:prstGeom>
        </p:spPr>
      </p:pic>
      <p:pic>
        <p:nvPicPr>
          <p:cNvPr id="63" name="Picture 62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C4D4D555-20A9-0D01-9814-9B6F1231D8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2479" y="3016241"/>
            <a:ext cx="1269625" cy="1269625"/>
          </a:xfrm>
          <a:prstGeom prst="rect">
            <a:avLst/>
          </a:prstGeom>
        </p:spPr>
      </p:pic>
      <p:pic>
        <p:nvPicPr>
          <p:cNvPr id="67" name="Picture 66" descr="A pink and black circle&#10;&#10;Description automatically generated">
            <a:extLst>
              <a:ext uri="{FF2B5EF4-FFF2-40B4-BE49-F238E27FC236}">
                <a16:creationId xmlns:a16="http://schemas.microsoft.com/office/drawing/2014/main" id="{6FBF0943-C478-2773-8DF5-DA236B0AAC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611902" y="3845190"/>
            <a:ext cx="1257466" cy="1260097"/>
          </a:xfrm>
          <a:prstGeom prst="rect">
            <a:avLst/>
          </a:prstGeom>
        </p:spPr>
      </p:pic>
      <p:pic>
        <p:nvPicPr>
          <p:cNvPr id="61" name="Graphic 60">
            <a:extLst>
              <a:ext uri="{FF2B5EF4-FFF2-40B4-BE49-F238E27FC236}">
                <a16:creationId xmlns:a16="http://schemas.microsoft.com/office/drawing/2014/main" id="{7CE9BF15-8163-F965-D5A3-11F4C8E57D8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r="66227"/>
          <a:stretch/>
        </p:blipFill>
        <p:spPr>
          <a:xfrm>
            <a:off x="6705786" y="3103759"/>
            <a:ext cx="827349" cy="2086796"/>
          </a:xfrm>
          <a:prstGeom prst="rect">
            <a:avLst/>
          </a:prstGeom>
        </p:spPr>
      </p:pic>
      <p:pic>
        <p:nvPicPr>
          <p:cNvPr id="69" name="Graphic 68">
            <a:extLst>
              <a:ext uri="{FF2B5EF4-FFF2-40B4-BE49-F238E27FC236}">
                <a16:creationId xmlns:a16="http://schemas.microsoft.com/office/drawing/2014/main" id="{A82416F5-F371-8C52-3FF7-7546622C1BA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35570" r="35214"/>
          <a:stretch/>
        </p:blipFill>
        <p:spPr>
          <a:xfrm>
            <a:off x="7463367" y="2735192"/>
            <a:ext cx="715908" cy="2087340"/>
          </a:xfrm>
          <a:prstGeom prst="rect">
            <a:avLst/>
          </a:prstGeom>
        </p:spPr>
      </p:pic>
      <p:pic>
        <p:nvPicPr>
          <p:cNvPr id="77" name="Picture 76" descr="A purple and black circle&#10;&#10;Description automatically generated">
            <a:extLst>
              <a:ext uri="{FF2B5EF4-FFF2-40B4-BE49-F238E27FC236}">
                <a16:creationId xmlns:a16="http://schemas.microsoft.com/office/drawing/2014/main" id="{7CA23EF4-75D4-497C-147A-09CD3B17A3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53758" y="2983401"/>
            <a:ext cx="1291355" cy="1291355"/>
          </a:xfrm>
          <a:prstGeom prst="rect">
            <a:avLst/>
          </a:prstGeom>
        </p:spPr>
      </p:pic>
      <p:pic>
        <p:nvPicPr>
          <p:cNvPr id="83" name="Picture 82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A3F1C3FB-063D-1D93-4082-99DD8E3AD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294835" y="3807985"/>
            <a:ext cx="1254843" cy="1257468"/>
          </a:xfrm>
          <a:prstGeom prst="rect">
            <a:avLst/>
          </a:prstGeom>
        </p:spPr>
      </p:pic>
      <p:pic>
        <p:nvPicPr>
          <p:cNvPr id="79" name="Graphic 78">
            <a:extLst>
              <a:ext uri="{FF2B5EF4-FFF2-40B4-BE49-F238E27FC236}">
                <a16:creationId xmlns:a16="http://schemas.microsoft.com/office/drawing/2014/main" id="{AE2ED39B-F1AE-26A0-1DA5-BE8997EA7DD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251137" y="2998899"/>
            <a:ext cx="2263317" cy="2263317"/>
          </a:xfrm>
          <a:prstGeom prst="rect">
            <a:avLst/>
          </a:prstGeom>
        </p:spPr>
      </p:pic>
      <p:sp>
        <p:nvSpPr>
          <p:cNvPr id="84" name="Oval 83">
            <a:extLst>
              <a:ext uri="{FF2B5EF4-FFF2-40B4-BE49-F238E27FC236}">
                <a16:creationId xmlns:a16="http://schemas.microsoft.com/office/drawing/2014/main" id="{DA7496AE-1437-0A7B-1527-6A37FAD462D0}"/>
              </a:ext>
            </a:extLst>
          </p:cNvPr>
          <p:cNvSpPr/>
          <p:nvPr/>
        </p:nvSpPr>
        <p:spPr>
          <a:xfrm>
            <a:off x="10752842" y="3951710"/>
            <a:ext cx="228327" cy="228327"/>
          </a:xfrm>
          <a:prstGeom prst="ellipse">
            <a:avLst/>
          </a:prstGeom>
          <a:solidFill>
            <a:srgbClr val="FCF3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91" name="Picture 90" descr="A black circle on a purple background&#10;&#10;Description automatically generated">
            <a:extLst>
              <a:ext uri="{FF2B5EF4-FFF2-40B4-BE49-F238E27FC236}">
                <a16:creationId xmlns:a16="http://schemas.microsoft.com/office/drawing/2014/main" id="{847C238C-9659-1983-D153-D8081BA081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5053" y="3141992"/>
            <a:ext cx="1254842" cy="1257468"/>
          </a:xfrm>
          <a:prstGeom prst="rect">
            <a:avLst/>
          </a:prstGeom>
        </p:spPr>
      </p:pic>
      <p:pic>
        <p:nvPicPr>
          <p:cNvPr id="99" name="Picture 98" descr="A black and pink checkered pattern&#10;&#10;Description automatically generated">
            <a:extLst>
              <a:ext uri="{FF2B5EF4-FFF2-40B4-BE49-F238E27FC236}">
                <a16:creationId xmlns:a16="http://schemas.microsoft.com/office/drawing/2014/main" id="{1FCFA6BA-0C58-AE46-FA01-0C5C9D16728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15762" y="4146282"/>
            <a:ext cx="949554" cy="949554"/>
          </a:xfrm>
          <a:prstGeom prst="rect">
            <a:avLst/>
          </a:prstGeom>
        </p:spPr>
      </p:pic>
      <p:pic>
        <p:nvPicPr>
          <p:cNvPr id="89" name="Graphic 88">
            <a:extLst>
              <a:ext uri="{FF2B5EF4-FFF2-40B4-BE49-F238E27FC236}">
                <a16:creationId xmlns:a16="http://schemas.microsoft.com/office/drawing/2014/main" id="{553EDA73-726C-EAB1-ACED-4BDCABACD69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298784" y="3150188"/>
            <a:ext cx="944642" cy="1826308"/>
          </a:xfrm>
          <a:prstGeom prst="rect">
            <a:avLst/>
          </a:prstGeom>
        </p:spPr>
      </p:pic>
      <p:pic>
        <p:nvPicPr>
          <p:cNvPr id="101" name="Picture 100" descr="A purple and black rectangle&#10;&#10;Description automatically generated">
            <a:extLst>
              <a:ext uri="{FF2B5EF4-FFF2-40B4-BE49-F238E27FC236}">
                <a16:creationId xmlns:a16="http://schemas.microsoft.com/office/drawing/2014/main" id="{D0D0CF63-2B58-4915-6B26-6C9D88D31EF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82329" y="3642917"/>
            <a:ext cx="570477" cy="114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72866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5400000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-5400000">
                                      <p:cBhvr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5400000">
                                      <p:cBhvr>
                                        <p:cTn id="6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5400000">
                                      <p:cBhvr>
                                        <p:cTn id="6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-5400000">
                                      <p:cBhvr>
                                        <p:cTn id="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5400000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-5400000">
                                      <p:cBhvr>
                                        <p:cTn id="7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5400000">
                                      <p:cBhvr>
                                        <p:cTn id="7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rgbClr val="FCF3F4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03FA50-4D94-290B-9017-54697508A49F}"/>
              </a:ext>
            </a:extLst>
          </p:cNvPr>
          <p:cNvSpPr txBox="1"/>
          <p:nvPr/>
        </p:nvSpPr>
        <p:spPr>
          <a:xfrm>
            <a:off x="0" y="755226"/>
            <a:ext cx="12192000" cy="1979966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rgbClr val="C6004C"/>
                </a:solidFill>
                <a:latin typeface="Flanders Art Sans Black" pitchFamily="2" charset="77"/>
              </a:rPr>
              <a:t>VOOR ÉLKE</a:t>
            </a:r>
            <a:br>
              <a:rPr lang="en-BE" sz="8000" b="1" spc="-200">
                <a:solidFill>
                  <a:srgbClr val="C6004C"/>
                </a:solidFill>
                <a:latin typeface="Flanders Art Sans Black" pitchFamily="2" charset="77"/>
              </a:rPr>
            </a:br>
            <a:r>
              <a:rPr lang="en-BE" sz="8000" b="1" spc="-200">
                <a:solidFill>
                  <a:srgbClr val="C6004C"/>
                </a:solidFill>
                <a:latin typeface="Flanders Art Sans Black" pitchFamily="2" charset="77"/>
              </a:rPr>
              <a:t>LE</a:t>
            </a:r>
            <a:r>
              <a:rPr lang="nl-BE" sz="8000" b="1" spc="-200">
                <a:solidFill>
                  <a:srgbClr val="C6004C"/>
                </a:solidFill>
                <a:latin typeface="Flanders Art Sans Black" pitchFamily="2" charset="77"/>
              </a:rPr>
              <a:t>RENDE</a:t>
            </a:r>
            <a:endParaRPr lang="en-BE" sz="8000" b="1" spc="-200">
              <a:solidFill>
                <a:srgbClr val="C6004C"/>
              </a:solidFill>
              <a:latin typeface="Flanders Art Sans Black" pitchFamily="2" charset="77"/>
            </a:endParaRPr>
          </a:p>
        </p:txBody>
      </p:sp>
      <p:pic>
        <p:nvPicPr>
          <p:cNvPr id="6" name="Picture 5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9300062D-00F0-197E-2483-877E29993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628" y="3471746"/>
            <a:ext cx="1041186" cy="1043363"/>
          </a:xfrm>
          <a:prstGeom prst="rect">
            <a:avLst/>
          </a:prstGeom>
        </p:spPr>
      </p:pic>
      <p:pic>
        <p:nvPicPr>
          <p:cNvPr id="7" name="Picture 6" descr="A pink and black logo&#10;&#10;Description automatically generated">
            <a:extLst>
              <a:ext uri="{FF2B5EF4-FFF2-40B4-BE49-F238E27FC236}">
                <a16:creationId xmlns:a16="http://schemas.microsoft.com/office/drawing/2014/main" id="{32F8BBEA-4867-F68C-5EAB-6F97F3027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14373" y="3068479"/>
            <a:ext cx="1050535" cy="105053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66D8255-C6B8-B84D-46D3-201534203A54}"/>
              </a:ext>
            </a:extLst>
          </p:cNvPr>
          <p:cNvGrpSpPr/>
          <p:nvPr/>
        </p:nvGrpSpPr>
        <p:grpSpPr>
          <a:xfrm>
            <a:off x="965558" y="3499257"/>
            <a:ext cx="1613742" cy="1549189"/>
            <a:chOff x="1886792" y="3745953"/>
            <a:chExt cx="1412590" cy="1356086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DC02558-28DA-3773-CCF8-827E8FEF03D4}"/>
                </a:ext>
              </a:extLst>
            </p:cNvPr>
            <p:cNvSpPr/>
            <p:nvPr/>
          </p:nvSpPr>
          <p:spPr>
            <a:xfrm>
              <a:off x="2395405" y="4173691"/>
              <a:ext cx="388894" cy="388894"/>
            </a:xfrm>
            <a:prstGeom prst="ellipse">
              <a:avLst/>
            </a:prstGeom>
            <a:solidFill>
              <a:srgbClr val="FCF3F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EB7C3616-C462-46F2-5AF2-545C5C3EC8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886792" y="3745953"/>
              <a:ext cx="1412590" cy="1356086"/>
            </a:xfrm>
            <a:prstGeom prst="rect">
              <a:avLst/>
            </a:prstGeom>
          </p:spPr>
        </p:pic>
      </p:grpSp>
      <p:pic>
        <p:nvPicPr>
          <p:cNvPr id="30" name="Picture 29" descr="A black and pink circle&#10;&#10;Description automatically generated">
            <a:extLst>
              <a:ext uri="{FF2B5EF4-FFF2-40B4-BE49-F238E27FC236}">
                <a16:creationId xmlns:a16="http://schemas.microsoft.com/office/drawing/2014/main" id="{6A0BFDB2-00D1-11E7-4C3A-2F1BCB956B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536040" y="3934328"/>
            <a:ext cx="1037982" cy="1037982"/>
          </a:xfrm>
          <a:prstGeom prst="rect">
            <a:avLst/>
          </a:prstGeom>
        </p:spPr>
      </p:pic>
      <p:pic>
        <p:nvPicPr>
          <p:cNvPr id="31" name="Picture 30" descr="A purple and black circle&#10;&#10;Description automatically generated">
            <a:extLst>
              <a:ext uri="{FF2B5EF4-FFF2-40B4-BE49-F238E27FC236}">
                <a16:creationId xmlns:a16="http://schemas.microsoft.com/office/drawing/2014/main" id="{4505549C-C6D0-41FE-BEF6-B7CC68CD2F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4022" y="3151473"/>
            <a:ext cx="1258490" cy="1261123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F4DB1F08-FC88-1159-B501-81DC784F60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054749" y="3409299"/>
            <a:ext cx="1642592" cy="1583927"/>
          </a:xfrm>
          <a:prstGeom prst="rect">
            <a:avLst/>
          </a:prstGeom>
        </p:spPr>
      </p:pic>
      <p:pic>
        <p:nvPicPr>
          <p:cNvPr id="34" name="Picture 33" descr="A black diamond in purple&#10;&#10;Description automatically generated">
            <a:extLst>
              <a:ext uri="{FF2B5EF4-FFF2-40B4-BE49-F238E27FC236}">
                <a16:creationId xmlns:a16="http://schemas.microsoft.com/office/drawing/2014/main" id="{81B8371C-DAD0-3B3E-93CD-08D5216413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V="1">
            <a:off x="10254344" y="3201222"/>
            <a:ext cx="1257465" cy="1257466"/>
          </a:xfrm>
          <a:prstGeom prst="rect">
            <a:avLst/>
          </a:prstGeom>
        </p:spPr>
      </p:pic>
      <p:pic>
        <p:nvPicPr>
          <p:cNvPr id="35" name="Picture 34" descr="A black and pink checkered pattern&#10;&#10;Description automatically generated">
            <a:extLst>
              <a:ext uri="{FF2B5EF4-FFF2-40B4-BE49-F238E27FC236}">
                <a16:creationId xmlns:a16="http://schemas.microsoft.com/office/drawing/2014/main" id="{27175C3C-7DC1-5B9F-476B-85D4AD117F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86102" y="3853244"/>
            <a:ext cx="1066653" cy="1066653"/>
          </a:xfrm>
          <a:prstGeom prst="rect">
            <a:avLst/>
          </a:prstGeom>
        </p:spPr>
      </p:pic>
      <p:pic>
        <p:nvPicPr>
          <p:cNvPr id="42" name="Picture 41" descr="A black and pink circle&#10;&#10;Description automatically generated">
            <a:extLst>
              <a:ext uri="{FF2B5EF4-FFF2-40B4-BE49-F238E27FC236}">
                <a16:creationId xmlns:a16="http://schemas.microsoft.com/office/drawing/2014/main" id="{ADC4A8F1-80E5-A81F-0D9A-9D451B9948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1482" y="3478697"/>
            <a:ext cx="1138475" cy="1138474"/>
          </a:xfrm>
          <a:prstGeom prst="rect">
            <a:avLst/>
          </a:prstGeom>
        </p:spPr>
      </p:pic>
      <p:pic>
        <p:nvPicPr>
          <p:cNvPr id="44" name="Picture 43" descr="A purple diamond shaped object on a black background&#10;&#10;Description automatically generated">
            <a:extLst>
              <a:ext uri="{FF2B5EF4-FFF2-40B4-BE49-F238E27FC236}">
                <a16:creationId xmlns:a16="http://schemas.microsoft.com/office/drawing/2014/main" id="{C585A167-B382-65D9-E9AC-F3C08B779F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53866" y="3104314"/>
            <a:ext cx="949775" cy="943620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8EEDC9F9-AA46-B716-15B5-D2581167C4CD}"/>
              </a:ext>
            </a:extLst>
          </p:cNvPr>
          <p:cNvGrpSpPr/>
          <p:nvPr/>
        </p:nvGrpSpPr>
        <p:grpSpPr>
          <a:xfrm>
            <a:off x="6481771" y="3738914"/>
            <a:ext cx="1401588" cy="1233396"/>
            <a:chOff x="6481771" y="3738914"/>
            <a:chExt cx="1401588" cy="1233396"/>
          </a:xfrm>
        </p:grpSpPr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51DEB384-9144-50E8-7EE1-2124D0ED9D85}"/>
                </a:ext>
              </a:extLst>
            </p:cNvPr>
            <p:cNvSpPr/>
            <p:nvPr/>
          </p:nvSpPr>
          <p:spPr>
            <a:xfrm>
              <a:off x="6932665" y="3738915"/>
              <a:ext cx="932989" cy="1203218"/>
            </a:xfrm>
            <a:custGeom>
              <a:avLst/>
              <a:gdLst>
                <a:gd name="connsiteX0" fmla="*/ 219368 w 753610"/>
                <a:gd name="connsiteY0" fmla="*/ 0 h 971884"/>
                <a:gd name="connsiteX1" fmla="*/ 623058 w 753610"/>
                <a:gd name="connsiteY1" fmla="*/ 0 h 971884"/>
                <a:gd name="connsiteX2" fmla="*/ 623058 w 753610"/>
                <a:gd name="connsiteY2" fmla="*/ 318238 h 971884"/>
                <a:gd name="connsiteX3" fmla="*/ 636338 w 753610"/>
                <a:gd name="connsiteY3" fmla="*/ 309285 h 971884"/>
                <a:gd name="connsiteX4" fmla="*/ 669196 w 753610"/>
                <a:gd name="connsiteY4" fmla="*/ 302651 h 971884"/>
                <a:gd name="connsiteX5" fmla="*/ 753610 w 753610"/>
                <a:gd name="connsiteY5" fmla="*/ 387065 h 971884"/>
                <a:gd name="connsiteX6" fmla="*/ 728886 w 753610"/>
                <a:gd name="connsiteY6" fmla="*/ 446755 h 971884"/>
                <a:gd name="connsiteX7" fmla="*/ 712381 w 753610"/>
                <a:gd name="connsiteY7" fmla="*/ 457883 h 971884"/>
                <a:gd name="connsiteX8" fmla="*/ 716374 w 753610"/>
                <a:gd name="connsiteY8" fmla="*/ 477663 h 971884"/>
                <a:gd name="connsiteX9" fmla="*/ 631960 w 753610"/>
                <a:gd name="connsiteY9" fmla="*/ 562077 h 971884"/>
                <a:gd name="connsiteX10" fmla="*/ 623058 w 753610"/>
                <a:gd name="connsiteY10" fmla="*/ 560280 h 971884"/>
                <a:gd name="connsiteX11" fmla="*/ 623058 w 753610"/>
                <a:gd name="connsiteY11" fmla="*/ 731690 h 971884"/>
                <a:gd name="connsiteX12" fmla="*/ 601941 w 753610"/>
                <a:gd name="connsiteY12" fmla="*/ 731690 h 971884"/>
                <a:gd name="connsiteX13" fmla="*/ 585115 w 753610"/>
                <a:gd name="connsiteY13" fmla="*/ 785895 h 971884"/>
                <a:gd name="connsiteX14" fmla="*/ 304523 w 753610"/>
                <a:gd name="connsiteY14" fmla="*/ 971884 h 971884"/>
                <a:gd name="connsiteX15" fmla="*/ 0 w 753610"/>
                <a:gd name="connsiteY15" fmla="*/ 667361 h 971884"/>
                <a:gd name="connsiteX16" fmla="*/ 185989 w 753610"/>
                <a:gd name="connsiteY16" fmla="*/ 386769 h 971884"/>
                <a:gd name="connsiteX17" fmla="*/ 219368 w 753610"/>
                <a:gd name="connsiteY17" fmla="*/ 376407 h 971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53610" h="971884">
                  <a:moveTo>
                    <a:pt x="219368" y="0"/>
                  </a:moveTo>
                  <a:lnTo>
                    <a:pt x="623058" y="0"/>
                  </a:lnTo>
                  <a:lnTo>
                    <a:pt x="623058" y="318238"/>
                  </a:lnTo>
                  <a:lnTo>
                    <a:pt x="636338" y="309285"/>
                  </a:lnTo>
                  <a:cubicBezTo>
                    <a:pt x="646437" y="305013"/>
                    <a:pt x="657541" y="302651"/>
                    <a:pt x="669196" y="302651"/>
                  </a:cubicBezTo>
                  <a:cubicBezTo>
                    <a:pt x="715817" y="302651"/>
                    <a:pt x="753610" y="340444"/>
                    <a:pt x="753610" y="387065"/>
                  </a:cubicBezTo>
                  <a:cubicBezTo>
                    <a:pt x="753610" y="410376"/>
                    <a:pt x="744162" y="431479"/>
                    <a:pt x="728886" y="446755"/>
                  </a:cubicBezTo>
                  <a:lnTo>
                    <a:pt x="712381" y="457883"/>
                  </a:lnTo>
                  <a:lnTo>
                    <a:pt x="716374" y="477663"/>
                  </a:lnTo>
                  <a:cubicBezTo>
                    <a:pt x="716374" y="524284"/>
                    <a:pt x="678581" y="562077"/>
                    <a:pt x="631960" y="562077"/>
                  </a:cubicBezTo>
                  <a:lnTo>
                    <a:pt x="623058" y="560280"/>
                  </a:lnTo>
                  <a:lnTo>
                    <a:pt x="623058" y="731690"/>
                  </a:lnTo>
                  <a:lnTo>
                    <a:pt x="601941" y="731690"/>
                  </a:lnTo>
                  <a:lnTo>
                    <a:pt x="585115" y="785895"/>
                  </a:lnTo>
                  <a:cubicBezTo>
                    <a:pt x="538886" y="895193"/>
                    <a:pt x="430660" y="971884"/>
                    <a:pt x="304523" y="971884"/>
                  </a:cubicBezTo>
                  <a:cubicBezTo>
                    <a:pt x="136340" y="971884"/>
                    <a:pt x="0" y="835544"/>
                    <a:pt x="0" y="667361"/>
                  </a:cubicBezTo>
                  <a:cubicBezTo>
                    <a:pt x="0" y="541224"/>
                    <a:pt x="76691" y="432998"/>
                    <a:pt x="185989" y="386769"/>
                  </a:cubicBezTo>
                  <a:lnTo>
                    <a:pt x="219368" y="376407"/>
                  </a:lnTo>
                  <a:close/>
                </a:path>
              </a:pathLst>
            </a:custGeom>
            <a:solidFill>
              <a:srgbClr val="FCF3F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BE"/>
            </a:p>
          </p:txBody>
        </p:sp>
        <p:pic>
          <p:nvPicPr>
            <p:cNvPr id="45" name="Graphic 44">
              <a:extLst>
                <a:ext uri="{FF2B5EF4-FFF2-40B4-BE49-F238E27FC236}">
                  <a16:creationId xmlns:a16="http://schemas.microsoft.com/office/drawing/2014/main" id="{003BE9E4-9EB5-7E07-B9B9-C2C67DC3A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6481771" y="3738914"/>
              <a:ext cx="1401588" cy="1233396"/>
            </a:xfrm>
            <a:prstGeom prst="rect">
              <a:avLst/>
            </a:prstGeom>
          </p:spPr>
        </p:pic>
      </p:grp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B9680DD5-B45B-4070-BFA9-DC1136636C8E}"/>
              </a:ext>
            </a:extLst>
          </p:cNvPr>
          <p:cNvSpPr/>
          <p:nvPr/>
        </p:nvSpPr>
        <p:spPr>
          <a:xfrm>
            <a:off x="814371" y="5225981"/>
            <a:ext cx="1950443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elk talent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telt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8EF7B176-8048-5602-25D2-4AC276982651}"/>
              </a:ext>
            </a:extLst>
          </p:cNvPr>
          <p:cNvSpPr/>
          <p:nvPr/>
        </p:nvSpPr>
        <p:spPr>
          <a:xfrm>
            <a:off x="3536039" y="5225680"/>
            <a:ext cx="2296474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neutraliteit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097CC85F-F07A-A7CA-12F6-01987265D4CF}"/>
              </a:ext>
            </a:extLst>
          </p:cNvPr>
          <p:cNvSpPr/>
          <p:nvPr/>
        </p:nvSpPr>
        <p:spPr>
          <a:xfrm>
            <a:off x="6253866" y="5225680"/>
            <a:ext cx="2396091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specifieke onderwijs- en zorgnoden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91D7E1B-A23B-52DD-9D70-FD21F654791F}"/>
              </a:ext>
            </a:extLst>
          </p:cNvPr>
          <p:cNvSpPr/>
          <p:nvPr/>
        </p:nvSpPr>
        <p:spPr>
          <a:xfrm>
            <a:off x="9248002" y="5225680"/>
            <a:ext cx="2396092" cy="949554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inclusieve</a:t>
            </a:r>
            <a:b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</a:br>
            <a:r>
              <a:rPr lang="nl-NL" sz="2400">
                <a:solidFill>
                  <a:srgbClr val="C6004C"/>
                </a:solidFill>
                <a:latin typeface="Flanders Art Sans Medium" pitchFamily="2" charset="77"/>
              </a:rPr>
              <a:t>leer- en leefomgevingen</a:t>
            </a:r>
          </a:p>
        </p:txBody>
      </p:sp>
      <p:pic>
        <p:nvPicPr>
          <p:cNvPr id="17" name="Afbeelding 16" descr="Afbeelding met Graphics, grafische vormgeving, symbool, clipart&#10;&#10;Automatisch gegenereerde beschrijving">
            <a:extLst>
              <a:ext uri="{FF2B5EF4-FFF2-40B4-BE49-F238E27FC236}">
                <a16:creationId xmlns:a16="http://schemas.microsoft.com/office/drawing/2014/main" id="{76A44A84-D027-BEC7-440D-FC0EF2176B4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539352" y="3317046"/>
            <a:ext cx="1768432" cy="176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8737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5400000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-5400000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5400000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-5400000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5400000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-5400000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7" name="Picture 16" descr="A black diamond shaped object&#10;&#10;Description automatically generated">
            <a:extLst>
              <a:ext uri="{FF2B5EF4-FFF2-40B4-BE49-F238E27FC236}">
                <a16:creationId xmlns:a16="http://schemas.microsoft.com/office/drawing/2014/main" id="{53295018-7298-C86C-8831-0C358F742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088305" y="3269233"/>
            <a:ext cx="1601089" cy="1597875"/>
          </a:xfrm>
          <a:prstGeom prst="rect">
            <a:avLst/>
          </a:prstGeom>
        </p:spPr>
      </p:pic>
      <p:pic>
        <p:nvPicPr>
          <p:cNvPr id="19" name="Picture 1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4BB36FCF-514E-981B-8BDD-7FDEC2E84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488994" y="3271703"/>
            <a:ext cx="1600382" cy="1592230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8D0F051E-F1F8-F67D-9E7A-BB0B63157250}"/>
              </a:ext>
            </a:extLst>
          </p:cNvPr>
          <p:cNvSpPr/>
          <p:nvPr/>
        </p:nvSpPr>
        <p:spPr>
          <a:xfrm>
            <a:off x="9889304" y="78025"/>
            <a:ext cx="1593486" cy="1595854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1" name="Picture 20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176D21BE-18BF-24A6-8F6F-5234F538FB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9891805" y="1673525"/>
            <a:ext cx="1594893" cy="1598230"/>
          </a:xfrm>
          <a:prstGeom prst="rect">
            <a:avLst/>
          </a:prstGeom>
        </p:spPr>
      </p:pic>
      <p:pic>
        <p:nvPicPr>
          <p:cNvPr id="23" name="Picture 22" descr="A blue and black triangle&#10;&#10;Description automatically generated">
            <a:extLst>
              <a:ext uri="{FF2B5EF4-FFF2-40B4-BE49-F238E27FC236}">
                <a16:creationId xmlns:a16="http://schemas.microsoft.com/office/drawing/2014/main" id="{1B9852A0-2C63-6981-952A-D73DCFCA0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0687140" y="3260785"/>
            <a:ext cx="800427" cy="1600853"/>
          </a:xfrm>
          <a:prstGeom prst="rect">
            <a:avLst/>
          </a:prstGeom>
        </p:spPr>
      </p:pic>
      <p:pic>
        <p:nvPicPr>
          <p:cNvPr id="24" name="Picture 23" descr="A blue and black logo&#10;&#10;Description automatically generated">
            <a:extLst>
              <a:ext uri="{FF2B5EF4-FFF2-40B4-BE49-F238E27FC236}">
                <a16:creationId xmlns:a16="http://schemas.microsoft.com/office/drawing/2014/main" id="{0F3753EB-AD05-A0D3-24AA-B32C9E3066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293633" y="76034"/>
            <a:ext cx="1596492" cy="1598606"/>
          </a:xfrm>
          <a:prstGeom prst="rect">
            <a:avLst/>
          </a:prstGeom>
        </p:spPr>
      </p:pic>
      <p:pic>
        <p:nvPicPr>
          <p:cNvPr id="25" name="Picture 24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92D8E4B-4324-0401-B117-E5844E958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6697726" y="77556"/>
            <a:ext cx="1598679" cy="1595631"/>
          </a:xfrm>
          <a:prstGeom prst="rect">
            <a:avLst/>
          </a:prstGeom>
        </p:spPr>
      </p:pic>
      <p:pic>
        <p:nvPicPr>
          <p:cNvPr id="27" name="Picture 26" descr="A white circle with black border&#10;&#10;Description automatically generated">
            <a:extLst>
              <a:ext uri="{FF2B5EF4-FFF2-40B4-BE49-F238E27FC236}">
                <a16:creationId xmlns:a16="http://schemas.microsoft.com/office/drawing/2014/main" id="{88728EE5-D663-FB39-26AC-539A5BB1FE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7492169" y="5257633"/>
            <a:ext cx="1597025" cy="16003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10372D-43B4-C105-86B8-FD9587A943AC}"/>
              </a:ext>
            </a:extLst>
          </p:cNvPr>
          <p:cNvSpPr txBox="1"/>
          <p:nvPr/>
        </p:nvSpPr>
        <p:spPr>
          <a:xfrm>
            <a:off x="-1" y="2931459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VRAGEN?</a:t>
            </a:r>
          </a:p>
        </p:txBody>
      </p:sp>
    </p:spTree>
    <p:extLst>
      <p:ext uri="{BB962C8B-B14F-4D97-AF65-F5344CB8AC3E}">
        <p14:creationId xmlns:p14="http://schemas.microsoft.com/office/powerpoint/2010/main" val="334732382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53C211FB-40DB-A710-7429-3DBB879E2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716" y="2611826"/>
            <a:ext cx="1758462" cy="1758462"/>
          </a:xfrm>
          <a:prstGeom prst="rect">
            <a:avLst/>
          </a:prstGeom>
        </p:spPr>
      </p:pic>
      <p:pic>
        <p:nvPicPr>
          <p:cNvPr id="19" name="Picture 18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E9C07CFE-73E4-D1C7-A586-1E03C9EE7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387" y="-883009"/>
            <a:ext cx="1754791" cy="1754791"/>
          </a:xfrm>
          <a:prstGeom prst="rect">
            <a:avLst/>
          </a:prstGeom>
        </p:spPr>
      </p:pic>
      <p:pic>
        <p:nvPicPr>
          <p:cNvPr id="21" name="Picture 20" descr="A purple and black rectangle&#10;&#10;Description automatically generated">
            <a:extLst>
              <a:ext uri="{FF2B5EF4-FFF2-40B4-BE49-F238E27FC236}">
                <a16:creationId xmlns:a16="http://schemas.microsoft.com/office/drawing/2014/main" id="{DC007283-11C0-399C-1C12-A18F56E48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96" y="2596218"/>
            <a:ext cx="881067" cy="1762133"/>
          </a:xfrm>
          <a:prstGeom prst="rect">
            <a:avLst/>
          </a:prstGeom>
        </p:spPr>
      </p:pic>
      <p:pic>
        <p:nvPicPr>
          <p:cNvPr id="23" name="Picture 22" descr="A purple and black circle&#10;&#10;Description automatically generated">
            <a:extLst>
              <a:ext uri="{FF2B5EF4-FFF2-40B4-BE49-F238E27FC236}">
                <a16:creationId xmlns:a16="http://schemas.microsoft.com/office/drawing/2014/main" id="{F7A2EF1E-9DB4-2E04-71E9-1D79B6FF37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761" y="4373958"/>
            <a:ext cx="1754791" cy="1758462"/>
          </a:xfrm>
          <a:prstGeom prst="rect">
            <a:avLst/>
          </a:prstGeom>
        </p:spPr>
      </p:pic>
      <p:sp>
        <p:nvSpPr>
          <p:cNvPr id="24" name="Freeform 23">
            <a:extLst>
              <a:ext uri="{FF2B5EF4-FFF2-40B4-BE49-F238E27FC236}">
                <a16:creationId xmlns:a16="http://schemas.microsoft.com/office/drawing/2014/main" id="{72F44E53-BCBC-A609-E9EE-27DAB063C143}"/>
              </a:ext>
            </a:extLst>
          </p:cNvPr>
          <p:cNvSpPr/>
          <p:nvPr/>
        </p:nvSpPr>
        <p:spPr>
          <a:xfrm rot="5400000">
            <a:off x="6582090" y="2615496"/>
            <a:ext cx="1758462" cy="1758462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8" name="Picture 27" descr="A purple and black circle&#10;&#10;Description automatically generated">
            <a:extLst>
              <a:ext uri="{FF2B5EF4-FFF2-40B4-BE49-F238E27FC236}">
                <a16:creationId xmlns:a16="http://schemas.microsoft.com/office/drawing/2014/main" id="{7A7A2B8F-EE2D-AC41-3186-EAE3CDAC87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8345828" y="6117672"/>
            <a:ext cx="1758462" cy="1758462"/>
          </a:xfrm>
          <a:prstGeom prst="rect">
            <a:avLst/>
          </a:prstGeom>
        </p:spPr>
      </p:pic>
      <p:pic>
        <p:nvPicPr>
          <p:cNvPr id="33" name="Picture 32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66DD4168-AA92-4463-7566-6B1F27BA9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0552" y="4370288"/>
            <a:ext cx="1754791" cy="1758462"/>
          </a:xfrm>
          <a:prstGeom prst="rect">
            <a:avLst/>
          </a:prstGeom>
        </p:spPr>
      </p:pic>
      <p:pic>
        <p:nvPicPr>
          <p:cNvPr id="36" name="Picture 35" descr="A black circle on a pink background&#10;&#10;Description automatically generated">
            <a:extLst>
              <a:ext uri="{FF2B5EF4-FFF2-40B4-BE49-F238E27FC236}">
                <a16:creationId xmlns:a16="http://schemas.microsoft.com/office/drawing/2014/main" id="{CBDF4B27-6DC8-D18C-0875-39FFAAB184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6716" y="871782"/>
            <a:ext cx="1744240" cy="1747889"/>
          </a:xfrm>
          <a:prstGeom prst="rect">
            <a:avLst/>
          </a:prstGeom>
        </p:spPr>
      </p:pic>
      <p:pic>
        <p:nvPicPr>
          <p:cNvPr id="39" name="Picture 38" descr="A black diamond on a pink background&#10;&#10;Description automatically generated">
            <a:extLst>
              <a:ext uri="{FF2B5EF4-FFF2-40B4-BE49-F238E27FC236}">
                <a16:creationId xmlns:a16="http://schemas.microsoft.com/office/drawing/2014/main" id="{52BE63EB-6806-E34A-C7F1-B8E12E534D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55178" y="2609099"/>
            <a:ext cx="1754790" cy="175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68357"/>
      </p:ext>
    </p:extLst>
  </p:cSld>
  <p:clrMapOvr>
    <a:masterClrMapping/>
  </p:clrMapOvr>
  <p:transition advClick="0" advTm="8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FCF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DA91799-AE81-DA5E-3598-6E95D9F51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394" y="1987064"/>
            <a:ext cx="8511209" cy="2886553"/>
          </a:xfrm>
          <a:prstGeom prst="rect">
            <a:avLst/>
          </a:prstGeom>
        </p:spPr>
      </p:pic>
      <p:pic>
        <p:nvPicPr>
          <p:cNvPr id="5" name="Picture 4" descr="A purple and black circle&#10;&#10;Description automatically generated">
            <a:extLst>
              <a:ext uri="{FF2B5EF4-FFF2-40B4-BE49-F238E27FC236}">
                <a16:creationId xmlns:a16="http://schemas.microsoft.com/office/drawing/2014/main" id="{8313EE9D-EB37-5AB5-A680-010C19428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345828" y="-753028"/>
            <a:ext cx="1758462" cy="175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7895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89</Value>
      <Value>21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</TermName>
          <TermId xmlns="http://schemas.microsoft.com/office/infopath/2007/PartnerControls">945b7bbd-c54e-4860-995d-064a129b977d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GOPRO-1830562155-18875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https://gemeenschapsonderwijs.sharepoint.com/sites/prodoc/_layouts/15/DocIdRedir.aspx?ID=GOPRO-1830562155-18875</Url>
      <Description>GOPRO-1830562155-18875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009BC67-CDC0-4BAA-A2C6-FCB8E5B62DB1}">
  <ds:schemaRefs>
    <ds:schemaRef ds:uri="68ae350d-59fa-45a2-a2f7-7bb9f21f6a8e"/>
    <ds:schemaRef ds:uri="960d156b-dbe9-430a-a136-e1bb8b30a06f"/>
    <ds:schemaRef ds:uri="9b376cc6-f98e-417c-b8ac-7bcab5e3e21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0576E1E-1459-49E5-B41F-396A288FE528}"/>
</file>

<file path=customXml/itemProps3.xml><?xml version="1.0" encoding="utf-8"?>
<ds:datastoreItem xmlns:ds="http://schemas.openxmlformats.org/officeDocument/2006/customXml" ds:itemID="{2EC0DA2D-B2B2-476B-9835-F757F6158247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70751D94-6932-4DD9-A9AF-3AEE4CDBE61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Widescreen</PresentationFormat>
  <Slides>12</Slides>
  <Notes>11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Strategisch plan GO! 2030_presentatie met spreekpunten_Hoofdstuk 1</dc:title>
  <dc:creator>Peter Christianen</dc:creator>
  <cp:revision>1</cp:revision>
  <dcterms:created xsi:type="dcterms:W3CDTF">2024-03-19T12:58:47Z</dcterms:created>
  <dcterms:modified xsi:type="dcterms:W3CDTF">2024-10-03T11:16:24Z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0x01010082340F32E81AE74AA8D837674071337F003BB9480EDAB6514EB2D4DC1FE9EAD30C</vt:lpwstr>
  </property>
  <property fmtid="{D5CDD505-2E9C-101B-9397-08002B2CF9AE}" pid="4" name="GOBoxDocumentType">
    <vt:lpwstr/>
  </property>
  <property fmtid="{D5CDD505-2E9C-101B-9397-08002B2CF9AE}" pid="5" name="GOBoxJaar">
    <vt:lpwstr/>
  </property>
  <property fmtid="{D5CDD505-2E9C-101B-9397-08002B2CF9AE}" pid="6" name="GOProPublicatiestatus">
    <vt:lpwstr>1;#Online|5d773375-47c0-4896-afa8-6eac5ed3e165</vt:lpwstr>
  </property>
  <property fmtid="{D5CDD505-2E9C-101B-9397-08002B2CF9AE}" pid="7" name="_dlc_DocIdItemGuid">
    <vt:lpwstr>60db161f-bdb8-4be3-a96e-2fe200917860</vt:lpwstr>
  </property>
  <property fmtid="{D5CDD505-2E9C-101B-9397-08002B2CF9AE}" pid="8" name="GOProOnderwijsniveaus">
    <vt:lpwstr>14;#Alle onderwijsniveaus|2fe7c676-0ce6-4fab-b265-4b19c15279a5</vt:lpwstr>
  </property>
  <property fmtid="{D5CDD505-2E9C-101B-9397-08002B2CF9AE}" pid="9" name="GOProOorsprong">
    <vt:lpwstr/>
  </property>
  <property fmtid="{D5CDD505-2E9C-101B-9397-08002B2CF9AE}" pid="10" name="GOProThemas">
    <vt:lpwstr>21;#Over GO!|e2151251-71d0-4297-b112-07e71cd423f8</vt:lpwstr>
  </property>
  <property fmtid="{D5CDD505-2E9C-101B-9397-08002B2CF9AE}" pid="11" name="GOProSchooljaar">
    <vt:lpwstr/>
  </property>
  <property fmtid="{D5CDD505-2E9C-101B-9397-08002B2CF9AE}" pid="12" name="GOProJaar">
    <vt:lpwstr>89;#2024|945b7bbd-c54e-4860-995d-064a129b977d</vt:lpwstr>
  </property>
  <property fmtid="{D5CDD505-2E9C-101B-9397-08002B2CF9AE}" pid="13" name="b7138fb3ec4945d1b493fd0417e76ba00">
    <vt:lpwstr>Online|5d773375-47c0-4896-afa8-6eac5ed3e165</vt:lpwstr>
  </property>
  <property fmtid="{D5CDD505-2E9C-101B-9397-08002B2CF9AE}" pid="14" name="kd5442dc84a74696940d35a8b1c8f3110">
    <vt:lpwstr/>
  </property>
  <property fmtid="{D5CDD505-2E9C-101B-9397-08002B2CF9AE}" pid="15" name="fef4875bd7d04335af313950a580cd9d0">
    <vt:lpwstr>Over GO!|e2151251-71d0-4297-b112-07e71cd423f8</vt:lpwstr>
  </property>
  <property fmtid="{D5CDD505-2E9C-101B-9397-08002B2CF9AE}" pid="16" name="de1e3eb6a8ca4da4a2e4a4e7f9dbdb0f0">
    <vt:lpwstr>2024|945b7bbd-c54e-4860-995d-064a129b977d</vt:lpwstr>
  </property>
  <property fmtid="{D5CDD505-2E9C-101B-9397-08002B2CF9AE}" pid="17" name="jf7d25e4f253405f956d844861b53c3f0">
    <vt:lpwstr/>
  </property>
  <property fmtid="{D5CDD505-2E9C-101B-9397-08002B2CF9AE}" pid="18" name="o172414bd89a43df866647d10211954f0">
    <vt:lpwstr>Alle onderwijsniveaus|2fe7c676-0ce6-4fab-b265-4b19c15279a5</vt:lpwstr>
  </property>
</Properties>
</file>