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4.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autoCompressPictures="0">
  <p:sldMasterIdLst>
    <p:sldMasterId id="2147483648" r:id="rId4"/>
  </p:sldMasterIdLst>
  <p:notesMasterIdLst>
    <p:notesMasterId r:id="rId17"/>
  </p:notesMasterIdLst>
  <p:sldIdLst>
    <p:sldId id="4147" r:id="rId5"/>
    <p:sldId id="4293" r:id="rId6"/>
    <p:sldId id="4295" r:id="rId7"/>
    <p:sldId id="4201" r:id="rId8"/>
    <p:sldId id="4287" r:id="rId9"/>
    <p:sldId id="4220" r:id="rId10"/>
    <p:sldId id="4222" r:id="rId11"/>
    <p:sldId id="4218" r:id="rId12"/>
    <p:sldId id="4286" r:id="rId13"/>
    <p:sldId id="4289" r:id="rId14"/>
    <p:sldId id="4292" r:id="rId15"/>
    <p:sldId id="4291" r:id="rId16"/>
  </p:sldIdLst>
  <p:sldSz cx="12192000" cy="6858000"/>
  <p:notesSz cx="6858000" cy="9144000"/>
  <p:embeddedFontLst>
    <p:embeddedFont>
      <p:font typeface="Flanders Art Sans Black" panose="00000A00000000000000" pitchFamily="50" charset="0"/>
      <p:bold r:id="rId18"/>
      <p:italic r:id="rId19"/>
      <p:boldItalic r:id="rId20"/>
    </p:embeddedFont>
    <p:embeddedFont>
      <p:font typeface="Flanders Art Sans Medium" panose="00000600000000000000" pitchFamily="50" charset="0"/>
      <p:regular r:id="rId21"/>
      <p:italic r:id="rId22"/>
    </p:embeddedFont>
  </p:embeddedFontLst>
  <p:defaultText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9" pos="366" userDrawn="1">
          <p15:clr>
            <a:srgbClr val="A4A3A4"/>
          </p15:clr>
        </p15:guide>
        <p15:guide id="22" orient="horz" pos="4247" userDrawn="1">
          <p15:clr>
            <a:srgbClr val="A4A3A4"/>
          </p15:clr>
        </p15:guide>
        <p15:guide id="23" pos="992"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CF3F4"/>
    <a:srgbClr val="FCF4F4"/>
    <a:srgbClr val="C5004B"/>
    <a:srgbClr val="67C0BB"/>
    <a:srgbClr val="581F6E"/>
    <a:srgbClr val="7AC8C4"/>
    <a:srgbClr val="FAF1F1"/>
    <a:srgbClr val="5A1F6E"/>
    <a:srgbClr val="FBF3F3"/>
    <a:srgbClr val="F5FDFB"/>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C7C9F9-19C8-4BAE-838C-CF21ADE927A4}" v="15" dt="2024-10-02T11:48:15.43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595" autoAdjust="0"/>
    <p:restoredTop sz="31566" autoAdjust="0"/>
  </p:normalViewPr>
  <p:slideViewPr>
    <p:cSldViewPr snapToGrid="0" showGuides="1">
      <p:cViewPr varScale="1">
        <p:scale>
          <a:sx n="24" d="100"/>
          <a:sy n="24" d="100"/>
        </p:scale>
        <p:origin x="2674" y="38"/>
      </p:cViewPr>
      <p:guideLst>
        <p:guide pos="366"/>
        <p:guide orient="horz" pos="4247"/>
        <p:guide pos="992"/>
      </p:guideLst>
    </p:cSldViewPr>
  </p:slideViewPr>
  <p:notesTextViewPr>
    <p:cViewPr>
      <p:scale>
        <a:sx n="1" d="1"/>
        <a:sy n="1" d="1"/>
      </p:scale>
      <p:origin x="0" y="-2779"/>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font" Target="fonts/font1.fntdata"/><Relationship Id="rId26"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font" Target="fonts/font4.fntdata"/><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notesMaster" Target="notesMasters/notesMaster1.xml"/><Relationship Id="rId25"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font" Target="fonts/font3.fntdata"/><Relationship Id="rId29" Type="http://schemas.openxmlformats.org/officeDocument/2006/relationships/customXml" Target="../customXml/item4.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presProps" Target="presProps.xml"/><Relationship Id="rId28"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font" Target="fonts/font2.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5.fntdata"/><Relationship Id="rId27"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Brenda Van Rillaer" userId="70472541-03a7-44cd-9df1-133d0f4a239b" providerId="ADAL" clId="{64C7C9F9-19C8-4BAE-838C-CF21ADE927A4}"/>
    <pc:docChg chg="undo custSel modSld sldOrd">
      <pc:chgData name="Brenda Van Rillaer" userId="70472541-03a7-44cd-9df1-133d0f4a239b" providerId="ADAL" clId="{64C7C9F9-19C8-4BAE-838C-CF21ADE927A4}" dt="2024-10-02T11:49:14.557" v="341" actId="1036"/>
      <pc:docMkLst>
        <pc:docMk/>
      </pc:docMkLst>
      <pc:sldChg chg="addSp delSp modSp mod ord">
        <pc:chgData name="Brenda Van Rillaer" userId="70472541-03a7-44cd-9df1-133d0f4a239b" providerId="ADAL" clId="{64C7C9F9-19C8-4BAE-838C-CF21ADE927A4}" dt="2024-10-02T11:45:19.933" v="107" actId="1037"/>
        <pc:sldMkLst>
          <pc:docMk/>
          <pc:sldMk cId="1006027834" sldId="4201"/>
        </pc:sldMkLst>
        <pc:spChg chg="mod">
          <ac:chgData name="Brenda Van Rillaer" userId="70472541-03a7-44cd-9df1-133d0f4a239b" providerId="ADAL" clId="{64C7C9F9-19C8-4BAE-838C-CF21ADE927A4}" dt="2024-10-02T11:44:43.900" v="84" actId="20577"/>
          <ac:spMkLst>
            <pc:docMk/>
            <pc:sldMk cId="1006027834" sldId="4201"/>
            <ac:spMk id="9" creationId="{14290EE9-0663-EE9F-EA2A-79075C6C0191}"/>
          </ac:spMkLst>
        </pc:spChg>
        <pc:spChg chg="mod">
          <ac:chgData name="Brenda Van Rillaer" userId="70472541-03a7-44cd-9df1-133d0f4a239b" providerId="ADAL" clId="{64C7C9F9-19C8-4BAE-838C-CF21ADE927A4}" dt="2024-10-02T11:44:53.836" v="85"/>
          <ac:spMkLst>
            <pc:docMk/>
            <pc:sldMk cId="1006027834" sldId="4201"/>
            <ac:spMk id="18" creationId="{37B7BF8B-DDB4-F7FE-7F8B-5069E56EECFB}"/>
          </ac:spMkLst>
        </pc:spChg>
        <pc:grpChg chg="del">
          <ac:chgData name="Brenda Van Rillaer" userId="70472541-03a7-44cd-9df1-133d0f4a239b" providerId="ADAL" clId="{64C7C9F9-19C8-4BAE-838C-CF21ADE927A4}" dt="2024-10-02T11:45:08.858" v="88" actId="478"/>
          <ac:grpSpMkLst>
            <pc:docMk/>
            <pc:sldMk cId="1006027834" sldId="4201"/>
            <ac:grpSpMk id="2" creationId="{35D8B530-5F76-9685-F660-88C78948675F}"/>
          </ac:grpSpMkLst>
        </pc:grpChg>
        <pc:grpChg chg="add mod">
          <ac:chgData name="Brenda Van Rillaer" userId="70472541-03a7-44cd-9df1-133d0f4a239b" providerId="ADAL" clId="{64C7C9F9-19C8-4BAE-838C-CF21ADE927A4}" dt="2024-10-02T11:45:19.933" v="107" actId="1037"/>
          <ac:grpSpMkLst>
            <pc:docMk/>
            <pc:sldMk cId="1006027834" sldId="4201"/>
            <ac:grpSpMk id="12" creationId="{F757059E-9C2C-1BF5-69D5-9C62EA8D7EC8}"/>
          </ac:grpSpMkLst>
        </pc:grpChg>
        <pc:picChg chg="mod">
          <ac:chgData name="Brenda Van Rillaer" userId="70472541-03a7-44cd-9df1-133d0f4a239b" providerId="ADAL" clId="{64C7C9F9-19C8-4BAE-838C-CF21ADE927A4}" dt="2024-10-02T11:44:53.836" v="85"/>
          <ac:picMkLst>
            <pc:docMk/>
            <pc:sldMk cId="1006027834" sldId="4201"/>
            <ac:picMk id="17" creationId="{A165B1CC-7658-7FCA-5A89-EA9397E54699}"/>
          </ac:picMkLst>
        </pc:picChg>
      </pc:sldChg>
      <pc:sldChg chg="addSp delSp modSp mod">
        <pc:chgData name="Brenda Van Rillaer" userId="70472541-03a7-44cd-9df1-133d0f4a239b" providerId="ADAL" clId="{64C7C9F9-19C8-4BAE-838C-CF21ADE927A4}" dt="2024-10-02T11:49:14.557" v="341" actId="1036"/>
        <pc:sldMkLst>
          <pc:docMk/>
          <pc:sldMk cId="1967744414" sldId="4218"/>
        </pc:sldMkLst>
        <pc:spChg chg="mod">
          <ac:chgData name="Brenda Van Rillaer" userId="70472541-03a7-44cd-9df1-133d0f4a239b" providerId="ADAL" clId="{64C7C9F9-19C8-4BAE-838C-CF21ADE927A4}" dt="2024-10-02T11:48:15.439" v="262"/>
          <ac:spMkLst>
            <pc:docMk/>
            <pc:sldMk cId="1967744414" sldId="4218"/>
            <ac:spMk id="20" creationId="{B99DF330-B898-7FF5-846E-E5699D3AE724}"/>
          </ac:spMkLst>
        </pc:spChg>
        <pc:grpChg chg="del">
          <ac:chgData name="Brenda Van Rillaer" userId="70472541-03a7-44cd-9df1-133d0f4a239b" providerId="ADAL" clId="{64C7C9F9-19C8-4BAE-838C-CF21ADE927A4}" dt="2024-10-02T11:49:06.278" v="326" actId="478"/>
          <ac:grpSpMkLst>
            <pc:docMk/>
            <pc:sldMk cId="1967744414" sldId="4218"/>
            <ac:grpSpMk id="2" creationId="{CF06469E-EED6-56CF-09B8-269C75DD9DA6}"/>
          </ac:grpSpMkLst>
        </pc:grpChg>
        <pc:grpChg chg="add mod">
          <ac:chgData name="Brenda Van Rillaer" userId="70472541-03a7-44cd-9df1-133d0f4a239b" providerId="ADAL" clId="{64C7C9F9-19C8-4BAE-838C-CF21ADE927A4}" dt="2024-10-02T11:49:14.557" v="341" actId="1036"/>
          <ac:grpSpMkLst>
            <pc:docMk/>
            <pc:sldMk cId="1967744414" sldId="4218"/>
            <ac:grpSpMk id="12" creationId="{D176A4BF-AA8C-2593-8FEA-9583F936C072}"/>
          </ac:grpSpMkLst>
        </pc:grpChg>
        <pc:picChg chg="mod">
          <ac:chgData name="Brenda Van Rillaer" userId="70472541-03a7-44cd-9df1-133d0f4a239b" providerId="ADAL" clId="{64C7C9F9-19C8-4BAE-838C-CF21ADE927A4}" dt="2024-10-02T11:48:15.439" v="262"/>
          <ac:picMkLst>
            <pc:docMk/>
            <pc:sldMk cId="1967744414" sldId="4218"/>
            <ac:picMk id="18" creationId="{F23E7804-1388-95D7-01DA-7B318CC29A6A}"/>
          </ac:picMkLst>
        </pc:picChg>
      </pc:sldChg>
      <pc:sldChg chg="modSp mod modAnim">
        <pc:chgData name="Brenda Van Rillaer" userId="70472541-03a7-44cd-9df1-133d0f4a239b" providerId="ADAL" clId="{64C7C9F9-19C8-4BAE-838C-CF21ADE927A4}" dt="2024-10-02T11:47:35.321" v="254"/>
        <pc:sldMkLst>
          <pc:docMk/>
          <pc:sldMk cId="2719468452" sldId="4220"/>
        </pc:sldMkLst>
        <pc:spChg chg="mod">
          <ac:chgData name="Brenda Van Rillaer" userId="70472541-03a7-44cd-9df1-133d0f4a239b" providerId="ADAL" clId="{64C7C9F9-19C8-4BAE-838C-CF21ADE927A4}" dt="2024-10-02T11:46:01.657" v="109" actId="20577"/>
          <ac:spMkLst>
            <pc:docMk/>
            <pc:sldMk cId="2719468452" sldId="4220"/>
            <ac:spMk id="37" creationId="{CC0BB38B-9C98-1EDB-1303-B33CC0C99574}"/>
          </ac:spMkLst>
        </pc:spChg>
        <pc:spChg chg="mod">
          <ac:chgData name="Brenda Van Rillaer" userId="70472541-03a7-44cd-9df1-133d0f4a239b" providerId="ADAL" clId="{64C7C9F9-19C8-4BAE-838C-CF21ADE927A4}" dt="2024-10-02T11:46:05.630" v="111" actId="20577"/>
          <ac:spMkLst>
            <pc:docMk/>
            <pc:sldMk cId="2719468452" sldId="4220"/>
            <ac:spMk id="41" creationId="{EA70F926-6C47-6957-E25C-87296530253E}"/>
          </ac:spMkLst>
        </pc:spChg>
        <pc:grpChg chg="mod">
          <ac:chgData name="Brenda Van Rillaer" userId="70472541-03a7-44cd-9df1-133d0f4a239b" providerId="ADAL" clId="{64C7C9F9-19C8-4BAE-838C-CF21ADE927A4}" dt="2024-10-02T11:47:13.275" v="252" actId="1038"/>
          <ac:grpSpMkLst>
            <pc:docMk/>
            <pc:sldMk cId="2719468452" sldId="4220"/>
            <ac:grpSpMk id="62" creationId="{6A635D68-1E46-6BE0-6CAE-0D44AF234D45}"/>
          </ac:grpSpMkLst>
        </pc:grpChg>
        <pc:grpChg chg="mod">
          <ac:chgData name="Brenda Van Rillaer" userId="70472541-03a7-44cd-9df1-133d0f4a239b" providerId="ADAL" clId="{64C7C9F9-19C8-4BAE-838C-CF21ADE927A4}" dt="2024-10-02T11:46:44.371" v="204" actId="1035"/>
          <ac:grpSpMkLst>
            <pc:docMk/>
            <pc:sldMk cId="2719468452" sldId="4220"/>
            <ac:grpSpMk id="63" creationId="{AD1890AA-D60C-785D-639E-7920523A49A6}"/>
          </ac:grpSpMkLst>
        </pc:grpChg>
      </pc:sldChg>
      <pc:sldChg chg="addSp delSp modSp mod modAnim">
        <pc:chgData name="Brenda Van Rillaer" userId="70472541-03a7-44cd-9df1-133d0f4a239b" providerId="ADAL" clId="{64C7C9F9-19C8-4BAE-838C-CF21ADE927A4}" dt="2024-10-02T11:48:07.240" v="261" actId="165"/>
        <pc:sldMkLst>
          <pc:docMk/>
          <pc:sldMk cId="1992804926" sldId="4222"/>
        </pc:sldMkLst>
        <pc:spChg chg="mod topLvl">
          <ac:chgData name="Brenda Van Rillaer" userId="70472541-03a7-44cd-9df1-133d0f4a239b" providerId="ADAL" clId="{64C7C9F9-19C8-4BAE-838C-CF21ADE927A4}" dt="2024-10-02T11:48:07.240" v="261" actId="165"/>
          <ac:spMkLst>
            <pc:docMk/>
            <pc:sldMk cId="1992804926" sldId="4222"/>
            <ac:spMk id="3" creationId="{07832243-AAF3-CDC6-CBFB-54205CEA97E8}"/>
          </ac:spMkLst>
        </pc:spChg>
        <pc:spChg chg="mod topLvl">
          <ac:chgData name="Brenda Van Rillaer" userId="70472541-03a7-44cd-9df1-133d0f4a239b" providerId="ADAL" clId="{64C7C9F9-19C8-4BAE-838C-CF21ADE927A4}" dt="2024-10-02T11:48:07.240" v="261" actId="165"/>
          <ac:spMkLst>
            <pc:docMk/>
            <pc:sldMk cId="1992804926" sldId="4222"/>
            <ac:spMk id="4" creationId="{4A15101B-D912-8CD0-A3FB-25770456F10A}"/>
          </ac:spMkLst>
        </pc:spChg>
        <pc:spChg chg="mod">
          <ac:chgData name="Brenda Van Rillaer" userId="70472541-03a7-44cd-9df1-133d0f4a239b" providerId="ADAL" clId="{64C7C9F9-19C8-4BAE-838C-CF21ADE927A4}" dt="2024-10-02T11:48:07.240" v="261" actId="165"/>
          <ac:spMkLst>
            <pc:docMk/>
            <pc:sldMk cId="1992804926" sldId="4222"/>
            <ac:spMk id="8" creationId="{F7C25F37-B5AE-3C23-5057-85E5C368D58E}"/>
          </ac:spMkLst>
        </pc:spChg>
        <pc:spChg chg="del">
          <ac:chgData name="Brenda Van Rillaer" userId="70472541-03a7-44cd-9df1-133d0f4a239b" providerId="ADAL" clId="{64C7C9F9-19C8-4BAE-838C-CF21ADE927A4}" dt="2024-10-02T11:47:57.080" v="258" actId="478"/>
          <ac:spMkLst>
            <pc:docMk/>
            <pc:sldMk cId="1992804926" sldId="4222"/>
            <ac:spMk id="10" creationId="{AE719C9A-105A-DDA2-80E5-6260CFB1CFE1}"/>
          </ac:spMkLst>
        </pc:spChg>
        <pc:spChg chg="del">
          <ac:chgData name="Brenda Van Rillaer" userId="70472541-03a7-44cd-9df1-133d0f4a239b" providerId="ADAL" clId="{64C7C9F9-19C8-4BAE-838C-CF21ADE927A4}" dt="2024-10-02T11:47:56.415" v="257" actId="478"/>
          <ac:spMkLst>
            <pc:docMk/>
            <pc:sldMk cId="1992804926" sldId="4222"/>
            <ac:spMk id="11" creationId="{05F99124-C08C-B76B-14D0-A8BAFF918073}"/>
          </ac:spMkLst>
        </pc:spChg>
        <pc:spChg chg="del topLvl">
          <ac:chgData name="Brenda Van Rillaer" userId="70472541-03a7-44cd-9df1-133d0f4a239b" providerId="ADAL" clId="{64C7C9F9-19C8-4BAE-838C-CF21ADE927A4}" dt="2024-10-02T11:48:00.644" v="259" actId="478"/>
          <ac:spMkLst>
            <pc:docMk/>
            <pc:sldMk cId="1992804926" sldId="4222"/>
            <ac:spMk id="14" creationId="{854B1F8C-AA95-D78A-F5AB-CAD536A602A7}"/>
          </ac:spMkLst>
        </pc:spChg>
        <pc:grpChg chg="add del mod">
          <ac:chgData name="Brenda Van Rillaer" userId="70472541-03a7-44cd-9df1-133d0f4a239b" providerId="ADAL" clId="{64C7C9F9-19C8-4BAE-838C-CF21ADE927A4}" dt="2024-10-02T11:48:07.240" v="261" actId="165"/>
          <ac:grpSpMkLst>
            <pc:docMk/>
            <pc:sldMk cId="1992804926" sldId="4222"/>
            <ac:grpSpMk id="2" creationId="{6E557528-F563-DBCB-F83B-D2DD5C63DDA2}"/>
          </ac:grpSpMkLst>
        </pc:grpChg>
        <pc:grpChg chg="mod topLvl">
          <ac:chgData name="Brenda Van Rillaer" userId="70472541-03a7-44cd-9df1-133d0f4a239b" providerId="ADAL" clId="{64C7C9F9-19C8-4BAE-838C-CF21ADE927A4}" dt="2024-10-02T11:48:07.240" v="261" actId="165"/>
          <ac:grpSpMkLst>
            <pc:docMk/>
            <pc:sldMk cId="1992804926" sldId="4222"/>
            <ac:grpSpMk id="5" creationId="{D768DF34-FE71-62DF-F21F-091014A6EC4C}"/>
          </ac:grpSpMkLst>
        </pc:grpChg>
        <pc:grpChg chg="del">
          <ac:chgData name="Brenda Van Rillaer" userId="70472541-03a7-44cd-9df1-133d0f4a239b" providerId="ADAL" clId="{64C7C9F9-19C8-4BAE-838C-CF21ADE927A4}" dt="2024-10-02T11:48:00.644" v="259" actId="478"/>
          <ac:grpSpMkLst>
            <pc:docMk/>
            <pc:sldMk cId="1992804926" sldId="4222"/>
            <ac:grpSpMk id="12" creationId="{C8201329-0787-EA5B-36A8-6F66251139E5}"/>
          </ac:grpSpMkLst>
        </pc:grpChg>
        <pc:picChg chg="mod">
          <ac:chgData name="Brenda Van Rillaer" userId="70472541-03a7-44cd-9df1-133d0f4a239b" providerId="ADAL" clId="{64C7C9F9-19C8-4BAE-838C-CF21ADE927A4}" dt="2024-10-02T11:48:07.240" v="261" actId="165"/>
          <ac:picMkLst>
            <pc:docMk/>
            <pc:sldMk cId="1992804926" sldId="4222"/>
            <ac:picMk id="6" creationId="{1E1C5D66-87D1-E037-414B-6429A457F4BA}"/>
          </ac:picMkLst>
        </pc:picChg>
        <pc:picChg chg="del topLvl">
          <ac:chgData name="Brenda Van Rillaer" userId="70472541-03a7-44cd-9df1-133d0f4a239b" providerId="ADAL" clId="{64C7C9F9-19C8-4BAE-838C-CF21ADE927A4}" dt="2024-10-02T11:48:01.633" v="260" actId="478"/>
          <ac:picMkLst>
            <pc:docMk/>
            <pc:sldMk cId="1992804926" sldId="4222"/>
            <ac:picMk id="13" creationId="{3D7F918F-9A0C-D6F8-009C-A2BBD8535238}"/>
          </ac:picMkLst>
        </pc:picChg>
      </pc:sldChg>
      <pc:sldChg chg="ord">
        <pc:chgData name="Brenda Van Rillaer" userId="70472541-03a7-44cd-9df1-133d0f4a239b" providerId="ADAL" clId="{64C7C9F9-19C8-4BAE-838C-CF21ADE927A4}" dt="2024-10-02T11:41:27.077" v="1"/>
        <pc:sldMkLst>
          <pc:docMk/>
          <pc:sldMk cId="2621282830" sldId="4287"/>
        </pc:sldMkLst>
      </pc:sldChg>
      <pc:sldChg chg="modSp mod ord modAnim">
        <pc:chgData name="Brenda Van Rillaer" userId="70472541-03a7-44cd-9df1-133d0f4a239b" providerId="ADAL" clId="{64C7C9F9-19C8-4BAE-838C-CF21ADE927A4}" dt="2024-10-02T11:43:31.495" v="76"/>
        <pc:sldMkLst>
          <pc:docMk/>
          <pc:sldMk cId="2404274964" sldId="4293"/>
        </pc:sldMkLst>
        <pc:spChg chg="mod">
          <ac:chgData name="Brenda Van Rillaer" userId="70472541-03a7-44cd-9df1-133d0f4a239b" providerId="ADAL" clId="{64C7C9F9-19C8-4BAE-838C-CF21ADE927A4}" dt="2024-10-02T11:41:52.341" v="5" actId="20577"/>
          <ac:spMkLst>
            <pc:docMk/>
            <pc:sldMk cId="2404274964" sldId="4293"/>
            <ac:spMk id="37" creationId="{CC0BB38B-9C98-1EDB-1303-B33CC0C99574}"/>
          </ac:spMkLst>
        </pc:spChg>
        <pc:spChg chg="mod">
          <ac:chgData name="Brenda Van Rillaer" userId="70472541-03a7-44cd-9df1-133d0f4a239b" providerId="ADAL" clId="{64C7C9F9-19C8-4BAE-838C-CF21ADE927A4}" dt="2024-10-02T11:41:47.291" v="3" actId="20577"/>
          <ac:spMkLst>
            <pc:docMk/>
            <pc:sldMk cId="2404274964" sldId="4293"/>
            <ac:spMk id="41" creationId="{EA70F926-6C47-6957-E25C-87296530253E}"/>
          </ac:spMkLst>
        </pc:spChg>
        <pc:grpChg chg="mod">
          <ac:chgData name="Brenda Van Rillaer" userId="70472541-03a7-44cd-9df1-133d0f4a239b" providerId="ADAL" clId="{64C7C9F9-19C8-4BAE-838C-CF21ADE927A4}" dt="2024-10-02T11:42:54.195" v="71" actId="1038"/>
          <ac:grpSpMkLst>
            <pc:docMk/>
            <pc:sldMk cId="2404274964" sldId="4293"/>
            <ac:grpSpMk id="62" creationId="{6A635D68-1E46-6BE0-6CAE-0D44AF234D45}"/>
          </ac:grpSpMkLst>
        </pc:grpChg>
        <pc:grpChg chg="mod">
          <ac:chgData name="Brenda Van Rillaer" userId="70472541-03a7-44cd-9df1-133d0f4a239b" providerId="ADAL" clId="{64C7C9F9-19C8-4BAE-838C-CF21ADE927A4}" dt="2024-10-02T11:42:34.477" v="10" actId="1036"/>
          <ac:grpSpMkLst>
            <pc:docMk/>
            <pc:sldMk cId="2404274964" sldId="4293"/>
            <ac:grpSpMk id="63" creationId="{AD1890AA-D60C-785D-639E-7920523A49A6}"/>
          </ac:grpSpMkLst>
        </pc:grpChg>
      </pc:sldChg>
      <pc:sldChg chg="addSp delSp modSp mod ord modAnim">
        <pc:chgData name="Brenda Van Rillaer" userId="70472541-03a7-44cd-9df1-133d0f4a239b" providerId="ADAL" clId="{64C7C9F9-19C8-4BAE-838C-CF21ADE927A4}" dt="2024-10-02T11:44:20.848" v="82" actId="165"/>
        <pc:sldMkLst>
          <pc:docMk/>
          <pc:sldMk cId="639579212" sldId="4295"/>
        </pc:sldMkLst>
        <pc:spChg chg="del">
          <ac:chgData name="Brenda Van Rillaer" userId="70472541-03a7-44cd-9df1-133d0f4a239b" providerId="ADAL" clId="{64C7C9F9-19C8-4BAE-838C-CF21ADE927A4}" dt="2024-10-02T11:44:04.447" v="79" actId="478"/>
          <ac:spMkLst>
            <pc:docMk/>
            <pc:sldMk cId="639579212" sldId="4295"/>
            <ac:spMk id="3" creationId="{9C13409D-F429-ED72-50D7-CF6A27FF517B}"/>
          </ac:spMkLst>
        </pc:spChg>
        <pc:spChg chg="del">
          <ac:chgData name="Brenda Van Rillaer" userId="70472541-03a7-44cd-9df1-133d0f4a239b" providerId="ADAL" clId="{64C7C9F9-19C8-4BAE-838C-CF21ADE927A4}" dt="2024-10-02T11:44:03.570" v="78" actId="478"/>
          <ac:spMkLst>
            <pc:docMk/>
            <pc:sldMk cId="639579212" sldId="4295"/>
            <ac:spMk id="5" creationId="{43DE0866-BA21-8C03-B6BE-88A539FF645F}"/>
          </ac:spMkLst>
        </pc:spChg>
        <pc:spChg chg="mod topLvl">
          <ac:chgData name="Brenda Van Rillaer" userId="70472541-03a7-44cd-9df1-133d0f4a239b" providerId="ADAL" clId="{64C7C9F9-19C8-4BAE-838C-CF21ADE927A4}" dt="2024-10-02T11:44:20.848" v="82" actId="165"/>
          <ac:spMkLst>
            <pc:docMk/>
            <pc:sldMk cId="639579212" sldId="4295"/>
            <ac:spMk id="9" creationId="{4E22805B-F0D7-AFC6-3483-F2A692A4ACBF}"/>
          </ac:spMkLst>
        </pc:spChg>
        <pc:spChg chg="mod topLvl">
          <ac:chgData name="Brenda Van Rillaer" userId="70472541-03a7-44cd-9df1-133d0f4a239b" providerId="ADAL" clId="{64C7C9F9-19C8-4BAE-838C-CF21ADE927A4}" dt="2024-10-02T11:44:20.848" v="82" actId="165"/>
          <ac:spMkLst>
            <pc:docMk/>
            <pc:sldMk cId="639579212" sldId="4295"/>
            <ac:spMk id="11" creationId="{36C5B5CF-885B-2E01-B288-FED0594F68B5}"/>
          </ac:spMkLst>
        </pc:spChg>
        <pc:spChg chg="mod">
          <ac:chgData name="Brenda Van Rillaer" userId="70472541-03a7-44cd-9df1-133d0f4a239b" providerId="ADAL" clId="{64C7C9F9-19C8-4BAE-838C-CF21ADE927A4}" dt="2024-10-02T11:44:20.848" v="82" actId="165"/>
          <ac:spMkLst>
            <pc:docMk/>
            <pc:sldMk cId="639579212" sldId="4295"/>
            <ac:spMk id="13" creationId="{6EC21442-7815-B692-E833-F80D1303766D}"/>
          </ac:spMkLst>
        </pc:spChg>
        <pc:grpChg chg="add del mod">
          <ac:chgData name="Brenda Van Rillaer" userId="70472541-03a7-44cd-9df1-133d0f4a239b" providerId="ADAL" clId="{64C7C9F9-19C8-4BAE-838C-CF21ADE927A4}" dt="2024-10-02T11:44:20.848" v="82" actId="165"/>
          <ac:grpSpMkLst>
            <pc:docMk/>
            <pc:sldMk cId="639579212" sldId="4295"/>
            <ac:grpSpMk id="2" creationId="{DAB0D65E-70F5-D9DA-8194-42089A6130FC}"/>
          </ac:grpSpMkLst>
        </pc:grpChg>
        <pc:grpChg chg="del">
          <ac:chgData name="Brenda Van Rillaer" userId="70472541-03a7-44cd-9df1-133d0f4a239b" providerId="ADAL" clId="{64C7C9F9-19C8-4BAE-838C-CF21ADE927A4}" dt="2024-10-02T11:44:08.054" v="80" actId="478"/>
          <ac:grpSpMkLst>
            <pc:docMk/>
            <pc:sldMk cId="639579212" sldId="4295"/>
            <ac:grpSpMk id="4" creationId="{26BCCF2F-204E-52A1-39FB-AA0A9BDE9414}"/>
          </ac:grpSpMkLst>
        </pc:grpChg>
        <pc:grpChg chg="mod topLvl">
          <ac:chgData name="Brenda Van Rillaer" userId="70472541-03a7-44cd-9df1-133d0f4a239b" providerId="ADAL" clId="{64C7C9F9-19C8-4BAE-838C-CF21ADE927A4}" dt="2024-10-02T11:44:20.848" v="82" actId="165"/>
          <ac:grpSpMkLst>
            <pc:docMk/>
            <pc:sldMk cId="639579212" sldId="4295"/>
            <ac:grpSpMk id="10" creationId="{5DB56C98-0FC0-3ADB-9081-C6DEC3C3BB11}"/>
          </ac:grpSpMkLst>
        </pc:grpChg>
        <pc:picChg chg="mod">
          <ac:chgData name="Brenda Van Rillaer" userId="70472541-03a7-44cd-9df1-133d0f4a239b" providerId="ADAL" clId="{64C7C9F9-19C8-4BAE-838C-CF21ADE927A4}" dt="2024-10-02T11:44:20.848" v="82" actId="165"/>
          <ac:picMkLst>
            <pc:docMk/>
            <pc:sldMk cId="639579212" sldId="4295"/>
            <ac:picMk id="12" creationId="{B8C34280-F0B5-64A9-C55F-6B0D0849F35A}"/>
          </ac:picMkLst>
        </pc:picChg>
      </pc:sldChg>
    </pc:docChg>
  </pc:docChgLst>
  <pc:docChgLst>
    <pc:chgData name="Sarah Tulkens" userId="99e306f9-68f3-4c71-ae1e-9fe6f9bd37a4" providerId="ADAL" clId="{C9DE2157-B5E8-4D48-8298-15F79ECA5AC3}"/>
    <pc:docChg chg="undo custSel modSld">
      <pc:chgData name="Sarah Tulkens" userId="99e306f9-68f3-4c71-ae1e-9fe6f9bd37a4" providerId="ADAL" clId="{C9DE2157-B5E8-4D48-8298-15F79ECA5AC3}" dt="2024-10-03T11:39:17.358" v="54" actId="20577"/>
      <pc:docMkLst>
        <pc:docMk/>
      </pc:docMkLst>
      <pc:sldChg chg="modNotesTx">
        <pc:chgData name="Sarah Tulkens" userId="99e306f9-68f3-4c71-ae1e-9fe6f9bd37a4" providerId="ADAL" clId="{C9DE2157-B5E8-4D48-8298-15F79ECA5AC3}" dt="2024-10-03T11:39:17.358" v="54" actId="20577"/>
        <pc:sldMkLst>
          <pc:docMk/>
          <pc:sldMk cId="2985268123" sldId="4286"/>
        </pc:sldMkLst>
      </pc:sldChg>
      <pc:sldChg chg="modNotesTx">
        <pc:chgData name="Sarah Tulkens" userId="99e306f9-68f3-4c71-ae1e-9fe6f9bd37a4" providerId="ADAL" clId="{C9DE2157-B5E8-4D48-8298-15F79ECA5AC3}" dt="2024-10-03T11:33:20.600" v="10" actId="12"/>
        <pc:sldMkLst>
          <pc:docMk/>
          <pc:sldMk cId="2621282830" sldId="4287"/>
        </pc:sldMkLst>
      </pc:sldChg>
    </pc:docChg>
  </pc:docChgLst>
  <pc:docChgLst>
    <pc:chgData name="Brenda Van Rillaer" userId="70472541-03a7-44cd-9df1-133d0f4a239b" providerId="ADAL" clId="{335A76A1-354B-4BFF-BE9B-8102E50A1B8B}"/>
    <pc:docChg chg="delSld modSld sldOrd">
      <pc:chgData name="Brenda Van Rillaer" userId="70472541-03a7-44cd-9df1-133d0f4a239b" providerId="ADAL" clId="{335A76A1-354B-4BFF-BE9B-8102E50A1B8B}" dt="2024-09-06T12:19:14.151" v="31" actId="2696"/>
      <pc:docMkLst>
        <pc:docMk/>
      </pc:docMkLst>
      <pc:sldChg chg="modAnim">
        <pc:chgData name="Brenda Van Rillaer" userId="70472541-03a7-44cd-9df1-133d0f4a239b" providerId="ADAL" clId="{335A76A1-354B-4BFF-BE9B-8102E50A1B8B}" dt="2024-09-06T12:17:07.262" v="13"/>
        <pc:sldMkLst>
          <pc:docMk/>
          <pc:sldMk cId="2719468452" sldId="4220"/>
        </pc:sldMkLst>
      </pc:sldChg>
      <pc:sldChg chg="del ord">
        <pc:chgData name="Brenda Van Rillaer" userId="70472541-03a7-44cd-9df1-133d0f4a239b" providerId="ADAL" clId="{335A76A1-354B-4BFF-BE9B-8102E50A1B8B}" dt="2024-09-06T12:17:52.837" v="16" actId="2696"/>
        <pc:sldMkLst>
          <pc:docMk/>
          <pc:sldMk cId="3838000947" sldId="4223"/>
        </pc:sldMkLst>
      </pc:sldChg>
      <pc:sldChg chg="modAnim">
        <pc:chgData name="Brenda Van Rillaer" userId="70472541-03a7-44cd-9df1-133d0f4a239b" providerId="ADAL" clId="{335A76A1-354B-4BFF-BE9B-8102E50A1B8B}" dt="2024-09-06T12:19:06.224" v="30"/>
        <pc:sldMkLst>
          <pc:docMk/>
          <pc:sldMk cId="2404274964" sldId="4293"/>
        </pc:sldMkLst>
      </pc:sldChg>
      <pc:sldChg chg="del">
        <pc:chgData name="Brenda Van Rillaer" userId="70472541-03a7-44cd-9df1-133d0f4a239b" providerId="ADAL" clId="{335A76A1-354B-4BFF-BE9B-8102E50A1B8B}" dt="2024-09-06T12:19:14.151" v="31" actId="2696"/>
        <pc:sldMkLst>
          <pc:docMk/>
          <pc:sldMk cId="2989225169" sldId="4294"/>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BE"/>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DFA0005-2F1B-CC4C-963C-48DBCF74779C}" type="datetimeFigureOut">
              <a:rPr lang="en-BE" smtClean="0"/>
              <a:t>10/03/2024</a:t>
            </a:fld>
            <a:endParaRPr lang="en-BE"/>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BE"/>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BE"/>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2153A85-B9B1-594F-B1C0-95399ECCDE3B}" type="slidenum">
              <a:rPr lang="en-BE" smtClean="0"/>
              <a:t>‹nr.›</a:t>
            </a:fld>
            <a:endParaRPr lang="en-BE"/>
          </a:p>
        </p:txBody>
      </p:sp>
    </p:spTree>
    <p:extLst>
      <p:ext uri="{BB962C8B-B14F-4D97-AF65-F5344CB8AC3E}">
        <p14:creationId xmlns:p14="http://schemas.microsoft.com/office/powerpoint/2010/main" val="313073870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err="1"/>
              <a:t>Persoonlijke</a:t>
            </a:r>
            <a:r>
              <a:rPr lang="en-GB" dirty="0"/>
              <a:t> </a:t>
            </a:r>
            <a:r>
              <a:rPr lang="en-GB" dirty="0" err="1"/>
              <a:t>verwelkoming</a:t>
            </a:r>
            <a:r>
              <a:rPr lang="en-GB" dirty="0"/>
              <a:t> van de </a:t>
            </a:r>
            <a:r>
              <a:rPr lang="en-GB" dirty="0" err="1"/>
              <a:t>directeur</a:t>
            </a:r>
            <a:endParaRPr lang="en-GB" dirty="0"/>
          </a:p>
          <a:p>
            <a:endParaRPr lang="en-GB" dirty="0"/>
          </a:p>
          <a:p>
            <a:r>
              <a:rPr lang="en-GB" dirty="0"/>
              <a:t>Met het </a:t>
            </a:r>
            <a:r>
              <a:rPr lang="en-GB" dirty="0" err="1"/>
              <a:t>strategisch</a:t>
            </a:r>
            <a:r>
              <a:rPr lang="en-GB" dirty="0"/>
              <a:t> plan GO! 2030 </a:t>
            </a:r>
            <a:r>
              <a:rPr lang="en-GB" dirty="0" err="1"/>
              <a:t>wil</a:t>
            </a:r>
            <a:r>
              <a:rPr lang="en-GB" dirty="0"/>
              <a:t> het GO! </a:t>
            </a:r>
            <a:r>
              <a:rPr lang="en-GB" dirty="0" err="1"/>
              <a:t>tegen</a:t>
            </a:r>
            <a:r>
              <a:rPr lang="en-GB" dirty="0"/>
              <a:t> 2030 </a:t>
            </a:r>
            <a:r>
              <a:rPr lang="en-GB" dirty="0" err="1"/>
              <a:t>zijn</a:t>
            </a:r>
            <a:r>
              <a:rPr lang="en-GB" dirty="0"/>
              <a:t> ‘</a:t>
            </a:r>
            <a:r>
              <a:rPr lang="en-GB" dirty="0" err="1"/>
              <a:t>poolstervisie</a:t>
            </a:r>
            <a:r>
              <a:rPr lang="en-GB" dirty="0"/>
              <a:t>’ </a:t>
            </a:r>
            <a:r>
              <a:rPr lang="en-GB" dirty="0" err="1"/>
              <a:t>realiseren</a:t>
            </a:r>
            <a:r>
              <a:rPr lang="en-GB" dirty="0"/>
              <a:t> in alle </a:t>
            </a:r>
            <a:r>
              <a:rPr lang="en-GB" dirty="0" err="1"/>
              <a:t>scholen</a:t>
            </a:r>
            <a:r>
              <a:rPr lang="en-GB" dirty="0"/>
              <a:t>. Het is </a:t>
            </a:r>
            <a:r>
              <a:rPr lang="en-GB" dirty="0" err="1"/>
              <a:t>een</a:t>
            </a:r>
            <a:r>
              <a:rPr lang="en-GB" dirty="0"/>
              <a:t> </a:t>
            </a:r>
            <a:r>
              <a:rPr lang="en-GB" dirty="0" err="1"/>
              <a:t>toekomstbestendig</a:t>
            </a:r>
            <a:r>
              <a:rPr lang="en-GB" dirty="0"/>
              <a:t> </a:t>
            </a:r>
            <a:r>
              <a:rPr lang="en-GB" dirty="0" err="1"/>
              <a:t>antwoord</a:t>
            </a:r>
            <a:r>
              <a:rPr lang="en-GB" dirty="0"/>
              <a:t> om de </a:t>
            </a:r>
            <a:r>
              <a:rPr lang="en-GB" dirty="0" err="1"/>
              <a:t>onderwijskwaliteit</a:t>
            </a:r>
            <a:r>
              <a:rPr lang="en-GB" dirty="0"/>
              <a:t> </a:t>
            </a:r>
            <a:r>
              <a:rPr lang="en-GB" dirty="0" err="1"/>
              <a:t>te</a:t>
            </a:r>
            <a:r>
              <a:rPr lang="en-GB" dirty="0"/>
              <a:t> </a:t>
            </a:r>
            <a:r>
              <a:rPr lang="en-GB" dirty="0" err="1"/>
              <a:t>verhogen</a:t>
            </a:r>
            <a:r>
              <a:rPr lang="en-GB" dirty="0"/>
              <a:t>, op elk </a:t>
            </a:r>
            <a:r>
              <a:rPr lang="en-GB" dirty="0" err="1"/>
              <a:t>niveau</a:t>
            </a:r>
            <a:r>
              <a:rPr lang="en-GB" dirty="0"/>
              <a:t> </a:t>
            </a:r>
            <a:r>
              <a:rPr lang="en-GB" dirty="0" err="1"/>
              <a:t>en</a:t>
            </a:r>
            <a:r>
              <a:rPr lang="en-GB" dirty="0"/>
              <a:t> tot in </a:t>
            </a:r>
            <a:r>
              <a:rPr lang="en-GB" dirty="0" err="1"/>
              <a:t>elke</a:t>
            </a:r>
            <a:r>
              <a:rPr lang="en-GB" dirty="0"/>
              <a:t> </a:t>
            </a:r>
            <a:r>
              <a:rPr lang="en-GB" dirty="0" err="1"/>
              <a:t>uithoek</a:t>
            </a:r>
            <a:r>
              <a:rPr lang="en-GB" dirty="0"/>
              <a:t> van het </a:t>
            </a:r>
            <a:r>
              <a:rPr lang="en-GB" dirty="0" err="1"/>
              <a:t>onderwijsnet</a:t>
            </a:r>
            <a:r>
              <a:rPr lang="en-GB" dirty="0"/>
              <a:t>. In </a:t>
            </a:r>
            <a:r>
              <a:rPr lang="en-GB" dirty="0" err="1"/>
              <a:t>deze</a:t>
            </a:r>
            <a:r>
              <a:rPr lang="en-GB" dirty="0"/>
              <a:t> </a:t>
            </a:r>
            <a:r>
              <a:rPr lang="en-GB" dirty="0" err="1"/>
              <a:t>presentatie</a:t>
            </a:r>
            <a:r>
              <a:rPr lang="en-GB" dirty="0"/>
              <a:t> </a:t>
            </a:r>
            <a:r>
              <a:rPr lang="en-GB" dirty="0" err="1"/>
              <a:t>lichten</a:t>
            </a:r>
            <a:r>
              <a:rPr lang="en-GB" dirty="0"/>
              <a:t> we toe wat er van </a:t>
            </a:r>
            <a:r>
              <a:rPr lang="en-GB" dirty="0" err="1"/>
              <a:t>ons</a:t>
            </a:r>
            <a:r>
              <a:rPr lang="en-GB" dirty="0"/>
              <a:t> </a:t>
            </a:r>
            <a:r>
              <a:rPr lang="en-GB" dirty="0" err="1"/>
              <a:t>als</a:t>
            </a:r>
            <a:r>
              <a:rPr lang="en-GB" dirty="0"/>
              <a:t> </a:t>
            </a:r>
            <a:r>
              <a:rPr lang="nl-NL" sz="1200" i="0" dirty="0">
                <a:solidFill>
                  <a:schemeClr val="bg1"/>
                </a:solidFill>
                <a:latin typeface="Flanders Art Sans Medium" pitchFamily="2" charset="77"/>
              </a:rPr>
              <a:t>net van onderwijsprofessionals verwacht wordt.</a:t>
            </a:r>
            <a:endParaRPr lang="en-GB" i="0" dirty="0"/>
          </a:p>
        </p:txBody>
      </p:sp>
      <p:sp>
        <p:nvSpPr>
          <p:cNvPr id="4" name="Slide Number Placeholder 3"/>
          <p:cNvSpPr>
            <a:spLocks noGrp="1"/>
          </p:cNvSpPr>
          <p:nvPr>
            <p:ph type="sldNum" sz="quarter" idx="5"/>
          </p:nvPr>
        </p:nvSpPr>
        <p:spPr/>
        <p:txBody>
          <a:bodyPr/>
          <a:lstStyle/>
          <a:p>
            <a:fld id="{F2153A85-B9B1-594F-B1C0-95399ECCDE3B}" type="slidenum">
              <a:rPr lang="en-BE" smtClean="0"/>
              <a:t>1</a:t>
            </a:fld>
            <a:endParaRPr lang="en-BE"/>
          </a:p>
        </p:txBody>
      </p:sp>
    </p:spTree>
    <p:extLst>
      <p:ext uri="{BB962C8B-B14F-4D97-AF65-F5344CB8AC3E}">
        <p14:creationId xmlns:p14="http://schemas.microsoft.com/office/powerpoint/2010/main" val="383424518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2</a:t>
            </a:fld>
            <a:endParaRPr lang="en-BE"/>
          </a:p>
        </p:txBody>
      </p:sp>
    </p:spTree>
    <p:extLst>
      <p:ext uri="{BB962C8B-B14F-4D97-AF65-F5344CB8AC3E}">
        <p14:creationId xmlns:p14="http://schemas.microsoft.com/office/powerpoint/2010/main" val="18107579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3</a:t>
            </a:fld>
            <a:endParaRPr lang="en-BE"/>
          </a:p>
        </p:txBody>
      </p:sp>
    </p:spTree>
    <p:extLst>
      <p:ext uri="{BB962C8B-B14F-4D97-AF65-F5344CB8AC3E}">
        <p14:creationId xmlns:p14="http://schemas.microsoft.com/office/powerpoint/2010/main" val="296542440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4</a:t>
            </a:fld>
            <a:endParaRPr lang="en-BE"/>
          </a:p>
        </p:txBody>
      </p:sp>
    </p:spTree>
    <p:extLst>
      <p:ext uri="{BB962C8B-B14F-4D97-AF65-F5344CB8AC3E}">
        <p14:creationId xmlns:p14="http://schemas.microsoft.com/office/powerpoint/2010/main" val="9648295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Integraal</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beleid</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Het </a:t>
            </a:r>
            <a:r>
              <a:rPr lang="en-GB" sz="1800" b="0" i="0" u="none" strike="noStrike" dirty="0" err="1">
                <a:solidFill>
                  <a:srgbClr val="000000"/>
                </a:solidFill>
                <a:effectLst/>
                <a:highlight>
                  <a:srgbClr val="F5F5F5"/>
                </a:highlight>
                <a:latin typeface="Aptos" panose="020B0004020202020204" pitchFamily="34" charset="0"/>
              </a:rPr>
              <a:t>schoolbeleid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moet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gepersonaliseerd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samen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ondersteunen</a:t>
            </a:r>
            <a:r>
              <a:rPr lang="en-GB" sz="1800" b="0" i="0" u="none" strike="noStrike" dirty="0">
                <a:solidFill>
                  <a:srgbClr val="000000"/>
                </a:solidFill>
                <a:effectLst/>
                <a:highlight>
                  <a:srgbClr val="F5F5F5"/>
                </a:highlight>
                <a:latin typeface="Aptos" panose="020B0004020202020204" pitchFamily="34" charset="0"/>
              </a:rPr>
              <a:t>. Het is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integraal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verhaal</a:t>
            </a:r>
            <a:r>
              <a:rPr lang="en-GB" sz="1800" b="0" i="0" u="none" strike="noStrike" dirty="0">
                <a:solidFill>
                  <a:srgbClr val="000000"/>
                </a:solidFill>
                <a:effectLst/>
                <a:highlight>
                  <a:srgbClr val="F5F5F5"/>
                </a:highlight>
                <a:latin typeface="Aptos" panose="020B0004020202020204" pitchFamily="34" charset="0"/>
              </a:rPr>
              <a:t>. Je </a:t>
            </a:r>
            <a:r>
              <a:rPr lang="en-GB" sz="1800" b="0" i="0" u="none" strike="noStrike" dirty="0" err="1">
                <a:solidFill>
                  <a:srgbClr val="000000"/>
                </a:solidFill>
                <a:effectLst/>
                <a:highlight>
                  <a:srgbClr val="F5F5F5"/>
                </a:highlight>
                <a:latin typeface="Aptos" panose="020B0004020202020204" pitchFamily="34" charset="0"/>
              </a:rPr>
              <a:t>kan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niet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één</a:t>
            </a:r>
            <a:r>
              <a:rPr lang="en-GB" sz="1800" b="0" i="0" u="none" strike="noStrike" dirty="0">
                <a:solidFill>
                  <a:srgbClr val="000000"/>
                </a:solidFill>
                <a:effectLst/>
                <a:highlight>
                  <a:srgbClr val="F5F5F5"/>
                </a:highlight>
                <a:latin typeface="Aptos" panose="020B0004020202020204" pitchFamily="34" charset="0"/>
              </a:rPr>
              <a:t> aspect </a:t>
            </a:r>
            <a:r>
              <a:rPr lang="en-GB" sz="1800" b="0" i="0" u="none" strike="noStrike" dirty="0" err="1">
                <a:solidFill>
                  <a:srgbClr val="000000"/>
                </a:solidFill>
                <a:effectLst/>
                <a:highlight>
                  <a:srgbClr val="F5F5F5"/>
                </a:highlight>
                <a:latin typeface="Aptos" panose="020B0004020202020204" pitchFamily="34" charset="0"/>
              </a:rPr>
              <a:t>eruit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lichten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de rest laten </a:t>
            </a:r>
            <a:r>
              <a:rPr lang="en-GB" sz="1800" b="0" i="0" u="none" strike="noStrike" dirty="0" err="1">
                <a:solidFill>
                  <a:srgbClr val="000000"/>
                </a:solidFill>
                <a:effectLst/>
                <a:highlight>
                  <a:srgbClr val="F5F5F5"/>
                </a:highlight>
                <a:latin typeface="Aptos" panose="020B0004020202020204" pitchFamily="34" charset="0"/>
              </a:rPr>
              <a:t>liggen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Werken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vanuit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sterke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visie</a:t>
            </a:r>
            <a:r>
              <a:rPr lang="en-GB" sz="1800" b="0" i="0" u="none" strike="noStrike" dirty="0">
                <a:solidFill>
                  <a:srgbClr val="000000"/>
                </a:solidFill>
                <a:effectLst/>
                <a:highlight>
                  <a:srgbClr val="F5F5F5"/>
                </a:highlight>
                <a:latin typeface="Aptos" panose="020B0004020202020204" pitchFamily="34" charset="0"/>
              </a:rPr>
              <a:t> (het PPGO!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poolstervisie</a:t>
            </a:r>
            <a:r>
              <a:rPr lang="en-GB" sz="1800" b="0" i="0" u="none" strike="noStrike" dirty="0">
                <a:solidFill>
                  <a:srgbClr val="000000"/>
                </a:solidFill>
                <a:effectLst/>
                <a:highlight>
                  <a:srgbClr val="F5F5F5"/>
                </a:highlight>
                <a:latin typeface="Aptos" panose="020B0004020202020204" pitchFamily="34" charset="0"/>
              </a:rPr>
              <a:t>) om </a:t>
            </a:r>
            <a:r>
              <a:rPr lang="en-GB" sz="1800" b="0" i="0" u="none" strike="noStrike" dirty="0" err="1">
                <a:solidFill>
                  <a:srgbClr val="000000"/>
                </a:solidFill>
                <a:effectLst/>
                <a:highlight>
                  <a:srgbClr val="F5F5F5"/>
                </a:highlight>
                <a:latin typeface="Aptos" panose="020B0004020202020204" pitchFamily="34" charset="0"/>
              </a:rPr>
              <a:t>kwaliteitsvol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kernprocessen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realiseren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voor</a:t>
            </a:r>
            <a:r>
              <a:rPr lang="en-GB" sz="1800" b="0" i="0" u="none" strike="noStrike" dirty="0">
                <a:solidFill>
                  <a:srgbClr val="000000"/>
                </a:solidFill>
                <a:effectLst/>
                <a:highlight>
                  <a:srgbClr val="F5F5F5"/>
                </a:highlight>
                <a:latin typeface="Aptos" panose="020B0004020202020204" pitchFamily="34" charset="0"/>
              </a:rPr>
              <a:t> alle </a:t>
            </a:r>
            <a:r>
              <a:rPr lang="en-GB" sz="1800" b="0" i="0" u="none" strike="noStrike" dirty="0" err="1">
                <a:solidFill>
                  <a:srgbClr val="000000"/>
                </a:solidFill>
                <a:effectLst/>
                <a:highlight>
                  <a:srgbClr val="F5F5F5"/>
                </a:highlight>
                <a:latin typeface="Aptos" panose="020B0004020202020204" pitchFamily="34" charset="0"/>
              </a:rPr>
              <a:t>lerenden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staat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daarbij</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centraal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Daarnaast</a:t>
            </a:r>
            <a:r>
              <a:rPr lang="en-GB" sz="1800" b="0" i="0" u="none" strike="noStrike" dirty="0">
                <a:solidFill>
                  <a:srgbClr val="000000"/>
                </a:solidFill>
                <a:effectLst/>
                <a:highlight>
                  <a:srgbClr val="F5F5F5"/>
                </a:highlight>
                <a:latin typeface="Aptos" panose="020B0004020202020204" pitchFamily="34" charset="0"/>
              </a:rPr>
              <a:t> is het </a:t>
            </a:r>
            <a:r>
              <a:rPr lang="en-GB" sz="1800" b="0" i="0" u="none" strike="noStrike" dirty="0" err="1">
                <a:solidFill>
                  <a:srgbClr val="000000"/>
                </a:solidFill>
                <a:effectLst/>
                <a:highlight>
                  <a:srgbClr val="F5F5F5"/>
                </a:highlight>
                <a:latin typeface="Aptos" panose="020B0004020202020204" pitchFamily="34" charset="0"/>
              </a:rPr>
              <a:t>belangrijk</a:t>
            </a:r>
            <a:r>
              <a:rPr lang="en-GB" sz="1800" b="0" i="0" u="none" strike="noStrike" dirty="0">
                <a:solidFill>
                  <a:srgbClr val="000000"/>
                </a:solidFill>
                <a:effectLst/>
                <a:highlight>
                  <a:srgbClr val="F5F5F5"/>
                </a:highlight>
                <a:latin typeface="Aptos" panose="020B0004020202020204" pitchFamily="34" charset="0"/>
              </a:rPr>
              <a:t> om </a:t>
            </a:r>
            <a:r>
              <a:rPr lang="en-GB" sz="1800" b="0" i="0" u="none" strike="noStrike" dirty="0" err="1">
                <a:solidFill>
                  <a:srgbClr val="000000"/>
                </a:solidFill>
                <a:effectLst/>
                <a:highlight>
                  <a:srgbClr val="F5F5F5"/>
                </a:highlight>
                <a:latin typeface="Aptos" panose="020B0004020202020204" pitchFamily="34" charset="0"/>
              </a:rPr>
              <a:t>oog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hebben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voor</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meest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efficiënte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systemen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structuren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om </a:t>
            </a:r>
            <a:r>
              <a:rPr lang="en-GB" sz="1800" b="0" i="0" u="none" strike="noStrike" dirty="0" err="1">
                <a:solidFill>
                  <a:srgbClr val="000000"/>
                </a:solidFill>
                <a:effectLst/>
                <a:highlight>
                  <a:srgbClr val="F5F5F5"/>
                </a:highlight>
                <a:latin typeface="Aptos" panose="020B0004020202020204" pitchFamily="34" charset="0"/>
              </a:rPr>
              <a:t>mensen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cultuur</a:t>
            </a:r>
            <a:r>
              <a:rPr lang="en-GB" sz="1800" b="0" i="0" u="none" strike="noStrike" dirty="0">
                <a:solidFill>
                  <a:srgbClr val="000000"/>
                </a:solidFill>
                <a:effectLst/>
                <a:highlight>
                  <a:srgbClr val="F5F5F5"/>
                </a:highlight>
                <a:latin typeface="Aptos" panose="020B0004020202020204" pitchFamily="34" charset="0"/>
              </a:rPr>
              <a:t> in de </a:t>
            </a:r>
            <a:r>
              <a:rPr lang="en-GB" sz="1800" b="0" i="0" u="none" strike="noStrike" dirty="0" err="1">
                <a:solidFill>
                  <a:srgbClr val="000000"/>
                </a:solidFill>
                <a:effectLst/>
                <a:highlight>
                  <a:srgbClr val="F5F5F5"/>
                </a:highlight>
                <a:latin typeface="Aptos" panose="020B0004020202020204" pitchFamily="34" charset="0"/>
              </a:rPr>
              <a:t>organisatie</a:t>
            </a:r>
            <a:r>
              <a:rPr lang="en-GB" sz="1800" b="0" i="0" u="none" strike="noStrike" dirty="0">
                <a:solidFill>
                  <a:srgbClr val="000000"/>
                </a:solidFill>
                <a:effectLst/>
                <a:highlight>
                  <a:srgbClr val="F5F5F5"/>
                </a:highlight>
                <a:latin typeface="Aptos" panose="020B0004020202020204" pitchFamily="34" charset="0"/>
              </a:rPr>
              <a:t> mee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laten </a:t>
            </a:r>
            <a:r>
              <a:rPr lang="en-GB" sz="1800" b="0" i="0" u="none" strike="noStrike" dirty="0" err="1">
                <a:solidFill>
                  <a:srgbClr val="000000"/>
                </a:solidFill>
                <a:effectLst/>
                <a:highlight>
                  <a:srgbClr val="F5F5F5"/>
                </a:highlight>
                <a:latin typeface="Aptos" panose="020B0004020202020204" pitchFamily="34" charset="0"/>
              </a:rPr>
              <a:t>groeien</a:t>
            </a:r>
            <a:r>
              <a:rPr lang="en-GB" sz="1800" b="0" i="0" u="none" strike="noStrike" dirty="0">
                <a:solidFill>
                  <a:srgbClr val="000000"/>
                </a:solidFill>
                <a:effectLst/>
                <a:highlight>
                  <a:srgbClr val="F5F5F5"/>
                </a:highlight>
                <a:latin typeface="Aptos" panose="020B0004020202020204" pitchFamily="34" charset="0"/>
              </a:rPr>
              <a:t>.</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endParaRPr lang="en-GB" sz="1800"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Gedeeld</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leiderschap</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err="1">
                <a:solidFill>
                  <a:srgbClr val="000000"/>
                </a:solidFill>
                <a:effectLst/>
                <a:highlight>
                  <a:srgbClr val="F5F5F5"/>
                </a:highlight>
                <a:latin typeface="Aptos" panose="020B0004020202020204" pitchFamily="34" charset="0"/>
              </a:rPr>
              <a:t>Dergelijk</a:t>
            </a:r>
            <a:r>
              <a:rPr lang="en-GB" sz="1800" b="0" i="0" u="none" strike="noStrike" dirty="0">
                <a:solidFill>
                  <a:srgbClr val="000000"/>
                </a:solidFill>
                <a:effectLst/>
                <a:highlight>
                  <a:srgbClr val="F5F5F5"/>
                </a:highlight>
                <a:latin typeface="Aptos" panose="020B0004020202020204" pitchFamily="34" charset="0"/>
              </a:rPr>
              <a:t> complex </a:t>
            </a:r>
            <a:r>
              <a:rPr lang="en-GB" sz="1800" b="0" i="0" u="none" strike="noStrike" dirty="0" err="1">
                <a:solidFill>
                  <a:srgbClr val="000000"/>
                </a:solidFill>
                <a:effectLst/>
                <a:highlight>
                  <a:srgbClr val="F5F5F5"/>
                </a:highlight>
                <a:latin typeface="Aptos" panose="020B0004020202020204" pitchFamily="34" charset="0"/>
              </a:rPr>
              <a:t>beleid</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voeren</a:t>
            </a:r>
            <a:r>
              <a:rPr lang="en-GB" sz="1800" b="0" i="0" u="none" strike="noStrike" dirty="0">
                <a:solidFill>
                  <a:srgbClr val="000000"/>
                </a:solidFill>
                <a:effectLst/>
                <a:highlight>
                  <a:srgbClr val="F5F5F5"/>
                </a:highlight>
                <a:latin typeface="Aptos" panose="020B0004020202020204" pitchFamily="34" charset="0"/>
              </a:rPr>
              <a:t> doe je </a:t>
            </a:r>
            <a:r>
              <a:rPr lang="en-GB" sz="1800" b="0" i="0" u="none" strike="noStrike" dirty="0" err="1">
                <a:solidFill>
                  <a:srgbClr val="000000"/>
                </a:solidFill>
                <a:effectLst/>
                <a:highlight>
                  <a:srgbClr val="F5F5F5"/>
                </a:highlight>
                <a:latin typeface="Aptos" panose="020B0004020202020204" pitchFamily="34" charset="0"/>
              </a:rPr>
              <a:t>niet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alleen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Flexibele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multidisciplinaire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vaak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tijdelijke</a:t>
            </a:r>
            <a:r>
              <a:rPr lang="en-GB" sz="1800" b="0" i="0" u="none" strike="noStrike" dirty="0">
                <a:solidFill>
                  <a:srgbClr val="000000"/>
                </a:solidFill>
                <a:effectLst/>
                <a:highlight>
                  <a:srgbClr val="F5F5F5"/>
                </a:highlight>
                <a:latin typeface="Aptos" panose="020B0004020202020204" pitchFamily="34" charset="0"/>
              </a:rPr>
              <a:t> teams </a:t>
            </a:r>
            <a:r>
              <a:rPr lang="en-GB" sz="1800" b="0" i="0" u="none" strike="noStrike" dirty="0" err="1">
                <a:solidFill>
                  <a:srgbClr val="000000"/>
                </a:solidFill>
                <a:effectLst/>
                <a:highlight>
                  <a:srgbClr val="F5F5F5"/>
                </a:highlight>
                <a:latin typeface="Aptos" panose="020B0004020202020204" pitchFamily="34" charset="0"/>
              </a:rPr>
              <a:t>verdelen</a:t>
            </a:r>
            <a:r>
              <a:rPr lang="en-GB" sz="1800" b="0" i="0" u="none" strike="noStrike" dirty="0">
                <a:solidFill>
                  <a:srgbClr val="000000"/>
                </a:solidFill>
                <a:effectLst/>
                <a:highlight>
                  <a:srgbClr val="F5F5F5"/>
                </a:highlight>
                <a:latin typeface="Aptos" panose="020B0004020202020204" pitchFamily="34" charset="0"/>
              </a:rPr>
              <a:t> de taken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verantwoordelijkheden</a:t>
            </a:r>
            <a:r>
              <a:rPr lang="en-GB" sz="1800" b="0" i="0" u="none" strike="noStrike" dirty="0">
                <a:solidFill>
                  <a:srgbClr val="000000"/>
                </a:solidFill>
                <a:effectLst/>
                <a:highlight>
                  <a:srgbClr val="F5F5F5"/>
                </a:highlight>
                <a:latin typeface="Aptos" panose="020B0004020202020204" pitchFamily="34" charset="0"/>
              </a:rPr>
              <a:t>. Elk lid van de </a:t>
            </a:r>
            <a:r>
              <a:rPr lang="en-GB" sz="1800" b="0" i="0" u="none" strike="noStrike" dirty="0" err="1">
                <a:solidFill>
                  <a:srgbClr val="000000"/>
                </a:solidFill>
                <a:effectLst/>
                <a:highlight>
                  <a:srgbClr val="F5F5F5"/>
                </a:highlight>
                <a:latin typeface="Aptos" panose="020B0004020202020204" pitchFamily="34" charset="0"/>
              </a:rPr>
              <a:t>organisatie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neemt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hierin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eigen </a:t>
            </a:r>
            <a:r>
              <a:rPr lang="en-GB" sz="1800" b="0" i="0" u="none" strike="noStrike" dirty="0" err="1">
                <a:solidFill>
                  <a:srgbClr val="000000"/>
                </a:solidFill>
                <a:effectLst/>
                <a:highlight>
                  <a:srgbClr val="F5F5F5"/>
                </a:highlight>
                <a:latin typeface="Aptos" panose="020B0004020202020204" pitchFamily="34" charset="0"/>
              </a:rPr>
              <a:t>rol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als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leider</a:t>
            </a:r>
            <a:r>
              <a:rPr lang="en-GB" sz="1800" b="0" i="0" u="none" strike="noStrike" dirty="0">
                <a:solidFill>
                  <a:srgbClr val="000000"/>
                </a:solidFill>
                <a:effectLst/>
                <a:highlight>
                  <a:srgbClr val="F5F5F5"/>
                </a:highlight>
                <a:latin typeface="Aptos" panose="020B0004020202020204" pitchFamily="34" charset="0"/>
              </a:rPr>
              <a:t> op. Het </a:t>
            </a:r>
            <a:r>
              <a:rPr lang="en-GB" sz="1800" b="0" i="0" u="none" strike="noStrike" dirty="0" err="1">
                <a:solidFill>
                  <a:srgbClr val="000000"/>
                </a:solidFill>
                <a:effectLst/>
                <a:highlight>
                  <a:srgbClr val="F5F5F5"/>
                </a:highlight>
                <a:latin typeface="Aptos" panose="020B0004020202020204" pitchFamily="34" charset="0"/>
              </a:rPr>
              <a:t>kan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gaan</a:t>
            </a:r>
            <a:r>
              <a:rPr lang="en-GB" sz="1800" b="0" i="0" u="none" strike="noStrike" dirty="0">
                <a:solidFill>
                  <a:srgbClr val="000000"/>
                </a:solidFill>
                <a:effectLst/>
                <a:highlight>
                  <a:srgbClr val="F5F5F5"/>
                </a:highlight>
                <a:latin typeface="Aptos" panose="020B0004020202020204" pitchFamily="34" charset="0"/>
              </a:rPr>
              <a:t> om </a:t>
            </a:r>
            <a:r>
              <a:rPr lang="en-GB" sz="1800" b="0" i="0" u="none" strike="noStrike" dirty="0" err="1">
                <a:solidFill>
                  <a:srgbClr val="000000"/>
                </a:solidFill>
                <a:effectLst/>
                <a:highlight>
                  <a:srgbClr val="F5F5F5"/>
                </a:highlight>
                <a:latin typeface="Aptos" panose="020B0004020202020204" pitchFamily="34" charset="0"/>
              </a:rPr>
              <a:t>tijdelijke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flexibele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rollen</a:t>
            </a:r>
            <a:r>
              <a:rPr lang="en-GB" sz="1800" b="0" i="0" u="none" strike="noStrike" dirty="0">
                <a:solidFill>
                  <a:srgbClr val="000000"/>
                </a:solidFill>
                <a:effectLst/>
                <a:highlight>
                  <a:srgbClr val="F5F5F5"/>
                </a:highlight>
                <a:latin typeface="Aptos" panose="020B0004020202020204" pitchFamily="34" charset="0"/>
              </a:rPr>
              <a:t> in </a:t>
            </a:r>
            <a:r>
              <a:rPr lang="en-GB" sz="1800" b="0" i="0" u="none" strike="noStrike" dirty="0" err="1">
                <a:solidFill>
                  <a:srgbClr val="000000"/>
                </a:solidFill>
                <a:effectLst/>
                <a:highlight>
                  <a:srgbClr val="F5F5F5"/>
                </a:highlight>
                <a:latin typeface="Aptos" panose="020B0004020202020204" pitchFamily="34" charset="0"/>
              </a:rPr>
              <a:t>groepen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projecten</a:t>
            </a:r>
            <a:r>
              <a:rPr lang="en-GB" sz="1800" b="0" i="0" u="none" strike="noStrike" dirty="0">
                <a:solidFill>
                  <a:srgbClr val="000000"/>
                </a:solidFill>
                <a:effectLst/>
                <a:highlight>
                  <a:srgbClr val="F5F5F5"/>
                </a:highlight>
                <a:latin typeface="Aptos" panose="020B0004020202020204" pitchFamily="34" charset="0"/>
              </a:rPr>
              <a:t>, die </a:t>
            </a:r>
            <a:r>
              <a:rPr lang="en-GB" sz="1800" b="0" i="0" u="none" strike="noStrike" dirty="0" err="1">
                <a:solidFill>
                  <a:srgbClr val="000000"/>
                </a:solidFill>
                <a:effectLst/>
                <a:highlight>
                  <a:srgbClr val="F5F5F5"/>
                </a:highlight>
                <a:latin typeface="Aptos" panose="020B0004020202020204" pitchFamily="34" charset="0"/>
              </a:rPr>
              <a:t>nadien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weer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losgelaten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worden</a:t>
            </a:r>
            <a:r>
              <a:rPr lang="en-GB" sz="1800" b="0" i="0" u="none" strike="noStrike" dirty="0">
                <a:solidFill>
                  <a:srgbClr val="000000"/>
                </a:solidFill>
                <a:effectLst/>
                <a:highlight>
                  <a:srgbClr val="F5F5F5"/>
                </a:highlight>
                <a:latin typeface="Aptos" panose="020B0004020202020204" pitchFamily="34" charset="0"/>
              </a:rPr>
              <a:t>. </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endParaRPr lang="en-GB" sz="1800"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Professionele</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leergemeenschap</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We </a:t>
            </a:r>
            <a:r>
              <a:rPr lang="en-GB" sz="1800" b="0" i="0" u="none" strike="noStrike" dirty="0" err="1">
                <a:solidFill>
                  <a:srgbClr val="000000"/>
                </a:solidFill>
                <a:effectLst/>
                <a:highlight>
                  <a:srgbClr val="F5F5F5"/>
                </a:highlight>
                <a:latin typeface="Aptos" panose="020B0004020202020204" pitchFamily="34" charset="0"/>
              </a:rPr>
              <a:t>zien</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ontwikkeling</a:t>
            </a:r>
            <a:r>
              <a:rPr lang="en-GB" sz="1800" b="0" i="0" u="none" strike="noStrike" dirty="0">
                <a:solidFill>
                  <a:srgbClr val="000000"/>
                </a:solidFill>
                <a:effectLst/>
                <a:highlight>
                  <a:srgbClr val="F5F5F5"/>
                </a:highlight>
                <a:latin typeface="Aptos" panose="020B0004020202020204" pitchFamily="34" charset="0"/>
              </a:rPr>
              <a:t> van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professionele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leergemeenschap</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als</a:t>
            </a:r>
            <a:r>
              <a:rPr lang="en-GB" sz="1800" b="0" i="0" u="none" strike="noStrike" dirty="0">
                <a:solidFill>
                  <a:srgbClr val="000000"/>
                </a:solidFill>
                <a:effectLst/>
                <a:highlight>
                  <a:srgbClr val="F5F5F5"/>
                </a:highlight>
                <a:latin typeface="Aptos" panose="020B0004020202020204" pitchFamily="34" charset="0"/>
              </a:rPr>
              <a:t> motor om de </a:t>
            </a:r>
            <a:r>
              <a:rPr lang="en-GB" sz="1800" b="0" i="0" u="none" strike="noStrike" dirty="0" err="1">
                <a:solidFill>
                  <a:srgbClr val="000000"/>
                </a:solidFill>
                <a:effectLst/>
                <a:highlight>
                  <a:srgbClr val="F5F5F5"/>
                </a:highlight>
                <a:latin typeface="Aptos" panose="020B0004020202020204" pitchFamily="34" charset="0"/>
              </a:rPr>
              <a:t>kwaliteit</a:t>
            </a:r>
            <a:r>
              <a:rPr lang="en-GB" sz="1800" b="0" i="0" u="none" strike="noStrike" dirty="0">
                <a:solidFill>
                  <a:srgbClr val="000000"/>
                </a:solidFill>
                <a:effectLst/>
                <a:highlight>
                  <a:srgbClr val="F5F5F5"/>
                </a:highlight>
                <a:latin typeface="Aptos" panose="020B0004020202020204" pitchFamily="34" charset="0"/>
              </a:rPr>
              <a:t> van het </a:t>
            </a:r>
            <a:r>
              <a:rPr lang="en-GB" sz="1800" b="0" i="0" u="none" strike="noStrike" dirty="0" err="1">
                <a:solidFill>
                  <a:srgbClr val="000000"/>
                </a:solidFill>
                <a:effectLst/>
                <a:highlight>
                  <a:srgbClr val="F5F5F5"/>
                </a:highlight>
                <a:latin typeface="Aptos" panose="020B0004020202020204" pitchFamily="34" charset="0"/>
              </a:rPr>
              <a:t>onderwijs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garanderen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Leraren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beleidsmedewerkers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onderzoekers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zorgcoördinatoren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andere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onderwijsprofessionals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hiervan</a:t>
            </a:r>
            <a:r>
              <a:rPr lang="en-GB" sz="1800" b="0" i="0" u="none" strike="noStrike" dirty="0">
                <a:solidFill>
                  <a:srgbClr val="000000"/>
                </a:solidFill>
                <a:effectLst/>
                <a:highlight>
                  <a:srgbClr val="F5F5F5"/>
                </a:highlight>
                <a:latin typeface="Aptos" panose="020B0004020202020204" pitchFamily="34" charset="0"/>
              </a:rPr>
              <a:t>, met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door </a:t>
            </a:r>
            <a:r>
              <a:rPr lang="en-GB" sz="1800" b="0" i="0" u="none" strike="noStrike" dirty="0" err="1">
                <a:solidFill>
                  <a:srgbClr val="000000"/>
                </a:solidFill>
                <a:effectLst/>
                <a:highlight>
                  <a:srgbClr val="F5F5F5"/>
                </a:highlight>
                <a:latin typeface="Aptos" panose="020B0004020202020204" pitchFamily="34" charset="0"/>
              </a:rPr>
              <a:t>elkaar</a:t>
            </a:r>
            <a:r>
              <a:rPr lang="en-GB" sz="1800" b="0" i="0" u="none" strike="noStrike" dirty="0">
                <a:solidFill>
                  <a:srgbClr val="000000"/>
                </a:solidFill>
                <a:effectLst/>
                <a:highlight>
                  <a:srgbClr val="F5F5F5"/>
                </a:highlight>
                <a:latin typeface="Aptos" panose="020B0004020202020204" pitchFamily="34" charset="0"/>
              </a:rPr>
              <a:t>. Zo </a:t>
            </a:r>
            <a:r>
              <a:rPr lang="en-GB" sz="1800" b="0" i="0" u="none" strike="noStrike" dirty="0" err="1">
                <a:solidFill>
                  <a:srgbClr val="000000"/>
                </a:solidFill>
                <a:effectLst/>
                <a:highlight>
                  <a:srgbClr val="F5F5F5"/>
                </a:highlight>
                <a:latin typeface="Aptos" panose="020B0004020202020204" pitchFamily="34" charset="0"/>
              </a:rPr>
              <a:t>kan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school </a:t>
            </a:r>
            <a:r>
              <a:rPr lang="en-GB" sz="1800" b="0" i="0" u="none" strike="noStrike" dirty="0" err="1">
                <a:solidFill>
                  <a:srgbClr val="000000"/>
                </a:solidFill>
                <a:effectLst/>
                <a:highlight>
                  <a:srgbClr val="F5F5F5"/>
                </a:highlight>
                <a:latin typeface="Aptos" panose="020B0004020202020204" pitchFamily="34" charset="0"/>
              </a:rPr>
              <a:t>zich</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ontwikkelen</a:t>
            </a:r>
            <a:r>
              <a:rPr lang="en-GB" sz="1800" b="0" i="0" u="none" strike="noStrike" dirty="0">
                <a:solidFill>
                  <a:srgbClr val="000000"/>
                </a:solidFill>
                <a:effectLst/>
                <a:highlight>
                  <a:srgbClr val="F5F5F5"/>
                </a:highlight>
                <a:latin typeface="Aptos" panose="020B0004020202020204" pitchFamily="34" charset="0"/>
              </a:rPr>
              <a:t> tot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plaats</a:t>
            </a:r>
            <a:r>
              <a:rPr lang="en-GB" sz="1800" b="0" i="0" u="none" strike="noStrike" dirty="0">
                <a:solidFill>
                  <a:srgbClr val="000000"/>
                </a:solidFill>
                <a:effectLst/>
                <a:highlight>
                  <a:srgbClr val="F5F5F5"/>
                </a:highlight>
                <a:latin typeface="Aptos" panose="020B0004020202020204" pitchFamily="34" charset="0"/>
              </a:rPr>
              <a:t> met </a:t>
            </a:r>
            <a:r>
              <a:rPr lang="en-GB" sz="1800" b="0" i="0" u="none" strike="noStrike" dirty="0" err="1">
                <a:solidFill>
                  <a:srgbClr val="000000"/>
                </a:solidFill>
                <a:effectLst/>
                <a:highlight>
                  <a:srgbClr val="F5F5F5"/>
                </a:highlight>
                <a:latin typeface="Aptos" panose="020B0004020202020204" pitchFamily="34" charset="0"/>
              </a:rPr>
              <a:t>aandacht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voor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kennisdeling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professionalisering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waarbij</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kwaliteit</a:t>
            </a:r>
            <a:r>
              <a:rPr lang="en-GB" sz="1800" b="0" i="0" u="none" strike="noStrike" dirty="0">
                <a:solidFill>
                  <a:srgbClr val="000000"/>
                </a:solidFill>
                <a:effectLst/>
                <a:highlight>
                  <a:srgbClr val="F5F5F5"/>
                </a:highlight>
                <a:latin typeface="Aptos" panose="020B0004020202020204" pitchFamily="34" charset="0"/>
              </a:rPr>
              <a:t> van het </a:t>
            </a:r>
            <a:r>
              <a:rPr lang="en-GB" sz="1800" b="0" i="0" u="none" strike="noStrike" dirty="0" err="1">
                <a:solidFill>
                  <a:srgbClr val="000000"/>
                </a:solidFill>
                <a:effectLst/>
                <a:highlight>
                  <a:srgbClr val="F5F5F5"/>
                </a:highlight>
                <a:latin typeface="Aptos" panose="020B0004020202020204" pitchFamily="34" charset="0"/>
              </a:rPr>
              <a:t>leerproces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resultaten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bij</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leerling</a:t>
            </a:r>
            <a:r>
              <a:rPr lang="en-GB" sz="1800" b="0" i="0" u="none" strike="noStrike" dirty="0">
                <a:solidFill>
                  <a:srgbClr val="000000"/>
                </a:solidFill>
                <a:effectLst/>
                <a:highlight>
                  <a:srgbClr val="F5F5F5"/>
                </a:highlight>
                <a:latin typeface="Aptos" panose="020B0004020202020204" pitchFamily="34" charset="0"/>
              </a:rPr>
              <a:t> of </a:t>
            </a:r>
            <a:r>
              <a:rPr lang="en-GB" sz="1800" b="0" i="0" u="none" strike="noStrike" dirty="0" err="1">
                <a:solidFill>
                  <a:srgbClr val="000000"/>
                </a:solidFill>
                <a:effectLst/>
                <a:highlight>
                  <a:srgbClr val="F5F5F5"/>
                </a:highlight>
                <a:latin typeface="Aptos" panose="020B0004020202020204" pitchFamily="34" charset="0"/>
              </a:rPr>
              <a:t>cursist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centraal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staan</a:t>
            </a:r>
            <a:r>
              <a:rPr lang="en-GB" sz="1800" b="0" i="0" u="none" strike="noStrike" dirty="0">
                <a:solidFill>
                  <a:srgbClr val="000000"/>
                </a:solidFill>
                <a:effectLst/>
                <a:highlight>
                  <a:srgbClr val="F5F5F5"/>
                </a:highlight>
                <a:latin typeface="Aptos" panose="020B0004020202020204" pitchFamily="34" charset="0"/>
              </a:rPr>
              <a:t>.</a:t>
            </a:r>
            <a:r>
              <a:rPr lang="en-GB" sz="1800" b="0" i="0" dirty="0">
                <a:solidFill>
                  <a:srgbClr val="444444"/>
                </a:solidFill>
                <a:effectLst/>
                <a:highlight>
                  <a:srgbClr val="F5F5F5"/>
                </a:highlight>
                <a:latin typeface="Aptos" panose="020B0004020202020204" pitchFamily="34" charset="0"/>
              </a:rPr>
              <a:t>​</a:t>
            </a:r>
            <a:br>
              <a:rPr lang="en-GB" sz="1800" b="0" i="0" dirty="0">
                <a:solidFill>
                  <a:srgbClr val="444444"/>
                </a:solidFill>
                <a:effectLst/>
                <a:highlight>
                  <a:srgbClr val="F5F5F5"/>
                </a:highlight>
                <a:latin typeface="Aptos" panose="020B0004020202020204" pitchFamily="34" charset="0"/>
              </a:rPr>
            </a:br>
            <a:r>
              <a:rPr lang="en-GB" sz="1800" b="0" i="0" dirty="0">
                <a:solidFill>
                  <a:srgbClr val="444444"/>
                </a:solidFill>
                <a:effectLst/>
                <a:highlight>
                  <a:srgbClr val="F5F5F5"/>
                </a:highlight>
                <a:latin typeface="Aptos" panose="020B0004020202020204" pitchFamily="34" charset="0"/>
              </a:rPr>
              <a:t>​</a:t>
            </a:r>
            <a:endParaRPr lang="en-GB" sz="1800" b="0" i="0" dirty="0">
              <a:solidFill>
                <a:srgbClr val="444444"/>
              </a:solidFill>
              <a:effectLst/>
              <a:highlight>
                <a:srgbClr val="F5F5F5"/>
              </a:highlight>
              <a:latin typeface="Arial" panose="020B0604020202020204" pitchFamily="34" charset="0"/>
            </a:endParaRPr>
          </a:p>
          <a:p>
            <a:pPr marL="285750" indent="-285750" algn="l" rtl="0" fontAlgn="base">
              <a:buFont typeface="Arial" panose="020B0604020202020204" pitchFamily="34" charset="0"/>
              <a:buChar char="•"/>
            </a:pPr>
            <a:r>
              <a:rPr lang="en-GB" sz="1800" b="1" i="0" u="none" strike="noStrike" dirty="0" err="1">
                <a:solidFill>
                  <a:srgbClr val="000000"/>
                </a:solidFill>
                <a:effectLst/>
                <a:highlight>
                  <a:srgbClr val="F5F5F5"/>
                </a:highlight>
                <a:latin typeface="Aptos" panose="020B0004020202020204" pitchFamily="34" charset="0"/>
              </a:rPr>
              <a:t>Geïnformeerde</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praktijken</a:t>
            </a:r>
            <a:r>
              <a:rPr lang="en-GB" sz="1800" b="1" i="0" u="none" strike="noStrike" dirty="0">
                <a:solidFill>
                  <a:srgbClr val="000000"/>
                </a:solidFill>
                <a:effectLst/>
                <a:highlight>
                  <a:srgbClr val="F5F5F5"/>
                </a:highlight>
                <a:latin typeface="Aptos" panose="020B0004020202020204" pitchFamily="34" charset="0"/>
              </a:rPr>
              <a:t> / </a:t>
            </a:r>
            <a:r>
              <a:rPr lang="en-GB" sz="1800" b="1" i="0" u="none" strike="noStrike" dirty="0" err="1">
                <a:solidFill>
                  <a:srgbClr val="000000"/>
                </a:solidFill>
                <a:effectLst/>
                <a:highlight>
                  <a:srgbClr val="F5F5F5"/>
                </a:highlight>
                <a:latin typeface="Aptos" panose="020B0004020202020204" pitchFamily="34" charset="0"/>
              </a:rPr>
              <a:t>onderzoekende</a:t>
            </a:r>
            <a:r>
              <a:rPr lang="en-GB" sz="1800" b="1" i="0" u="none" strike="noStrike" dirty="0">
                <a:solidFill>
                  <a:srgbClr val="000000"/>
                </a:solidFill>
                <a:effectLst/>
                <a:highlight>
                  <a:srgbClr val="F5F5F5"/>
                </a:highlight>
                <a:latin typeface="Aptos" panose="020B0004020202020204" pitchFamily="34" charset="0"/>
              </a:rPr>
              <a:t> </a:t>
            </a:r>
            <a:r>
              <a:rPr lang="en-GB" sz="1800" b="1" i="0" u="none" strike="noStrike" dirty="0" err="1">
                <a:solidFill>
                  <a:srgbClr val="000000"/>
                </a:solidFill>
                <a:effectLst/>
                <a:highlight>
                  <a:srgbClr val="F5F5F5"/>
                </a:highlight>
                <a:latin typeface="Aptos" panose="020B0004020202020204" pitchFamily="34" charset="0"/>
              </a:rPr>
              <a:t>houding</a:t>
            </a: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Als we </a:t>
            </a:r>
            <a:r>
              <a:rPr lang="en-GB" sz="1800" b="0" i="0" u="none" strike="noStrike" dirty="0" err="1">
                <a:solidFill>
                  <a:srgbClr val="000000"/>
                </a:solidFill>
                <a:effectLst/>
                <a:highlight>
                  <a:srgbClr val="F5F5F5"/>
                </a:highlight>
                <a:latin typeface="Aptos" panose="020B0004020202020204" pitchFamily="34" charset="0"/>
              </a:rPr>
              <a:t>veranderingen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doorvoeren</a:t>
            </a:r>
            <a:r>
              <a:rPr lang="en-GB" sz="1800" b="0" i="0" u="none" strike="noStrike" dirty="0">
                <a:solidFill>
                  <a:srgbClr val="000000"/>
                </a:solidFill>
                <a:effectLst/>
                <a:highlight>
                  <a:srgbClr val="F5F5F5"/>
                </a:highlight>
                <a:latin typeface="Aptos" panose="020B0004020202020204" pitchFamily="34" charset="0"/>
              </a:rPr>
              <a:t>, dan </a:t>
            </a:r>
            <a:r>
              <a:rPr lang="en-GB" sz="1800" b="0" i="0" u="none" strike="noStrike" dirty="0" err="1">
                <a:solidFill>
                  <a:srgbClr val="000000"/>
                </a:solidFill>
                <a:effectLst/>
                <a:highlight>
                  <a:srgbClr val="F5F5F5"/>
                </a:highlight>
                <a:latin typeface="Aptos" panose="020B0004020202020204" pitchFamily="34" charset="0"/>
              </a:rPr>
              <a:t>doet</a:t>
            </a:r>
            <a:r>
              <a:rPr lang="en-GB" sz="1800" b="0" i="0" u="none" strike="noStrike" dirty="0">
                <a:solidFill>
                  <a:srgbClr val="000000"/>
                </a:solidFill>
                <a:effectLst/>
                <a:highlight>
                  <a:srgbClr val="F5F5F5"/>
                </a:highlight>
                <a:latin typeface="Aptos" panose="020B0004020202020204" pitchFamily="34" charset="0"/>
              </a:rPr>
              <a:t> we </a:t>
            </a:r>
            <a:r>
              <a:rPr lang="en-GB" sz="1800" b="0" i="0" u="none" strike="noStrike" dirty="0" err="1">
                <a:solidFill>
                  <a:srgbClr val="000000"/>
                </a:solidFill>
                <a:effectLst/>
                <a:highlight>
                  <a:srgbClr val="F5F5F5"/>
                </a:highlight>
                <a:latin typeface="Aptos" panose="020B0004020202020204" pitchFamily="34" charset="0"/>
              </a:rPr>
              <a:t>dat</a:t>
            </a:r>
            <a:r>
              <a:rPr lang="en-GB" sz="1800" b="0" i="0" u="none" strike="noStrike" dirty="0">
                <a:solidFill>
                  <a:srgbClr val="000000"/>
                </a:solidFill>
                <a:effectLst/>
                <a:highlight>
                  <a:srgbClr val="F5F5F5"/>
                </a:highlight>
                <a:latin typeface="Aptos" panose="020B0004020202020204" pitchFamily="34" charset="0"/>
              </a:rPr>
              <a:t> op basis van </a:t>
            </a:r>
            <a:r>
              <a:rPr lang="en-GB" sz="1800" b="0" i="0" dirty="0" err="1">
                <a:solidFill>
                  <a:srgbClr val="000000"/>
                </a:solidFill>
                <a:effectLst/>
                <a:highlight>
                  <a:srgbClr val="F5F5F5"/>
                </a:highlight>
                <a:latin typeface="Aptos" panose="020B0004020202020204" pitchFamily="34" charset="0"/>
              </a:rPr>
              <a:t>geïnformeerde</a:t>
            </a:r>
            <a:r>
              <a:rPr lang="en-GB" sz="1800" b="0" i="0" dirty="0">
                <a:solidFill>
                  <a:srgbClr val="000000"/>
                </a:solidFill>
                <a:effectLst/>
                <a:highlight>
                  <a:srgbClr val="F5F5F5"/>
                </a:highlight>
                <a:latin typeface="Aptos" panose="020B0004020202020204" pitchFamily="34" charset="0"/>
              </a:rPr>
              <a:t> </a:t>
            </a:r>
            <a:r>
              <a:rPr lang="en-GB" sz="1800" b="0" i="0" dirty="0" err="1">
                <a:solidFill>
                  <a:srgbClr val="000000"/>
                </a:solidFill>
                <a:effectLst/>
                <a:highlight>
                  <a:srgbClr val="F5F5F5"/>
                </a:highlight>
                <a:latin typeface="Aptos" panose="020B0004020202020204" pitchFamily="34" charset="0"/>
              </a:rPr>
              <a:t>praktijken</a:t>
            </a:r>
            <a:r>
              <a:rPr lang="en-GB" sz="1800" b="0" i="0" u="none" strike="noStrike" dirty="0">
                <a:solidFill>
                  <a:srgbClr val="000000"/>
                </a:solidFill>
                <a:effectLst/>
                <a:highlight>
                  <a:srgbClr val="F5F5F5"/>
                </a:highlight>
                <a:latin typeface="Aptos" panose="020B0004020202020204" pitchFamily="34" charset="0"/>
              </a:rPr>
              <a:t>. Dat </a:t>
            </a:r>
            <a:r>
              <a:rPr lang="en-GB" sz="1800" b="0" i="0" u="none" strike="noStrike" dirty="0" err="1">
                <a:solidFill>
                  <a:srgbClr val="000000"/>
                </a:solidFill>
                <a:effectLst/>
                <a:highlight>
                  <a:srgbClr val="F5F5F5"/>
                </a:highlight>
                <a:latin typeface="Aptos" panose="020B0004020202020204" pitchFamily="34" charset="0"/>
              </a:rPr>
              <a:t>betekent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dat</a:t>
            </a:r>
            <a:r>
              <a:rPr lang="en-GB" sz="1800" b="0" i="0" u="none" strike="noStrike" dirty="0">
                <a:solidFill>
                  <a:srgbClr val="000000"/>
                </a:solidFill>
                <a:effectLst/>
                <a:highlight>
                  <a:srgbClr val="F5F5F5"/>
                </a:highlight>
                <a:latin typeface="Aptos" panose="020B0004020202020204" pitchFamily="34" charset="0"/>
              </a:rPr>
              <a:t> we </a:t>
            </a:r>
            <a:r>
              <a:rPr lang="en-GB" sz="1800" b="0" i="0" u="none" strike="noStrike" dirty="0" err="1">
                <a:solidFill>
                  <a:srgbClr val="000000"/>
                </a:solidFill>
                <a:effectLst/>
                <a:highlight>
                  <a:srgbClr val="F5F5F5"/>
                </a:highlight>
                <a:latin typeface="Aptos" panose="020B0004020202020204" pitchFamily="34" charset="0"/>
              </a:rPr>
              <a:t>zowel</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kennis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uit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onderzoek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als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uit</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praktijk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gebruiken</a:t>
            </a:r>
            <a:r>
              <a:rPr lang="en-GB" sz="1800" b="0" i="0" u="none" strike="noStrike" dirty="0">
                <a:solidFill>
                  <a:srgbClr val="000000"/>
                </a:solidFill>
                <a:effectLst/>
                <a:highlight>
                  <a:srgbClr val="F5F5F5"/>
                </a:highlight>
                <a:latin typeface="Aptos" panose="020B0004020202020204" pitchFamily="34" charset="0"/>
              </a:rPr>
              <a:t> om </a:t>
            </a:r>
            <a:r>
              <a:rPr lang="en-GB" sz="1800" b="0" i="0" u="none" strike="noStrike" dirty="0" err="1">
                <a:solidFill>
                  <a:srgbClr val="000000"/>
                </a:solidFill>
                <a:effectLst/>
                <a:highlight>
                  <a:srgbClr val="F5F5F5"/>
                </a:highlight>
                <a:latin typeface="Aptos" panose="020B0004020202020204" pitchFamily="34" charset="0"/>
              </a:rPr>
              <a:t>ons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onderwijs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verbeteren</a:t>
            </a:r>
            <a:r>
              <a:rPr lang="en-GB" sz="1800" b="0" i="0" u="none" strike="noStrike" dirty="0">
                <a:solidFill>
                  <a:srgbClr val="000000"/>
                </a:solidFill>
                <a:effectLst/>
                <a:highlight>
                  <a:srgbClr val="F5F5F5"/>
                </a:highlight>
                <a:latin typeface="Aptos" panose="020B0004020202020204" pitchFamily="34" charset="0"/>
              </a:rPr>
              <a:t>. Elke </a:t>
            </a:r>
            <a:r>
              <a:rPr lang="en-GB" sz="1800" b="0" i="0" u="none" strike="noStrike" dirty="0" err="1">
                <a:solidFill>
                  <a:srgbClr val="000000"/>
                </a:solidFill>
                <a:effectLst/>
                <a:highlight>
                  <a:srgbClr val="F5F5F5"/>
                </a:highlight>
                <a:latin typeface="Aptos" panose="020B0004020202020204" pitchFamily="34" charset="0"/>
              </a:rPr>
              <a:t>leraar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zoekt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telkens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naar</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effectiefste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efficiëntste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manieren</a:t>
            </a:r>
            <a:r>
              <a:rPr lang="en-GB" sz="1800" b="0" i="0" u="none" strike="noStrike" dirty="0">
                <a:solidFill>
                  <a:srgbClr val="000000"/>
                </a:solidFill>
                <a:effectLst/>
                <a:highlight>
                  <a:srgbClr val="F5F5F5"/>
                </a:highlight>
                <a:latin typeface="Aptos" panose="020B0004020202020204" pitchFamily="34" charset="0"/>
              </a:rPr>
              <a:t> om </a:t>
            </a:r>
            <a:r>
              <a:rPr lang="en-GB" sz="1800" b="0" i="0" u="none" strike="noStrike" dirty="0" err="1">
                <a:solidFill>
                  <a:srgbClr val="000000"/>
                </a:solidFill>
                <a:effectLst/>
                <a:highlight>
                  <a:srgbClr val="F5F5F5"/>
                </a:highlight>
                <a:latin typeface="Aptos" panose="020B0004020202020204" pitchFamily="34" charset="0"/>
              </a:rPr>
              <a:t>leerlingen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cursisten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zetten</a:t>
            </a:r>
            <a:r>
              <a:rPr lang="en-GB" sz="1800" b="0" i="0" u="none" strike="noStrike" dirty="0">
                <a:solidFill>
                  <a:srgbClr val="000000"/>
                </a:solidFill>
                <a:effectLst/>
                <a:highlight>
                  <a:srgbClr val="F5F5F5"/>
                </a:highlight>
                <a:latin typeface="Aptos" panose="020B0004020202020204" pitchFamily="34" charset="0"/>
              </a:rPr>
              <a:t> tot </a:t>
            </a:r>
            <a:r>
              <a:rPr lang="en-GB" sz="1800" b="0" i="0" u="none" strike="noStrike" dirty="0" err="1">
                <a:solidFill>
                  <a:srgbClr val="000000"/>
                </a:solidFill>
                <a:effectLst/>
                <a:highlight>
                  <a:srgbClr val="F5F5F5"/>
                </a:highlight>
                <a:latin typeface="Aptos" panose="020B0004020202020204" pitchFamily="34" charset="0"/>
              </a:rPr>
              <a:t>leren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Schoolteams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passen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wetenschappelijke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inzichten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zorgvuldig</a:t>
            </a:r>
            <a:r>
              <a:rPr lang="en-GB" sz="1800" b="0" i="0" u="none" strike="noStrike" dirty="0">
                <a:solidFill>
                  <a:srgbClr val="000000"/>
                </a:solidFill>
                <a:effectLst/>
                <a:highlight>
                  <a:srgbClr val="F5F5F5"/>
                </a:highlight>
                <a:latin typeface="Aptos" panose="020B0004020202020204" pitchFamily="34" charset="0"/>
              </a:rPr>
              <a:t> toe – </a:t>
            </a:r>
            <a:r>
              <a:rPr lang="en-GB" sz="1800" b="0" i="0" u="none" strike="noStrike" dirty="0" err="1">
                <a:solidFill>
                  <a:srgbClr val="000000"/>
                </a:solidFill>
                <a:effectLst/>
                <a:highlight>
                  <a:srgbClr val="F5F5F5"/>
                </a:highlight>
                <a:latin typeface="Aptos" panose="020B0004020202020204" pitchFamily="34" charset="0"/>
              </a:rPr>
              <a:t>uiteraard</a:t>
            </a:r>
            <a:r>
              <a:rPr lang="en-GB" sz="1800" b="0" i="0" u="none" strike="noStrike" dirty="0">
                <a:solidFill>
                  <a:srgbClr val="000000"/>
                </a:solidFill>
                <a:effectLst/>
                <a:highlight>
                  <a:srgbClr val="F5F5F5"/>
                </a:highlight>
                <a:latin typeface="Aptos" panose="020B0004020202020204" pitchFamily="34" charset="0"/>
              </a:rPr>
              <a:t> – met </a:t>
            </a:r>
            <a:r>
              <a:rPr lang="en-GB" sz="1800" b="0" i="0" u="none" strike="noStrike" dirty="0" err="1">
                <a:solidFill>
                  <a:srgbClr val="000000"/>
                </a:solidFill>
                <a:effectLst/>
                <a:highlight>
                  <a:srgbClr val="F5F5F5"/>
                </a:highlight>
                <a:latin typeface="Aptos" panose="020B0004020202020204" pitchFamily="34" charset="0"/>
              </a:rPr>
              <a:t>oog</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voor</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specifieke</a:t>
            </a:r>
            <a:r>
              <a:rPr lang="en-GB" sz="1800" b="0" i="0" u="none" strike="noStrike" dirty="0">
                <a:solidFill>
                  <a:srgbClr val="000000"/>
                </a:solidFill>
                <a:effectLst/>
                <a:highlight>
                  <a:srgbClr val="F5F5F5"/>
                </a:highlight>
                <a:latin typeface="Aptos" panose="020B0004020202020204" pitchFamily="34" charset="0"/>
              </a:rPr>
              <a:t> context van </a:t>
            </a:r>
            <a:r>
              <a:rPr lang="en-GB" sz="1800" b="0" i="0" u="none" strike="noStrike" dirty="0" err="1">
                <a:solidFill>
                  <a:srgbClr val="000000"/>
                </a:solidFill>
                <a:effectLst/>
                <a:highlight>
                  <a:srgbClr val="F5F5F5"/>
                </a:highlight>
                <a:latin typeface="Aptos" panose="020B0004020202020204" pitchFamily="34" charset="0"/>
              </a:rPr>
              <a:t>elke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klas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school. </a:t>
            </a: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US" sz="1800" b="0" i="0" dirty="0">
                <a:solidFill>
                  <a:srgbClr val="444444"/>
                </a:solidFill>
                <a:effectLst/>
                <a:highlight>
                  <a:srgbClr val="F5F5F5"/>
                </a:highlight>
                <a:latin typeface="Aptos" panose="020B0004020202020204" pitchFamily="34" charset="0"/>
              </a:rPr>
              <a:t>​</a:t>
            </a:r>
            <a:br>
              <a:rPr lang="en-US" sz="1800" b="0" i="0" dirty="0">
                <a:solidFill>
                  <a:srgbClr val="444444"/>
                </a:solidFill>
                <a:effectLst/>
                <a:highlight>
                  <a:srgbClr val="F5F5F5"/>
                </a:highlight>
                <a:latin typeface="Aptos" panose="020B0004020202020204" pitchFamily="34" charset="0"/>
              </a:rPr>
            </a:br>
            <a:r>
              <a:rPr lang="en-GB" sz="1800" b="0" i="0" u="none" strike="noStrike" dirty="0">
                <a:solidFill>
                  <a:srgbClr val="000000"/>
                </a:solidFill>
                <a:effectLst/>
                <a:highlight>
                  <a:srgbClr val="F5F5F5"/>
                </a:highlight>
                <a:latin typeface="Aptos" panose="020B0004020202020204" pitchFamily="34" charset="0"/>
              </a:rPr>
              <a:t>Om </a:t>
            </a:r>
            <a:r>
              <a:rPr lang="en-GB" sz="1800" b="0" i="0" u="none" strike="noStrike" dirty="0" err="1">
                <a:solidFill>
                  <a:srgbClr val="000000"/>
                </a:solidFill>
                <a:effectLst/>
                <a:highlight>
                  <a:srgbClr val="F5F5F5"/>
                </a:highlight>
                <a:latin typeface="Aptos" panose="020B0004020202020204" pitchFamily="34" charset="0"/>
              </a:rPr>
              <a:t>ervoor</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zorgen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dat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dit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ook</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echt</a:t>
            </a:r>
            <a:r>
              <a:rPr lang="en-GB" sz="1800" b="0" i="0" u="none" strike="noStrike" dirty="0">
                <a:solidFill>
                  <a:srgbClr val="000000"/>
                </a:solidFill>
                <a:effectLst/>
                <a:highlight>
                  <a:srgbClr val="F5F5F5"/>
                </a:highlight>
                <a:latin typeface="Aptos" panose="020B0004020202020204" pitchFamily="34" charset="0"/>
              </a:rPr>
              <a:t> tot </a:t>
            </a:r>
            <a:r>
              <a:rPr lang="en-GB" sz="1800" b="0" i="0" u="none" strike="noStrike" dirty="0" err="1">
                <a:solidFill>
                  <a:srgbClr val="000000"/>
                </a:solidFill>
                <a:effectLst/>
                <a:highlight>
                  <a:srgbClr val="F5F5F5"/>
                </a:highlight>
                <a:latin typeface="Aptos" panose="020B0004020202020204" pitchFamily="34" charset="0"/>
              </a:rPr>
              <a:t>betere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resultaten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bij</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onze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leerlingen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cursisten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leidt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nemen</a:t>
            </a:r>
            <a:r>
              <a:rPr lang="en-GB" sz="1800" b="0" i="0" u="none" strike="noStrike" dirty="0">
                <a:solidFill>
                  <a:srgbClr val="000000"/>
                </a:solidFill>
                <a:effectLst/>
                <a:highlight>
                  <a:srgbClr val="F5F5F5"/>
                </a:highlight>
                <a:latin typeface="Aptos" panose="020B0004020202020204" pitchFamily="34" charset="0"/>
              </a:rPr>
              <a:t> alle GO! </a:t>
            </a:r>
            <a:r>
              <a:rPr lang="en-GB" sz="1800" b="0" i="0" u="none" strike="noStrike" dirty="0" err="1">
                <a:solidFill>
                  <a:srgbClr val="000000"/>
                </a:solidFill>
                <a:effectLst/>
                <a:highlight>
                  <a:srgbClr val="F5F5F5"/>
                </a:highlight>
                <a:latin typeface="Aptos" panose="020B0004020202020204" pitchFamily="34" charset="0"/>
              </a:rPr>
              <a:t>onderwijsprofessionals</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a:t>
            </a:r>
            <a:r>
              <a:rPr lang="en-GB" sz="1800" b="0" i="0" dirty="0" err="1">
                <a:solidFill>
                  <a:srgbClr val="000000"/>
                </a:solidFill>
                <a:effectLst/>
                <a:highlight>
                  <a:srgbClr val="F5F5F5"/>
                </a:highlight>
                <a:latin typeface="Aptos" panose="020B0004020202020204" pitchFamily="34" charset="0"/>
              </a:rPr>
              <a:t>onderzoekende</a:t>
            </a:r>
            <a:r>
              <a:rPr lang="en-GB" sz="1800" b="0" i="0" dirty="0">
                <a:solidFill>
                  <a:srgbClr val="000000"/>
                </a:solidFill>
                <a:effectLst/>
                <a:highlight>
                  <a:srgbClr val="F5F5F5"/>
                </a:highlight>
                <a:latin typeface="Aptos" panose="020B0004020202020204" pitchFamily="34" charset="0"/>
              </a:rPr>
              <a:t> </a:t>
            </a:r>
            <a:r>
              <a:rPr lang="en-GB" sz="1800" b="0" i="0" dirty="0" err="1">
                <a:solidFill>
                  <a:srgbClr val="000000"/>
                </a:solidFill>
                <a:effectLst/>
                <a:highlight>
                  <a:srgbClr val="F5F5F5"/>
                </a:highlight>
                <a:latin typeface="Aptos" panose="020B0004020202020204" pitchFamily="34" charset="0"/>
              </a:rPr>
              <a:t>houding</a:t>
            </a:r>
            <a:r>
              <a:rPr lang="en-GB" sz="1800" b="0" i="0"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aan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Dit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veronderstelt</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een</a:t>
            </a:r>
            <a:r>
              <a:rPr lang="en-GB" sz="1800" b="0" i="0" u="none" strike="noStrike" dirty="0">
                <a:solidFill>
                  <a:srgbClr val="000000"/>
                </a:solidFill>
                <a:effectLst/>
                <a:highlight>
                  <a:srgbClr val="F5F5F5"/>
                </a:highlight>
                <a:latin typeface="Aptos" panose="020B0004020202020204" pitchFamily="34" charset="0"/>
              </a:rPr>
              <a:t> mindset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reflex om </a:t>
            </a:r>
            <a:r>
              <a:rPr lang="en-GB" sz="1800" b="0" i="0" u="none" strike="noStrike" dirty="0" err="1">
                <a:solidFill>
                  <a:srgbClr val="000000"/>
                </a:solidFill>
                <a:effectLst/>
                <a:highlight>
                  <a:srgbClr val="F5F5F5"/>
                </a:highlight>
                <a:latin typeface="Aptos" panose="020B0004020202020204" pitchFamily="34" charset="0"/>
              </a:rPr>
              <a:t>beschikbare</a:t>
            </a:r>
            <a:r>
              <a:rPr lang="en-GB" sz="1800" b="0" i="0" u="none" strike="noStrike" dirty="0">
                <a:solidFill>
                  <a:srgbClr val="000000"/>
                </a:solidFill>
                <a:effectLst/>
                <a:highlight>
                  <a:srgbClr val="F5F5F5"/>
                </a:highlight>
                <a:latin typeface="Aptos" panose="020B0004020202020204" pitchFamily="34" charset="0"/>
              </a:rPr>
              <a:t> data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gebruiken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analyseren</a:t>
            </a:r>
            <a:r>
              <a:rPr lang="en-GB" sz="1800" b="0" i="0" u="none" strike="noStrike" dirty="0">
                <a:solidFill>
                  <a:srgbClr val="000000"/>
                </a:solidFill>
                <a:effectLst/>
                <a:highlight>
                  <a:srgbClr val="F5F5F5"/>
                </a:highlight>
                <a:latin typeface="Aptos" panose="020B0004020202020204" pitchFamily="34" charset="0"/>
              </a:rPr>
              <a:t> om het </a:t>
            </a:r>
            <a:r>
              <a:rPr lang="en-GB" sz="1800" b="0" i="0" u="none" strike="noStrike" dirty="0" err="1">
                <a:solidFill>
                  <a:srgbClr val="000000"/>
                </a:solidFill>
                <a:effectLst/>
                <a:highlight>
                  <a:srgbClr val="F5F5F5"/>
                </a:highlight>
                <a:latin typeface="Aptos" panose="020B0004020202020204" pitchFamily="34" charset="0"/>
              </a:rPr>
              <a:t>leerproces</a:t>
            </a:r>
            <a:r>
              <a:rPr lang="en-GB" sz="1800" b="0" i="0" u="none" strike="noStrike" dirty="0">
                <a:solidFill>
                  <a:srgbClr val="000000"/>
                </a:solidFill>
                <a:effectLst/>
                <a:highlight>
                  <a:srgbClr val="F5F5F5"/>
                </a:highlight>
                <a:latin typeface="Aptos" panose="020B0004020202020204" pitchFamily="34" charset="0"/>
              </a:rPr>
              <a:t> van </a:t>
            </a:r>
            <a:r>
              <a:rPr lang="en-GB" sz="1800" b="0" i="0" u="none" strike="noStrike" dirty="0" err="1">
                <a:solidFill>
                  <a:srgbClr val="000000"/>
                </a:solidFill>
                <a:effectLst/>
                <a:highlight>
                  <a:srgbClr val="F5F5F5"/>
                </a:highlight>
                <a:latin typeface="Aptos" panose="020B0004020202020204" pitchFamily="34" charset="0"/>
              </a:rPr>
              <a:t>elke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lerende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en</a:t>
            </a:r>
            <a:r>
              <a:rPr lang="en-GB" sz="1800" b="0" i="0" u="none" strike="noStrike" dirty="0">
                <a:solidFill>
                  <a:srgbClr val="000000"/>
                </a:solidFill>
                <a:effectLst/>
                <a:highlight>
                  <a:srgbClr val="F5F5F5"/>
                </a:highlight>
                <a:latin typeface="Aptos" panose="020B0004020202020204" pitchFamily="34" charset="0"/>
              </a:rPr>
              <a:t> de </a:t>
            </a:r>
            <a:r>
              <a:rPr lang="en-GB" sz="1800" b="0" i="0" u="none" strike="noStrike" dirty="0" err="1">
                <a:solidFill>
                  <a:srgbClr val="000000"/>
                </a:solidFill>
                <a:effectLst/>
                <a:highlight>
                  <a:srgbClr val="F5F5F5"/>
                </a:highlight>
                <a:latin typeface="Aptos" panose="020B0004020202020204" pitchFamily="34" charset="0"/>
              </a:rPr>
              <a:t>schoolorganisatie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te</a:t>
            </a:r>
            <a:r>
              <a:rPr lang="en-GB" sz="1800" b="0" i="0" u="none" strike="noStrike" dirty="0">
                <a:solidFill>
                  <a:srgbClr val="000000"/>
                </a:solidFill>
                <a:effectLst/>
                <a:highlight>
                  <a:srgbClr val="F5F5F5"/>
                </a:highlight>
                <a:latin typeface="Aptos" panose="020B0004020202020204" pitchFamily="34" charset="0"/>
              </a:rPr>
              <a:t> </a:t>
            </a:r>
            <a:r>
              <a:rPr lang="en-GB" sz="1800" b="0" i="0" u="none" strike="noStrike" dirty="0" err="1">
                <a:solidFill>
                  <a:srgbClr val="000000"/>
                </a:solidFill>
                <a:effectLst/>
                <a:highlight>
                  <a:srgbClr val="F5F5F5"/>
                </a:highlight>
                <a:latin typeface="Aptos" panose="020B0004020202020204" pitchFamily="34" charset="0"/>
              </a:rPr>
              <a:t>verbeteren</a:t>
            </a:r>
            <a:r>
              <a:rPr lang="en-GB" sz="1800" b="0" i="0" u="none" strike="noStrike" dirty="0">
                <a:solidFill>
                  <a:srgbClr val="000000"/>
                </a:solidFill>
                <a:effectLst/>
                <a:highlight>
                  <a:srgbClr val="F5F5F5"/>
                </a:highlight>
                <a:latin typeface="Aptos" panose="020B0004020202020204" pitchFamily="34" charset="0"/>
              </a:rPr>
              <a:t>. </a:t>
            </a:r>
            <a:r>
              <a:rPr lang="en-US" sz="1800" b="0" i="0" dirty="0">
                <a:solidFill>
                  <a:srgbClr val="444444"/>
                </a:solidFill>
                <a:effectLst/>
                <a:highlight>
                  <a:srgbClr val="F5F5F5"/>
                </a:highlight>
                <a:latin typeface="Aptos" panose="020B0004020202020204" pitchFamily="34" charset="0"/>
              </a:rPr>
              <a:t>​</a:t>
            </a:r>
            <a:endParaRPr lang="en-US" sz="1800" b="0" i="0" dirty="0">
              <a:solidFill>
                <a:srgbClr val="444444"/>
              </a:solidFill>
              <a:effectLst/>
              <a:highlight>
                <a:srgbClr val="F5F5F5"/>
              </a:highlight>
              <a:latin typeface="Arial" panose="020B0604020202020204" pitchFamily="34" charset="0"/>
            </a:endParaRPr>
          </a:p>
          <a:p>
            <a:pPr marL="0" indent="0">
              <a:buFont typeface="Arial" panose="020B0604020202020204" pitchFamily="34" charset="0"/>
              <a:buNone/>
            </a:pPr>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5</a:t>
            </a:fld>
            <a:endParaRPr lang="en-BE"/>
          </a:p>
        </p:txBody>
      </p:sp>
    </p:spTree>
    <p:extLst>
      <p:ext uri="{BB962C8B-B14F-4D97-AF65-F5344CB8AC3E}">
        <p14:creationId xmlns:p14="http://schemas.microsoft.com/office/powerpoint/2010/main" val="100411394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6</a:t>
            </a:fld>
            <a:endParaRPr lang="en-BE"/>
          </a:p>
        </p:txBody>
      </p:sp>
    </p:spTree>
    <p:extLst>
      <p:ext uri="{BB962C8B-B14F-4D97-AF65-F5344CB8AC3E}">
        <p14:creationId xmlns:p14="http://schemas.microsoft.com/office/powerpoint/2010/main" val="18107579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7</a:t>
            </a:fld>
            <a:endParaRPr lang="en-BE"/>
          </a:p>
        </p:txBody>
      </p:sp>
    </p:spTree>
    <p:extLst>
      <p:ext uri="{BB962C8B-B14F-4D97-AF65-F5344CB8AC3E}">
        <p14:creationId xmlns:p14="http://schemas.microsoft.com/office/powerpoint/2010/main" val="296542440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2153A85-B9B1-594F-B1C0-95399ECCDE3B}" type="slidenum">
              <a:rPr lang="en-BE" smtClean="0"/>
              <a:t>8</a:t>
            </a:fld>
            <a:endParaRPr lang="en-BE"/>
          </a:p>
        </p:txBody>
      </p:sp>
    </p:spTree>
    <p:extLst>
      <p:ext uri="{BB962C8B-B14F-4D97-AF65-F5344CB8AC3E}">
        <p14:creationId xmlns:p14="http://schemas.microsoft.com/office/powerpoint/2010/main" val="14378551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indent="-171450" algn="l" rtl="0" fontAlgn="base">
              <a:buFont typeface="Arial" panose="020B0604020202020204" pitchFamily="34" charset="0"/>
              <a:buChar char="•"/>
            </a:pPr>
            <a:r>
              <a:rPr lang="en-GB" b="1" i="0" u="none" strike="noStrike" dirty="0" err="1">
                <a:solidFill>
                  <a:srgbClr val="000000"/>
                </a:solidFill>
                <a:effectLst/>
                <a:highlight>
                  <a:srgbClr val="F5F5F5"/>
                </a:highlight>
                <a:latin typeface="Aptos" panose="020B0004020202020204" pitchFamily="34" charset="0"/>
              </a:rPr>
              <a:t>Leren</a:t>
            </a:r>
            <a:r>
              <a:rPr lang="en-GB" b="1" i="0" u="none" strike="noStrike" dirty="0">
                <a:solidFill>
                  <a:srgbClr val="000000"/>
                </a:solidFill>
                <a:effectLst/>
                <a:highlight>
                  <a:srgbClr val="F5F5F5"/>
                </a:highlight>
                <a:latin typeface="Aptos" panose="020B0004020202020204" pitchFamily="34" charset="0"/>
              </a:rPr>
              <a:t> van </a:t>
            </a:r>
            <a:r>
              <a:rPr lang="en-GB" b="1" i="0" u="none" strike="noStrike" dirty="0" err="1">
                <a:solidFill>
                  <a:srgbClr val="000000"/>
                </a:solidFill>
                <a:effectLst/>
                <a:highlight>
                  <a:srgbClr val="F5F5F5"/>
                </a:highlight>
                <a:latin typeface="Aptos" panose="020B0004020202020204" pitchFamily="34" charset="0"/>
              </a:rPr>
              <a:t>mekaar</a:t>
            </a:r>
            <a:r>
              <a:rPr lang="en-GB" b="1" i="0" u="none" strike="noStrike" dirty="0">
                <a:solidFill>
                  <a:srgbClr val="000000"/>
                </a:solidFill>
                <a:effectLst/>
                <a:highlight>
                  <a:srgbClr val="F5F5F5"/>
                </a:highlight>
                <a:latin typeface="Aptos" panose="020B0004020202020204" pitchFamily="34" charset="0"/>
              </a:rPr>
              <a:t> </a:t>
            </a:r>
            <a:r>
              <a:rPr lang="en-GB" b="1" i="0" u="none" strike="noStrike" dirty="0" err="1">
                <a:solidFill>
                  <a:srgbClr val="000000"/>
                </a:solidFill>
                <a:effectLst/>
                <a:highlight>
                  <a:srgbClr val="F5F5F5"/>
                </a:highlight>
                <a:latin typeface="Aptos" panose="020B0004020202020204" pitchFamily="34" charset="0"/>
              </a:rPr>
              <a:t>en</a:t>
            </a:r>
            <a:r>
              <a:rPr lang="en-GB" b="1" i="0" u="none" strike="noStrike" dirty="0">
                <a:solidFill>
                  <a:srgbClr val="000000"/>
                </a:solidFill>
                <a:effectLst/>
                <a:highlight>
                  <a:srgbClr val="F5F5F5"/>
                </a:highlight>
                <a:latin typeface="Aptos" panose="020B0004020202020204" pitchFamily="34" charset="0"/>
              </a:rPr>
              <a:t> </a:t>
            </a:r>
            <a:r>
              <a:rPr lang="en-GB" b="1" i="0" u="none" strike="noStrike" dirty="0" err="1">
                <a:solidFill>
                  <a:srgbClr val="000000"/>
                </a:solidFill>
                <a:effectLst/>
                <a:highlight>
                  <a:srgbClr val="F5F5F5"/>
                </a:highlight>
                <a:latin typeface="Aptos" panose="020B0004020202020204" pitchFamily="34" charset="0"/>
              </a:rPr>
              <a:t>elkaar</a:t>
            </a:r>
            <a:r>
              <a:rPr lang="en-GB" b="1" i="0" u="none" strike="noStrike" dirty="0">
                <a:solidFill>
                  <a:srgbClr val="000000"/>
                </a:solidFill>
                <a:effectLst/>
                <a:highlight>
                  <a:srgbClr val="F5F5F5"/>
                </a:highlight>
                <a:latin typeface="Aptos" panose="020B0004020202020204" pitchFamily="34" charset="0"/>
              </a:rPr>
              <a:t> </a:t>
            </a:r>
            <a:r>
              <a:rPr lang="en-GB" b="1" i="0" u="none" strike="noStrike" dirty="0" err="1">
                <a:solidFill>
                  <a:srgbClr val="000000"/>
                </a:solidFill>
                <a:effectLst/>
                <a:highlight>
                  <a:srgbClr val="F5F5F5"/>
                </a:highlight>
                <a:latin typeface="Aptos" panose="020B0004020202020204" pitchFamily="34" charset="0"/>
              </a:rPr>
              <a:t>versterken</a:t>
            </a:r>
            <a:r>
              <a:rPr lang="en-GB" b="0" i="0" dirty="0">
                <a:solidFill>
                  <a:srgbClr val="444444"/>
                </a:solidFill>
                <a:effectLst/>
                <a:highlight>
                  <a:srgbClr val="F5F5F5"/>
                </a:highlight>
                <a:latin typeface="Aptos" panose="020B0004020202020204" pitchFamily="34" charset="0"/>
              </a:rPr>
              <a:t>​</a:t>
            </a:r>
            <a:endParaRPr lang="en-GB" b="0" i="0" u="none" strike="noStrike" dirty="0">
              <a:solidFill>
                <a:srgbClr val="444444"/>
              </a:solidFill>
              <a:effectLst/>
              <a:highlight>
                <a:srgbClr val="F5F5F5"/>
              </a:highlight>
              <a:latin typeface="Calibri" panose="020F0502020204030204" pitchFamily="34" charset="0"/>
            </a:endParaRPr>
          </a:p>
          <a:p>
            <a:pPr marL="0" indent="0" algn="l" rtl="0" fontAlgn="base">
              <a:buFont typeface="Arial" panose="020B0604020202020204" pitchFamily="34" charset="0"/>
              <a:buNone/>
            </a:pPr>
            <a:endParaRPr lang="en-GB" b="0" i="0" u="none" strike="noStrike" dirty="0">
              <a:solidFill>
                <a:srgbClr val="000000"/>
              </a:solidFill>
              <a:effectLst/>
              <a:highlight>
                <a:srgbClr val="F5F5F5"/>
              </a:highlight>
              <a:latin typeface="Aptos" panose="020B0004020202020204" pitchFamily="34" charset="0"/>
            </a:endParaRPr>
          </a:p>
          <a:p>
            <a:pPr marL="0" indent="0" algn="l" rtl="0" fontAlgn="base">
              <a:buFont typeface="Arial" panose="020B0604020202020204" pitchFamily="34" charset="0"/>
              <a:buNone/>
            </a:pPr>
            <a:r>
              <a:rPr lang="en-GB" b="0" i="0" u="none" strike="noStrike" dirty="0">
                <a:solidFill>
                  <a:srgbClr val="000000"/>
                </a:solidFill>
                <a:effectLst/>
                <a:highlight>
                  <a:srgbClr val="F5F5F5"/>
                </a:highlight>
                <a:latin typeface="Aptos" panose="020B0004020202020204" pitchFamily="34" charset="0"/>
              </a:rPr>
              <a:t>We </a:t>
            </a:r>
            <a:r>
              <a:rPr lang="en-GB" b="0" i="0" u="none" strike="noStrike" dirty="0" err="1">
                <a:solidFill>
                  <a:srgbClr val="000000"/>
                </a:solidFill>
                <a:effectLst/>
                <a:highlight>
                  <a:srgbClr val="F5F5F5"/>
                </a:highlight>
                <a:latin typeface="Aptos" panose="020B0004020202020204" pitchFamily="34" charset="0"/>
              </a:rPr>
              <a:t>moeten</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sterkte</a:t>
            </a:r>
            <a:r>
              <a:rPr lang="en-GB" b="0" i="0" u="none" strike="noStrike" dirty="0">
                <a:solidFill>
                  <a:srgbClr val="000000"/>
                </a:solidFill>
                <a:effectLst/>
                <a:highlight>
                  <a:srgbClr val="F5F5F5"/>
                </a:highlight>
                <a:latin typeface="Aptos" panose="020B0004020202020204" pitchFamily="34" charset="0"/>
              </a:rPr>
              <a:t> van </a:t>
            </a:r>
            <a:r>
              <a:rPr lang="en-GB" b="0" i="0" u="none" strike="noStrike" dirty="0" err="1">
                <a:solidFill>
                  <a:srgbClr val="000000"/>
                </a:solidFill>
                <a:effectLst/>
                <a:highlight>
                  <a:srgbClr val="F5F5F5"/>
                </a:highlight>
                <a:latin typeface="Aptos" panose="020B0004020202020204" pitchFamily="34" charset="0"/>
              </a:rPr>
              <a:t>ons</a:t>
            </a:r>
            <a:r>
              <a:rPr lang="en-GB" b="0" i="0" u="none" strike="noStrike" dirty="0">
                <a:solidFill>
                  <a:srgbClr val="000000"/>
                </a:solidFill>
                <a:effectLst/>
                <a:highlight>
                  <a:srgbClr val="F5F5F5"/>
                </a:highlight>
                <a:latin typeface="Aptos" panose="020B0004020202020204" pitchFamily="34" charset="0"/>
              </a:rPr>
              <a:t> net </a:t>
            </a:r>
            <a:r>
              <a:rPr lang="en-GB" b="0" i="0" u="none" strike="noStrike" dirty="0" err="1">
                <a:solidFill>
                  <a:srgbClr val="000000"/>
                </a:solidFill>
                <a:effectLst/>
                <a:highlight>
                  <a:srgbClr val="F5F5F5"/>
                </a:highlight>
                <a:latin typeface="Aptos" panose="020B0004020202020204" pitchFamily="34" charset="0"/>
              </a:rPr>
              <a:t>optimaal</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gebruiken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leren</a:t>
            </a:r>
            <a:r>
              <a:rPr lang="en-GB" b="0" i="0" u="none" strike="noStrike" dirty="0">
                <a:solidFill>
                  <a:srgbClr val="000000"/>
                </a:solidFill>
                <a:effectLst/>
                <a:highlight>
                  <a:srgbClr val="F5F5F5"/>
                </a:highlight>
                <a:latin typeface="Aptos" panose="020B0004020202020204" pitchFamily="34" charset="0"/>
              </a:rPr>
              <a:t> van </a:t>
            </a:r>
            <a:r>
              <a:rPr lang="en-GB" b="0" i="0" u="none" strike="noStrike" dirty="0" err="1">
                <a:solidFill>
                  <a:srgbClr val="000000"/>
                </a:solidFill>
                <a:effectLst/>
                <a:highlight>
                  <a:srgbClr val="F5F5F5"/>
                </a:highlight>
                <a:latin typeface="Aptos" panose="020B0004020202020204" pitchFamily="34" charset="0"/>
              </a:rPr>
              <a:t>mekaar</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Samen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onze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schouders</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zetten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onder</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gepersonaliseerd</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samen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leren</a:t>
            </a:r>
            <a:r>
              <a:rPr lang="en-GB" b="0" i="0" u="none" strike="noStrike" dirty="0">
                <a:solidFill>
                  <a:srgbClr val="000000"/>
                </a:solidFill>
                <a:effectLst/>
                <a:highlight>
                  <a:srgbClr val="F5F5F5"/>
                </a:highlight>
                <a:latin typeface="Aptos" panose="020B0004020202020204" pitchFamily="34" charset="0"/>
              </a:rPr>
              <a:t>.</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Calibri" panose="020F0502020204030204" pitchFamily="34" charset="0"/>
            </a:endParaRPr>
          </a:p>
          <a:p>
            <a:pPr algn="l" rtl="0" fontAlgn="base"/>
            <a:r>
              <a:rPr lang="en-GB" b="0" i="0" u="none" strike="noStrike" dirty="0">
                <a:solidFill>
                  <a:srgbClr val="000000"/>
                </a:solidFill>
                <a:effectLst/>
                <a:highlight>
                  <a:srgbClr val="F5F5F5"/>
                </a:highlight>
                <a:latin typeface="Aptos" panose="020B0004020202020204" pitchFamily="34" charset="0"/>
              </a:rPr>
              <a:t>Heel wat </a:t>
            </a:r>
            <a:r>
              <a:rPr lang="en-GB" b="0" i="0" u="none" strike="noStrike" dirty="0" err="1">
                <a:solidFill>
                  <a:srgbClr val="000000"/>
                </a:solidFill>
                <a:effectLst/>
                <a:highlight>
                  <a:srgbClr val="F5F5F5"/>
                </a:highlight>
                <a:latin typeface="Aptos" panose="020B0004020202020204" pitchFamily="34" charset="0"/>
              </a:rPr>
              <a:t>scholen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zijn</a:t>
            </a:r>
            <a:r>
              <a:rPr lang="en-GB" b="0" i="0" u="none" strike="noStrike" dirty="0">
                <a:solidFill>
                  <a:srgbClr val="000000"/>
                </a:solidFill>
                <a:effectLst/>
                <a:highlight>
                  <a:srgbClr val="F5F5F5"/>
                </a:highlight>
                <a:latin typeface="Aptos" panose="020B0004020202020204" pitchFamily="34" charset="0"/>
              </a:rPr>
              <a:t> al </a:t>
            </a:r>
            <a:r>
              <a:rPr lang="en-GB" b="0" i="0" u="none" strike="noStrike" dirty="0" err="1">
                <a:solidFill>
                  <a:srgbClr val="000000"/>
                </a:solidFill>
                <a:effectLst/>
                <a:highlight>
                  <a:srgbClr val="F5F5F5"/>
                </a:highlight>
                <a:latin typeface="Aptos" panose="020B0004020202020204" pitchFamily="34" charset="0"/>
              </a:rPr>
              <a:t>volop</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gestart</a:t>
            </a:r>
            <a:r>
              <a:rPr lang="en-GB" b="0" i="0" u="none" strike="noStrike" dirty="0">
                <a:solidFill>
                  <a:srgbClr val="000000"/>
                </a:solidFill>
                <a:effectLst/>
                <a:highlight>
                  <a:srgbClr val="F5F5F5"/>
                </a:highlight>
                <a:latin typeface="Aptos" panose="020B0004020202020204" pitchFamily="34" charset="0"/>
              </a:rPr>
              <a:t> met het </a:t>
            </a:r>
            <a:r>
              <a:rPr lang="en-GB" b="0" i="0" u="none" strike="noStrike" dirty="0" err="1">
                <a:solidFill>
                  <a:srgbClr val="000000"/>
                </a:solidFill>
                <a:effectLst/>
                <a:highlight>
                  <a:srgbClr val="F5F5F5"/>
                </a:highlight>
                <a:latin typeface="Aptos" panose="020B0004020202020204" pitchFamily="34" charset="0"/>
              </a:rPr>
              <a:t>uitrollen</a:t>
            </a:r>
            <a:r>
              <a:rPr lang="en-GB" b="0" i="0" u="none" strike="noStrike" dirty="0">
                <a:solidFill>
                  <a:srgbClr val="000000"/>
                </a:solidFill>
                <a:effectLst/>
                <a:highlight>
                  <a:srgbClr val="F5F5F5"/>
                </a:highlight>
                <a:latin typeface="Aptos" panose="020B0004020202020204" pitchFamily="34" charset="0"/>
              </a:rPr>
              <a:t> van </a:t>
            </a:r>
            <a:r>
              <a:rPr lang="en-GB" b="0" i="0" u="none" strike="noStrike" dirty="0" err="1">
                <a:solidFill>
                  <a:srgbClr val="000000"/>
                </a:solidFill>
                <a:effectLst/>
                <a:highlight>
                  <a:srgbClr val="F5F5F5"/>
                </a:highlight>
                <a:latin typeface="Aptos" panose="020B0004020202020204" pitchFamily="34" charset="0"/>
              </a:rPr>
              <a:t>gepersonaliseerd</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samen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leren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Sommige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staan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daar</a:t>
            </a:r>
            <a:r>
              <a:rPr lang="en-GB" b="0" i="0" u="none" strike="noStrike" dirty="0">
                <a:solidFill>
                  <a:srgbClr val="000000"/>
                </a:solidFill>
                <a:effectLst/>
                <a:highlight>
                  <a:srgbClr val="F5F5F5"/>
                </a:highlight>
                <a:latin typeface="Aptos" panose="020B0004020202020204" pitchFamily="34" charset="0"/>
              </a:rPr>
              <a:t> heel </a:t>
            </a:r>
            <a:r>
              <a:rPr lang="en-GB" b="0" i="0" u="none" strike="noStrike" dirty="0" err="1">
                <a:solidFill>
                  <a:srgbClr val="000000"/>
                </a:solidFill>
                <a:effectLst/>
                <a:highlight>
                  <a:srgbClr val="F5F5F5"/>
                </a:highlight>
                <a:latin typeface="Aptos" panose="020B0004020202020204" pitchFamily="34" charset="0"/>
              </a:rPr>
              <a:t>ver</a:t>
            </a:r>
            <a:r>
              <a:rPr lang="en-GB" b="0" i="0" u="none" strike="noStrike" dirty="0">
                <a:solidFill>
                  <a:srgbClr val="000000"/>
                </a:solidFill>
                <a:effectLst/>
                <a:highlight>
                  <a:srgbClr val="F5F5F5"/>
                </a:highlight>
                <a:latin typeface="Aptos" panose="020B0004020202020204" pitchFamily="34" charset="0"/>
              </a:rPr>
              <a:t> in, </a:t>
            </a:r>
            <a:r>
              <a:rPr lang="en-GB" b="0" i="0" u="none" strike="noStrike" dirty="0" err="1">
                <a:solidFill>
                  <a:srgbClr val="000000"/>
                </a:solidFill>
                <a:effectLst/>
                <a:highlight>
                  <a:srgbClr val="F5F5F5"/>
                </a:highlight>
                <a:latin typeface="Aptos" panose="020B0004020202020204" pitchFamily="34" charset="0"/>
              </a:rPr>
              <a:t>andere</a:t>
            </a:r>
            <a:r>
              <a:rPr lang="en-GB" b="0" i="0" u="none" strike="noStrike" dirty="0">
                <a:solidFill>
                  <a:srgbClr val="000000"/>
                </a:solidFill>
                <a:effectLst/>
                <a:highlight>
                  <a:srgbClr val="F5F5F5"/>
                </a:highlight>
                <a:latin typeface="Aptos" panose="020B0004020202020204" pitchFamily="34" charset="0"/>
              </a:rPr>
              <a:t> minder ver. </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Calibri" panose="020F050202020403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Calibri" panose="020F0502020204030204" pitchFamily="34" charset="0"/>
            </a:endParaRPr>
          </a:p>
          <a:p>
            <a:pPr algn="l" rtl="0" fontAlgn="base"/>
            <a:r>
              <a:rPr lang="en-GB" b="0" i="0" u="none" strike="noStrike" dirty="0">
                <a:solidFill>
                  <a:srgbClr val="000000"/>
                </a:solidFill>
                <a:effectLst/>
                <a:highlight>
                  <a:srgbClr val="F5F5F5"/>
                </a:highlight>
                <a:latin typeface="Aptos" panose="020B0004020202020204" pitchFamily="34" charset="0"/>
              </a:rPr>
              <a:t>Door </a:t>
            </a:r>
            <a:r>
              <a:rPr lang="en-GB" b="0" i="0" u="none" strike="noStrike" dirty="0" err="1">
                <a:solidFill>
                  <a:srgbClr val="000000"/>
                </a:solidFill>
                <a:effectLst/>
                <a:highlight>
                  <a:srgbClr val="F5F5F5"/>
                </a:highlight>
                <a:latin typeface="Aptos" panose="020B0004020202020204" pitchFamily="34" charset="0"/>
              </a:rPr>
              <a:t>bij</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elkaar</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kijken</a:t>
            </a:r>
            <a:r>
              <a:rPr lang="en-GB" b="0" i="0" u="none" strike="noStrike" dirty="0">
                <a:solidFill>
                  <a:srgbClr val="000000"/>
                </a:solidFill>
                <a:effectLst/>
                <a:highlight>
                  <a:srgbClr val="F5F5F5"/>
                </a:highlight>
                <a:latin typeface="Aptos" panose="020B0004020202020204" pitchFamily="34" charset="0"/>
              </a:rPr>
              <a:t> wat er </a:t>
            </a:r>
            <a:r>
              <a:rPr lang="en-GB" b="0" i="0" u="none" strike="noStrike" dirty="0" err="1">
                <a:solidFill>
                  <a:srgbClr val="000000"/>
                </a:solidFill>
                <a:effectLst/>
                <a:highlight>
                  <a:srgbClr val="F5F5F5"/>
                </a:highlight>
                <a:latin typeface="Aptos" panose="020B0004020202020204" pitchFamily="34" charset="0"/>
              </a:rPr>
              <a:t>precies</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nodig</a:t>
            </a:r>
            <a:r>
              <a:rPr lang="en-GB" b="0" i="0" u="none" strike="noStrike" dirty="0">
                <a:solidFill>
                  <a:srgbClr val="000000"/>
                </a:solidFill>
                <a:effectLst/>
                <a:highlight>
                  <a:srgbClr val="F5F5F5"/>
                </a:highlight>
                <a:latin typeface="Aptos" panose="020B0004020202020204" pitchFamily="34" charset="0"/>
              </a:rPr>
              <a:t> is om er </a:t>
            </a:r>
            <a:r>
              <a:rPr lang="en-GB" b="0" i="0" u="none" strike="noStrike" dirty="0" err="1">
                <a:solidFill>
                  <a:srgbClr val="000000"/>
                </a:solidFill>
                <a:effectLst/>
                <a:highlight>
                  <a:srgbClr val="F5F5F5"/>
                </a:highlight>
                <a:latin typeface="Aptos" panose="020B0004020202020204" pitchFamily="34" charset="0"/>
              </a:rPr>
              <a:t>succesvol</a:t>
            </a:r>
            <a:r>
              <a:rPr lang="en-GB" b="0" i="0" u="none" strike="noStrike" dirty="0">
                <a:solidFill>
                  <a:srgbClr val="000000"/>
                </a:solidFill>
                <a:effectLst/>
                <a:highlight>
                  <a:srgbClr val="F5F5F5"/>
                </a:highlight>
                <a:latin typeface="Aptos" panose="020B0004020202020204" pitchFamily="34" charset="0"/>
              </a:rPr>
              <a:t> mee </a:t>
            </a:r>
            <a:r>
              <a:rPr lang="en-GB" b="0" i="0" u="none" strike="noStrike" dirty="0" err="1">
                <a:solidFill>
                  <a:srgbClr val="000000"/>
                </a:solidFill>
                <a:effectLst/>
                <a:highlight>
                  <a:srgbClr val="F5F5F5"/>
                </a:highlight>
                <a:latin typeface="Aptos" panose="020B0004020202020204" pitchFamily="34" charset="0"/>
              </a:rPr>
              <a:t>aan</a:t>
            </a:r>
            <a:r>
              <a:rPr lang="en-GB" b="0" i="0" u="none" strike="noStrike" dirty="0">
                <a:solidFill>
                  <a:srgbClr val="000000"/>
                </a:solidFill>
                <a:effectLst/>
                <a:highlight>
                  <a:srgbClr val="F5F5F5"/>
                </a:highlight>
                <a:latin typeface="Aptos" panose="020B0004020202020204" pitchFamily="34" charset="0"/>
              </a:rPr>
              <a:t> de slag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gaan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versterken</a:t>
            </a:r>
            <a:r>
              <a:rPr lang="en-GB" b="0" i="0" u="none" strike="noStrike" dirty="0">
                <a:solidFill>
                  <a:srgbClr val="000000"/>
                </a:solidFill>
                <a:effectLst/>
                <a:highlight>
                  <a:srgbClr val="F5F5F5"/>
                </a:highlight>
                <a:latin typeface="Aptos" panose="020B0004020202020204" pitchFamily="34" charset="0"/>
              </a:rPr>
              <a:t> we </a:t>
            </a:r>
            <a:r>
              <a:rPr lang="en-GB" b="0" i="0" u="none" strike="noStrike" dirty="0" err="1">
                <a:solidFill>
                  <a:srgbClr val="000000"/>
                </a:solidFill>
                <a:effectLst/>
                <a:highlight>
                  <a:srgbClr val="F5F5F5"/>
                </a:highlight>
                <a:latin typeface="Aptos" panose="020B0004020202020204" pitchFamily="34" charset="0"/>
              </a:rPr>
              <a:t>elkaar</a:t>
            </a:r>
            <a:r>
              <a:rPr lang="en-GB" b="0" i="0" u="none" strike="noStrike" dirty="0">
                <a:solidFill>
                  <a:srgbClr val="000000"/>
                </a:solidFill>
                <a:effectLst/>
                <a:highlight>
                  <a:srgbClr val="F5F5F5"/>
                </a:highlight>
                <a:latin typeface="Aptos" panose="020B0004020202020204" pitchFamily="34" charset="0"/>
              </a:rPr>
              <a:t>. </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Calibri" panose="020F050202020403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Calibri" panose="020F0502020204030204" pitchFamily="34" charset="0"/>
            </a:endParaRPr>
          </a:p>
          <a:p>
            <a:pPr marL="171450" indent="-171450" algn="l" rtl="0" fontAlgn="base">
              <a:buFont typeface="Arial" panose="020B0604020202020204" pitchFamily="34" charset="0"/>
              <a:buChar char="•"/>
            </a:pPr>
            <a:r>
              <a:rPr lang="en-GB" b="1" i="0" u="none" strike="noStrike" dirty="0" err="1">
                <a:solidFill>
                  <a:srgbClr val="000000"/>
                </a:solidFill>
                <a:effectLst/>
                <a:highlight>
                  <a:srgbClr val="F5F5F5"/>
                </a:highlight>
                <a:latin typeface="Aptos" panose="020B0004020202020204" pitchFamily="34" charset="0"/>
              </a:rPr>
              <a:t>Samen</a:t>
            </a:r>
            <a:r>
              <a:rPr lang="en-GB" b="1" i="0" u="none" strike="noStrike" dirty="0">
                <a:solidFill>
                  <a:srgbClr val="000000"/>
                </a:solidFill>
                <a:effectLst/>
                <a:highlight>
                  <a:srgbClr val="F5F5F5"/>
                </a:highlight>
                <a:latin typeface="Aptos" panose="020B0004020202020204" pitchFamily="34" charset="0"/>
              </a:rPr>
              <a:t> </a:t>
            </a:r>
            <a:r>
              <a:rPr lang="en-GB" b="1" i="0" u="none" strike="noStrike" dirty="0" err="1">
                <a:solidFill>
                  <a:srgbClr val="000000"/>
                </a:solidFill>
                <a:effectLst/>
                <a:highlight>
                  <a:srgbClr val="F5F5F5"/>
                </a:highlight>
                <a:latin typeface="Aptos" panose="020B0004020202020204" pitchFamily="34" charset="0"/>
              </a:rPr>
              <a:t>materiaal</a:t>
            </a:r>
            <a:r>
              <a:rPr lang="en-GB" b="1" i="0" u="none" strike="noStrike" dirty="0">
                <a:solidFill>
                  <a:srgbClr val="000000"/>
                </a:solidFill>
                <a:effectLst/>
                <a:highlight>
                  <a:srgbClr val="F5F5F5"/>
                </a:highlight>
                <a:latin typeface="Aptos" panose="020B0004020202020204" pitchFamily="34" charset="0"/>
              </a:rPr>
              <a:t> </a:t>
            </a:r>
            <a:r>
              <a:rPr lang="en-GB" b="1" i="0" u="none" strike="noStrike" dirty="0" err="1">
                <a:solidFill>
                  <a:srgbClr val="000000"/>
                </a:solidFill>
                <a:effectLst/>
                <a:highlight>
                  <a:srgbClr val="F5F5F5"/>
                </a:highlight>
                <a:latin typeface="Aptos" panose="020B0004020202020204" pitchFamily="34" charset="0"/>
              </a:rPr>
              <a:t>ontwikkelen</a:t>
            </a:r>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Calibri" panose="020F0502020204030204" pitchFamily="34" charset="0"/>
            </a:endParaRPr>
          </a:p>
          <a:p>
            <a:pPr marL="0" indent="0" algn="l" rtl="0" fontAlgn="base">
              <a:buFont typeface="Arial" panose="020B0604020202020204" pitchFamily="34" charset="0"/>
              <a:buNone/>
            </a:pPr>
            <a:endParaRPr lang="en-GB" b="0" i="0" u="none" strike="noStrike" dirty="0">
              <a:solidFill>
                <a:srgbClr val="000000"/>
              </a:solidFill>
              <a:effectLst/>
              <a:highlight>
                <a:srgbClr val="F5F5F5"/>
              </a:highlight>
              <a:latin typeface="Aptos" panose="020B0004020202020204" pitchFamily="34" charset="0"/>
            </a:endParaRPr>
          </a:p>
          <a:p>
            <a:pPr marL="0" indent="0" algn="l" rtl="0" fontAlgn="base">
              <a:buFont typeface="Arial" panose="020B0604020202020204" pitchFamily="34" charset="0"/>
              <a:buNone/>
            </a:pPr>
            <a:r>
              <a:rPr lang="en-GB" b="0" i="0" u="none" strike="noStrike" dirty="0">
                <a:solidFill>
                  <a:srgbClr val="000000"/>
                </a:solidFill>
                <a:effectLst/>
                <a:highlight>
                  <a:srgbClr val="F5F5F5"/>
                </a:highlight>
                <a:latin typeface="Aptos" panose="020B0004020202020204" pitchFamily="34" charset="0"/>
              </a:rPr>
              <a:t>We </a:t>
            </a:r>
            <a:r>
              <a:rPr lang="en-GB" b="0" i="0" u="none" strike="noStrike" dirty="0" err="1">
                <a:solidFill>
                  <a:srgbClr val="000000"/>
                </a:solidFill>
                <a:effectLst/>
                <a:highlight>
                  <a:srgbClr val="F5F5F5"/>
                </a:highlight>
                <a:latin typeface="Aptos" panose="020B0004020202020204" pitchFamily="34" charset="0"/>
              </a:rPr>
              <a:t>kunnen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ook</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sterkte</a:t>
            </a:r>
            <a:r>
              <a:rPr lang="en-GB" b="0" i="0" u="none" strike="noStrike" dirty="0">
                <a:solidFill>
                  <a:srgbClr val="000000"/>
                </a:solidFill>
                <a:effectLst/>
                <a:highlight>
                  <a:srgbClr val="F5F5F5"/>
                </a:highlight>
                <a:latin typeface="Aptos" panose="020B0004020202020204" pitchFamily="34" charset="0"/>
              </a:rPr>
              <a:t> van </a:t>
            </a:r>
            <a:r>
              <a:rPr lang="en-GB" b="0" i="0" u="none" strike="noStrike" dirty="0" err="1">
                <a:solidFill>
                  <a:srgbClr val="000000"/>
                </a:solidFill>
                <a:effectLst/>
                <a:highlight>
                  <a:srgbClr val="F5F5F5"/>
                </a:highlight>
                <a:latin typeface="Aptos" panose="020B0004020202020204" pitchFamily="34" charset="0"/>
              </a:rPr>
              <a:t>ons</a:t>
            </a:r>
            <a:r>
              <a:rPr lang="en-GB" b="0" i="0" u="none" strike="noStrike" dirty="0">
                <a:solidFill>
                  <a:srgbClr val="000000"/>
                </a:solidFill>
                <a:effectLst/>
                <a:highlight>
                  <a:srgbClr val="F5F5F5"/>
                </a:highlight>
                <a:latin typeface="Aptos" panose="020B0004020202020204" pitchFamily="34" charset="0"/>
              </a:rPr>
              <a:t> net </a:t>
            </a:r>
            <a:r>
              <a:rPr lang="en-GB" b="0" i="0" u="none" strike="noStrike" dirty="0" err="1">
                <a:solidFill>
                  <a:srgbClr val="000000"/>
                </a:solidFill>
                <a:effectLst/>
                <a:highlight>
                  <a:srgbClr val="F5F5F5"/>
                </a:highlight>
                <a:latin typeface="Aptos" panose="020B0004020202020204" pitchFamily="34" charset="0"/>
              </a:rPr>
              <a:t>gebruiken</a:t>
            </a:r>
            <a:r>
              <a:rPr lang="en-GB" b="0" i="0" u="none" strike="noStrike" dirty="0">
                <a:solidFill>
                  <a:srgbClr val="000000"/>
                </a:solidFill>
                <a:effectLst/>
                <a:highlight>
                  <a:srgbClr val="F5F5F5"/>
                </a:highlight>
                <a:latin typeface="Aptos" panose="020B0004020202020204" pitchFamily="34" charset="0"/>
              </a:rPr>
              <a:t> om </a:t>
            </a:r>
            <a:r>
              <a:rPr lang="en-GB" b="0" i="0" u="none" strike="noStrike" dirty="0" err="1">
                <a:solidFill>
                  <a:srgbClr val="000000"/>
                </a:solidFill>
                <a:effectLst/>
                <a:highlight>
                  <a:srgbClr val="F5F5F5"/>
                </a:highlight>
                <a:latin typeface="Aptos" panose="020B0004020202020204" pitchFamily="34" charset="0"/>
              </a:rPr>
              <a:t>samen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materiaal</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ontwikkelen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Kwalitatief</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digitaal</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materiaal</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dat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aansluit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bij</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leerplannen</a:t>
            </a:r>
            <a:r>
              <a:rPr lang="en-GB" b="0" i="0" u="none" strike="noStrike" dirty="0">
                <a:solidFill>
                  <a:srgbClr val="000000"/>
                </a:solidFill>
                <a:effectLst/>
                <a:highlight>
                  <a:srgbClr val="F5F5F5"/>
                </a:highlight>
                <a:latin typeface="Aptos" panose="020B0004020202020204" pitchFamily="34" charset="0"/>
              </a:rPr>
              <a:t>. Het </a:t>
            </a:r>
            <a:r>
              <a:rPr lang="en-GB" b="0" i="0" u="none" strike="noStrike" dirty="0" err="1">
                <a:solidFill>
                  <a:srgbClr val="000000"/>
                </a:solidFill>
                <a:effectLst/>
                <a:highlight>
                  <a:srgbClr val="F5F5F5"/>
                </a:highlight>
                <a:latin typeface="Aptos" panose="020B0004020202020204" pitchFamily="34" charset="0"/>
              </a:rPr>
              <a:t>kan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manier</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zijn</a:t>
            </a:r>
            <a:r>
              <a:rPr lang="en-GB" b="0" i="0" u="none" strike="noStrike" dirty="0">
                <a:solidFill>
                  <a:srgbClr val="000000"/>
                </a:solidFill>
                <a:effectLst/>
                <a:highlight>
                  <a:srgbClr val="F5F5F5"/>
                </a:highlight>
                <a:latin typeface="Aptos" panose="020B0004020202020204" pitchFamily="34" charset="0"/>
              </a:rPr>
              <a:t> om de </a:t>
            </a:r>
            <a:r>
              <a:rPr lang="en-GB" b="0" i="0" u="none" strike="noStrike" dirty="0" err="1">
                <a:solidFill>
                  <a:srgbClr val="000000"/>
                </a:solidFill>
                <a:effectLst/>
                <a:highlight>
                  <a:srgbClr val="F5F5F5"/>
                </a:highlight>
                <a:latin typeface="Aptos" panose="020B0004020202020204" pitchFamily="34" charset="0"/>
              </a:rPr>
              <a:t>werkdruk</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verlichten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de </a:t>
            </a:r>
            <a:r>
              <a:rPr lang="en-GB" b="0" i="0" u="none" strike="noStrike" dirty="0" err="1">
                <a:solidFill>
                  <a:srgbClr val="000000"/>
                </a:solidFill>
                <a:effectLst/>
                <a:highlight>
                  <a:srgbClr val="F5F5F5"/>
                </a:highlight>
                <a:latin typeface="Aptos" panose="020B0004020202020204" pitchFamily="34" charset="0"/>
              </a:rPr>
              <a:t>kwaliteit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verhogen</a:t>
            </a:r>
            <a:r>
              <a:rPr lang="en-GB" b="0" i="0" u="none" strike="noStrike" dirty="0">
                <a:solidFill>
                  <a:srgbClr val="000000"/>
                </a:solidFill>
                <a:effectLst/>
                <a:highlight>
                  <a:srgbClr val="F5F5F5"/>
                </a:highlight>
                <a:latin typeface="Aptos" panose="020B0004020202020204" pitchFamily="34" charset="0"/>
              </a:rPr>
              <a:t>. </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Calibri" panose="020F050202020403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Calibri" panose="020F0502020204030204" pitchFamily="34" charset="0"/>
            </a:endParaRPr>
          </a:p>
          <a:p>
            <a:pPr algn="l" rtl="0" fontAlgn="base"/>
            <a:r>
              <a:rPr lang="en-GB" b="0" i="0" u="none" strike="noStrike" dirty="0">
                <a:solidFill>
                  <a:srgbClr val="000000"/>
                </a:solidFill>
                <a:effectLst/>
                <a:highlight>
                  <a:srgbClr val="F5F5F5"/>
                </a:highlight>
                <a:latin typeface="Aptos" panose="020B0004020202020204" pitchFamily="34" charset="0"/>
              </a:rPr>
              <a:t>De </a:t>
            </a:r>
            <a:r>
              <a:rPr lang="en-GB" b="0" i="0" u="none" strike="noStrike" dirty="0" err="1">
                <a:solidFill>
                  <a:srgbClr val="000000"/>
                </a:solidFill>
                <a:effectLst/>
                <a:highlight>
                  <a:srgbClr val="F5F5F5"/>
                </a:highlight>
                <a:latin typeface="Aptos" panose="020B0004020202020204" pitchFamily="34" charset="0"/>
              </a:rPr>
              <a:t>leraren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schoolteams</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behouden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hun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autonomie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kunnen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zelf</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hun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cursussen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blijven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vormgeven</a:t>
            </a:r>
            <a:r>
              <a:rPr lang="en-GB" b="0" i="0" u="none" strike="noStrike" dirty="0">
                <a:solidFill>
                  <a:srgbClr val="000000"/>
                </a:solidFill>
                <a:effectLst/>
                <a:highlight>
                  <a:srgbClr val="F5F5F5"/>
                </a:highlight>
                <a:latin typeface="Aptos" panose="020B0004020202020204" pitchFamily="34" charset="0"/>
              </a:rPr>
              <a:t>, maar ze </a:t>
            </a:r>
            <a:r>
              <a:rPr lang="en-GB" b="0" i="0" u="none" strike="noStrike" dirty="0" err="1">
                <a:solidFill>
                  <a:srgbClr val="000000"/>
                </a:solidFill>
                <a:effectLst/>
                <a:highlight>
                  <a:srgbClr val="F5F5F5"/>
                </a:highlight>
                <a:latin typeface="Aptos" panose="020B0004020202020204" pitchFamily="34" charset="0"/>
              </a:rPr>
              <a:t>kunnen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ook</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makkelijk</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gebruikmaken</a:t>
            </a:r>
            <a:r>
              <a:rPr lang="en-GB" b="0" i="0" u="none" strike="noStrike" dirty="0">
                <a:solidFill>
                  <a:srgbClr val="000000"/>
                </a:solidFill>
                <a:effectLst/>
                <a:highlight>
                  <a:srgbClr val="F5F5F5"/>
                </a:highlight>
                <a:latin typeface="Aptos" panose="020B0004020202020204" pitchFamily="34" charset="0"/>
              </a:rPr>
              <a:t> van </a:t>
            </a:r>
            <a:r>
              <a:rPr lang="en-GB" b="0" i="0" u="none" strike="noStrike" dirty="0" err="1">
                <a:solidFill>
                  <a:srgbClr val="000000"/>
                </a:solidFill>
                <a:effectLst/>
                <a:highlight>
                  <a:srgbClr val="F5F5F5"/>
                </a:highlight>
                <a:latin typeface="Aptos" panose="020B0004020202020204" pitchFamily="34" charset="0"/>
              </a:rPr>
              <a:t>hoogstaand</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materiaal</a:t>
            </a:r>
            <a:r>
              <a:rPr lang="en-GB" b="0" i="0" u="none" strike="noStrike" dirty="0">
                <a:solidFill>
                  <a:srgbClr val="000000"/>
                </a:solidFill>
                <a:effectLst/>
                <a:highlight>
                  <a:srgbClr val="F5F5F5"/>
                </a:highlight>
                <a:latin typeface="Aptos" panose="020B0004020202020204" pitchFamily="34" charset="0"/>
              </a:rPr>
              <a:t> of van </a:t>
            </a:r>
            <a:r>
              <a:rPr lang="en-GB" b="0" i="0" u="none" strike="noStrike" dirty="0" err="1">
                <a:solidFill>
                  <a:srgbClr val="000000"/>
                </a:solidFill>
                <a:effectLst/>
                <a:highlight>
                  <a:srgbClr val="F5F5F5"/>
                </a:highlight>
                <a:latin typeface="Aptos" panose="020B0004020202020204" pitchFamily="34" charset="0"/>
              </a:rPr>
              <a:t>goede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toetsen</a:t>
            </a:r>
            <a:r>
              <a:rPr lang="en-GB" b="0" i="0" u="none" strike="noStrike" dirty="0">
                <a:solidFill>
                  <a:srgbClr val="000000"/>
                </a:solidFill>
                <a:effectLst/>
                <a:highlight>
                  <a:srgbClr val="F5F5F5"/>
                </a:highlight>
                <a:latin typeface="Aptos" panose="020B0004020202020204" pitchFamily="34" charset="0"/>
              </a:rPr>
              <a:t> of examens die teacher </a:t>
            </a:r>
            <a:r>
              <a:rPr lang="en-GB" b="0" i="0" u="none" strike="noStrike" dirty="0" err="1">
                <a:solidFill>
                  <a:srgbClr val="000000"/>
                </a:solidFill>
                <a:effectLst/>
                <a:highlight>
                  <a:srgbClr val="F5F5F5"/>
                </a:highlight>
                <a:latin typeface="Aptos" panose="020B0004020202020204" pitchFamily="34" charset="0"/>
              </a:rPr>
              <a:t>designteams</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binnen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ons</a:t>
            </a:r>
            <a:r>
              <a:rPr lang="en-GB" b="0" i="0" u="none" strike="noStrike" dirty="0">
                <a:solidFill>
                  <a:srgbClr val="000000"/>
                </a:solidFill>
                <a:effectLst/>
                <a:highlight>
                  <a:srgbClr val="F5F5F5"/>
                </a:highlight>
                <a:latin typeface="Aptos" panose="020B0004020202020204" pitchFamily="34" charset="0"/>
              </a:rPr>
              <a:t> net </a:t>
            </a:r>
            <a:r>
              <a:rPr lang="en-GB" b="0" i="0" u="none" strike="noStrike" dirty="0" err="1">
                <a:solidFill>
                  <a:srgbClr val="000000"/>
                </a:solidFill>
                <a:effectLst/>
                <a:highlight>
                  <a:srgbClr val="F5F5F5"/>
                </a:highlight>
                <a:latin typeface="Aptos" panose="020B0004020202020204" pitchFamily="34" charset="0"/>
              </a:rPr>
              <a:t>ontwikkelen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Dit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wordt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niet</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opgelegd</a:t>
            </a:r>
            <a:r>
              <a:rPr lang="en-GB" b="0" i="0" u="none" strike="noStrike" dirty="0">
                <a:solidFill>
                  <a:srgbClr val="000000"/>
                </a:solidFill>
                <a:effectLst/>
                <a:highlight>
                  <a:srgbClr val="F5F5F5"/>
                </a:highlight>
                <a:latin typeface="Aptos" panose="020B0004020202020204" pitchFamily="34" charset="0"/>
              </a:rPr>
              <a:t>, maar is </a:t>
            </a:r>
            <a:r>
              <a:rPr lang="en-GB" b="0" i="0" u="none" strike="noStrike" dirty="0" err="1">
                <a:solidFill>
                  <a:srgbClr val="000000"/>
                </a:solidFill>
                <a:effectLst/>
                <a:highlight>
                  <a:srgbClr val="F5F5F5"/>
                </a:highlight>
                <a:latin typeface="Aptos" panose="020B0004020202020204" pitchFamily="34" charset="0"/>
              </a:rPr>
              <a:t>een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vrije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keuze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Een</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hulpmiddel</a:t>
            </a:r>
            <a:r>
              <a:rPr lang="en-GB" b="0" i="0" u="none" strike="noStrike" dirty="0">
                <a:solidFill>
                  <a:srgbClr val="000000"/>
                </a:solidFill>
                <a:effectLst/>
                <a:highlight>
                  <a:srgbClr val="F5F5F5"/>
                </a:highlight>
                <a:latin typeface="Aptos" panose="020B0004020202020204" pitchFamily="34" charset="0"/>
              </a:rPr>
              <a:t> om </a:t>
            </a:r>
            <a:r>
              <a:rPr lang="en-GB" b="0" i="0" u="none" strike="noStrike" dirty="0" err="1">
                <a:solidFill>
                  <a:srgbClr val="000000"/>
                </a:solidFill>
                <a:effectLst/>
                <a:highlight>
                  <a:srgbClr val="F5F5F5"/>
                </a:highlight>
                <a:latin typeface="Aptos" panose="020B0004020202020204" pitchFamily="34" charset="0"/>
              </a:rPr>
              <a:t>tijd</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te</a:t>
            </a:r>
            <a:r>
              <a:rPr lang="en-GB" b="0" i="0" u="none" strike="noStrike" dirty="0">
                <a:solidFill>
                  <a:srgbClr val="000000"/>
                </a:solidFill>
                <a:effectLst/>
                <a:highlight>
                  <a:srgbClr val="F5F5F5"/>
                </a:highlight>
                <a:latin typeface="Aptos" panose="020B0004020202020204" pitchFamily="34" charset="0"/>
              </a:rPr>
              <a:t> </a:t>
            </a:r>
            <a:r>
              <a:rPr lang="en-GB" b="0" i="0" u="none" strike="noStrike" dirty="0" err="1">
                <a:solidFill>
                  <a:srgbClr val="000000"/>
                </a:solidFill>
                <a:effectLst/>
                <a:highlight>
                  <a:srgbClr val="F5F5F5"/>
                </a:highlight>
                <a:latin typeface="Aptos" panose="020B0004020202020204" pitchFamily="34" charset="0"/>
              </a:rPr>
              <a:t>besparen</a:t>
            </a:r>
            <a:r>
              <a:rPr lang="en-GB" b="0" i="0" u="none" strike="noStrike" dirty="0">
                <a:solidFill>
                  <a:srgbClr val="000000"/>
                </a:solidFill>
                <a:effectLst/>
                <a:highlight>
                  <a:srgbClr val="F5F5F5"/>
                </a:highlight>
                <a:latin typeface="Aptos" panose="020B0004020202020204" pitchFamily="34" charset="0"/>
              </a:rPr>
              <a:t>.</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Calibri" panose="020F050202020403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Calibri" panose="020F0502020204030204" pitchFamily="34" charset="0"/>
            </a:endParaRPr>
          </a:p>
          <a:p>
            <a:pPr marL="171450" indent="-171450" algn="l" rtl="0" fontAlgn="base">
              <a:buFont typeface="Arial" panose="020B0604020202020204" pitchFamily="34" charset="0"/>
              <a:buChar char="•"/>
            </a:pPr>
            <a:r>
              <a:rPr lang="en-GB" b="1" i="0" u="none" strike="noStrike" dirty="0" err="1">
                <a:solidFill>
                  <a:srgbClr val="000000"/>
                </a:solidFill>
                <a:effectLst/>
                <a:highlight>
                  <a:srgbClr val="F5F5F5"/>
                </a:highlight>
                <a:latin typeface="Aptos" panose="020B0004020202020204" pitchFamily="34" charset="0"/>
              </a:rPr>
              <a:t>Ruimte</a:t>
            </a:r>
            <a:r>
              <a:rPr lang="en-GB" b="1" i="0" u="none" strike="noStrike" dirty="0">
                <a:solidFill>
                  <a:srgbClr val="000000"/>
                </a:solidFill>
                <a:effectLst/>
                <a:highlight>
                  <a:srgbClr val="F5F5F5"/>
                </a:highlight>
                <a:latin typeface="Aptos" panose="020B0004020202020204" pitchFamily="34" charset="0"/>
              </a:rPr>
              <a:t> </a:t>
            </a:r>
            <a:r>
              <a:rPr lang="en-GB" b="1" i="0" u="none" strike="noStrike" dirty="0" err="1">
                <a:solidFill>
                  <a:srgbClr val="000000"/>
                </a:solidFill>
                <a:effectLst/>
                <a:highlight>
                  <a:srgbClr val="F5F5F5"/>
                </a:highlight>
                <a:latin typeface="Aptos" panose="020B0004020202020204" pitchFamily="34" charset="0"/>
              </a:rPr>
              <a:t>voor</a:t>
            </a:r>
            <a:r>
              <a:rPr lang="en-GB" b="1" i="0" u="none" strike="noStrike" dirty="0">
                <a:solidFill>
                  <a:srgbClr val="000000"/>
                </a:solidFill>
                <a:effectLst/>
                <a:highlight>
                  <a:srgbClr val="F5F5F5"/>
                </a:highlight>
                <a:latin typeface="Aptos" panose="020B0004020202020204" pitchFamily="34" charset="0"/>
              </a:rPr>
              <a:t> experiment </a:t>
            </a:r>
            <a:r>
              <a:rPr lang="en-GB" b="1" i="0" u="none" strike="noStrike" dirty="0" err="1">
                <a:solidFill>
                  <a:srgbClr val="000000"/>
                </a:solidFill>
                <a:effectLst/>
                <a:highlight>
                  <a:srgbClr val="F5F5F5"/>
                </a:highlight>
                <a:latin typeface="Aptos" panose="020B0004020202020204" pitchFamily="34" charset="0"/>
              </a:rPr>
              <a:t>en</a:t>
            </a:r>
            <a:r>
              <a:rPr lang="en-GB" b="1" i="0" u="none" strike="noStrike" dirty="0">
                <a:solidFill>
                  <a:srgbClr val="000000"/>
                </a:solidFill>
                <a:effectLst/>
                <a:highlight>
                  <a:srgbClr val="F5F5F5"/>
                </a:highlight>
                <a:latin typeface="Aptos" panose="020B0004020202020204" pitchFamily="34" charset="0"/>
              </a:rPr>
              <a:t> </a:t>
            </a:r>
            <a:r>
              <a:rPr lang="en-GB" b="1" i="0" u="none" strike="noStrike" dirty="0" err="1">
                <a:solidFill>
                  <a:srgbClr val="000000"/>
                </a:solidFill>
                <a:effectLst/>
                <a:highlight>
                  <a:srgbClr val="F5F5F5"/>
                </a:highlight>
                <a:latin typeface="Aptos" panose="020B0004020202020204" pitchFamily="34" charset="0"/>
              </a:rPr>
              <a:t>innovatie</a:t>
            </a:r>
            <a:r>
              <a:rPr lang="en-GB" b="1" i="0" u="none" strike="noStrike" dirty="0">
                <a:solidFill>
                  <a:srgbClr val="000000"/>
                </a:solidFill>
                <a:effectLst/>
                <a:highlight>
                  <a:srgbClr val="F5F5F5"/>
                </a:highlight>
                <a:latin typeface="Aptos" panose="020B0004020202020204" pitchFamily="34" charset="0"/>
              </a:rPr>
              <a:t> </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Calibri" panose="020F0502020204030204" pitchFamily="34" charset="0"/>
            </a:endParaRPr>
          </a:p>
          <a:p>
            <a:pPr algn="l" rtl="0" fontAlgn="base"/>
            <a:endParaRPr lang="nl-NL" b="0" i="0" u="none" strike="noStrike" dirty="0">
              <a:solidFill>
                <a:srgbClr val="000000"/>
              </a:solidFill>
              <a:effectLst/>
              <a:highlight>
                <a:srgbClr val="FFFFFF"/>
              </a:highlight>
              <a:latin typeface="Calibri" panose="020F0502020204030204" pitchFamily="34" charset="0"/>
            </a:endParaRPr>
          </a:p>
          <a:p>
            <a:pPr algn="l" rtl="0" fontAlgn="base"/>
            <a:r>
              <a:rPr lang="nl-NL" b="0" i="0" u="none" strike="noStrike" dirty="0">
                <a:solidFill>
                  <a:srgbClr val="000000"/>
                </a:solidFill>
                <a:effectLst/>
                <a:highlight>
                  <a:srgbClr val="FFFFFF"/>
                </a:highlight>
                <a:latin typeface="Calibri" panose="020F0502020204030204" pitchFamily="34" charset="0"/>
              </a:rPr>
              <a:t>Onderwijsinnovaties helpen de kwaliteit van het onderwijs continu te verbeteren. We maken daarom bewust ruimte voor experiment en innovatie. Nieuwe inzichten, nieuwe technologieën en nieuwe methodieken helpen ons hierbij, net als samenwerking met partners, zowel binnen ons net als daarbuiten. </a:t>
            </a:r>
            <a:r>
              <a:rPr lang="en-US" b="0" i="0" dirty="0">
                <a:solidFill>
                  <a:srgbClr val="444444"/>
                </a:solidFill>
                <a:effectLst/>
                <a:highlight>
                  <a:srgbClr val="F5F5F5"/>
                </a:highlight>
                <a:latin typeface="Calibri" panose="020F0502020204030204" pitchFamily="34" charset="0"/>
              </a:rPr>
              <a:t>​</a:t>
            </a:r>
          </a:p>
          <a:p>
            <a:pPr algn="l" rtl="0" fontAlgn="base"/>
            <a:r>
              <a:rPr lang="nl-NL" b="0" i="0" dirty="0">
                <a:solidFill>
                  <a:srgbClr val="444444"/>
                </a:solidFill>
                <a:effectLst/>
                <a:highlight>
                  <a:srgbClr val="F5F5F5"/>
                </a:highlight>
                <a:latin typeface="Calibri" panose="020F0502020204030204" pitchFamily="34" charset="0"/>
              </a:rPr>
              <a:t>​</a:t>
            </a:r>
          </a:p>
          <a:p>
            <a:pPr algn="l" rtl="0" fontAlgn="base"/>
            <a:r>
              <a:rPr lang="nl-NL" b="0" i="0" u="none" strike="noStrike" dirty="0">
                <a:solidFill>
                  <a:srgbClr val="000000"/>
                </a:solidFill>
                <a:effectLst/>
                <a:highlight>
                  <a:srgbClr val="FFFFFF"/>
                </a:highlight>
                <a:latin typeface="Calibri" panose="020F0502020204030204" pitchFamily="34" charset="0"/>
              </a:rPr>
              <a:t>De GO! </a:t>
            </a:r>
            <a:r>
              <a:rPr lang="nl-NL" b="0" i="0" u="none" strike="noStrike" dirty="0" err="1">
                <a:solidFill>
                  <a:srgbClr val="000000"/>
                </a:solidFill>
                <a:effectLst/>
                <a:highlight>
                  <a:srgbClr val="FFFFFF"/>
                </a:highlight>
                <a:latin typeface="Calibri" panose="020F0502020204030204" pitchFamily="34" charset="0"/>
              </a:rPr>
              <a:t>Sandbox</a:t>
            </a:r>
            <a:r>
              <a:rPr lang="nl-NL" b="0" i="0" u="none" strike="noStrike" dirty="0">
                <a:solidFill>
                  <a:srgbClr val="000000"/>
                </a:solidFill>
                <a:effectLst/>
                <a:highlight>
                  <a:srgbClr val="FFFFFF"/>
                </a:highlight>
                <a:latin typeface="Calibri" panose="020F0502020204030204" pitchFamily="34" charset="0"/>
              </a:rPr>
              <a:t> maakt</a:t>
            </a:r>
            <a:r>
              <a:rPr lang="nl-NL" b="0" i="0" u="none" strike="noStrike" dirty="0">
                <a:solidFill>
                  <a:srgbClr val="303030"/>
                </a:solidFill>
                <a:effectLst/>
                <a:highlight>
                  <a:srgbClr val="F5F5F5"/>
                </a:highlight>
                <a:latin typeface="Arial" panose="020B0604020202020204" pitchFamily="34" charset="0"/>
              </a:rPr>
              <a:t> open innovatie op een veilige manier mogelijk via co-creatieve designtrajecten en nieuwe manieren van samenwerken</a:t>
            </a:r>
            <a:r>
              <a:rPr lang="nl-NL" b="0" i="0" u="none" strike="noStrike" dirty="0">
                <a:solidFill>
                  <a:srgbClr val="000000"/>
                </a:solidFill>
                <a:effectLst/>
                <a:highlight>
                  <a:srgbClr val="FFFFFF"/>
                </a:highlight>
                <a:latin typeface="Calibri" panose="020F0502020204030204" pitchFamily="34" charset="0"/>
              </a:rPr>
              <a:t>. Het stimuleert </a:t>
            </a:r>
            <a:r>
              <a:rPr lang="nl-NL" b="0" i="0" u="none" strike="noStrike" dirty="0">
                <a:solidFill>
                  <a:srgbClr val="303030"/>
                </a:solidFill>
                <a:effectLst/>
                <a:highlight>
                  <a:srgbClr val="FFFFFF"/>
                </a:highlight>
                <a:latin typeface="Arial" panose="020B0604020202020204" pitchFamily="34" charset="0"/>
              </a:rPr>
              <a:t>i</a:t>
            </a:r>
            <a:r>
              <a:rPr lang="nl-NL" b="0" i="0" u="none" strike="noStrike" dirty="0">
                <a:solidFill>
                  <a:srgbClr val="303030"/>
                </a:solidFill>
                <a:effectLst/>
                <a:highlight>
                  <a:srgbClr val="F5F5F5"/>
                </a:highlight>
                <a:latin typeface="Arial" panose="020B0604020202020204" pitchFamily="34" charset="0"/>
              </a:rPr>
              <a:t>ntern ondernemerschap, vertrekkend vanuit noden en initiatieven binnen ons net, met expertise en externe technologie als hefbomen. </a:t>
            </a:r>
            <a:r>
              <a:rPr lang="nl-NL" b="0" i="0" u="none" strike="noStrike" dirty="0">
                <a:solidFill>
                  <a:srgbClr val="000000"/>
                </a:solidFill>
                <a:effectLst/>
                <a:highlight>
                  <a:srgbClr val="FFFFFF"/>
                </a:highlight>
                <a:latin typeface="Calibri" panose="020F0502020204030204" pitchFamily="34" charset="0"/>
              </a:rPr>
              <a:t>De ervaringen en behoeften van gebruikers staan daarbij centraal. </a:t>
            </a:r>
            <a:r>
              <a:rPr lang="nl-NL" b="0" i="0" u="none" strike="noStrike" dirty="0">
                <a:solidFill>
                  <a:srgbClr val="303030"/>
                </a:solidFill>
                <a:effectLst/>
                <a:highlight>
                  <a:srgbClr val="F5F5F5"/>
                </a:highlight>
                <a:latin typeface="Arial" panose="020B0604020202020204" pitchFamily="34" charset="0"/>
              </a:rPr>
              <a:t>Niet veranderen om te veranderen, maar om kwaliteit voor iedereen te blijven realiseren. </a:t>
            </a:r>
            <a:r>
              <a:rPr lang="en-US" b="0" i="0" dirty="0">
                <a:solidFill>
                  <a:srgbClr val="444444"/>
                </a:solidFill>
                <a:effectLst/>
                <a:highlight>
                  <a:srgbClr val="F5F5F5"/>
                </a:highlight>
                <a:latin typeface="Arial" panose="020B0604020202020204" pitchFamily="34" charset="0"/>
              </a:rPr>
              <a:t>​</a:t>
            </a:r>
            <a:endParaRPr lang="en-US" b="0" i="0" dirty="0">
              <a:solidFill>
                <a:srgbClr val="444444"/>
              </a:solidFill>
              <a:effectLst/>
              <a:highlight>
                <a:srgbClr val="F5F5F5"/>
              </a:highlight>
              <a:latin typeface="Calibri" panose="020F0502020204030204" pitchFamily="34" charset="0"/>
            </a:endParaRPr>
          </a:p>
          <a:p>
            <a:pPr algn="l" rtl="0" fontAlgn="base"/>
            <a:r>
              <a:rPr lang="en-GB" b="0" i="0" dirty="0">
                <a:solidFill>
                  <a:srgbClr val="444444"/>
                </a:solidFill>
                <a:effectLst/>
                <a:highlight>
                  <a:srgbClr val="F5F5F5"/>
                </a:highlight>
                <a:latin typeface="Aptos" panose="020B0004020202020204" pitchFamily="34" charset="0"/>
              </a:rPr>
              <a:t>​</a:t>
            </a:r>
            <a:endParaRPr lang="en-GB" b="0" i="0" dirty="0">
              <a:solidFill>
                <a:srgbClr val="444444"/>
              </a:solidFill>
              <a:effectLst/>
              <a:highlight>
                <a:srgbClr val="F5F5F5"/>
              </a:highlight>
              <a:latin typeface="Calibri" panose="020F0502020204030204" pitchFamily="34" charset="0"/>
            </a:endParaRPr>
          </a:p>
          <a:p>
            <a:pPr marL="171450" indent="-171450" algn="l" rtl="0" fontAlgn="base">
              <a:buFont typeface="Arial" panose="020B0604020202020204" pitchFamily="34" charset="0"/>
              <a:buChar char="•"/>
            </a:pPr>
            <a:r>
              <a:rPr lang="nl-BE" b="1" i="0" u="none" strike="noStrike" dirty="0">
                <a:solidFill>
                  <a:srgbClr val="000000"/>
                </a:solidFill>
                <a:effectLst/>
                <a:highlight>
                  <a:srgbClr val="F5F5F5"/>
                </a:highlight>
                <a:latin typeface="Aptos" panose="020B0004020202020204" pitchFamily="34" charset="0"/>
              </a:rPr>
              <a:t>Kwaliteit garanderen en tonen wat werkt</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Calibri" panose="020F0502020204030204" pitchFamily="34" charset="0"/>
            </a:endParaRPr>
          </a:p>
          <a:p>
            <a:pPr algn="l" rtl="0" fontAlgn="base"/>
            <a:endParaRPr lang="nl-NL" b="0" i="0" u="none" strike="noStrike" dirty="0">
              <a:solidFill>
                <a:srgbClr val="000000"/>
              </a:solidFill>
              <a:effectLst/>
              <a:highlight>
                <a:srgbClr val="FFFFFF"/>
              </a:highlight>
              <a:latin typeface="Calibri" panose="020F0502020204030204" pitchFamily="34" charset="0"/>
            </a:endParaRPr>
          </a:p>
          <a:p>
            <a:pPr algn="l" rtl="0" fontAlgn="base"/>
            <a:r>
              <a:rPr lang="nl-NL" b="0" i="0" u="none" strike="noStrike" dirty="0">
                <a:solidFill>
                  <a:srgbClr val="000000"/>
                </a:solidFill>
                <a:effectLst/>
                <a:highlight>
                  <a:srgbClr val="FFFFFF"/>
                </a:highlight>
                <a:latin typeface="Calibri" panose="020F0502020204030204" pitchFamily="34" charset="0"/>
              </a:rPr>
              <a:t>Meten is weten; zonder data varen we immers blind. Door de kwaliteit van ons onderwijs systematisch te monitoren en te evalueren willen we antwoorden op vragen als: “Waar staan we vandaag? Wat hebben we nodig? Wat werkt, wat werkt niet?” </a:t>
            </a:r>
            <a:r>
              <a:rPr lang="en-US" b="0" i="0" dirty="0">
                <a:solidFill>
                  <a:srgbClr val="444444"/>
                </a:solidFill>
                <a:effectLst/>
                <a:highlight>
                  <a:srgbClr val="F5F5F5"/>
                </a:highlight>
                <a:latin typeface="Calibri" panose="020F0502020204030204" pitchFamily="34" charset="0"/>
              </a:rPr>
              <a:t>​</a:t>
            </a:r>
          </a:p>
          <a:p>
            <a:pPr algn="l" rtl="0" fontAlgn="base"/>
            <a:r>
              <a:rPr lang="nl-NL" b="0" i="0" dirty="0">
                <a:solidFill>
                  <a:srgbClr val="444444"/>
                </a:solidFill>
                <a:effectLst/>
                <a:highlight>
                  <a:srgbClr val="F5F5F5"/>
                </a:highlight>
                <a:latin typeface="Calibri" panose="020F0502020204030204" pitchFamily="34" charset="0"/>
              </a:rPr>
              <a:t>​</a:t>
            </a:r>
          </a:p>
          <a:p>
            <a:pPr algn="l" rtl="0" fontAlgn="base"/>
            <a:r>
              <a:rPr lang="nl-NL" b="0" i="0" u="none" strike="noStrike" dirty="0">
                <a:solidFill>
                  <a:srgbClr val="000000"/>
                </a:solidFill>
                <a:effectLst/>
                <a:highlight>
                  <a:srgbClr val="FFFFFF"/>
                </a:highlight>
                <a:latin typeface="Calibri" panose="020F0502020204030204" pitchFamily="34" charset="0"/>
              </a:rPr>
              <a:t>De data uit de Datawijzer en de doorlichtingen van de Vlaamse Onderwijsinspectie leveren hiervoor belangrijke informatie op. Maar ook de Vlaamse toetsen vormen een interessant instrument om de leerprestaties en leerwinst van onze leerlingen op te volgen. We bewaken op die manier continu de kwaliteit en het effect van de acties die we ondernemen. Waar mogelijk en zinvol werken we hiervoor samen met onderzoeksinstellingen.  </a:t>
            </a:r>
            <a:r>
              <a:rPr lang="nl-NL" b="0" i="0" dirty="0">
                <a:solidFill>
                  <a:srgbClr val="444444"/>
                </a:solidFill>
                <a:effectLst/>
                <a:highlight>
                  <a:srgbClr val="F5F5F5"/>
                </a:highlight>
                <a:latin typeface="Calibri" panose="020F0502020204030204" pitchFamily="34" charset="0"/>
              </a:rPr>
              <a:t>​</a:t>
            </a:r>
          </a:p>
          <a:p>
            <a:pPr algn="l" rtl="0" fontAlgn="base"/>
            <a:r>
              <a:rPr lang="nl-BE" b="0" i="0" dirty="0">
                <a:solidFill>
                  <a:srgbClr val="444444"/>
                </a:solidFill>
                <a:effectLst/>
                <a:highlight>
                  <a:srgbClr val="F5F5F5"/>
                </a:highlight>
                <a:latin typeface="Aptos" panose="020B0004020202020204" pitchFamily="34" charset="0"/>
              </a:rPr>
              <a:t>​</a:t>
            </a:r>
            <a:endParaRPr lang="nl-BE" b="0" i="0" dirty="0">
              <a:solidFill>
                <a:srgbClr val="444444"/>
              </a:solidFill>
              <a:effectLst/>
              <a:highlight>
                <a:srgbClr val="F5F5F5"/>
              </a:highlight>
              <a:latin typeface="Calibri" panose="020F0502020204030204" pitchFamily="34" charset="0"/>
            </a:endParaRPr>
          </a:p>
          <a:p>
            <a:pPr marL="171450" indent="-171450" algn="l" rtl="0" fontAlgn="base">
              <a:buFont typeface="Arial" panose="020B0604020202020204" pitchFamily="34" charset="0"/>
              <a:buChar char="•"/>
            </a:pPr>
            <a:r>
              <a:rPr lang="nl-BE" b="1" i="0" u="none" strike="noStrike" dirty="0">
                <a:solidFill>
                  <a:srgbClr val="000000"/>
                </a:solidFill>
                <a:effectLst/>
                <a:highlight>
                  <a:srgbClr val="F5F5F5"/>
                </a:highlight>
                <a:latin typeface="Aptos" panose="020B0004020202020204" pitchFamily="34" charset="0"/>
              </a:rPr>
              <a:t>Draagvlak creëren</a:t>
            </a:r>
            <a:r>
              <a:rPr lang="nl-BE" b="0" i="0" u="none" strike="noStrike" dirty="0">
                <a:solidFill>
                  <a:srgbClr val="000000"/>
                </a:solidFill>
                <a:effectLst/>
                <a:highlight>
                  <a:srgbClr val="F5F5F5"/>
                </a:highlight>
                <a:latin typeface="Aptos" panose="020B0004020202020204" pitchFamily="34" charset="0"/>
              </a:rPr>
              <a:t> </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Calibri" panose="020F0502020204030204" pitchFamily="34" charset="0"/>
            </a:endParaRPr>
          </a:p>
          <a:p>
            <a:pPr algn="l" rtl="0" fontAlgn="base"/>
            <a:endParaRPr lang="nl-NL" b="0" i="0" u="none" strike="noStrike" dirty="0">
              <a:solidFill>
                <a:srgbClr val="000000"/>
              </a:solidFill>
              <a:effectLst/>
              <a:highlight>
                <a:srgbClr val="FFFFFF"/>
              </a:highlight>
              <a:latin typeface="Calibri" panose="020F0502020204030204" pitchFamily="34" charset="0"/>
            </a:endParaRPr>
          </a:p>
          <a:p>
            <a:pPr algn="l" rtl="0" fontAlgn="base"/>
            <a:r>
              <a:rPr lang="nl-NL" b="0" i="0" u="none" strike="noStrike" dirty="0">
                <a:solidFill>
                  <a:srgbClr val="000000"/>
                </a:solidFill>
                <a:effectLst/>
                <a:highlight>
                  <a:srgbClr val="FFFFFF"/>
                </a:highlight>
                <a:latin typeface="Calibri" panose="020F0502020204030204" pitchFamily="34" charset="0"/>
              </a:rPr>
              <a:t>Dit alles moet helpen een breed draagvlak te creëren voor de koers die we willen varen. Niet alleen bij onze eigen GO! onderwijsprofessionals, maar ook bij diverse belangengroepen (ouders, beleidsmakers, vakorganisaties, middenveldorganisatie…) in de maatschappij. </a:t>
            </a:r>
            <a:r>
              <a:rPr lang="nl-NL" b="0" i="0" dirty="0">
                <a:solidFill>
                  <a:srgbClr val="444444"/>
                </a:solidFill>
                <a:effectLst/>
                <a:highlight>
                  <a:srgbClr val="F5F5F5"/>
                </a:highlight>
                <a:latin typeface="Calibri" panose="020F0502020204030204" pitchFamily="34" charset="0"/>
              </a:rPr>
              <a:t>​</a:t>
            </a:r>
          </a:p>
          <a:p>
            <a:pPr algn="l" rtl="0" fontAlgn="base"/>
            <a:r>
              <a:rPr lang="nl-NL" b="0" i="0" dirty="0">
                <a:solidFill>
                  <a:srgbClr val="444444"/>
                </a:solidFill>
                <a:effectLst/>
                <a:highlight>
                  <a:srgbClr val="F5F5F5"/>
                </a:highlight>
                <a:latin typeface="Calibri" panose="020F0502020204030204" pitchFamily="34" charset="0"/>
              </a:rPr>
              <a:t>​</a:t>
            </a:r>
          </a:p>
          <a:p>
            <a:pPr algn="l" rtl="0" fontAlgn="base"/>
            <a:r>
              <a:rPr lang="nl-NL" b="0" i="0" u="none" strike="noStrike" dirty="0">
                <a:solidFill>
                  <a:srgbClr val="000000"/>
                </a:solidFill>
                <a:effectLst/>
                <a:highlight>
                  <a:srgbClr val="FFFF00"/>
                </a:highlight>
                <a:latin typeface="Calibri" panose="020F0502020204030204" pitchFamily="34" charset="0"/>
              </a:rPr>
              <a:t>Door intensiever binnen ons net én met externe stakeholders over de doelstellingen én resultaten van ons strategisch plan te communiceren, houden we ons opgebouwde draagvlak in stand. </a:t>
            </a:r>
            <a:r>
              <a:rPr lang="nl-NL" b="0" i="1" u="none" strike="noStrike" dirty="0" err="1">
                <a:solidFill>
                  <a:srgbClr val="000000"/>
                </a:solidFill>
                <a:effectLst/>
                <a:highlight>
                  <a:srgbClr val="FFFFFF"/>
                </a:highlight>
                <a:latin typeface="Calibri" panose="020F0502020204030204" pitchFamily="34" charset="0"/>
              </a:rPr>
              <a:t>Evidence</a:t>
            </a:r>
            <a:r>
              <a:rPr lang="nl-NL" b="0" i="1" u="none" strike="noStrike" dirty="0">
                <a:solidFill>
                  <a:srgbClr val="000000"/>
                </a:solidFill>
                <a:effectLst/>
                <a:highlight>
                  <a:srgbClr val="FFFFFF"/>
                </a:highlight>
                <a:latin typeface="Calibri" panose="020F0502020204030204" pitchFamily="34" charset="0"/>
              </a:rPr>
              <a:t> </a:t>
            </a:r>
            <a:r>
              <a:rPr lang="nl-NL" b="0" i="1" u="none" strike="noStrike" dirty="0" err="1">
                <a:solidFill>
                  <a:srgbClr val="000000"/>
                </a:solidFill>
                <a:effectLst/>
                <a:highlight>
                  <a:srgbClr val="FFFFFF"/>
                </a:highlight>
                <a:latin typeface="Calibri" panose="020F0502020204030204" pitchFamily="34" charset="0"/>
              </a:rPr>
              <a:t>based</a:t>
            </a:r>
            <a:r>
              <a:rPr lang="nl-NL" b="0" i="0" u="none" strike="noStrike" dirty="0">
                <a:solidFill>
                  <a:srgbClr val="000000"/>
                </a:solidFill>
                <a:effectLst/>
                <a:highlight>
                  <a:srgbClr val="FFFFFF"/>
                </a:highlight>
                <a:latin typeface="Calibri" panose="020F0502020204030204" pitchFamily="34" charset="0"/>
              </a:rPr>
              <a:t> voeden we de discussie en verwoorden we onze visie. Zo kunnen we wegen op het politieke en het maatschappelijke debat. </a:t>
            </a:r>
            <a:r>
              <a:rPr lang="nl-NL" b="0" i="0" dirty="0">
                <a:solidFill>
                  <a:srgbClr val="444444"/>
                </a:solidFill>
                <a:effectLst/>
                <a:highlight>
                  <a:srgbClr val="F5F5F5"/>
                </a:highlight>
                <a:latin typeface="Calibri" panose="020F0502020204030204" pitchFamily="34" charset="0"/>
              </a:rPr>
              <a:t>​</a:t>
            </a:r>
          </a:p>
          <a:p>
            <a:pPr algn="l" rtl="0" fontAlgn="base"/>
            <a:r>
              <a:rPr lang="nl-NL" b="0" i="0" dirty="0">
                <a:solidFill>
                  <a:srgbClr val="444444"/>
                </a:solidFill>
                <a:effectLst/>
                <a:highlight>
                  <a:srgbClr val="F5F5F5"/>
                </a:highlight>
                <a:latin typeface="Calibri" panose="020F0502020204030204" pitchFamily="34" charset="0"/>
              </a:rPr>
              <a:t>​</a:t>
            </a:r>
          </a:p>
          <a:p>
            <a:pPr marL="171450" indent="-171450" algn="l" rtl="0" fontAlgn="base">
              <a:buFont typeface="Arial" panose="020B0604020202020204" pitchFamily="34" charset="0"/>
              <a:buChar char="•"/>
            </a:pPr>
            <a:r>
              <a:rPr lang="nl-BE" b="1" i="0" u="none" strike="noStrike" dirty="0">
                <a:solidFill>
                  <a:srgbClr val="000000"/>
                </a:solidFill>
                <a:effectLst/>
                <a:highlight>
                  <a:srgbClr val="F5F5F5"/>
                </a:highlight>
                <a:latin typeface="Aptos" panose="020B0004020202020204" pitchFamily="34" charset="0"/>
              </a:rPr>
              <a:t>Regelgeving aanpassen</a:t>
            </a:r>
            <a:r>
              <a:rPr lang="en-US" b="0" i="0" dirty="0">
                <a:solidFill>
                  <a:srgbClr val="444444"/>
                </a:solidFill>
                <a:effectLst/>
                <a:highlight>
                  <a:srgbClr val="F5F5F5"/>
                </a:highlight>
                <a:latin typeface="Aptos" panose="020B0004020202020204" pitchFamily="34" charset="0"/>
              </a:rPr>
              <a:t>​</a:t>
            </a:r>
            <a:endParaRPr lang="en-US" b="0" i="0" dirty="0">
              <a:solidFill>
                <a:srgbClr val="444444"/>
              </a:solidFill>
              <a:effectLst/>
              <a:highlight>
                <a:srgbClr val="F5F5F5"/>
              </a:highlight>
              <a:latin typeface="Calibri" panose="020F0502020204030204" pitchFamily="34" charset="0"/>
            </a:endParaRPr>
          </a:p>
          <a:p>
            <a:pPr algn="l" rtl="0" fontAlgn="base"/>
            <a:endParaRPr lang="nl-NL" b="0" i="0" u="none" strike="noStrike">
              <a:solidFill>
                <a:srgbClr val="000000"/>
              </a:solidFill>
              <a:effectLst/>
              <a:highlight>
                <a:srgbClr val="FFFFFF"/>
              </a:highlight>
              <a:latin typeface="Calibri" panose="020F0502020204030204" pitchFamily="34" charset="0"/>
            </a:endParaRPr>
          </a:p>
          <a:p>
            <a:pPr algn="l" rtl="0" fontAlgn="base"/>
            <a:r>
              <a:rPr lang="nl-NL" b="0" i="0" u="none" strike="noStrike">
                <a:solidFill>
                  <a:srgbClr val="000000"/>
                </a:solidFill>
                <a:effectLst/>
                <a:highlight>
                  <a:srgbClr val="FFFFFF"/>
                </a:highlight>
                <a:latin typeface="Calibri" panose="020F0502020204030204" pitchFamily="34" charset="0"/>
              </a:rPr>
              <a:t>Op </a:t>
            </a:r>
            <a:r>
              <a:rPr lang="nl-NL" b="0" i="0" u="none" strike="noStrike" dirty="0">
                <a:solidFill>
                  <a:srgbClr val="000000"/>
                </a:solidFill>
                <a:effectLst/>
                <a:highlight>
                  <a:srgbClr val="FFFFFF"/>
                </a:highlight>
                <a:latin typeface="Calibri" panose="020F0502020204030204" pitchFamily="34" charset="0"/>
              </a:rPr>
              <a:t>die manier willen we de beleidsmakers overtuigen van de aanpassingen die nodig zijn om onze poolstervisie te realiseren. Deze formuleerden we recent nog in ons Memorandum ‘24-’29 voor de nieuwe Vlaamse Regering. De veranderingen in de regelgeving die we vragen, moeten niet alleen de leerprestaties en het welbevinden van onze leerlingen en cursisten ten goede komen, maar ook dat van onze GO onderwijsprofessionals. Zo kan e</a:t>
            </a:r>
            <a:r>
              <a:rPr lang="nl-NL" b="0" i="0" u="none" strike="noStrike" dirty="0">
                <a:solidFill>
                  <a:srgbClr val="303030"/>
                </a:solidFill>
                <a:effectLst/>
                <a:highlight>
                  <a:srgbClr val="F5F5F5"/>
                </a:highlight>
                <a:latin typeface="Arial" panose="020B0604020202020204" pitchFamily="34" charset="0"/>
              </a:rPr>
              <a:t>en flexibele school- en arbeidsorganisatie gekoppeld aan een moderner personeelsstatuut in het onderwijs volgens ons voor oplossingen zorgen. </a:t>
            </a:r>
            <a:r>
              <a:rPr lang="nl-NL" b="0" i="0" dirty="0">
                <a:solidFill>
                  <a:srgbClr val="444444"/>
                </a:solidFill>
                <a:effectLst/>
                <a:highlight>
                  <a:srgbClr val="F5F5F5"/>
                </a:highlight>
                <a:latin typeface="Arial" panose="020B0604020202020204" pitchFamily="34" charset="0"/>
              </a:rPr>
              <a:t>​</a:t>
            </a:r>
            <a:endParaRPr lang="nl-NL" b="0" i="0" dirty="0">
              <a:solidFill>
                <a:srgbClr val="444444"/>
              </a:solidFill>
              <a:effectLst/>
              <a:highlight>
                <a:srgbClr val="F5F5F5"/>
              </a:highlight>
              <a:latin typeface="Calibri" panose="020F0502020204030204" pitchFamily="34" charset="0"/>
            </a:endParaRPr>
          </a:p>
          <a:p>
            <a:pPr algn="l" rtl="0" fontAlgn="base"/>
            <a:endParaRPr lang="nl-NL" b="0" i="0" u="none" strike="noStrike" dirty="0">
              <a:solidFill>
                <a:srgbClr val="000000"/>
              </a:solidFill>
              <a:effectLst/>
              <a:highlight>
                <a:srgbClr val="FFFFFF"/>
              </a:highlight>
              <a:latin typeface="Calibri" panose="020F0502020204030204" pitchFamily="34" charset="0"/>
            </a:endParaRPr>
          </a:p>
          <a:p>
            <a:pPr algn="l" rtl="0" fontAlgn="base"/>
            <a:r>
              <a:rPr lang="nl-NL" b="0" i="0" u="none" strike="noStrike" dirty="0">
                <a:solidFill>
                  <a:srgbClr val="000000"/>
                </a:solidFill>
                <a:effectLst/>
                <a:highlight>
                  <a:srgbClr val="FFFFFF"/>
                </a:highlight>
                <a:latin typeface="Calibri" panose="020F0502020204030204" pitchFamily="34" charset="0"/>
              </a:rPr>
              <a:t>Door in te zetten op deze en enkele andere noodzakelijke randvoorwaarden, kunnen we gepersonaliseerd samen leren echt in de praktijk brengen. </a:t>
            </a:r>
            <a:r>
              <a:rPr lang="nl-BE" b="0" i="0" dirty="0">
                <a:solidFill>
                  <a:srgbClr val="444444"/>
                </a:solidFill>
                <a:effectLst/>
                <a:highlight>
                  <a:srgbClr val="F5F5F5"/>
                </a:highlight>
                <a:latin typeface="Calibri" panose="020F0502020204030204" pitchFamily="34" charset="0"/>
              </a:rPr>
              <a:t>​</a:t>
            </a:r>
          </a:p>
          <a:p>
            <a:pPr algn="l" rtl="0" fontAlgn="base"/>
            <a:r>
              <a:rPr lang="nl-BE" b="0" i="0" dirty="0">
                <a:solidFill>
                  <a:srgbClr val="444444"/>
                </a:solidFill>
                <a:effectLst/>
                <a:highlight>
                  <a:srgbClr val="F5F5F5"/>
                </a:highlight>
                <a:latin typeface="Aptos" panose="020B0004020202020204" pitchFamily="34" charset="0"/>
              </a:rPr>
              <a:t>​</a:t>
            </a:r>
            <a:endParaRPr lang="nl-BE" b="0" i="0" dirty="0">
              <a:solidFill>
                <a:srgbClr val="444444"/>
              </a:solidFill>
              <a:effectLst/>
              <a:highlight>
                <a:srgbClr val="F5F5F5"/>
              </a:highlight>
              <a:latin typeface="Calibri" panose="020F0502020204030204" pitchFamily="34" charset="0"/>
            </a:endParaRPr>
          </a:p>
          <a:p>
            <a:endParaRPr lang="en-BE" dirty="0"/>
          </a:p>
        </p:txBody>
      </p:sp>
      <p:sp>
        <p:nvSpPr>
          <p:cNvPr id="4" name="Slide Number Placeholder 3"/>
          <p:cNvSpPr>
            <a:spLocks noGrp="1"/>
          </p:cNvSpPr>
          <p:nvPr>
            <p:ph type="sldNum" sz="quarter" idx="5"/>
          </p:nvPr>
        </p:nvSpPr>
        <p:spPr/>
        <p:txBody>
          <a:bodyPr/>
          <a:lstStyle/>
          <a:p>
            <a:fld id="{F2153A85-B9B1-594F-B1C0-95399ECCDE3B}" type="slidenum">
              <a:rPr lang="en-BE" smtClean="0"/>
              <a:t>9</a:t>
            </a:fld>
            <a:endParaRPr lang="en-BE"/>
          </a:p>
        </p:txBody>
      </p:sp>
    </p:spTree>
    <p:extLst>
      <p:ext uri="{BB962C8B-B14F-4D97-AF65-F5344CB8AC3E}">
        <p14:creationId xmlns:p14="http://schemas.microsoft.com/office/powerpoint/2010/main" val="269163446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BE" dirty="0"/>
          </a:p>
        </p:txBody>
      </p:sp>
      <p:sp>
        <p:nvSpPr>
          <p:cNvPr id="4" name="Slide Number Placeholder 3"/>
          <p:cNvSpPr>
            <a:spLocks noGrp="1"/>
          </p:cNvSpPr>
          <p:nvPr>
            <p:ph type="sldNum" sz="quarter" idx="5"/>
          </p:nvPr>
        </p:nvSpPr>
        <p:spPr/>
        <p:txBody>
          <a:bodyPr/>
          <a:lstStyle/>
          <a:p>
            <a:fld id="{F2153A85-B9B1-594F-B1C0-95399ECCDE3B}" type="slidenum">
              <a:rPr lang="en-BE" smtClean="0"/>
              <a:t>10</a:t>
            </a:fld>
            <a:endParaRPr lang="en-BE"/>
          </a:p>
        </p:txBody>
      </p:sp>
    </p:spTree>
    <p:extLst>
      <p:ext uri="{BB962C8B-B14F-4D97-AF65-F5344CB8AC3E}">
        <p14:creationId xmlns:p14="http://schemas.microsoft.com/office/powerpoint/2010/main" val="23648846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BE" dirty="0"/>
          </a:p>
        </p:txBody>
      </p:sp>
      <p:sp>
        <p:nvSpPr>
          <p:cNvPr id="4" name="Slide Number Placeholder 3"/>
          <p:cNvSpPr>
            <a:spLocks noGrp="1"/>
          </p:cNvSpPr>
          <p:nvPr>
            <p:ph type="sldNum" sz="quarter" idx="5"/>
          </p:nvPr>
        </p:nvSpPr>
        <p:spPr/>
        <p:txBody>
          <a:bodyPr/>
          <a:lstStyle/>
          <a:p>
            <a:fld id="{F2153A85-B9B1-594F-B1C0-95399ECCDE3B}" type="slidenum">
              <a:rPr lang="en-BE" smtClean="0"/>
              <a:t>12</a:t>
            </a:fld>
            <a:endParaRPr lang="en-BE"/>
          </a:p>
        </p:txBody>
      </p:sp>
    </p:spTree>
    <p:extLst>
      <p:ext uri="{BB962C8B-B14F-4D97-AF65-F5344CB8AC3E}">
        <p14:creationId xmlns:p14="http://schemas.microsoft.com/office/powerpoint/2010/main" val="1199644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8DC27A1-75C5-1842-7007-A6A1162698CE}"/>
              </a:ext>
            </a:extLst>
          </p:cNvPr>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endParaRPr lang="en-BE"/>
          </a:p>
        </p:txBody>
      </p:sp>
      <p:sp>
        <p:nvSpPr>
          <p:cNvPr id="3" name="Subtitle 2">
            <a:extLst>
              <a:ext uri="{FF2B5EF4-FFF2-40B4-BE49-F238E27FC236}">
                <a16:creationId xmlns:a16="http://schemas.microsoft.com/office/drawing/2014/main" id="{5487B9EA-5718-4515-C496-AFE2B4A8B86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BE"/>
          </a:p>
        </p:txBody>
      </p:sp>
      <p:sp>
        <p:nvSpPr>
          <p:cNvPr id="4" name="Date Placeholder 3">
            <a:extLst>
              <a:ext uri="{FF2B5EF4-FFF2-40B4-BE49-F238E27FC236}">
                <a16:creationId xmlns:a16="http://schemas.microsoft.com/office/drawing/2014/main" id="{C65ACE66-FE58-02B8-11EC-8C2C6DE5FD33}"/>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A484CE41-2AD4-8FEA-D218-1D68CE132368}"/>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D528A7FB-E22E-D005-396D-99D43334F814}"/>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17829130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7221E0-E8CA-9491-8F1D-79BEF0B1C3D3}"/>
              </a:ext>
            </a:extLst>
          </p:cNvPr>
          <p:cNvSpPr>
            <a:spLocks noGrp="1"/>
          </p:cNvSpPr>
          <p:nvPr>
            <p:ph type="title"/>
          </p:nvPr>
        </p:nvSpPr>
        <p:spPr/>
        <p:txBody>
          <a:bodyPr/>
          <a:lstStyle/>
          <a:p>
            <a:r>
              <a:rPr lang="en-GB"/>
              <a:t>Click to edit Master title style</a:t>
            </a:r>
            <a:endParaRPr lang="en-BE"/>
          </a:p>
        </p:txBody>
      </p:sp>
      <p:sp>
        <p:nvSpPr>
          <p:cNvPr id="3" name="Content Placeholder 2">
            <a:extLst>
              <a:ext uri="{FF2B5EF4-FFF2-40B4-BE49-F238E27FC236}">
                <a16:creationId xmlns:a16="http://schemas.microsoft.com/office/drawing/2014/main" id="{9B88BF43-267F-7477-304F-CDCF40034D0C}"/>
              </a:ext>
            </a:extLst>
          </p:cNvPr>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Date Placeholder 3">
            <a:extLst>
              <a:ext uri="{FF2B5EF4-FFF2-40B4-BE49-F238E27FC236}">
                <a16:creationId xmlns:a16="http://schemas.microsoft.com/office/drawing/2014/main" id="{9AC40684-0211-731C-913F-1BBB675C8CB1}"/>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41ACAA6E-E224-AA7D-BEBC-770C8FE1A092}"/>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BB942747-696C-3BEC-7E84-C97066E543FB}"/>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36227709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456ADB-F51A-A245-F3C1-19E79A88C3EE}"/>
              </a:ext>
            </a:extLst>
          </p:cNvPr>
          <p:cNvSpPr>
            <a:spLocks noGrp="1"/>
          </p:cNvSpPr>
          <p:nvPr>
            <p:ph type="title"/>
          </p:nvPr>
        </p:nvSpPr>
        <p:spPr>
          <a:xfrm>
            <a:off x="831850" y="1709738"/>
            <a:ext cx="10515600" cy="2852737"/>
          </a:xfrm>
        </p:spPr>
        <p:txBody>
          <a:bodyPr anchor="b"/>
          <a:lstStyle>
            <a:lvl1pPr>
              <a:defRPr sz="6000"/>
            </a:lvl1pPr>
          </a:lstStyle>
          <a:p>
            <a:r>
              <a:rPr lang="en-GB"/>
              <a:t>Click to edit Master title style</a:t>
            </a:r>
            <a:endParaRPr lang="en-BE"/>
          </a:p>
        </p:txBody>
      </p:sp>
      <p:sp>
        <p:nvSpPr>
          <p:cNvPr id="3" name="Text Placeholder 2">
            <a:extLst>
              <a:ext uri="{FF2B5EF4-FFF2-40B4-BE49-F238E27FC236}">
                <a16:creationId xmlns:a16="http://schemas.microsoft.com/office/drawing/2014/main" id="{90F206BA-B033-DAD3-2DA3-4EE582D749EE}"/>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GB"/>
              <a:t>Click to edit Master text styles</a:t>
            </a:r>
          </a:p>
        </p:txBody>
      </p:sp>
      <p:sp>
        <p:nvSpPr>
          <p:cNvPr id="4" name="Date Placeholder 3">
            <a:extLst>
              <a:ext uri="{FF2B5EF4-FFF2-40B4-BE49-F238E27FC236}">
                <a16:creationId xmlns:a16="http://schemas.microsoft.com/office/drawing/2014/main" id="{60DD9CFC-0D4E-7531-2318-423CC347649A}"/>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06FA1AE1-3EB3-25DB-8FC1-F7D339FC32A4}"/>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40473D22-97FF-A1D6-126F-A1BBC097286F}"/>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272255143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25FDD3-E374-072C-9339-B1C73EBFB9B8}"/>
              </a:ext>
            </a:extLst>
          </p:cNvPr>
          <p:cNvSpPr>
            <a:spLocks noGrp="1"/>
          </p:cNvSpPr>
          <p:nvPr>
            <p:ph type="title"/>
          </p:nvPr>
        </p:nvSpPr>
        <p:spPr/>
        <p:txBody>
          <a:bodyPr/>
          <a:lstStyle/>
          <a:p>
            <a:r>
              <a:rPr lang="en-GB"/>
              <a:t>Click to edit Master title style</a:t>
            </a:r>
            <a:endParaRPr lang="en-BE"/>
          </a:p>
        </p:txBody>
      </p:sp>
      <p:sp>
        <p:nvSpPr>
          <p:cNvPr id="3" name="Content Placeholder 2">
            <a:extLst>
              <a:ext uri="{FF2B5EF4-FFF2-40B4-BE49-F238E27FC236}">
                <a16:creationId xmlns:a16="http://schemas.microsoft.com/office/drawing/2014/main" id="{144F4FF1-03B5-3979-5694-B7F11D61F4D7}"/>
              </a:ext>
            </a:extLst>
          </p:cNvPr>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Content Placeholder 3">
            <a:extLst>
              <a:ext uri="{FF2B5EF4-FFF2-40B4-BE49-F238E27FC236}">
                <a16:creationId xmlns:a16="http://schemas.microsoft.com/office/drawing/2014/main" id="{3CA36242-FF3E-C9DF-3817-EBFCEF367FA1}"/>
              </a:ext>
            </a:extLst>
          </p:cNvPr>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5" name="Date Placeholder 4">
            <a:extLst>
              <a:ext uri="{FF2B5EF4-FFF2-40B4-BE49-F238E27FC236}">
                <a16:creationId xmlns:a16="http://schemas.microsoft.com/office/drawing/2014/main" id="{3CE84986-6A8B-A33C-95BF-77F6726B13DB}"/>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6" name="Footer Placeholder 5">
            <a:extLst>
              <a:ext uri="{FF2B5EF4-FFF2-40B4-BE49-F238E27FC236}">
                <a16:creationId xmlns:a16="http://schemas.microsoft.com/office/drawing/2014/main" id="{C5E3EA72-B446-452E-52FE-A6F63F03A7CD}"/>
              </a:ext>
            </a:extLst>
          </p:cNvPr>
          <p:cNvSpPr>
            <a:spLocks noGrp="1"/>
          </p:cNvSpPr>
          <p:nvPr>
            <p:ph type="ftr" sz="quarter" idx="11"/>
          </p:nvPr>
        </p:nvSpPr>
        <p:spPr/>
        <p:txBody>
          <a:bodyPr/>
          <a:lstStyle/>
          <a:p>
            <a:endParaRPr lang="en-BE"/>
          </a:p>
        </p:txBody>
      </p:sp>
      <p:sp>
        <p:nvSpPr>
          <p:cNvPr id="7" name="Slide Number Placeholder 6">
            <a:extLst>
              <a:ext uri="{FF2B5EF4-FFF2-40B4-BE49-F238E27FC236}">
                <a16:creationId xmlns:a16="http://schemas.microsoft.com/office/drawing/2014/main" id="{B17FFFC0-C0FB-0246-9DA8-C021FA4135A0}"/>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273143789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E5E353-E24C-CB35-0021-5B8B45CD76C1}"/>
              </a:ext>
            </a:extLst>
          </p:cNvPr>
          <p:cNvSpPr>
            <a:spLocks noGrp="1"/>
          </p:cNvSpPr>
          <p:nvPr>
            <p:ph type="title"/>
          </p:nvPr>
        </p:nvSpPr>
        <p:spPr>
          <a:xfrm>
            <a:off x="839788" y="365125"/>
            <a:ext cx="10515600" cy="1325563"/>
          </a:xfrm>
        </p:spPr>
        <p:txBody>
          <a:bodyPr/>
          <a:lstStyle/>
          <a:p>
            <a:r>
              <a:rPr lang="en-GB"/>
              <a:t>Click to edit Master title style</a:t>
            </a:r>
            <a:endParaRPr lang="en-BE"/>
          </a:p>
        </p:txBody>
      </p:sp>
      <p:sp>
        <p:nvSpPr>
          <p:cNvPr id="3" name="Text Placeholder 2">
            <a:extLst>
              <a:ext uri="{FF2B5EF4-FFF2-40B4-BE49-F238E27FC236}">
                <a16:creationId xmlns:a16="http://schemas.microsoft.com/office/drawing/2014/main" id="{06863CCA-362C-B21D-012E-3B63FADB4F82}"/>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a:extLst>
              <a:ext uri="{FF2B5EF4-FFF2-40B4-BE49-F238E27FC236}">
                <a16:creationId xmlns:a16="http://schemas.microsoft.com/office/drawing/2014/main" id="{AEEDAFD3-76E4-26FE-5B41-E5C6F197E1B3}"/>
              </a:ext>
            </a:extLst>
          </p:cNvPr>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5" name="Text Placeholder 4">
            <a:extLst>
              <a:ext uri="{FF2B5EF4-FFF2-40B4-BE49-F238E27FC236}">
                <a16:creationId xmlns:a16="http://schemas.microsoft.com/office/drawing/2014/main" id="{4D179E23-6648-EEFF-9799-B5BAF3A7E03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a:extLst>
              <a:ext uri="{FF2B5EF4-FFF2-40B4-BE49-F238E27FC236}">
                <a16:creationId xmlns:a16="http://schemas.microsoft.com/office/drawing/2014/main" id="{3C627CB3-AB18-4BD4-DE5C-E24BA9C3E6E1}"/>
              </a:ext>
            </a:extLst>
          </p:cNvPr>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7" name="Date Placeholder 6">
            <a:extLst>
              <a:ext uri="{FF2B5EF4-FFF2-40B4-BE49-F238E27FC236}">
                <a16:creationId xmlns:a16="http://schemas.microsoft.com/office/drawing/2014/main" id="{9FF904BF-64D5-7446-7C3A-34BE8B23937A}"/>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8" name="Footer Placeholder 7">
            <a:extLst>
              <a:ext uri="{FF2B5EF4-FFF2-40B4-BE49-F238E27FC236}">
                <a16:creationId xmlns:a16="http://schemas.microsoft.com/office/drawing/2014/main" id="{9094CEA0-D1D8-DF41-AD39-46C80F8E6DAB}"/>
              </a:ext>
            </a:extLst>
          </p:cNvPr>
          <p:cNvSpPr>
            <a:spLocks noGrp="1"/>
          </p:cNvSpPr>
          <p:nvPr>
            <p:ph type="ftr" sz="quarter" idx="11"/>
          </p:nvPr>
        </p:nvSpPr>
        <p:spPr/>
        <p:txBody>
          <a:bodyPr/>
          <a:lstStyle/>
          <a:p>
            <a:endParaRPr lang="en-BE"/>
          </a:p>
        </p:txBody>
      </p:sp>
      <p:sp>
        <p:nvSpPr>
          <p:cNvPr id="9" name="Slide Number Placeholder 8">
            <a:extLst>
              <a:ext uri="{FF2B5EF4-FFF2-40B4-BE49-F238E27FC236}">
                <a16:creationId xmlns:a16="http://schemas.microsoft.com/office/drawing/2014/main" id="{635B3953-E729-96E5-B396-47F12E840F4A}"/>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40259764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BDF4C2-E402-211B-BD5D-02974C431248}"/>
              </a:ext>
            </a:extLst>
          </p:cNvPr>
          <p:cNvSpPr>
            <a:spLocks noGrp="1"/>
          </p:cNvSpPr>
          <p:nvPr>
            <p:ph type="title"/>
          </p:nvPr>
        </p:nvSpPr>
        <p:spPr/>
        <p:txBody>
          <a:bodyPr/>
          <a:lstStyle/>
          <a:p>
            <a:r>
              <a:rPr lang="en-GB"/>
              <a:t>Click to edit Master title style</a:t>
            </a:r>
            <a:endParaRPr lang="en-BE"/>
          </a:p>
        </p:txBody>
      </p:sp>
      <p:sp>
        <p:nvSpPr>
          <p:cNvPr id="3" name="Date Placeholder 2">
            <a:extLst>
              <a:ext uri="{FF2B5EF4-FFF2-40B4-BE49-F238E27FC236}">
                <a16:creationId xmlns:a16="http://schemas.microsoft.com/office/drawing/2014/main" id="{12D2D412-8C34-9237-2F4A-C941DC2DB5D9}"/>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4" name="Footer Placeholder 3">
            <a:extLst>
              <a:ext uri="{FF2B5EF4-FFF2-40B4-BE49-F238E27FC236}">
                <a16:creationId xmlns:a16="http://schemas.microsoft.com/office/drawing/2014/main" id="{FE88852A-949B-DE3E-87EC-218597D1B04C}"/>
              </a:ext>
            </a:extLst>
          </p:cNvPr>
          <p:cNvSpPr>
            <a:spLocks noGrp="1"/>
          </p:cNvSpPr>
          <p:nvPr>
            <p:ph type="ftr" sz="quarter" idx="11"/>
          </p:nvPr>
        </p:nvSpPr>
        <p:spPr/>
        <p:txBody>
          <a:bodyPr/>
          <a:lstStyle/>
          <a:p>
            <a:endParaRPr lang="en-BE"/>
          </a:p>
        </p:txBody>
      </p:sp>
      <p:sp>
        <p:nvSpPr>
          <p:cNvPr id="5" name="Slide Number Placeholder 4">
            <a:extLst>
              <a:ext uri="{FF2B5EF4-FFF2-40B4-BE49-F238E27FC236}">
                <a16:creationId xmlns:a16="http://schemas.microsoft.com/office/drawing/2014/main" id="{AFA0E841-CC3C-FBDA-B54C-06BECCF26767}"/>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31679983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CCCD517-60FB-E67C-9B7E-0A5C892B0473}"/>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3" name="Footer Placeholder 2">
            <a:extLst>
              <a:ext uri="{FF2B5EF4-FFF2-40B4-BE49-F238E27FC236}">
                <a16:creationId xmlns:a16="http://schemas.microsoft.com/office/drawing/2014/main" id="{F8F2508C-9823-6A7F-C6F6-44249A76016E}"/>
              </a:ext>
            </a:extLst>
          </p:cNvPr>
          <p:cNvSpPr>
            <a:spLocks noGrp="1"/>
          </p:cNvSpPr>
          <p:nvPr>
            <p:ph type="ftr" sz="quarter" idx="11"/>
          </p:nvPr>
        </p:nvSpPr>
        <p:spPr/>
        <p:txBody>
          <a:bodyPr/>
          <a:lstStyle/>
          <a:p>
            <a:endParaRPr lang="en-BE"/>
          </a:p>
        </p:txBody>
      </p:sp>
      <p:sp>
        <p:nvSpPr>
          <p:cNvPr id="4" name="Slide Number Placeholder 3">
            <a:extLst>
              <a:ext uri="{FF2B5EF4-FFF2-40B4-BE49-F238E27FC236}">
                <a16:creationId xmlns:a16="http://schemas.microsoft.com/office/drawing/2014/main" id="{D43940EB-E160-E15B-50F0-150698CC16A1}"/>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4118244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CEEC9-1E25-4D6B-5564-AD2D8EA66D14}"/>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BE"/>
          </a:p>
        </p:txBody>
      </p:sp>
      <p:sp>
        <p:nvSpPr>
          <p:cNvPr id="3" name="Content Placeholder 2">
            <a:extLst>
              <a:ext uri="{FF2B5EF4-FFF2-40B4-BE49-F238E27FC236}">
                <a16:creationId xmlns:a16="http://schemas.microsoft.com/office/drawing/2014/main" id="{397D19B8-54E4-D011-925E-F1ED3E12AB49}"/>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Text Placeholder 3">
            <a:extLst>
              <a:ext uri="{FF2B5EF4-FFF2-40B4-BE49-F238E27FC236}">
                <a16:creationId xmlns:a16="http://schemas.microsoft.com/office/drawing/2014/main" id="{7C23207C-A7B8-83C2-5220-0FAA6A46B66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B1BC7D63-EB51-1CEA-ACBA-5C572C9D8FB9}"/>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6" name="Footer Placeholder 5">
            <a:extLst>
              <a:ext uri="{FF2B5EF4-FFF2-40B4-BE49-F238E27FC236}">
                <a16:creationId xmlns:a16="http://schemas.microsoft.com/office/drawing/2014/main" id="{6168D181-06D3-A7CA-97B4-414E0FE8B58E}"/>
              </a:ext>
            </a:extLst>
          </p:cNvPr>
          <p:cNvSpPr>
            <a:spLocks noGrp="1"/>
          </p:cNvSpPr>
          <p:nvPr>
            <p:ph type="ftr" sz="quarter" idx="11"/>
          </p:nvPr>
        </p:nvSpPr>
        <p:spPr/>
        <p:txBody>
          <a:bodyPr/>
          <a:lstStyle/>
          <a:p>
            <a:endParaRPr lang="en-BE"/>
          </a:p>
        </p:txBody>
      </p:sp>
      <p:sp>
        <p:nvSpPr>
          <p:cNvPr id="7" name="Slide Number Placeholder 6">
            <a:extLst>
              <a:ext uri="{FF2B5EF4-FFF2-40B4-BE49-F238E27FC236}">
                <a16:creationId xmlns:a16="http://schemas.microsoft.com/office/drawing/2014/main" id="{B0549EE4-5E0E-D728-3066-D847C1A7AA6A}"/>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37661747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B242E3-45D0-FD4A-2106-B40CFEDB6D57}"/>
              </a:ext>
            </a:extLst>
          </p:cNvPr>
          <p:cNvSpPr>
            <a:spLocks noGrp="1"/>
          </p:cNvSpPr>
          <p:nvPr>
            <p:ph type="title"/>
          </p:nvPr>
        </p:nvSpPr>
        <p:spPr>
          <a:xfrm>
            <a:off x="839788" y="457200"/>
            <a:ext cx="3932237" cy="1600200"/>
          </a:xfrm>
        </p:spPr>
        <p:txBody>
          <a:bodyPr anchor="b"/>
          <a:lstStyle>
            <a:lvl1pPr>
              <a:defRPr sz="3200"/>
            </a:lvl1pPr>
          </a:lstStyle>
          <a:p>
            <a:r>
              <a:rPr lang="en-GB"/>
              <a:t>Click to edit Master title style</a:t>
            </a:r>
            <a:endParaRPr lang="en-BE"/>
          </a:p>
        </p:txBody>
      </p:sp>
      <p:sp>
        <p:nvSpPr>
          <p:cNvPr id="3" name="Picture Placeholder 2">
            <a:extLst>
              <a:ext uri="{FF2B5EF4-FFF2-40B4-BE49-F238E27FC236}">
                <a16:creationId xmlns:a16="http://schemas.microsoft.com/office/drawing/2014/main" id="{D68B07E4-EDAC-6BFD-C00D-41727729BF9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BE"/>
          </a:p>
        </p:txBody>
      </p:sp>
      <p:sp>
        <p:nvSpPr>
          <p:cNvPr id="4" name="Text Placeholder 3">
            <a:extLst>
              <a:ext uri="{FF2B5EF4-FFF2-40B4-BE49-F238E27FC236}">
                <a16:creationId xmlns:a16="http://schemas.microsoft.com/office/drawing/2014/main" id="{A9D31CF9-BF2A-75FE-9005-96ABBED8F2A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a:extLst>
              <a:ext uri="{FF2B5EF4-FFF2-40B4-BE49-F238E27FC236}">
                <a16:creationId xmlns:a16="http://schemas.microsoft.com/office/drawing/2014/main" id="{9E7F0D08-9963-C947-EA57-4590233C8A28}"/>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6" name="Footer Placeholder 5">
            <a:extLst>
              <a:ext uri="{FF2B5EF4-FFF2-40B4-BE49-F238E27FC236}">
                <a16:creationId xmlns:a16="http://schemas.microsoft.com/office/drawing/2014/main" id="{D7806518-FC42-F740-79BD-8E6C247F26F2}"/>
              </a:ext>
            </a:extLst>
          </p:cNvPr>
          <p:cNvSpPr>
            <a:spLocks noGrp="1"/>
          </p:cNvSpPr>
          <p:nvPr>
            <p:ph type="ftr" sz="quarter" idx="11"/>
          </p:nvPr>
        </p:nvSpPr>
        <p:spPr/>
        <p:txBody>
          <a:bodyPr/>
          <a:lstStyle/>
          <a:p>
            <a:endParaRPr lang="en-BE"/>
          </a:p>
        </p:txBody>
      </p:sp>
      <p:sp>
        <p:nvSpPr>
          <p:cNvPr id="7" name="Slide Number Placeholder 6">
            <a:extLst>
              <a:ext uri="{FF2B5EF4-FFF2-40B4-BE49-F238E27FC236}">
                <a16:creationId xmlns:a16="http://schemas.microsoft.com/office/drawing/2014/main" id="{87E310BB-3D23-4372-701B-9ADBA61420B8}"/>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20897697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D8B963-E608-A236-9CEF-7C9000EA27E5}"/>
              </a:ext>
            </a:extLst>
          </p:cNvPr>
          <p:cNvSpPr>
            <a:spLocks noGrp="1"/>
          </p:cNvSpPr>
          <p:nvPr>
            <p:ph type="title"/>
          </p:nvPr>
        </p:nvSpPr>
        <p:spPr/>
        <p:txBody>
          <a:bodyPr/>
          <a:lstStyle/>
          <a:p>
            <a:r>
              <a:rPr lang="en-GB"/>
              <a:t>Click to edit Master title style</a:t>
            </a:r>
            <a:endParaRPr lang="en-BE"/>
          </a:p>
        </p:txBody>
      </p:sp>
      <p:sp>
        <p:nvSpPr>
          <p:cNvPr id="3" name="Vertical Text Placeholder 2">
            <a:extLst>
              <a:ext uri="{FF2B5EF4-FFF2-40B4-BE49-F238E27FC236}">
                <a16:creationId xmlns:a16="http://schemas.microsoft.com/office/drawing/2014/main" id="{8F7C5002-82D6-05FD-EA6A-929F0471529D}"/>
              </a:ext>
            </a:extLst>
          </p:cNvPr>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Date Placeholder 3">
            <a:extLst>
              <a:ext uri="{FF2B5EF4-FFF2-40B4-BE49-F238E27FC236}">
                <a16:creationId xmlns:a16="http://schemas.microsoft.com/office/drawing/2014/main" id="{9C988A67-BAAE-A3D9-8CD0-2CE42F5D0069}"/>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4BE98DF1-9BF6-A093-F3E0-2642301EBC00}"/>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713037A4-94D1-E0F2-279D-A084EFE22C91}"/>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19535708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E587A07-AA2E-F6D4-3616-40C38569A538}"/>
              </a:ext>
            </a:extLst>
          </p:cNvPr>
          <p:cNvSpPr>
            <a:spLocks noGrp="1"/>
          </p:cNvSpPr>
          <p:nvPr>
            <p:ph type="title" orient="vert"/>
          </p:nvPr>
        </p:nvSpPr>
        <p:spPr>
          <a:xfrm>
            <a:off x="8724900" y="365125"/>
            <a:ext cx="2628900" cy="5811838"/>
          </a:xfrm>
        </p:spPr>
        <p:txBody>
          <a:bodyPr vert="eaVert"/>
          <a:lstStyle/>
          <a:p>
            <a:r>
              <a:rPr lang="en-GB"/>
              <a:t>Click to edit Master title style</a:t>
            </a:r>
            <a:endParaRPr lang="en-BE"/>
          </a:p>
        </p:txBody>
      </p:sp>
      <p:sp>
        <p:nvSpPr>
          <p:cNvPr id="3" name="Vertical Text Placeholder 2">
            <a:extLst>
              <a:ext uri="{FF2B5EF4-FFF2-40B4-BE49-F238E27FC236}">
                <a16:creationId xmlns:a16="http://schemas.microsoft.com/office/drawing/2014/main" id="{D4E0532D-CE80-9D2E-5419-15C1DBD4F32F}"/>
              </a:ext>
            </a:extLst>
          </p:cNvPr>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Date Placeholder 3">
            <a:extLst>
              <a:ext uri="{FF2B5EF4-FFF2-40B4-BE49-F238E27FC236}">
                <a16:creationId xmlns:a16="http://schemas.microsoft.com/office/drawing/2014/main" id="{FC5F59A5-219B-5835-EBFE-D16ACCEFB2F0}"/>
              </a:ext>
            </a:extLst>
          </p:cNvPr>
          <p:cNvSpPr>
            <a:spLocks noGrp="1"/>
          </p:cNvSpPr>
          <p:nvPr>
            <p:ph type="dt" sz="half" idx="10"/>
          </p:nvPr>
        </p:nvSpPr>
        <p:spPr/>
        <p:txBody>
          <a:body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1F34E9C3-8655-4C74-B7C2-B938CF6E64EA}"/>
              </a:ext>
            </a:extLst>
          </p:cNvPr>
          <p:cNvSpPr>
            <a:spLocks noGrp="1"/>
          </p:cNvSpPr>
          <p:nvPr>
            <p:ph type="ftr" sz="quarter" idx="11"/>
          </p:nvPr>
        </p:nvSpPr>
        <p:spPr/>
        <p:txBody>
          <a:bodyPr/>
          <a:lstStyle/>
          <a:p>
            <a:endParaRPr lang="en-BE"/>
          </a:p>
        </p:txBody>
      </p:sp>
      <p:sp>
        <p:nvSpPr>
          <p:cNvPr id="6" name="Slide Number Placeholder 5">
            <a:extLst>
              <a:ext uri="{FF2B5EF4-FFF2-40B4-BE49-F238E27FC236}">
                <a16:creationId xmlns:a16="http://schemas.microsoft.com/office/drawing/2014/main" id="{1618CB51-E1D5-D546-3F78-CB2ABE339236}"/>
              </a:ext>
            </a:extLst>
          </p:cNvPr>
          <p:cNvSpPr>
            <a:spLocks noGrp="1"/>
          </p:cNvSpPr>
          <p:nvPr>
            <p:ph type="sldNum" sz="quarter" idx="12"/>
          </p:nvPr>
        </p:nvSpPr>
        <p:spPr/>
        <p:txBody>
          <a:bodyPr/>
          <a:lstStyle/>
          <a:p>
            <a:fld id="{A4446199-00E6-4149-ACAC-C60283B781CE}" type="slidenum">
              <a:rPr lang="en-BE" smtClean="0"/>
              <a:t>‹nr.›</a:t>
            </a:fld>
            <a:endParaRPr lang="en-BE"/>
          </a:p>
        </p:txBody>
      </p:sp>
    </p:spTree>
    <p:extLst>
      <p:ext uri="{BB962C8B-B14F-4D97-AF65-F5344CB8AC3E}">
        <p14:creationId xmlns:p14="http://schemas.microsoft.com/office/powerpoint/2010/main" val="414459431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58733948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8B32954-7CEF-F085-A895-D2EF2AD977F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endParaRPr lang="en-BE"/>
          </a:p>
        </p:txBody>
      </p:sp>
      <p:sp>
        <p:nvSpPr>
          <p:cNvPr id="3" name="Text Placeholder 2">
            <a:extLst>
              <a:ext uri="{FF2B5EF4-FFF2-40B4-BE49-F238E27FC236}">
                <a16:creationId xmlns:a16="http://schemas.microsoft.com/office/drawing/2014/main" id="{9EAA436A-E467-6D6F-C919-3DBB5D1C64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BE"/>
          </a:p>
        </p:txBody>
      </p:sp>
      <p:sp>
        <p:nvSpPr>
          <p:cNvPr id="4" name="Date Placeholder 3">
            <a:extLst>
              <a:ext uri="{FF2B5EF4-FFF2-40B4-BE49-F238E27FC236}">
                <a16:creationId xmlns:a16="http://schemas.microsoft.com/office/drawing/2014/main" id="{34CACBF7-2127-2C6A-3754-52B38E58A79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591D091-DB6D-0440-A566-BF08916DB1E4}" type="datetimeFigureOut">
              <a:rPr lang="en-BE" smtClean="0"/>
              <a:t>10/03/2024</a:t>
            </a:fld>
            <a:endParaRPr lang="en-BE"/>
          </a:p>
        </p:txBody>
      </p:sp>
      <p:sp>
        <p:nvSpPr>
          <p:cNvPr id="5" name="Footer Placeholder 4">
            <a:extLst>
              <a:ext uri="{FF2B5EF4-FFF2-40B4-BE49-F238E27FC236}">
                <a16:creationId xmlns:a16="http://schemas.microsoft.com/office/drawing/2014/main" id="{D0E682A3-BCFF-1D60-1F3A-49ED0DDBEE6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BE"/>
          </a:p>
        </p:txBody>
      </p:sp>
      <p:sp>
        <p:nvSpPr>
          <p:cNvPr id="6" name="Slide Number Placeholder 5">
            <a:extLst>
              <a:ext uri="{FF2B5EF4-FFF2-40B4-BE49-F238E27FC236}">
                <a16:creationId xmlns:a16="http://schemas.microsoft.com/office/drawing/2014/main" id="{B81CF1B6-C06B-F3FB-6D67-2E20B8FD0BB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4446199-00E6-4149-ACAC-C60283B781CE}" type="slidenum">
              <a:rPr lang="en-BE" smtClean="0"/>
              <a:t>‹nr.›</a:t>
            </a:fld>
            <a:endParaRPr lang="en-BE"/>
          </a:p>
        </p:txBody>
      </p:sp>
    </p:spTree>
    <p:extLst>
      <p:ext uri="{BB962C8B-B14F-4D97-AF65-F5344CB8AC3E}">
        <p14:creationId xmlns:p14="http://schemas.microsoft.com/office/powerpoint/2010/main" val="18702426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B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png"/><Relationship Id="rId7" Type="http://schemas.openxmlformats.org/officeDocument/2006/relationships/image" Target="../media/image5.sv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png"/><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11.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png"/><Relationship Id="rId7" Type="http://schemas.openxmlformats.org/officeDocument/2006/relationships/image" Target="../media/image14.png"/><Relationship Id="rId2" Type="http://schemas.openxmlformats.org/officeDocument/2006/relationships/notesSlide" Target="../notesSlides/notesSlide4.xml"/><Relationship Id="rId1" Type="http://schemas.openxmlformats.org/officeDocument/2006/relationships/slideLayout" Target="../slideLayouts/slideLayout12.xml"/><Relationship Id="rId6" Type="http://schemas.openxmlformats.org/officeDocument/2006/relationships/image" Target="../media/image6.png"/><Relationship Id="rId11" Type="http://schemas.openxmlformats.org/officeDocument/2006/relationships/image" Target="../media/image10.png"/><Relationship Id="rId5" Type="http://schemas.openxmlformats.org/officeDocument/2006/relationships/image" Target="../media/image13.png"/><Relationship Id="rId10" Type="http://schemas.openxmlformats.org/officeDocument/2006/relationships/image" Target="../media/image17.png"/><Relationship Id="rId4" Type="http://schemas.openxmlformats.org/officeDocument/2006/relationships/image" Target="../media/image1.png"/><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8" Type="http://schemas.openxmlformats.org/officeDocument/2006/relationships/image" Target="../media/image21.png"/><Relationship Id="rId3" Type="http://schemas.openxmlformats.org/officeDocument/2006/relationships/image" Target="../media/image18.png"/><Relationship Id="rId7"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20.png"/><Relationship Id="rId5" Type="http://schemas.openxmlformats.org/officeDocument/2006/relationships/image" Target="../media/image19.png"/><Relationship Id="rId10" Type="http://schemas.openxmlformats.org/officeDocument/2006/relationships/image" Target="../media/image2.png"/><Relationship Id="rId4" Type="http://schemas.openxmlformats.org/officeDocument/2006/relationships/image" Target="../media/image11.png"/><Relationship Id="rId9" Type="http://schemas.openxmlformats.org/officeDocument/2006/relationships/image" Target="../media/image22.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2.xml"/><Relationship Id="rId5" Type="http://schemas.openxmlformats.org/officeDocument/2006/relationships/image" Target="../media/image12.png"/><Relationship Id="rId4" Type="http://schemas.openxmlformats.org/officeDocument/2006/relationships/image" Target="../media/image11.png"/></Relationships>
</file>

<file path=ppt/slides/_rels/slide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7.png"/><Relationship Id="rId7"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12.xml"/><Relationship Id="rId6" Type="http://schemas.openxmlformats.org/officeDocument/2006/relationships/image" Target="../media/image21.png"/><Relationship Id="rId5" Type="http://schemas.openxmlformats.org/officeDocument/2006/relationships/image" Target="../media/image2.png"/><Relationship Id="rId10" Type="http://schemas.openxmlformats.org/officeDocument/2006/relationships/image" Target="../media/image20.png"/><Relationship Id="rId4" Type="http://schemas.openxmlformats.org/officeDocument/2006/relationships/image" Target="../media/image11.png"/><Relationship Id="rId9" Type="http://schemas.openxmlformats.org/officeDocument/2006/relationships/image" Target="../media/image1.png"/></Relationships>
</file>

<file path=ppt/slides/_rels/slide9.xml.rels><?xml version="1.0" encoding="UTF-8" standalone="yes"?>
<Relationships xmlns="http://schemas.openxmlformats.org/package/2006/relationships"><Relationship Id="rId8" Type="http://schemas.openxmlformats.org/officeDocument/2006/relationships/image" Target="../media/image26.png"/><Relationship Id="rId13" Type="http://schemas.openxmlformats.org/officeDocument/2006/relationships/image" Target="../media/image19.png"/><Relationship Id="rId3" Type="http://schemas.openxmlformats.org/officeDocument/2006/relationships/image" Target="../media/image11.png"/><Relationship Id="rId7" Type="http://schemas.openxmlformats.org/officeDocument/2006/relationships/image" Target="../media/image2.png"/><Relationship Id="rId12"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12.xml"/><Relationship Id="rId6" Type="http://schemas.openxmlformats.org/officeDocument/2006/relationships/image" Target="../media/image25.png"/><Relationship Id="rId11" Type="http://schemas.openxmlformats.org/officeDocument/2006/relationships/image" Target="../media/image28.png"/><Relationship Id="rId5" Type="http://schemas.openxmlformats.org/officeDocument/2006/relationships/image" Target="../media/image9.png"/><Relationship Id="rId15" Type="http://schemas.openxmlformats.org/officeDocument/2006/relationships/image" Target="../media/image22.png"/><Relationship Id="rId10" Type="http://schemas.openxmlformats.org/officeDocument/2006/relationships/image" Target="../media/image27.png"/><Relationship Id="rId4" Type="http://schemas.openxmlformats.org/officeDocument/2006/relationships/image" Target="../media/image18.png"/><Relationship Id="rId9" Type="http://schemas.openxmlformats.org/officeDocument/2006/relationships/image" Target="../media/image8.png"/><Relationship Id="rId14" Type="http://schemas.openxmlformats.org/officeDocument/2006/relationships/image" Target="../media/image21.png"/></Relationships>
</file>

<file path=ppt/slides/_rels/slide10.xml.rels><?xml version="1.0" encoding="UTF-8" standalone="yes"?>
<Relationships xmlns="http://schemas.openxmlformats.org/package/2006/relationships"><Relationship Id="rId8" Type="http://schemas.openxmlformats.org/officeDocument/2006/relationships/image" Target="../media/image1.png"/><Relationship Id="rId3" Type="http://schemas.openxmlformats.org/officeDocument/2006/relationships/image" Target="../media/image23.png"/><Relationship Id="rId7"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12.xml"/><Relationship Id="rId6" Type="http://schemas.openxmlformats.org/officeDocument/2006/relationships/image" Target="../media/image29.png"/><Relationship Id="rId5" Type="http://schemas.openxmlformats.org/officeDocument/2006/relationships/image" Target="../media/image9.png"/><Relationship Id="rId4" Type="http://schemas.openxmlformats.org/officeDocument/2006/relationships/image" Target="../media/image2.png"/><Relationship Id="rId9" Type="http://schemas.openxmlformats.org/officeDocument/2006/relationships/image" Target="../media/image30.png"/></Relationships>
</file>

<file path=ppt/slides/_rels/slide11.xml.rels><?xml version="1.0" encoding="UTF-8" standalone="yes"?>
<Relationships xmlns="http://schemas.openxmlformats.org/package/2006/relationships"><Relationship Id="rId8" Type="http://schemas.openxmlformats.org/officeDocument/2006/relationships/image" Target="../media/image32.png"/><Relationship Id="rId3" Type="http://schemas.openxmlformats.org/officeDocument/2006/relationships/image" Target="../media/image18.png"/><Relationship Id="rId7" Type="http://schemas.openxmlformats.org/officeDocument/2006/relationships/image" Target="../media/image17.png"/><Relationship Id="rId2" Type="http://schemas.openxmlformats.org/officeDocument/2006/relationships/image" Target="../media/image25.png"/><Relationship Id="rId1" Type="http://schemas.openxmlformats.org/officeDocument/2006/relationships/slideLayout" Target="../slideLayouts/slideLayout12.xml"/><Relationship Id="rId6" Type="http://schemas.openxmlformats.org/officeDocument/2006/relationships/image" Target="../media/image31.png"/><Relationship Id="rId5" Type="http://schemas.openxmlformats.org/officeDocument/2006/relationships/image" Target="../media/image12.png"/><Relationship Id="rId4" Type="http://schemas.openxmlformats.org/officeDocument/2006/relationships/image" Target="../media/image28.png"/><Relationship Id="rId9" Type="http://schemas.openxmlformats.org/officeDocument/2006/relationships/image" Target="../media/image33.png"/></Relationships>
</file>

<file path=ppt/slides/_rels/slide12.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1.xml"/><Relationship Id="rId1" Type="http://schemas.openxmlformats.org/officeDocument/2006/relationships/slideLayout" Target="../slideLayouts/slideLayout12.xml"/><Relationship Id="rId5" Type="http://schemas.openxmlformats.org/officeDocument/2006/relationships/image" Target="../media/image31.png"/><Relationship Id="rId4" Type="http://schemas.openxmlformats.org/officeDocument/2006/relationships/image" Target="../media/image3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24C32A0-2A36-3263-ABFB-A10FD44DF980}"/>
              </a:ext>
            </a:extLst>
          </p:cNvPr>
          <p:cNvSpPr/>
          <p:nvPr/>
        </p:nvSpPr>
        <p:spPr>
          <a:xfrm>
            <a:off x="-2" y="-1"/>
            <a:ext cx="12192001" cy="6858000"/>
          </a:xfrm>
          <a:prstGeom prst="rect">
            <a:avLst/>
          </a:prstGeom>
          <a:solidFill>
            <a:srgbClr val="C400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pic>
        <p:nvPicPr>
          <p:cNvPr id="26" name="Picture 25" descr="A black and white circular pattern&#10;&#10;Description automatically generated">
            <a:extLst>
              <a:ext uri="{FF2B5EF4-FFF2-40B4-BE49-F238E27FC236}">
                <a16:creationId xmlns:a16="http://schemas.microsoft.com/office/drawing/2014/main" id="{B7ECD46F-A054-2C8B-AB19-1E79879C8387}"/>
              </a:ext>
            </a:extLst>
          </p:cNvPr>
          <p:cNvPicPr>
            <a:picLocks noChangeAspect="1"/>
          </p:cNvPicPr>
          <p:nvPr/>
        </p:nvPicPr>
        <p:blipFill>
          <a:blip r:embed="rId3"/>
          <a:stretch>
            <a:fillRect/>
          </a:stretch>
        </p:blipFill>
        <p:spPr>
          <a:xfrm rot="16200000">
            <a:off x="9538302" y="4195917"/>
            <a:ext cx="1337900" cy="1337900"/>
          </a:xfrm>
          <a:prstGeom prst="rect">
            <a:avLst/>
          </a:prstGeom>
        </p:spPr>
      </p:pic>
      <p:pic>
        <p:nvPicPr>
          <p:cNvPr id="28" name="Picture 27" descr="A black and blue diamond pattern&#10;&#10;Description automatically generated">
            <a:extLst>
              <a:ext uri="{FF2B5EF4-FFF2-40B4-BE49-F238E27FC236}">
                <a16:creationId xmlns:a16="http://schemas.microsoft.com/office/drawing/2014/main" id="{C4AA03F7-0921-F192-9AD4-FA89192428B3}"/>
              </a:ext>
            </a:extLst>
          </p:cNvPr>
          <p:cNvPicPr>
            <a:picLocks noChangeAspect="1"/>
          </p:cNvPicPr>
          <p:nvPr/>
        </p:nvPicPr>
        <p:blipFill>
          <a:blip r:embed="rId4"/>
          <a:stretch>
            <a:fillRect/>
          </a:stretch>
        </p:blipFill>
        <p:spPr>
          <a:xfrm>
            <a:off x="10876202" y="4187098"/>
            <a:ext cx="1336057" cy="1336057"/>
          </a:xfrm>
          <a:prstGeom prst="rect">
            <a:avLst/>
          </a:prstGeom>
        </p:spPr>
      </p:pic>
      <p:pic>
        <p:nvPicPr>
          <p:cNvPr id="30" name="Picture 29" descr="A blue and black logo&#10;&#10;Description automatically generated">
            <a:extLst>
              <a:ext uri="{FF2B5EF4-FFF2-40B4-BE49-F238E27FC236}">
                <a16:creationId xmlns:a16="http://schemas.microsoft.com/office/drawing/2014/main" id="{14E53372-F6F4-8DAE-3113-BD7863C38FA3}"/>
              </a:ext>
            </a:extLst>
          </p:cNvPr>
          <p:cNvPicPr>
            <a:picLocks noChangeAspect="1"/>
          </p:cNvPicPr>
          <p:nvPr/>
        </p:nvPicPr>
        <p:blipFill>
          <a:blip r:embed="rId5"/>
          <a:stretch>
            <a:fillRect/>
          </a:stretch>
        </p:blipFill>
        <p:spPr>
          <a:xfrm>
            <a:off x="9534547" y="5533817"/>
            <a:ext cx="1336058" cy="1336058"/>
          </a:xfrm>
          <a:prstGeom prst="rect">
            <a:avLst/>
          </a:prstGeom>
        </p:spPr>
      </p:pic>
      <p:sp>
        <p:nvSpPr>
          <p:cNvPr id="5" name="TextBox 4">
            <a:extLst>
              <a:ext uri="{FF2B5EF4-FFF2-40B4-BE49-F238E27FC236}">
                <a16:creationId xmlns:a16="http://schemas.microsoft.com/office/drawing/2014/main" id="{0CB78E35-CE51-9473-28AC-9997E1269FEC}"/>
              </a:ext>
            </a:extLst>
          </p:cNvPr>
          <p:cNvSpPr txBox="1"/>
          <p:nvPr/>
        </p:nvSpPr>
        <p:spPr>
          <a:xfrm>
            <a:off x="-1" y="2498395"/>
            <a:ext cx="12192000" cy="995081"/>
          </a:xfrm>
          <a:prstGeom prst="rect">
            <a:avLst/>
          </a:prstGeom>
          <a:noFill/>
          <a:effectLst/>
        </p:spPr>
        <p:txBody>
          <a:bodyPr wrap="square" lIns="0" tIns="0" rIns="0" bIns="0" rtlCol="0">
            <a:spAutoFit/>
          </a:bodyPr>
          <a:lstStyle/>
          <a:p>
            <a:pPr algn="ctr">
              <a:lnSpc>
                <a:spcPct val="80000"/>
              </a:lnSpc>
            </a:pPr>
            <a:r>
              <a:rPr lang="en-BE" sz="8000" b="1" spc="-200" dirty="0">
                <a:solidFill>
                  <a:schemeClr val="bg1"/>
                </a:solidFill>
                <a:latin typeface="Flanders Art Sans Black" pitchFamily="2" charset="77"/>
              </a:rPr>
              <a:t>STRATEGISCH PLAN</a:t>
            </a:r>
          </a:p>
        </p:txBody>
      </p:sp>
      <p:pic>
        <p:nvPicPr>
          <p:cNvPr id="12" name="Graphic 11">
            <a:extLst>
              <a:ext uri="{FF2B5EF4-FFF2-40B4-BE49-F238E27FC236}">
                <a16:creationId xmlns:a16="http://schemas.microsoft.com/office/drawing/2014/main" id="{707E2F4F-DFDA-5450-39E2-4DD71ABBEBB2}"/>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4251327" y="3339485"/>
            <a:ext cx="1716472" cy="1246401"/>
          </a:xfrm>
          <a:prstGeom prst="rect">
            <a:avLst/>
          </a:prstGeom>
        </p:spPr>
      </p:pic>
      <p:sp>
        <p:nvSpPr>
          <p:cNvPr id="13" name="TextBox 12">
            <a:extLst>
              <a:ext uri="{FF2B5EF4-FFF2-40B4-BE49-F238E27FC236}">
                <a16:creationId xmlns:a16="http://schemas.microsoft.com/office/drawing/2014/main" id="{D366852D-2B51-A36C-D2EB-B2CAE5E5593A}"/>
              </a:ext>
            </a:extLst>
          </p:cNvPr>
          <p:cNvSpPr txBox="1"/>
          <p:nvPr/>
        </p:nvSpPr>
        <p:spPr>
          <a:xfrm>
            <a:off x="6181727" y="3599638"/>
            <a:ext cx="2271710" cy="995081"/>
          </a:xfrm>
          <a:prstGeom prst="rect">
            <a:avLst/>
          </a:prstGeom>
          <a:noFill/>
          <a:effectLst/>
        </p:spPr>
        <p:txBody>
          <a:bodyPr wrap="square" lIns="0" tIns="0" rIns="0" bIns="0" rtlCol="0">
            <a:spAutoFit/>
          </a:bodyPr>
          <a:lstStyle/>
          <a:p>
            <a:pPr algn="ctr">
              <a:lnSpc>
                <a:spcPct val="80000"/>
              </a:lnSpc>
            </a:pPr>
            <a:r>
              <a:rPr lang="en-BE" sz="8000" b="1" spc="-200" dirty="0">
                <a:solidFill>
                  <a:schemeClr val="bg1"/>
                </a:solidFill>
                <a:latin typeface="Flanders Art Sans Black" pitchFamily="2" charset="77"/>
              </a:rPr>
              <a:t>2030</a:t>
            </a:r>
          </a:p>
        </p:txBody>
      </p:sp>
      <p:pic>
        <p:nvPicPr>
          <p:cNvPr id="34" name="Picture 33" descr="A black diamond shaped object&#10;&#10;Description automatically generated">
            <a:extLst>
              <a:ext uri="{FF2B5EF4-FFF2-40B4-BE49-F238E27FC236}">
                <a16:creationId xmlns:a16="http://schemas.microsoft.com/office/drawing/2014/main" id="{B04D0191-8B56-DD8B-0376-065745A13570}"/>
              </a:ext>
            </a:extLst>
          </p:cNvPr>
          <p:cNvPicPr>
            <a:picLocks noChangeAspect="1"/>
          </p:cNvPicPr>
          <p:nvPr/>
        </p:nvPicPr>
        <p:blipFill>
          <a:blip r:embed="rId8"/>
          <a:stretch>
            <a:fillRect/>
          </a:stretch>
        </p:blipFill>
        <p:spPr>
          <a:xfrm>
            <a:off x="10870606" y="5533816"/>
            <a:ext cx="1333270" cy="1336059"/>
          </a:xfrm>
          <a:prstGeom prst="rect">
            <a:avLst/>
          </a:prstGeom>
        </p:spPr>
      </p:pic>
      <p:pic>
        <p:nvPicPr>
          <p:cNvPr id="3" name="Picture 2" descr="A black and white chevron pattern&#10;&#10;Description automatically generated">
            <a:extLst>
              <a:ext uri="{FF2B5EF4-FFF2-40B4-BE49-F238E27FC236}">
                <a16:creationId xmlns:a16="http://schemas.microsoft.com/office/drawing/2014/main" id="{B19D8C32-8212-EDE4-0CB3-AD37E449C86F}"/>
              </a:ext>
            </a:extLst>
          </p:cNvPr>
          <p:cNvPicPr>
            <a:picLocks noChangeAspect="1"/>
          </p:cNvPicPr>
          <p:nvPr/>
        </p:nvPicPr>
        <p:blipFill>
          <a:blip r:embed="rId9"/>
          <a:stretch>
            <a:fillRect/>
          </a:stretch>
        </p:blipFill>
        <p:spPr>
          <a:xfrm rot="10800000">
            <a:off x="8218748" y="5539450"/>
            <a:ext cx="1315797" cy="1318550"/>
          </a:xfrm>
          <a:prstGeom prst="rect">
            <a:avLst/>
          </a:prstGeom>
        </p:spPr>
      </p:pic>
      <p:pic>
        <p:nvPicPr>
          <p:cNvPr id="7" name="Picture 6" descr="A black diamond on a blue background&#10;&#10;Description automatically generated">
            <a:extLst>
              <a:ext uri="{FF2B5EF4-FFF2-40B4-BE49-F238E27FC236}">
                <a16:creationId xmlns:a16="http://schemas.microsoft.com/office/drawing/2014/main" id="{ECB31B5B-00A8-14DC-EA9A-96F6B2EBF273}"/>
              </a:ext>
            </a:extLst>
          </p:cNvPr>
          <p:cNvPicPr>
            <a:picLocks noChangeAspect="1"/>
          </p:cNvPicPr>
          <p:nvPr/>
        </p:nvPicPr>
        <p:blipFill>
          <a:blip r:embed="rId10"/>
          <a:stretch>
            <a:fillRect/>
          </a:stretch>
        </p:blipFill>
        <p:spPr>
          <a:xfrm>
            <a:off x="6880847" y="5530486"/>
            <a:ext cx="1337899" cy="1337899"/>
          </a:xfrm>
          <a:prstGeom prst="rect">
            <a:avLst/>
          </a:prstGeom>
        </p:spPr>
      </p:pic>
      <p:pic>
        <p:nvPicPr>
          <p:cNvPr id="9" name="Picture 8" descr="A black and blue chevron pattern&#10;&#10;Description automatically generated">
            <a:extLst>
              <a:ext uri="{FF2B5EF4-FFF2-40B4-BE49-F238E27FC236}">
                <a16:creationId xmlns:a16="http://schemas.microsoft.com/office/drawing/2014/main" id="{929AFF38-29CD-FAAF-69C7-53A52EB6FF68}"/>
              </a:ext>
            </a:extLst>
          </p:cNvPr>
          <p:cNvPicPr>
            <a:picLocks noChangeAspect="1"/>
          </p:cNvPicPr>
          <p:nvPr/>
        </p:nvPicPr>
        <p:blipFill>
          <a:blip r:embed="rId11"/>
          <a:stretch>
            <a:fillRect/>
          </a:stretch>
        </p:blipFill>
        <p:spPr>
          <a:xfrm rot="5400000">
            <a:off x="1397" y="-1398"/>
            <a:ext cx="1336058" cy="1338853"/>
          </a:xfrm>
          <a:prstGeom prst="rect">
            <a:avLst/>
          </a:prstGeom>
        </p:spPr>
      </p:pic>
    </p:spTree>
    <p:extLst>
      <p:ext uri="{BB962C8B-B14F-4D97-AF65-F5344CB8AC3E}">
        <p14:creationId xmlns:p14="http://schemas.microsoft.com/office/powerpoint/2010/main" val="220078765"/>
      </p:ext>
    </p:extLst>
  </p:cSld>
  <p:clrMapOvr>
    <a:masterClrMapping/>
  </p:clrMapOvr>
  <p:transition>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CF3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grpSp>
        <p:nvGrpSpPr>
          <p:cNvPr id="63" name="Group 62">
            <a:extLst>
              <a:ext uri="{FF2B5EF4-FFF2-40B4-BE49-F238E27FC236}">
                <a16:creationId xmlns:a16="http://schemas.microsoft.com/office/drawing/2014/main" id="{AD1890AA-D60C-785D-639E-7920523A49A6}"/>
              </a:ext>
            </a:extLst>
          </p:cNvPr>
          <p:cNvGrpSpPr/>
          <p:nvPr/>
        </p:nvGrpSpPr>
        <p:grpSpPr>
          <a:xfrm>
            <a:off x="8166593" y="769243"/>
            <a:ext cx="1733696" cy="5707335"/>
            <a:chOff x="10109591" y="757278"/>
            <a:chExt cx="1733696" cy="5707335"/>
          </a:xfrm>
        </p:grpSpPr>
        <p:sp>
          <p:nvSpPr>
            <p:cNvPr id="15" name="Rounded Rectangle 14">
              <a:extLst>
                <a:ext uri="{FF2B5EF4-FFF2-40B4-BE49-F238E27FC236}">
                  <a16:creationId xmlns:a16="http://schemas.microsoft.com/office/drawing/2014/main" id="{EE438A38-9779-D7AA-AAD2-B72E34E797EC}"/>
                </a:ext>
              </a:extLst>
            </p:cNvPr>
            <p:cNvSpPr/>
            <p:nvPr/>
          </p:nvSpPr>
          <p:spPr>
            <a:xfrm>
              <a:off x="10109591" y="979950"/>
              <a:ext cx="1733696"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38" name="Group 37">
              <a:extLst>
                <a:ext uri="{FF2B5EF4-FFF2-40B4-BE49-F238E27FC236}">
                  <a16:creationId xmlns:a16="http://schemas.microsoft.com/office/drawing/2014/main" id="{6E4AF131-14B1-0BDA-DDF2-51F9DC37C346}"/>
                </a:ext>
              </a:extLst>
            </p:cNvPr>
            <p:cNvGrpSpPr/>
            <p:nvPr/>
          </p:nvGrpSpPr>
          <p:grpSpPr>
            <a:xfrm>
              <a:off x="10762987" y="757278"/>
              <a:ext cx="426904" cy="421413"/>
              <a:chOff x="3655855" y="2518421"/>
              <a:chExt cx="426904" cy="421413"/>
            </a:xfrm>
          </p:grpSpPr>
          <p:pic>
            <p:nvPicPr>
              <p:cNvPr id="25" name="Picture 24" descr="A pink and black circle&#10;&#10;Description automatically generated">
                <a:extLst>
                  <a:ext uri="{FF2B5EF4-FFF2-40B4-BE49-F238E27FC236}">
                    <a16:creationId xmlns:a16="http://schemas.microsoft.com/office/drawing/2014/main" id="{2D6BCDC0-5ADB-1D05-1910-8AF90DF76D2F}"/>
                  </a:ext>
                </a:extLst>
              </p:cNvPr>
              <p:cNvPicPr>
                <a:picLocks noChangeAspect="1"/>
              </p:cNvPicPr>
              <p:nvPr/>
            </p:nvPicPr>
            <p:blipFill>
              <a:blip r:embed="rId3"/>
              <a:stretch>
                <a:fillRect/>
              </a:stretch>
            </p:blipFill>
            <p:spPr>
              <a:xfrm>
                <a:off x="3662226" y="2518421"/>
                <a:ext cx="420533" cy="421413"/>
              </a:xfrm>
              <a:prstGeom prst="rect">
                <a:avLst/>
              </a:prstGeom>
            </p:spPr>
          </p:pic>
          <p:sp>
            <p:nvSpPr>
              <p:cNvPr id="37" name="TextBox 36">
                <a:extLst>
                  <a:ext uri="{FF2B5EF4-FFF2-40B4-BE49-F238E27FC236}">
                    <a16:creationId xmlns:a16="http://schemas.microsoft.com/office/drawing/2014/main" id="{CC0BB38B-9C98-1EDB-1303-B33CC0C99574}"/>
                  </a:ext>
                </a:extLst>
              </p:cNvPr>
              <p:cNvSpPr txBox="1"/>
              <p:nvPr/>
            </p:nvSpPr>
            <p:spPr>
              <a:xfrm>
                <a:off x="3655855" y="2579569"/>
                <a:ext cx="420534" cy="348300"/>
              </a:xfrm>
              <a:prstGeom prst="rect">
                <a:avLst/>
              </a:prstGeom>
              <a:noFill/>
              <a:effectLst/>
            </p:spPr>
            <p:txBody>
              <a:bodyPr wrap="square" lIns="0" tIns="0" rIns="0" bIns="0" rtlCol="0" anchor="ctr">
                <a:spAutoFit/>
              </a:bodyPr>
              <a:lstStyle/>
              <a:p>
                <a:pPr algn="ctr">
                  <a:lnSpc>
                    <a:spcPct val="80000"/>
                  </a:lnSpc>
                </a:pPr>
                <a:r>
                  <a:rPr lang="nl-NL" sz="2800" b="1" spc="-200" dirty="0">
                    <a:solidFill>
                      <a:schemeClr val="bg1"/>
                    </a:solidFill>
                    <a:latin typeface="Flanders Art Sans Black" pitchFamily="2" charset="77"/>
                  </a:rPr>
                  <a:t>5</a:t>
                </a:r>
                <a:endParaRPr lang="en-BE" sz="2800" b="1" spc="-200" dirty="0">
                  <a:solidFill>
                    <a:schemeClr val="bg1"/>
                  </a:solidFill>
                  <a:latin typeface="Flanders Art Sans Black" pitchFamily="2" charset="77"/>
                </a:endParaRPr>
              </a:p>
            </p:txBody>
          </p:sp>
        </p:grpSp>
        <p:sp>
          <p:nvSpPr>
            <p:cNvPr id="39" name="TextBox 38">
              <a:extLst>
                <a:ext uri="{FF2B5EF4-FFF2-40B4-BE49-F238E27FC236}">
                  <a16:creationId xmlns:a16="http://schemas.microsoft.com/office/drawing/2014/main" id="{9A2BFA60-821A-D0C9-37B1-66A28D764001}"/>
                </a:ext>
              </a:extLst>
            </p:cNvPr>
            <p:cNvSpPr txBox="1"/>
            <p:nvPr/>
          </p:nvSpPr>
          <p:spPr>
            <a:xfrm rot="16200000">
              <a:off x="8338891" y="3418298"/>
              <a:ext cx="5408468"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SCHOOLBELEID</a:t>
              </a:r>
            </a:p>
          </p:txBody>
        </p:sp>
      </p:grpSp>
      <p:grpSp>
        <p:nvGrpSpPr>
          <p:cNvPr id="62" name="Group 61">
            <a:extLst>
              <a:ext uri="{FF2B5EF4-FFF2-40B4-BE49-F238E27FC236}">
                <a16:creationId xmlns:a16="http://schemas.microsoft.com/office/drawing/2014/main" id="{6A635D68-1E46-6BE0-6CAE-0D44AF234D45}"/>
              </a:ext>
            </a:extLst>
          </p:cNvPr>
          <p:cNvGrpSpPr/>
          <p:nvPr/>
        </p:nvGrpSpPr>
        <p:grpSpPr>
          <a:xfrm>
            <a:off x="10089792" y="769243"/>
            <a:ext cx="1733696" cy="5695370"/>
            <a:chOff x="8159388" y="769243"/>
            <a:chExt cx="1733696" cy="5695370"/>
          </a:xfrm>
        </p:grpSpPr>
        <p:sp>
          <p:nvSpPr>
            <p:cNvPr id="14" name="Rounded Rectangle 13">
              <a:extLst>
                <a:ext uri="{FF2B5EF4-FFF2-40B4-BE49-F238E27FC236}">
                  <a16:creationId xmlns:a16="http://schemas.microsoft.com/office/drawing/2014/main" id="{35710A48-87AB-0482-B893-DF100F7C1170}"/>
                </a:ext>
              </a:extLst>
            </p:cNvPr>
            <p:cNvSpPr/>
            <p:nvPr/>
          </p:nvSpPr>
          <p:spPr>
            <a:xfrm>
              <a:off x="8159388" y="979950"/>
              <a:ext cx="1733696" cy="5408468"/>
            </a:xfrm>
            <a:prstGeom prst="roundRect">
              <a:avLst>
                <a:gd name="adj" fmla="val 1272"/>
              </a:avLst>
            </a:prstGeom>
            <a:solidFill>
              <a:srgbClr val="581F6F"/>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2" name="TextBox 21">
              <a:extLst>
                <a:ext uri="{FF2B5EF4-FFF2-40B4-BE49-F238E27FC236}">
                  <a16:creationId xmlns:a16="http://schemas.microsoft.com/office/drawing/2014/main" id="{3CF14DF4-B282-42F8-1DDE-EE075CDEA1F7}"/>
                </a:ext>
              </a:extLst>
            </p:cNvPr>
            <p:cNvSpPr txBox="1"/>
            <p:nvPr/>
          </p:nvSpPr>
          <p:spPr>
            <a:xfrm rot="16200000">
              <a:off x="6385503" y="3079744"/>
              <a:ext cx="5408468" cy="1361270"/>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LEER-GEMEENSCHAP</a:t>
              </a:r>
            </a:p>
          </p:txBody>
        </p:sp>
        <p:grpSp>
          <p:nvGrpSpPr>
            <p:cNvPr id="42" name="Group 41">
              <a:extLst>
                <a:ext uri="{FF2B5EF4-FFF2-40B4-BE49-F238E27FC236}">
                  <a16:creationId xmlns:a16="http://schemas.microsoft.com/office/drawing/2014/main" id="{95A462C9-1A52-157A-25D4-9AEABF87F974}"/>
                </a:ext>
              </a:extLst>
            </p:cNvPr>
            <p:cNvGrpSpPr/>
            <p:nvPr/>
          </p:nvGrpSpPr>
          <p:grpSpPr>
            <a:xfrm>
              <a:off x="8812784" y="769243"/>
              <a:ext cx="430924" cy="421413"/>
              <a:chOff x="3655855" y="2451130"/>
              <a:chExt cx="430924" cy="421413"/>
            </a:xfrm>
          </p:grpSpPr>
          <p:pic>
            <p:nvPicPr>
              <p:cNvPr id="40" name="Picture 39" descr="A blue and black circle&#10;&#10;Description automatically generated">
                <a:extLst>
                  <a:ext uri="{FF2B5EF4-FFF2-40B4-BE49-F238E27FC236}">
                    <a16:creationId xmlns:a16="http://schemas.microsoft.com/office/drawing/2014/main" id="{5C3A134D-4637-1412-668C-4713B8E1D0F0}"/>
                  </a:ext>
                </a:extLst>
              </p:cNvPr>
              <p:cNvPicPr>
                <a:picLocks noChangeAspect="1"/>
              </p:cNvPicPr>
              <p:nvPr/>
            </p:nvPicPr>
            <p:blipFill>
              <a:blip r:embed="rId4"/>
              <a:stretch>
                <a:fillRect/>
              </a:stretch>
            </p:blipFill>
            <p:spPr>
              <a:xfrm>
                <a:off x="3666246" y="2451130"/>
                <a:ext cx="420533" cy="421413"/>
              </a:xfrm>
              <a:prstGeom prst="rect">
                <a:avLst/>
              </a:prstGeom>
            </p:spPr>
          </p:pic>
          <p:sp>
            <p:nvSpPr>
              <p:cNvPr id="41" name="TextBox 40">
                <a:extLst>
                  <a:ext uri="{FF2B5EF4-FFF2-40B4-BE49-F238E27FC236}">
                    <a16:creationId xmlns:a16="http://schemas.microsoft.com/office/drawing/2014/main" id="{EA70F926-6C47-6957-E25C-87296530253E}"/>
                  </a:ext>
                </a:extLst>
              </p:cNvPr>
              <p:cNvSpPr txBox="1"/>
              <p:nvPr/>
            </p:nvSpPr>
            <p:spPr>
              <a:xfrm>
                <a:off x="3655855" y="2512278"/>
                <a:ext cx="420534" cy="348300"/>
              </a:xfrm>
              <a:prstGeom prst="rect">
                <a:avLst/>
              </a:prstGeom>
              <a:noFill/>
              <a:effectLst/>
            </p:spPr>
            <p:txBody>
              <a:bodyPr wrap="square" lIns="0" tIns="0" rIns="0" bIns="0" rtlCol="0" anchor="ctr">
                <a:spAutoFit/>
              </a:bodyPr>
              <a:lstStyle/>
              <a:p>
                <a:pPr algn="ctr">
                  <a:lnSpc>
                    <a:spcPct val="80000"/>
                  </a:lnSpc>
                </a:pPr>
                <a:r>
                  <a:rPr lang="nl-NL" sz="2800" b="1" spc="-200" dirty="0">
                    <a:solidFill>
                      <a:schemeClr val="bg1"/>
                    </a:solidFill>
                    <a:latin typeface="Flanders Art Sans Black" pitchFamily="2" charset="77"/>
                  </a:rPr>
                  <a:t>6</a:t>
                </a:r>
                <a:endParaRPr lang="en-BE" sz="2800" b="1" spc="-200" dirty="0">
                  <a:solidFill>
                    <a:schemeClr val="bg1"/>
                  </a:solidFill>
                  <a:latin typeface="Flanders Art Sans Black" pitchFamily="2" charset="77"/>
                </a:endParaRPr>
              </a:p>
            </p:txBody>
          </p:sp>
        </p:grpSp>
      </p:grpSp>
      <p:grpSp>
        <p:nvGrpSpPr>
          <p:cNvPr id="60" name="Group 59">
            <a:extLst>
              <a:ext uri="{FF2B5EF4-FFF2-40B4-BE49-F238E27FC236}">
                <a16:creationId xmlns:a16="http://schemas.microsoft.com/office/drawing/2014/main" id="{9A08EDA5-49C3-DFB5-F3A8-F54E9F46AB51}"/>
              </a:ext>
            </a:extLst>
          </p:cNvPr>
          <p:cNvGrpSpPr/>
          <p:nvPr/>
        </p:nvGrpSpPr>
        <p:grpSpPr>
          <a:xfrm>
            <a:off x="4258982" y="769243"/>
            <a:ext cx="1733696" cy="5695369"/>
            <a:chOff x="4258982" y="769243"/>
            <a:chExt cx="1733696" cy="5695369"/>
          </a:xfrm>
        </p:grpSpPr>
        <p:sp>
          <p:nvSpPr>
            <p:cNvPr id="12" name="Rounded Rectangle 11">
              <a:extLst>
                <a:ext uri="{FF2B5EF4-FFF2-40B4-BE49-F238E27FC236}">
                  <a16:creationId xmlns:a16="http://schemas.microsoft.com/office/drawing/2014/main" id="{9E83AA8E-8D7A-9C92-3B2C-D35E73E10C82}"/>
                </a:ext>
              </a:extLst>
            </p:cNvPr>
            <p:cNvSpPr/>
            <p:nvPr/>
          </p:nvSpPr>
          <p:spPr>
            <a:xfrm>
              <a:off x="4258982" y="979950"/>
              <a:ext cx="1733696"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19" name="Group 18">
              <a:extLst>
                <a:ext uri="{FF2B5EF4-FFF2-40B4-BE49-F238E27FC236}">
                  <a16:creationId xmlns:a16="http://schemas.microsoft.com/office/drawing/2014/main" id="{E7FFA219-ECD6-39A2-DED4-33110EA35791}"/>
                </a:ext>
              </a:extLst>
            </p:cNvPr>
            <p:cNvGrpSpPr/>
            <p:nvPr/>
          </p:nvGrpSpPr>
          <p:grpSpPr>
            <a:xfrm>
              <a:off x="4893811" y="769243"/>
              <a:ext cx="430924" cy="421413"/>
              <a:chOff x="4893811" y="769243"/>
              <a:chExt cx="430924" cy="421413"/>
            </a:xfrm>
          </p:grpSpPr>
          <p:pic>
            <p:nvPicPr>
              <p:cNvPr id="17" name="Picture 16" descr="A purple and black circle&#10;&#10;Description automatically generated">
                <a:extLst>
                  <a:ext uri="{FF2B5EF4-FFF2-40B4-BE49-F238E27FC236}">
                    <a16:creationId xmlns:a16="http://schemas.microsoft.com/office/drawing/2014/main" id="{4C3FCF23-47F1-F29C-77C1-34633CC0D6E5}"/>
                  </a:ext>
                </a:extLst>
              </p:cNvPr>
              <p:cNvPicPr>
                <a:picLocks noChangeAspect="1"/>
              </p:cNvPicPr>
              <p:nvPr/>
            </p:nvPicPr>
            <p:blipFill>
              <a:blip r:embed="rId5"/>
              <a:stretch>
                <a:fillRect/>
              </a:stretch>
            </p:blipFill>
            <p:spPr>
              <a:xfrm>
                <a:off x="4904202" y="769243"/>
                <a:ext cx="420533" cy="421413"/>
              </a:xfrm>
              <a:prstGeom prst="rect">
                <a:avLst/>
              </a:prstGeom>
            </p:spPr>
          </p:pic>
          <p:sp>
            <p:nvSpPr>
              <p:cNvPr id="18" name="TextBox 17">
                <a:extLst>
                  <a:ext uri="{FF2B5EF4-FFF2-40B4-BE49-F238E27FC236}">
                    <a16:creationId xmlns:a16="http://schemas.microsoft.com/office/drawing/2014/main" id="{6434F69C-6215-A713-EACF-856E654E9E98}"/>
                  </a:ext>
                </a:extLst>
              </p:cNvPr>
              <p:cNvSpPr txBox="1"/>
              <p:nvPr/>
            </p:nvSpPr>
            <p:spPr>
              <a:xfrm>
                <a:off x="4893811" y="830391"/>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3</a:t>
                </a:r>
              </a:p>
            </p:txBody>
          </p:sp>
        </p:grpSp>
        <p:sp>
          <p:nvSpPr>
            <p:cNvPr id="50" name="TextBox 49">
              <a:extLst>
                <a:ext uri="{FF2B5EF4-FFF2-40B4-BE49-F238E27FC236}">
                  <a16:creationId xmlns:a16="http://schemas.microsoft.com/office/drawing/2014/main" id="{47B232A1-BAAB-EA08-3254-3F67CE14FC99}"/>
                </a:ext>
              </a:extLst>
            </p:cNvPr>
            <p:cNvSpPr txBox="1"/>
            <p:nvPr/>
          </p:nvSpPr>
          <p:spPr>
            <a:xfrm rot="16200000">
              <a:off x="2485097" y="3418298"/>
              <a:ext cx="5408467"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UITDAGINGEN</a:t>
              </a:r>
            </a:p>
          </p:txBody>
        </p:sp>
      </p:grpSp>
      <p:grpSp>
        <p:nvGrpSpPr>
          <p:cNvPr id="58" name="Group 57">
            <a:extLst>
              <a:ext uri="{FF2B5EF4-FFF2-40B4-BE49-F238E27FC236}">
                <a16:creationId xmlns:a16="http://schemas.microsoft.com/office/drawing/2014/main" id="{48CE3E5B-69EE-5BBB-0EFA-9FBDD0861124}"/>
              </a:ext>
            </a:extLst>
          </p:cNvPr>
          <p:cNvGrpSpPr/>
          <p:nvPr/>
        </p:nvGrpSpPr>
        <p:grpSpPr>
          <a:xfrm>
            <a:off x="358576" y="757277"/>
            <a:ext cx="1733696" cy="5707342"/>
            <a:chOff x="358576" y="757277"/>
            <a:chExt cx="1733696" cy="5707342"/>
          </a:xfrm>
        </p:grpSpPr>
        <p:sp>
          <p:nvSpPr>
            <p:cNvPr id="21" name="Rounded Rectangle 20">
              <a:extLst>
                <a:ext uri="{FF2B5EF4-FFF2-40B4-BE49-F238E27FC236}">
                  <a16:creationId xmlns:a16="http://schemas.microsoft.com/office/drawing/2014/main" id="{6F58275E-951D-5A52-CF53-EDAAC12AF877}"/>
                </a:ext>
              </a:extLst>
            </p:cNvPr>
            <p:cNvSpPr/>
            <p:nvPr/>
          </p:nvSpPr>
          <p:spPr>
            <a:xfrm>
              <a:off x="358576" y="979950"/>
              <a:ext cx="1733696" cy="5408468"/>
            </a:xfrm>
            <a:prstGeom prst="roundRect">
              <a:avLst>
                <a:gd name="adj" fmla="val 1272"/>
              </a:avLst>
            </a:prstGeom>
            <a:solidFill>
              <a:srgbClr val="C7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1" name="TextBox 50">
              <a:extLst>
                <a:ext uri="{FF2B5EF4-FFF2-40B4-BE49-F238E27FC236}">
                  <a16:creationId xmlns:a16="http://schemas.microsoft.com/office/drawing/2014/main" id="{582BC1FA-1D7A-B985-AEE0-E6B60F5F39BC}"/>
                </a:ext>
              </a:extLst>
            </p:cNvPr>
            <p:cNvSpPr txBox="1"/>
            <p:nvPr/>
          </p:nvSpPr>
          <p:spPr>
            <a:xfrm rot="16200000">
              <a:off x="-1415311" y="3418303"/>
              <a:ext cx="5408470"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MISSIE</a:t>
              </a:r>
            </a:p>
          </p:txBody>
        </p:sp>
        <p:grpSp>
          <p:nvGrpSpPr>
            <p:cNvPr id="55" name="Group 54">
              <a:extLst>
                <a:ext uri="{FF2B5EF4-FFF2-40B4-BE49-F238E27FC236}">
                  <a16:creationId xmlns:a16="http://schemas.microsoft.com/office/drawing/2014/main" id="{D5ACFF42-DBA6-713A-5B83-CDA8FCF810E5}"/>
                </a:ext>
              </a:extLst>
            </p:cNvPr>
            <p:cNvGrpSpPr/>
            <p:nvPr/>
          </p:nvGrpSpPr>
          <p:grpSpPr>
            <a:xfrm>
              <a:off x="989108" y="757277"/>
              <a:ext cx="445612" cy="427797"/>
              <a:chOff x="3630455" y="2766037"/>
              <a:chExt cx="445612" cy="427797"/>
            </a:xfrm>
          </p:grpSpPr>
          <p:pic>
            <p:nvPicPr>
              <p:cNvPr id="53" name="Picture 52" descr="A blue and black circle&#10;&#10;Description automatically generated">
                <a:extLst>
                  <a:ext uri="{FF2B5EF4-FFF2-40B4-BE49-F238E27FC236}">
                    <a16:creationId xmlns:a16="http://schemas.microsoft.com/office/drawing/2014/main" id="{CADBB203-9FCB-9AFE-458C-C9F3652161AD}"/>
                  </a:ext>
                </a:extLst>
              </p:cNvPr>
              <p:cNvPicPr>
                <a:picLocks noChangeAspect="1"/>
              </p:cNvPicPr>
              <p:nvPr/>
            </p:nvPicPr>
            <p:blipFill>
              <a:blip r:embed="rId4"/>
              <a:stretch>
                <a:fillRect/>
              </a:stretch>
            </p:blipFill>
            <p:spPr>
              <a:xfrm>
                <a:off x="3649163" y="2766037"/>
                <a:ext cx="426904" cy="427797"/>
              </a:xfrm>
              <a:prstGeom prst="rect">
                <a:avLst/>
              </a:prstGeom>
            </p:spPr>
          </p:pic>
          <p:sp>
            <p:nvSpPr>
              <p:cNvPr id="54" name="TextBox 53">
                <a:extLst>
                  <a:ext uri="{FF2B5EF4-FFF2-40B4-BE49-F238E27FC236}">
                    <a16:creationId xmlns:a16="http://schemas.microsoft.com/office/drawing/2014/main" id="{64529091-B9AC-1E2D-2E95-7259E8D90133}"/>
                  </a:ext>
                </a:extLst>
              </p:cNvPr>
              <p:cNvSpPr txBox="1"/>
              <p:nvPr/>
            </p:nvSpPr>
            <p:spPr>
              <a:xfrm>
                <a:off x="3630455" y="2833569"/>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1</a:t>
                </a:r>
              </a:p>
            </p:txBody>
          </p:sp>
        </p:grpSp>
      </p:grpSp>
      <p:grpSp>
        <p:nvGrpSpPr>
          <p:cNvPr id="59" name="Group 58">
            <a:extLst>
              <a:ext uri="{FF2B5EF4-FFF2-40B4-BE49-F238E27FC236}">
                <a16:creationId xmlns:a16="http://schemas.microsoft.com/office/drawing/2014/main" id="{E0926A43-02EF-624E-FCD1-FFF89F971E7D}"/>
              </a:ext>
            </a:extLst>
          </p:cNvPr>
          <p:cNvGrpSpPr/>
          <p:nvPr/>
        </p:nvGrpSpPr>
        <p:grpSpPr>
          <a:xfrm>
            <a:off x="2308779" y="757277"/>
            <a:ext cx="1733696" cy="5707340"/>
            <a:chOff x="2308779" y="757277"/>
            <a:chExt cx="1733696" cy="5707340"/>
          </a:xfrm>
        </p:grpSpPr>
        <p:sp>
          <p:nvSpPr>
            <p:cNvPr id="11" name="Rounded Rectangle 10">
              <a:extLst>
                <a:ext uri="{FF2B5EF4-FFF2-40B4-BE49-F238E27FC236}">
                  <a16:creationId xmlns:a16="http://schemas.microsoft.com/office/drawing/2014/main" id="{A113DE04-C95C-00E0-F3CA-CB5CF00D1BA8}"/>
                </a:ext>
              </a:extLst>
            </p:cNvPr>
            <p:cNvSpPr/>
            <p:nvPr/>
          </p:nvSpPr>
          <p:spPr>
            <a:xfrm>
              <a:off x="2308779" y="979950"/>
              <a:ext cx="1733696" cy="5408468"/>
            </a:xfrm>
            <a:prstGeom prst="roundRect">
              <a:avLst>
                <a:gd name="adj" fmla="val 1272"/>
              </a:avLst>
            </a:prstGeom>
            <a:solidFill>
              <a:srgbClr val="581F6F"/>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49" name="Group 48">
              <a:extLst>
                <a:ext uri="{FF2B5EF4-FFF2-40B4-BE49-F238E27FC236}">
                  <a16:creationId xmlns:a16="http://schemas.microsoft.com/office/drawing/2014/main" id="{3D41434C-698C-5951-F5F8-17EE58D8ADDB}"/>
                </a:ext>
              </a:extLst>
            </p:cNvPr>
            <p:cNvGrpSpPr/>
            <p:nvPr/>
          </p:nvGrpSpPr>
          <p:grpSpPr>
            <a:xfrm>
              <a:off x="2966195" y="757277"/>
              <a:ext cx="426904" cy="421413"/>
              <a:chOff x="3655855" y="2773606"/>
              <a:chExt cx="426904" cy="421413"/>
            </a:xfrm>
          </p:grpSpPr>
          <p:pic>
            <p:nvPicPr>
              <p:cNvPr id="47" name="Picture 46" descr="A pink and black circle&#10;&#10;Description automatically generated">
                <a:extLst>
                  <a:ext uri="{FF2B5EF4-FFF2-40B4-BE49-F238E27FC236}">
                    <a16:creationId xmlns:a16="http://schemas.microsoft.com/office/drawing/2014/main" id="{E19C1A36-985F-644F-CF8C-7248873AD32F}"/>
                  </a:ext>
                </a:extLst>
              </p:cNvPr>
              <p:cNvPicPr>
                <a:picLocks noChangeAspect="1"/>
              </p:cNvPicPr>
              <p:nvPr/>
            </p:nvPicPr>
            <p:blipFill>
              <a:blip r:embed="rId3"/>
              <a:stretch>
                <a:fillRect/>
              </a:stretch>
            </p:blipFill>
            <p:spPr>
              <a:xfrm>
                <a:off x="3662226" y="2773606"/>
                <a:ext cx="420533" cy="421413"/>
              </a:xfrm>
              <a:prstGeom prst="rect">
                <a:avLst/>
              </a:prstGeom>
            </p:spPr>
          </p:pic>
          <p:sp>
            <p:nvSpPr>
              <p:cNvPr id="48" name="TextBox 47">
                <a:extLst>
                  <a:ext uri="{FF2B5EF4-FFF2-40B4-BE49-F238E27FC236}">
                    <a16:creationId xmlns:a16="http://schemas.microsoft.com/office/drawing/2014/main" id="{9B8F4E1F-CE53-CD0F-F4A0-06D8FAA9E837}"/>
                  </a:ext>
                </a:extLst>
              </p:cNvPr>
              <p:cNvSpPr txBox="1"/>
              <p:nvPr/>
            </p:nvSpPr>
            <p:spPr>
              <a:xfrm>
                <a:off x="3655855" y="2834754"/>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2</a:t>
                </a:r>
              </a:p>
            </p:txBody>
          </p:sp>
        </p:grpSp>
        <p:sp>
          <p:nvSpPr>
            <p:cNvPr id="56" name="TextBox 55">
              <a:extLst>
                <a:ext uri="{FF2B5EF4-FFF2-40B4-BE49-F238E27FC236}">
                  <a16:creationId xmlns:a16="http://schemas.microsoft.com/office/drawing/2014/main" id="{B0074445-A52E-48A0-E7FF-902F300D5314}"/>
                </a:ext>
              </a:extLst>
            </p:cNvPr>
            <p:cNvSpPr txBox="1"/>
            <p:nvPr/>
          </p:nvSpPr>
          <p:spPr>
            <a:xfrm rot="16200000">
              <a:off x="534893" y="3418301"/>
              <a:ext cx="5408470"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AMBITIE</a:t>
              </a:r>
            </a:p>
          </p:txBody>
        </p:sp>
      </p:grpSp>
      <p:grpSp>
        <p:nvGrpSpPr>
          <p:cNvPr id="61" name="Group 60">
            <a:extLst>
              <a:ext uri="{FF2B5EF4-FFF2-40B4-BE49-F238E27FC236}">
                <a16:creationId xmlns:a16="http://schemas.microsoft.com/office/drawing/2014/main" id="{23BC08B8-11BC-93E4-749C-30C541FEBF21}"/>
              </a:ext>
            </a:extLst>
          </p:cNvPr>
          <p:cNvGrpSpPr/>
          <p:nvPr/>
        </p:nvGrpSpPr>
        <p:grpSpPr>
          <a:xfrm>
            <a:off x="6209185" y="769243"/>
            <a:ext cx="1733696" cy="5695369"/>
            <a:chOff x="6209185" y="769243"/>
            <a:chExt cx="1733696" cy="5695369"/>
          </a:xfrm>
        </p:grpSpPr>
        <p:sp>
          <p:nvSpPr>
            <p:cNvPr id="13" name="Rounded Rectangle 12">
              <a:extLst>
                <a:ext uri="{FF2B5EF4-FFF2-40B4-BE49-F238E27FC236}">
                  <a16:creationId xmlns:a16="http://schemas.microsoft.com/office/drawing/2014/main" id="{F94B8F13-0974-F907-A2AC-9945865436A6}"/>
                </a:ext>
              </a:extLst>
            </p:cNvPr>
            <p:cNvSpPr/>
            <p:nvPr/>
          </p:nvSpPr>
          <p:spPr>
            <a:xfrm>
              <a:off x="6209185" y="979950"/>
              <a:ext cx="1733696" cy="5408468"/>
            </a:xfrm>
            <a:prstGeom prst="roundRect">
              <a:avLst>
                <a:gd name="adj" fmla="val 1272"/>
              </a:avLst>
            </a:prstGeom>
            <a:solidFill>
              <a:srgbClr val="C7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45" name="Group 44">
              <a:extLst>
                <a:ext uri="{FF2B5EF4-FFF2-40B4-BE49-F238E27FC236}">
                  <a16:creationId xmlns:a16="http://schemas.microsoft.com/office/drawing/2014/main" id="{1C172795-1582-A9A2-5A79-067456E1ABD4}"/>
                </a:ext>
              </a:extLst>
            </p:cNvPr>
            <p:cNvGrpSpPr/>
            <p:nvPr/>
          </p:nvGrpSpPr>
          <p:grpSpPr>
            <a:xfrm>
              <a:off x="6862581" y="769243"/>
              <a:ext cx="450011" cy="421413"/>
              <a:chOff x="3638042" y="2451486"/>
              <a:chExt cx="450011" cy="421413"/>
            </a:xfrm>
          </p:grpSpPr>
          <p:pic>
            <p:nvPicPr>
              <p:cNvPr id="43" name="Picture 42" descr="A purple and black circle&#10;&#10;Description automatically generated">
                <a:extLst>
                  <a:ext uri="{FF2B5EF4-FFF2-40B4-BE49-F238E27FC236}">
                    <a16:creationId xmlns:a16="http://schemas.microsoft.com/office/drawing/2014/main" id="{97D9BCE7-611B-0314-9B60-AC208AC50C61}"/>
                  </a:ext>
                </a:extLst>
              </p:cNvPr>
              <p:cNvPicPr>
                <a:picLocks noChangeAspect="1"/>
              </p:cNvPicPr>
              <p:nvPr/>
            </p:nvPicPr>
            <p:blipFill>
              <a:blip r:embed="rId5"/>
              <a:stretch>
                <a:fillRect/>
              </a:stretch>
            </p:blipFill>
            <p:spPr>
              <a:xfrm>
                <a:off x="3667520" y="2451486"/>
                <a:ext cx="420533" cy="421413"/>
              </a:xfrm>
              <a:prstGeom prst="rect">
                <a:avLst/>
              </a:prstGeom>
            </p:spPr>
          </p:pic>
          <p:sp>
            <p:nvSpPr>
              <p:cNvPr id="44" name="TextBox 43">
                <a:extLst>
                  <a:ext uri="{FF2B5EF4-FFF2-40B4-BE49-F238E27FC236}">
                    <a16:creationId xmlns:a16="http://schemas.microsoft.com/office/drawing/2014/main" id="{D005AAF6-1DCF-C495-9439-29F59D53E33A}"/>
                  </a:ext>
                </a:extLst>
              </p:cNvPr>
              <p:cNvSpPr txBox="1"/>
              <p:nvPr/>
            </p:nvSpPr>
            <p:spPr>
              <a:xfrm>
                <a:off x="3638042" y="2512634"/>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4</a:t>
                </a:r>
              </a:p>
            </p:txBody>
          </p:sp>
        </p:grpSp>
        <p:sp>
          <p:nvSpPr>
            <p:cNvPr id="57" name="TextBox 56">
              <a:extLst>
                <a:ext uri="{FF2B5EF4-FFF2-40B4-BE49-F238E27FC236}">
                  <a16:creationId xmlns:a16="http://schemas.microsoft.com/office/drawing/2014/main" id="{BB714D90-04A5-007E-2E51-4D4400037C2C}"/>
                </a:ext>
              </a:extLst>
            </p:cNvPr>
            <p:cNvSpPr txBox="1"/>
            <p:nvPr/>
          </p:nvSpPr>
          <p:spPr>
            <a:xfrm rot="16200000">
              <a:off x="4467653" y="3079744"/>
              <a:ext cx="5408467" cy="1361270"/>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STRATEGISCH PLAN</a:t>
              </a:r>
            </a:p>
          </p:txBody>
        </p:sp>
      </p:grpSp>
    </p:spTree>
    <p:extLst>
      <p:ext uri="{BB962C8B-B14F-4D97-AF65-F5344CB8AC3E}">
        <p14:creationId xmlns:p14="http://schemas.microsoft.com/office/powerpoint/2010/main" val="2404274964"/>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with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ppt_x"/>
                                          </p:val>
                                        </p:tav>
                                        <p:tav tm="100000">
                                          <p:val>
                                            <p:strVal val="#ppt_x"/>
                                          </p:val>
                                        </p:tav>
                                      </p:tavLst>
                                    </p:anim>
                                    <p:anim calcmode="lin" valueType="num">
                                      <p:cBhvr additive="base">
                                        <p:cTn id="8" dur="500" fill="hold"/>
                                        <p:tgtEl>
                                          <p:spTgt spid="58"/>
                                        </p:tgtEl>
                                        <p:attrNameLst>
                                          <p:attrName>ppt_y</p:attrName>
                                        </p:attrNameLst>
                                      </p:cBhvr>
                                      <p:tavLst>
                                        <p:tav tm="0">
                                          <p:val>
                                            <p:strVal val="1+#ppt_h/2"/>
                                          </p:val>
                                        </p:tav>
                                        <p:tav tm="100000">
                                          <p:val>
                                            <p:strVal val="#ppt_y"/>
                                          </p:val>
                                        </p:tav>
                                      </p:tavLst>
                                    </p:anim>
                                  </p:childTnLst>
                                </p:cTn>
                              </p:par>
                              <p:par>
                                <p:cTn id="9" presetID="2" presetClass="entr" presetSubtype="4" accel="50000" decel="50000" fill="hold" nodeType="withEffect">
                                  <p:stCondLst>
                                    <p:cond delay="10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500" fill="hold"/>
                                        <p:tgtEl>
                                          <p:spTgt spid="59"/>
                                        </p:tgtEl>
                                        <p:attrNameLst>
                                          <p:attrName>ppt_x</p:attrName>
                                        </p:attrNameLst>
                                      </p:cBhvr>
                                      <p:tavLst>
                                        <p:tav tm="0">
                                          <p:val>
                                            <p:strVal val="#ppt_x"/>
                                          </p:val>
                                        </p:tav>
                                        <p:tav tm="100000">
                                          <p:val>
                                            <p:strVal val="#ppt_x"/>
                                          </p:val>
                                        </p:tav>
                                      </p:tavLst>
                                    </p:anim>
                                    <p:anim calcmode="lin" valueType="num">
                                      <p:cBhvr additive="base">
                                        <p:cTn id="12" dur="500" fill="hold"/>
                                        <p:tgtEl>
                                          <p:spTgt spid="59"/>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nodeType="withEffect">
                                  <p:stCondLst>
                                    <p:cond delay="20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500" fill="hold"/>
                                        <p:tgtEl>
                                          <p:spTgt spid="60"/>
                                        </p:tgtEl>
                                        <p:attrNameLst>
                                          <p:attrName>ppt_x</p:attrName>
                                        </p:attrNameLst>
                                      </p:cBhvr>
                                      <p:tavLst>
                                        <p:tav tm="0">
                                          <p:val>
                                            <p:strVal val="#ppt_x"/>
                                          </p:val>
                                        </p:tav>
                                        <p:tav tm="100000">
                                          <p:val>
                                            <p:strVal val="#ppt_x"/>
                                          </p:val>
                                        </p:tav>
                                      </p:tavLst>
                                    </p:anim>
                                    <p:anim calcmode="lin" valueType="num">
                                      <p:cBhvr additive="base">
                                        <p:cTn id="16" dur="500" fill="hold"/>
                                        <p:tgtEl>
                                          <p:spTgt spid="60"/>
                                        </p:tgtEl>
                                        <p:attrNameLst>
                                          <p:attrName>ppt_y</p:attrName>
                                        </p:attrNameLst>
                                      </p:cBhvr>
                                      <p:tavLst>
                                        <p:tav tm="0">
                                          <p:val>
                                            <p:strVal val="1+#ppt_h/2"/>
                                          </p:val>
                                        </p:tav>
                                        <p:tav tm="100000">
                                          <p:val>
                                            <p:strVal val="#ppt_y"/>
                                          </p:val>
                                        </p:tav>
                                      </p:tavLst>
                                    </p:anim>
                                  </p:childTnLst>
                                </p:cTn>
                              </p:par>
                              <p:par>
                                <p:cTn id="17" presetID="2" presetClass="entr" presetSubtype="4" accel="50000" decel="50000" fill="hold" nodeType="withEffect">
                                  <p:stCondLst>
                                    <p:cond delay="300"/>
                                  </p:stCondLst>
                                  <p:childTnLst>
                                    <p:set>
                                      <p:cBhvr>
                                        <p:cTn id="18" dur="1" fill="hold">
                                          <p:stCondLst>
                                            <p:cond delay="0"/>
                                          </p:stCondLst>
                                        </p:cTn>
                                        <p:tgtEl>
                                          <p:spTgt spid="61"/>
                                        </p:tgtEl>
                                        <p:attrNameLst>
                                          <p:attrName>style.visibility</p:attrName>
                                        </p:attrNameLst>
                                      </p:cBhvr>
                                      <p:to>
                                        <p:strVal val="visible"/>
                                      </p:to>
                                    </p:set>
                                    <p:anim calcmode="lin" valueType="num">
                                      <p:cBhvr additive="base">
                                        <p:cTn id="19" dur="500" fill="hold"/>
                                        <p:tgtEl>
                                          <p:spTgt spid="61"/>
                                        </p:tgtEl>
                                        <p:attrNameLst>
                                          <p:attrName>ppt_x</p:attrName>
                                        </p:attrNameLst>
                                      </p:cBhvr>
                                      <p:tavLst>
                                        <p:tav tm="0">
                                          <p:val>
                                            <p:strVal val="#ppt_x"/>
                                          </p:val>
                                        </p:tav>
                                        <p:tav tm="100000">
                                          <p:val>
                                            <p:strVal val="#ppt_x"/>
                                          </p:val>
                                        </p:tav>
                                      </p:tavLst>
                                    </p:anim>
                                    <p:anim calcmode="lin" valueType="num">
                                      <p:cBhvr additive="base">
                                        <p:cTn id="20" dur="500" fill="hold"/>
                                        <p:tgtEl>
                                          <p:spTgt spid="61"/>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nodeType="withEffect">
                                  <p:stCondLst>
                                    <p:cond delay="400"/>
                                  </p:stCondLst>
                                  <p:childTnLst>
                                    <p:set>
                                      <p:cBhvr>
                                        <p:cTn id="22" dur="1" fill="hold">
                                          <p:stCondLst>
                                            <p:cond delay="0"/>
                                          </p:stCondLst>
                                        </p:cTn>
                                        <p:tgtEl>
                                          <p:spTgt spid="63"/>
                                        </p:tgtEl>
                                        <p:attrNameLst>
                                          <p:attrName>style.visibility</p:attrName>
                                        </p:attrNameLst>
                                      </p:cBhvr>
                                      <p:to>
                                        <p:strVal val="visible"/>
                                      </p:to>
                                    </p:set>
                                    <p:anim calcmode="lin" valueType="num">
                                      <p:cBhvr additive="base">
                                        <p:cTn id="23" dur="500" fill="hold"/>
                                        <p:tgtEl>
                                          <p:spTgt spid="63"/>
                                        </p:tgtEl>
                                        <p:attrNameLst>
                                          <p:attrName>ppt_x</p:attrName>
                                        </p:attrNameLst>
                                      </p:cBhvr>
                                      <p:tavLst>
                                        <p:tav tm="0">
                                          <p:val>
                                            <p:strVal val="#ppt_x"/>
                                          </p:val>
                                        </p:tav>
                                        <p:tav tm="100000">
                                          <p:val>
                                            <p:strVal val="#ppt_x"/>
                                          </p:val>
                                        </p:tav>
                                      </p:tavLst>
                                    </p:anim>
                                    <p:anim calcmode="lin" valueType="num">
                                      <p:cBhvr additive="base">
                                        <p:cTn id="24" dur="500" fill="hold"/>
                                        <p:tgtEl>
                                          <p:spTgt spid="63"/>
                                        </p:tgtEl>
                                        <p:attrNameLst>
                                          <p:attrName>ppt_y</p:attrName>
                                        </p:attrNameLst>
                                      </p:cBhvr>
                                      <p:tavLst>
                                        <p:tav tm="0">
                                          <p:val>
                                            <p:strVal val="1+#ppt_h/2"/>
                                          </p:val>
                                        </p:tav>
                                        <p:tav tm="100000">
                                          <p:val>
                                            <p:strVal val="#ppt_y"/>
                                          </p:val>
                                        </p:tav>
                                      </p:tavLst>
                                    </p:anim>
                                  </p:childTnLst>
                                </p:cTn>
                              </p:par>
                              <p:par>
                                <p:cTn id="25" presetID="2" presetClass="entr" presetSubtype="4" accel="50000" decel="50000" fill="hold" nodeType="withEffect">
                                  <p:stCondLst>
                                    <p:cond delay="50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500" fill="hold"/>
                                        <p:tgtEl>
                                          <p:spTgt spid="62"/>
                                        </p:tgtEl>
                                        <p:attrNameLst>
                                          <p:attrName>ppt_x</p:attrName>
                                        </p:attrNameLst>
                                      </p:cBhvr>
                                      <p:tavLst>
                                        <p:tav tm="0">
                                          <p:val>
                                            <p:strVal val="#ppt_x"/>
                                          </p:val>
                                        </p:tav>
                                        <p:tav tm="100000">
                                          <p:val>
                                            <p:strVal val="#ppt_x"/>
                                          </p:val>
                                        </p:tav>
                                      </p:tavLst>
                                    </p:anim>
                                    <p:anim calcmode="lin" valueType="num">
                                      <p:cBhvr additive="base">
                                        <p:cTn id="28"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xit" presetSubtype="4" fill="hold" nodeType="clickEffect">
                                  <p:stCondLst>
                                    <p:cond delay="0"/>
                                  </p:stCondLst>
                                  <p:childTnLst>
                                    <p:anim calcmode="lin" valueType="num">
                                      <p:cBhvr additive="base">
                                        <p:cTn id="32" dur="200"/>
                                        <p:tgtEl>
                                          <p:spTgt spid="58"/>
                                        </p:tgtEl>
                                        <p:attrNameLst>
                                          <p:attrName>ppt_x</p:attrName>
                                        </p:attrNameLst>
                                      </p:cBhvr>
                                      <p:tavLst>
                                        <p:tav tm="0">
                                          <p:val>
                                            <p:strVal val="ppt_x"/>
                                          </p:val>
                                        </p:tav>
                                        <p:tav tm="100000">
                                          <p:val>
                                            <p:strVal val="ppt_x"/>
                                          </p:val>
                                        </p:tav>
                                      </p:tavLst>
                                    </p:anim>
                                    <p:anim calcmode="lin" valueType="num">
                                      <p:cBhvr additive="base">
                                        <p:cTn id="33" dur="200"/>
                                        <p:tgtEl>
                                          <p:spTgt spid="58"/>
                                        </p:tgtEl>
                                        <p:attrNameLst>
                                          <p:attrName>ppt_y</p:attrName>
                                        </p:attrNameLst>
                                      </p:cBhvr>
                                      <p:tavLst>
                                        <p:tav tm="0">
                                          <p:val>
                                            <p:strVal val="ppt_y"/>
                                          </p:val>
                                        </p:tav>
                                        <p:tav tm="100000">
                                          <p:val>
                                            <p:strVal val="1+ppt_h/2"/>
                                          </p:val>
                                        </p:tav>
                                      </p:tavLst>
                                    </p:anim>
                                    <p:set>
                                      <p:cBhvr>
                                        <p:cTn id="34" dur="1" fill="hold">
                                          <p:stCondLst>
                                            <p:cond delay="199"/>
                                          </p:stCondLst>
                                        </p:cTn>
                                        <p:tgtEl>
                                          <p:spTgt spid="58"/>
                                        </p:tgtEl>
                                        <p:attrNameLst>
                                          <p:attrName>style.visibility</p:attrName>
                                        </p:attrNameLst>
                                      </p:cBhvr>
                                      <p:to>
                                        <p:strVal val="hidden"/>
                                      </p:to>
                                    </p:set>
                                  </p:childTnLst>
                                </p:cTn>
                              </p:par>
                              <p:par>
                                <p:cTn id="35" presetID="2" presetClass="exit" presetSubtype="4" fill="hold" nodeType="withEffect">
                                  <p:stCondLst>
                                    <p:cond delay="0"/>
                                  </p:stCondLst>
                                  <p:childTnLst>
                                    <p:anim calcmode="lin" valueType="num">
                                      <p:cBhvr additive="base">
                                        <p:cTn id="36" dur="200"/>
                                        <p:tgtEl>
                                          <p:spTgt spid="59"/>
                                        </p:tgtEl>
                                        <p:attrNameLst>
                                          <p:attrName>ppt_x</p:attrName>
                                        </p:attrNameLst>
                                      </p:cBhvr>
                                      <p:tavLst>
                                        <p:tav tm="0">
                                          <p:val>
                                            <p:strVal val="ppt_x"/>
                                          </p:val>
                                        </p:tav>
                                        <p:tav tm="100000">
                                          <p:val>
                                            <p:strVal val="ppt_x"/>
                                          </p:val>
                                        </p:tav>
                                      </p:tavLst>
                                    </p:anim>
                                    <p:anim calcmode="lin" valueType="num">
                                      <p:cBhvr additive="base">
                                        <p:cTn id="37" dur="200"/>
                                        <p:tgtEl>
                                          <p:spTgt spid="59"/>
                                        </p:tgtEl>
                                        <p:attrNameLst>
                                          <p:attrName>ppt_y</p:attrName>
                                        </p:attrNameLst>
                                      </p:cBhvr>
                                      <p:tavLst>
                                        <p:tav tm="0">
                                          <p:val>
                                            <p:strVal val="ppt_y"/>
                                          </p:val>
                                        </p:tav>
                                        <p:tav tm="100000">
                                          <p:val>
                                            <p:strVal val="1+ppt_h/2"/>
                                          </p:val>
                                        </p:tav>
                                      </p:tavLst>
                                    </p:anim>
                                    <p:set>
                                      <p:cBhvr>
                                        <p:cTn id="38" dur="1" fill="hold">
                                          <p:stCondLst>
                                            <p:cond delay="199"/>
                                          </p:stCondLst>
                                        </p:cTn>
                                        <p:tgtEl>
                                          <p:spTgt spid="59"/>
                                        </p:tgtEl>
                                        <p:attrNameLst>
                                          <p:attrName>style.visibility</p:attrName>
                                        </p:attrNameLst>
                                      </p:cBhvr>
                                      <p:to>
                                        <p:strVal val="hidden"/>
                                      </p:to>
                                    </p:set>
                                  </p:childTnLst>
                                </p:cTn>
                              </p:par>
                              <p:par>
                                <p:cTn id="39" presetID="2" presetClass="exit" presetSubtype="4" fill="hold" nodeType="withEffect">
                                  <p:stCondLst>
                                    <p:cond delay="0"/>
                                  </p:stCondLst>
                                  <p:childTnLst>
                                    <p:anim calcmode="lin" valueType="num">
                                      <p:cBhvr additive="base">
                                        <p:cTn id="40" dur="200"/>
                                        <p:tgtEl>
                                          <p:spTgt spid="60"/>
                                        </p:tgtEl>
                                        <p:attrNameLst>
                                          <p:attrName>ppt_x</p:attrName>
                                        </p:attrNameLst>
                                      </p:cBhvr>
                                      <p:tavLst>
                                        <p:tav tm="0">
                                          <p:val>
                                            <p:strVal val="ppt_x"/>
                                          </p:val>
                                        </p:tav>
                                        <p:tav tm="100000">
                                          <p:val>
                                            <p:strVal val="ppt_x"/>
                                          </p:val>
                                        </p:tav>
                                      </p:tavLst>
                                    </p:anim>
                                    <p:anim calcmode="lin" valueType="num">
                                      <p:cBhvr additive="base">
                                        <p:cTn id="41" dur="200"/>
                                        <p:tgtEl>
                                          <p:spTgt spid="60"/>
                                        </p:tgtEl>
                                        <p:attrNameLst>
                                          <p:attrName>ppt_y</p:attrName>
                                        </p:attrNameLst>
                                      </p:cBhvr>
                                      <p:tavLst>
                                        <p:tav tm="0">
                                          <p:val>
                                            <p:strVal val="ppt_y"/>
                                          </p:val>
                                        </p:tav>
                                        <p:tav tm="100000">
                                          <p:val>
                                            <p:strVal val="1+ppt_h/2"/>
                                          </p:val>
                                        </p:tav>
                                      </p:tavLst>
                                    </p:anim>
                                    <p:set>
                                      <p:cBhvr>
                                        <p:cTn id="42" dur="1" fill="hold">
                                          <p:stCondLst>
                                            <p:cond delay="199"/>
                                          </p:stCondLst>
                                        </p:cTn>
                                        <p:tgtEl>
                                          <p:spTgt spid="60"/>
                                        </p:tgtEl>
                                        <p:attrNameLst>
                                          <p:attrName>style.visibility</p:attrName>
                                        </p:attrNameLst>
                                      </p:cBhvr>
                                      <p:to>
                                        <p:strVal val="hidden"/>
                                      </p:to>
                                    </p:set>
                                  </p:childTnLst>
                                </p:cTn>
                              </p:par>
                              <p:par>
                                <p:cTn id="43" presetID="2" presetClass="exit" presetSubtype="4" fill="hold" nodeType="withEffect">
                                  <p:stCondLst>
                                    <p:cond delay="0"/>
                                  </p:stCondLst>
                                  <p:childTnLst>
                                    <p:anim calcmode="lin" valueType="num">
                                      <p:cBhvr additive="base">
                                        <p:cTn id="44" dur="200"/>
                                        <p:tgtEl>
                                          <p:spTgt spid="61"/>
                                        </p:tgtEl>
                                        <p:attrNameLst>
                                          <p:attrName>ppt_x</p:attrName>
                                        </p:attrNameLst>
                                      </p:cBhvr>
                                      <p:tavLst>
                                        <p:tav tm="0">
                                          <p:val>
                                            <p:strVal val="ppt_x"/>
                                          </p:val>
                                        </p:tav>
                                        <p:tav tm="100000">
                                          <p:val>
                                            <p:strVal val="ppt_x"/>
                                          </p:val>
                                        </p:tav>
                                      </p:tavLst>
                                    </p:anim>
                                    <p:anim calcmode="lin" valueType="num">
                                      <p:cBhvr additive="base">
                                        <p:cTn id="45" dur="200"/>
                                        <p:tgtEl>
                                          <p:spTgt spid="61"/>
                                        </p:tgtEl>
                                        <p:attrNameLst>
                                          <p:attrName>ppt_y</p:attrName>
                                        </p:attrNameLst>
                                      </p:cBhvr>
                                      <p:tavLst>
                                        <p:tav tm="0">
                                          <p:val>
                                            <p:strVal val="ppt_y"/>
                                          </p:val>
                                        </p:tav>
                                        <p:tav tm="100000">
                                          <p:val>
                                            <p:strVal val="1+ppt_h/2"/>
                                          </p:val>
                                        </p:tav>
                                      </p:tavLst>
                                    </p:anim>
                                    <p:set>
                                      <p:cBhvr>
                                        <p:cTn id="46" dur="1" fill="hold">
                                          <p:stCondLst>
                                            <p:cond delay="199"/>
                                          </p:stCondLst>
                                        </p:cTn>
                                        <p:tgtEl>
                                          <p:spTgt spid="61"/>
                                        </p:tgtEl>
                                        <p:attrNameLst>
                                          <p:attrName>style.visibility</p:attrName>
                                        </p:attrNameLst>
                                      </p:cBhvr>
                                      <p:to>
                                        <p:strVal val="hidden"/>
                                      </p:to>
                                    </p:set>
                                  </p:childTnLst>
                                </p:cTn>
                              </p:par>
                              <p:par>
                                <p:cTn id="47" presetID="2" presetClass="exit" presetSubtype="4" fill="hold" nodeType="withEffect">
                                  <p:stCondLst>
                                    <p:cond delay="0"/>
                                  </p:stCondLst>
                                  <p:childTnLst>
                                    <p:anim calcmode="lin" valueType="num">
                                      <p:cBhvr additive="base">
                                        <p:cTn id="48" dur="200"/>
                                        <p:tgtEl>
                                          <p:spTgt spid="62"/>
                                        </p:tgtEl>
                                        <p:attrNameLst>
                                          <p:attrName>ppt_x</p:attrName>
                                        </p:attrNameLst>
                                      </p:cBhvr>
                                      <p:tavLst>
                                        <p:tav tm="0">
                                          <p:val>
                                            <p:strVal val="ppt_x"/>
                                          </p:val>
                                        </p:tav>
                                        <p:tav tm="100000">
                                          <p:val>
                                            <p:strVal val="ppt_x"/>
                                          </p:val>
                                        </p:tav>
                                      </p:tavLst>
                                    </p:anim>
                                    <p:anim calcmode="lin" valueType="num">
                                      <p:cBhvr additive="base">
                                        <p:cTn id="49" dur="200"/>
                                        <p:tgtEl>
                                          <p:spTgt spid="62"/>
                                        </p:tgtEl>
                                        <p:attrNameLst>
                                          <p:attrName>ppt_y</p:attrName>
                                        </p:attrNameLst>
                                      </p:cBhvr>
                                      <p:tavLst>
                                        <p:tav tm="0">
                                          <p:val>
                                            <p:strVal val="ppt_y"/>
                                          </p:val>
                                        </p:tav>
                                        <p:tav tm="100000">
                                          <p:val>
                                            <p:strVal val="1+ppt_h/2"/>
                                          </p:val>
                                        </p:tav>
                                      </p:tavLst>
                                    </p:anim>
                                    <p:set>
                                      <p:cBhvr>
                                        <p:cTn id="50" dur="1" fill="hold">
                                          <p:stCondLst>
                                            <p:cond delay="199"/>
                                          </p:stCondLst>
                                        </p:cTn>
                                        <p:tgtEl>
                                          <p:spTgt spid="62"/>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8F4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9" name="Rounded Rectangle 14">
            <a:extLst>
              <a:ext uri="{FF2B5EF4-FFF2-40B4-BE49-F238E27FC236}">
                <a16:creationId xmlns:a16="http://schemas.microsoft.com/office/drawing/2014/main" id="{4E22805B-F0D7-AFC6-3483-F2A692A4ACBF}"/>
              </a:ext>
            </a:extLst>
          </p:cNvPr>
          <p:cNvSpPr/>
          <p:nvPr/>
        </p:nvSpPr>
        <p:spPr>
          <a:xfrm>
            <a:off x="8166593" y="991915"/>
            <a:ext cx="1733696"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10" name="Group 37">
            <a:extLst>
              <a:ext uri="{FF2B5EF4-FFF2-40B4-BE49-F238E27FC236}">
                <a16:creationId xmlns:a16="http://schemas.microsoft.com/office/drawing/2014/main" id="{5DB56C98-0FC0-3ADB-9081-C6DEC3C3BB11}"/>
              </a:ext>
            </a:extLst>
          </p:cNvPr>
          <p:cNvGrpSpPr/>
          <p:nvPr/>
        </p:nvGrpSpPr>
        <p:grpSpPr>
          <a:xfrm>
            <a:off x="8819989" y="769243"/>
            <a:ext cx="426904" cy="421413"/>
            <a:chOff x="3655855" y="2518421"/>
            <a:chExt cx="426904" cy="421413"/>
          </a:xfrm>
        </p:grpSpPr>
        <p:pic>
          <p:nvPicPr>
            <p:cNvPr id="12" name="Picture 24" descr="A pink and black circle&#10;&#10;Description automatically generated">
              <a:extLst>
                <a:ext uri="{FF2B5EF4-FFF2-40B4-BE49-F238E27FC236}">
                  <a16:creationId xmlns:a16="http://schemas.microsoft.com/office/drawing/2014/main" id="{B8C34280-F0B5-64A9-C55F-6B0D0849F35A}"/>
                </a:ext>
              </a:extLst>
            </p:cNvPr>
            <p:cNvPicPr>
              <a:picLocks noChangeAspect="1"/>
            </p:cNvPicPr>
            <p:nvPr/>
          </p:nvPicPr>
          <p:blipFill>
            <a:blip r:embed="rId3"/>
            <a:stretch>
              <a:fillRect/>
            </a:stretch>
          </p:blipFill>
          <p:spPr>
            <a:xfrm>
              <a:off x="3662226" y="2518421"/>
              <a:ext cx="420533" cy="421413"/>
            </a:xfrm>
            <a:prstGeom prst="rect">
              <a:avLst/>
            </a:prstGeom>
          </p:spPr>
        </p:pic>
        <p:sp>
          <p:nvSpPr>
            <p:cNvPr id="13" name="TextBox 36">
              <a:extLst>
                <a:ext uri="{FF2B5EF4-FFF2-40B4-BE49-F238E27FC236}">
                  <a16:creationId xmlns:a16="http://schemas.microsoft.com/office/drawing/2014/main" id="{6EC21442-7815-B692-E833-F80D1303766D}"/>
                </a:ext>
              </a:extLst>
            </p:cNvPr>
            <p:cNvSpPr txBox="1"/>
            <p:nvPr/>
          </p:nvSpPr>
          <p:spPr>
            <a:xfrm>
              <a:off x="3655855" y="2579569"/>
              <a:ext cx="420534" cy="348300"/>
            </a:xfrm>
            <a:prstGeom prst="rect">
              <a:avLst/>
            </a:prstGeom>
            <a:noFill/>
            <a:effectLst/>
          </p:spPr>
          <p:txBody>
            <a:bodyPr wrap="square" lIns="0" tIns="0" rIns="0" bIns="0" rtlCol="0" anchor="ctr">
              <a:spAutoFit/>
            </a:bodyPr>
            <a:lstStyle/>
            <a:p>
              <a:pPr algn="ctr">
                <a:lnSpc>
                  <a:spcPct val="80000"/>
                </a:lnSpc>
              </a:pPr>
              <a:r>
                <a:rPr lang="nl-NL" sz="2800" b="1" spc="-200" dirty="0">
                  <a:solidFill>
                    <a:schemeClr val="bg1"/>
                  </a:solidFill>
                  <a:latin typeface="Flanders Art Sans Black" pitchFamily="2" charset="77"/>
                </a:rPr>
                <a:t>5</a:t>
              </a:r>
              <a:endParaRPr lang="en-BE" sz="2800" b="1" spc="-200" dirty="0">
                <a:solidFill>
                  <a:schemeClr val="bg1"/>
                </a:solidFill>
                <a:latin typeface="Flanders Art Sans Black" pitchFamily="2" charset="77"/>
              </a:endParaRPr>
            </a:p>
          </p:txBody>
        </p:sp>
      </p:grpSp>
      <p:sp>
        <p:nvSpPr>
          <p:cNvPr id="11" name="TextBox 38">
            <a:extLst>
              <a:ext uri="{FF2B5EF4-FFF2-40B4-BE49-F238E27FC236}">
                <a16:creationId xmlns:a16="http://schemas.microsoft.com/office/drawing/2014/main" id="{36C5B5CF-885B-2E01-B288-FED0594F68B5}"/>
              </a:ext>
            </a:extLst>
          </p:cNvPr>
          <p:cNvSpPr txBox="1"/>
          <p:nvPr/>
        </p:nvSpPr>
        <p:spPr>
          <a:xfrm rot="16200000">
            <a:off x="6395893" y="3430263"/>
            <a:ext cx="5408468"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SCHOOLBELEID</a:t>
            </a:r>
          </a:p>
        </p:txBody>
      </p:sp>
    </p:spTree>
    <p:extLst>
      <p:ext uri="{BB962C8B-B14F-4D97-AF65-F5344CB8AC3E}">
        <p14:creationId xmlns:p14="http://schemas.microsoft.com/office/powerpoint/2010/main" val="639579212"/>
      </p:ext>
    </p:extLst>
  </p:cSld>
  <p:clrMapOvr>
    <a:masterClrMapping/>
  </p:clrMapOvr>
  <mc:AlternateContent xmlns:mc="http://schemas.openxmlformats.org/markup-compatibility/2006" xmlns:p14="http://schemas.microsoft.com/office/powerpoint/2010/main">
    <mc:Choice Requires="p14">
      <p:transition p14:dur="0" advClick="0" advTm="100"/>
    </mc:Choice>
    <mc:Fallback xmlns="">
      <p:transition advClick="0" advTm="1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7AC8C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30" name="TextBox 29">
            <a:extLst>
              <a:ext uri="{FF2B5EF4-FFF2-40B4-BE49-F238E27FC236}">
                <a16:creationId xmlns:a16="http://schemas.microsoft.com/office/drawing/2014/main" id="{748489A6-5B6F-9EBE-5102-325834A673CA}"/>
              </a:ext>
            </a:extLst>
          </p:cNvPr>
          <p:cNvSpPr txBox="1"/>
          <p:nvPr/>
        </p:nvSpPr>
        <p:spPr>
          <a:xfrm>
            <a:off x="237165" y="3094604"/>
            <a:ext cx="6096000" cy="820930"/>
          </a:xfrm>
          <a:prstGeom prst="rect">
            <a:avLst/>
          </a:prstGeom>
          <a:noFill/>
          <a:effectLst/>
        </p:spPr>
        <p:txBody>
          <a:bodyPr wrap="square" lIns="0" tIns="0" rIns="0" bIns="0" rtlCol="0">
            <a:spAutoFit/>
          </a:bodyPr>
          <a:lstStyle/>
          <a:p>
            <a:pPr algn="ctr">
              <a:lnSpc>
                <a:spcPct val="80000"/>
              </a:lnSpc>
            </a:pPr>
            <a:r>
              <a:rPr lang="en-BE" sz="6600" b="1" spc="-200" dirty="0">
                <a:solidFill>
                  <a:schemeClr val="bg1"/>
                </a:solidFill>
                <a:latin typeface="Flanders Art Sans Black" pitchFamily="2" charset="77"/>
              </a:rPr>
              <a:t>SCHOOLBELEID</a:t>
            </a:r>
          </a:p>
        </p:txBody>
      </p:sp>
      <p:sp>
        <p:nvSpPr>
          <p:cNvPr id="31" name="TextBox 30">
            <a:extLst>
              <a:ext uri="{FF2B5EF4-FFF2-40B4-BE49-F238E27FC236}">
                <a16:creationId xmlns:a16="http://schemas.microsoft.com/office/drawing/2014/main" id="{9C6A122B-8005-A9C2-7663-DFDA1196CAFF}"/>
              </a:ext>
            </a:extLst>
          </p:cNvPr>
          <p:cNvSpPr txBox="1"/>
          <p:nvPr/>
        </p:nvSpPr>
        <p:spPr>
          <a:xfrm>
            <a:off x="703041" y="4401678"/>
            <a:ext cx="5129442" cy="594009"/>
          </a:xfrm>
          <a:prstGeom prst="rect">
            <a:avLst/>
          </a:prstGeom>
          <a:noFill/>
          <a:effectLst/>
        </p:spPr>
        <p:txBody>
          <a:bodyPr wrap="square" lIns="0" tIns="0" rIns="0" bIns="0" rtlCol="0">
            <a:spAutoFit/>
          </a:bodyPr>
          <a:lstStyle/>
          <a:p>
            <a:pPr algn="ctr">
              <a:lnSpc>
                <a:spcPct val="80000"/>
              </a:lnSpc>
            </a:pPr>
            <a:r>
              <a:rPr lang="nl-NL" sz="2400" i="1" dirty="0">
                <a:solidFill>
                  <a:schemeClr val="bg1"/>
                </a:solidFill>
                <a:latin typeface="Flanders Art Sans Medium" pitchFamily="2" charset="77"/>
              </a:rPr>
              <a:t>Wat vereist dit</a:t>
            </a:r>
            <a:br>
              <a:rPr lang="nl-NL" sz="2400" i="1" dirty="0">
                <a:solidFill>
                  <a:schemeClr val="bg1"/>
                </a:solidFill>
                <a:latin typeface="Flanders Art Sans Medium" pitchFamily="2" charset="77"/>
              </a:rPr>
            </a:br>
            <a:r>
              <a:rPr lang="nl-NL" sz="2400" i="1" dirty="0">
                <a:solidFill>
                  <a:schemeClr val="bg1"/>
                </a:solidFill>
                <a:latin typeface="Flanders Art Sans Medium" pitchFamily="2" charset="77"/>
              </a:rPr>
              <a:t>van iedere school?</a:t>
            </a:r>
          </a:p>
        </p:txBody>
      </p:sp>
      <p:cxnSp>
        <p:nvCxnSpPr>
          <p:cNvPr id="32" name="Straight Connector 31">
            <a:extLst>
              <a:ext uri="{FF2B5EF4-FFF2-40B4-BE49-F238E27FC236}">
                <a16:creationId xmlns:a16="http://schemas.microsoft.com/office/drawing/2014/main" id="{BE4D80E3-7A97-6691-7636-EE69CF68FD77}"/>
              </a:ext>
            </a:extLst>
          </p:cNvPr>
          <p:cNvCxnSpPr/>
          <p:nvPr/>
        </p:nvCxnSpPr>
        <p:spPr>
          <a:xfrm>
            <a:off x="2998132" y="4081074"/>
            <a:ext cx="561619"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pic>
        <p:nvPicPr>
          <p:cNvPr id="4" name="Picture 3" descr="A black and white chevron pattern&#10;&#10;Description automatically generated">
            <a:extLst>
              <a:ext uri="{FF2B5EF4-FFF2-40B4-BE49-F238E27FC236}">
                <a16:creationId xmlns:a16="http://schemas.microsoft.com/office/drawing/2014/main" id="{8ABE8695-E9FB-CBA5-AF70-C388A2F7C5CE}"/>
              </a:ext>
            </a:extLst>
          </p:cNvPr>
          <p:cNvPicPr>
            <a:picLocks noChangeAspect="1"/>
          </p:cNvPicPr>
          <p:nvPr/>
        </p:nvPicPr>
        <p:blipFill>
          <a:blip r:embed="rId3"/>
          <a:stretch>
            <a:fillRect/>
          </a:stretch>
        </p:blipFill>
        <p:spPr>
          <a:xfrm rot="5400000">
            <a:off x="10186906" y="3663867"/>
            <a:ext cx="1595437" cy="1598777"/>
          </a:xfrm>
          <a:prstGeom prst="rect">
            <a:avLst/>
          </a:prstGeom>
        </p:spPr>
      </p:pic>
      <p:sp>
        <p:nvSpPr>
          <p:cNvPr id="5" name="Freeform 4">
            <a:extLst>
              <a:ext uri="{FF2B5EF4-FFF2-40B4-BE49-F238E27FC236}">
                <a16:creationId xmlns:a16="http://schemas.microsoft.com/office/drawing/2014/main" id="{3B43EB4D-7C2F-BC17-7FC6-F6F61D335799}"/>
              </a:ext>
            </a:extLst>
          </p:cNvPr>
          <p:cNvSpPr/>
          <p:nvPr/>
        </p:nvSpPr>
        <p:spPr>
          <a:xfrm rot="16200000">
            <a:off x="10185728" y="5258144"/>
            <a:ext cx="1593165" cy="1600197"/>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C5004B"/>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6" name="Picture 5" descr="A black and white circular pattern&#10;&#10;Description automatically generated">
            <a:extLst>
              <a:ext uri="{FF2B5EF4-FFF2-40B4-BE49-F238E27FC236}">
                <a16:creationId xmlns:a16="http://schemas.microsoft.com/office/drawing/2014/main" id="{650E43CB-23D5-3A22-70FA-3A5959B27EC7}"/>
              </a:ext>
            </a:extLst>
          </p:cNvPr>
          <p:cNvPicPr>
            <a:picLocks noChangeAspect="1"/>
          </p:cNvPicPr>
          <p:nvPr/>
        </p:nvPicPr>
        <p:blipFill>
          <a:blip r:embed="rId4"/>
          <a:stretch>
            <a:fillRect/>
          </a:stretch>
        </p:blipFill>
        <p:spPr>
          <a:xfrm rot="16200000">
            <a:off x="10179035" y="466456"/>
            <a:ext cx="1598678" cy="1598678"/>
          </a:xfrm>
          <a:prstGeom prst="rect">
            <a:avLst/>
          </a:prstGeom>
        </p:spPr>
      </p:pic>
      <p:pic>
        <p:nvPicPr>
          <p:cNvPr id="8" name="Picture 7" descr="A black and white checkered pattern&#10;&#10;Description automatically generated">
            <a:extLst>
              <a:ext uri="{FF2B5EF4-FFF2-40B4-BE49-F238E27FC236}">
                <a16:creationId xmlns:a16="http://schemas.microsoft.com/office/drawing/2014/main" id="{2119A392-92CE-E79B-E8E2-9007D9C085A8}"/>
              </a:ext>
            </a:extLst>
          </p:cNvPr>
          <p:cNvPicPr>
            <a:picLocks noChangeAspect="1"/>
          </p:cNvPicPr>
          <p:nvPr/>
        </p:nvPicPr>
        <p:blipFill>
          <a:blip r:embed="rId5"/>
          <a:stretch>
            <a:fillRect/>
          </a:stretch>
        </p:blipFill>
        <p:spPr>
          <a:xfrm>
            <a:off x="6990056" y="3665538"/>
            <a:ext cx="1594665" cy="1594665"/>
          </a:xfrm>
          <a:prstGeom prst="rect">
            <a:avLst/>
          </a:prstGeom>
        </p:spPr>
      </p:pic>
      <p:pic>
        <p:nvPicPr>
          <p:cNvPr id="10" name="Picture 9" descr="A black diamond shaped object&#10;&#10;Description automatically generated">
            <a:extLst>
              <a:ext uri="{FF2B5EF4-FFF2-40B4-BE49-F238E27FC236}">
                <a16:creationId xmlns:a16="http://schemas.microsoft.com/office/drawing/2014/main" id="{D08009E6-D76F-6332-797A-8716F65AF7E2}"/>
              </a:ext>
            </a:extLst>
          </p:cNvPr>
          <p:cNvPicPr>
            <a:picLocks noChangeAspect="1"/>
          </p:cNvPicPr>
          <p:nvPr/>
        </p:nvPicPr>
        <p:blipFill>
          <a:blip r:embed="rId6"/>
          <a:stretch>
            <a:fillRect/>
          </a:stretch>
        </p:blipFill>
        <p:spPr>
          <a:xfrm>
            <a:off x="8585185" y="5260975"/>
            <a:ext cx="1598552" cy="1597025"/>
          </a:xfrm>
          <a:prstGeom prst="rect">
            <a:avLst/>
          </a:prstGeom>
        </p:spPr>
      </p:pic>
      <p:sp>
        <p:nvSpPr>
          <p:cNvPr id="11" name="Freeform 10">
            <a:extLst>
              <a:ext uri="{FF2B5EF4-FFF2-40B4-BE49-F238E27FC236}">
                <a16:creationId xmlns:a16="http://schemas.microsoft.com/office/drawing/2014/main" id="{4675ABB6-87DE-7A0E-2B17-683773B9183F}"/>
              </a:ext>
            </a:extLst>
          </p:cNvPr>
          <p:cNvSpPr/>
          <p:nvPr/>
        </p:nvSpPr>
        <p:spPr>
          <a:xfrm rot="16200000">
            <a:off x="6984913" y="469825"/>
            <a:ext cx="1598702" cy="1595493"/>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3" name="Picture 12" descr="A black and pink checkered pattern&#10;&#10;Description automatically generated">
            <a:extLst>
              <a:ext uri="{FF2B5EF4-FFF2-40B4-BE49-F238E27FC236}">
                <a16:creationId xmlns:a16="http://schemas.microsoft.com/office/drawing/2014/main" id="{8623354F-E396-D879-242B-65335BD6BA3C}"/>
              </a:ext>
            </a:extLst>
          </p:cNvPr>
          <p:cNvPicPr>
            <a:picLocks noChangeAspect="1"/>
          </p:cNvPicPr>
          <p:nvPr/>
        </p:nvPicPr>
        <p:blipFill>
          <a:blip r:embed="rId7"/>
          <a:stretch>
            <a:fillRect/>
          </a:stretch>
        </p:blipFill>
        <p:spPr>
          <a:xfrm>
            <a:off x="8584749" y="2866695"/>
            <a:ext cx="1597459" cy="1591336"/>
          </a:xfrm>
          <a:prstGeom prst="rect">
            <a:avLst/>
          </a:prstGeom>
        </p:spPr>
      </p:pic>
      <p:pic>
        <p:nvPicPr>
          <p:cNvPr id="14" name="Picture 13" descr="A black and pink diamond&#10;&#10;Description automatically generated">
            <a:extLst>
              <a:ext uri="{FF2B5EF4-FFF2-40B4-BE49-F238E27FC236}">
                <a16:creationId xmlns:a16="http://schemas.microsoft.com/office/drawing/2014/main" id="{ACC48512-91B6-92CC-35F9-46CF690E29CE}"/>
              </a:ext>
            </a:extLst>
          </p:cNvPr>
          <p:cNvPicPr>
            <a:picLocks noChangeAspect="1"/>
          </p:cNvPicPr>
          <p:nvPr/>
        </p:nvPicPr>
        <p:blipFill>
          <a:blip r:embed="rId8"/>
          <a:stretch>
            <a:fillRect/>
          </a:stretch>
        </p:blipFill>
        <p:spPr>
          <a:xfrm>
            <a:off x="6986660" y="2064676"/>
            <a:ext cx="1598523" cy="1599274"/>
          </a:xfrm>
          <a:prstGeom prst="rect">
            <a:avLst/>
          </a:prstGeom>
        </p:spPr>
      </p:pic>
      <p:pic>
        <p:nvPicPr>
          <p:cNvPr id="15" name="Picture 14" descr="A pink and black logo&#10;&#10;Description automatically generated">
            <a:extLst>
              <a:ext uri="{FF2B5EF4-FFF2-40B4-BE49-F238E27FC236}">
                <a16:creationId xmlns:a16="http://schemas.microsoft.com/office/drawing/2014/main" id="{14194354-3DF3-5D8E-03FD-1A549E92E133}"/>
              </a:ext>
            </a:extLst>
          </p:cNvPr>
          <p:cNvPicPr>
            <a:picLocks noChangeAspect="1"/>
          </p:cNvPicPr>
          <p:nvPr/>
        </p:nvPicPr>
        <p:blipFill>
          <a:blip r:embed="rId9"/>
          <a:stretch>
            <a:fillRect/>
          </a:stretch>
        </p:blipFill>
        <p:spPr>
          <a:xfrm rot="5400000">
            <a:off x="6989691" y="5263344"/>
            <a:ext cx="1594656" cy="1594656"/>
          </a:xfrm>
          <a:prstGeom prst="rect">
            <a:avLst/>
          </a:prstGeom>
        </p:spPr>
      </p:pic>
      <p:pic>
        <p:nvPicPr>
          <p:cNvPr id="16" name="Picture 15" descr="A pink and black chevron pattern&#10;&#10;Description automatically generated">
            <a:extLst>
              <a:ext uri="{FF2B5EF4-FFF2-40B4-BE49-F238E27FC236}">
                <a16:creationId xmlns:a16="http://schemas.microsoft.com/office/drawing/2014/main" id="{671F2355-7E9F-329F-8600-69F62AC8B360}"/>
              </a:ext>
            </a:extLst>
          </p:cNvPr>
          <p:cNvPicPr>
            <a:picLocks noChangeAspect="1"/>
          </p:cNvPicPr>
          <p:nvPr/>
        </p:nvPicPr>
        <p:blipFill>
          <a:blip r:embed="rId10"/>
          <a:stretch>
            <a:fillRect/>
          </a:stretch>
        </p:blipFill>
        <p:spPr>
          <a:xfrm>
            <a:off x="8582110" y="464831"/>
            <a:ext cx="1596924" cy="1602094"/>
          </a:xfrm>
          <a:prstGeom prst="rect">
            <a:avLst/>
          </a:prstGeom>
        </p:spPr>
      </p:pic>
      <p:grpSp>
        <p:nvGrpSpPr>
          <p:cNvPr id="12" name="Group 37">
            <a:extLst>
              <a:ext uri="{FF2B5EF4-FFF2-40B4-BE49-F238E27FC236}">
                <a16:creationId xmlns:a16="http://schemas.microsoft.com/office/drawing/2014/main" id="{F757059E-9C2C-1BF5-69D5-9C62EA8D7EC8}"/>
              </a:ext>
            </a:extLst>
          </p:cNvPr>
          <p:cNvGrpSpPr/>
          <p:nvPr/>
        </p:nvGrpSpPr>
        <p:grpSpPr>
          <a:xfrm>
            <a:off x="3030206" y="2271692"/>
            <a:ext cx="535195" cy="528311"/>
            <a:chOff x="3655855" y="2518421"/>
            <a:chExt cx="426904" cy="421413"/>
          </a:xfrm>
        </p:grpSpPr>
        <p:pic>
          <p:nvPicPr>
            <p:cNvPr id="17" name="Picture 24" descr="A pink and black circle&#10;&#10;Description automatically generated">
              <a:extLst>
                <a:ext uri="{FF2B5EF4-FFF2-40B4-BE49-F238E27FC236}">
                  <a16:creationId xmlns:a16="http://schemas.microsoft.com/office/drawing/2014/main" id="{A165B1CC-7658-7FCA-5A89-EA9397E54699}"/>
                </a:ext>
              </a:extLst>
            </p:cNvPr>
            <p:cNvPicPr>
              <a:picLocks noChangeAspect="1"/>
            </p:cNvPicPr>
            <p:nvPr/>
          </p:nvPicPr>
          <p:blipFill>
            <a:blip r:embed="rId11"/>
            <a:stretch>
              <a:fillRect/>
            </a:stretch>
          </p:blipFill>
          <p:spPr>
            <a:xfrm>
              <a:off x="3662226" y="2518421"/>
              <a:ext cx="420533" cy="421413"/>
            </a:xfrm>
            <a:prstGeom prst="rect">
              <a:avLst/>
            </a:prstGeom>
          </p:spPr>
        </p:pic>
        <p:sp>
          <p:nvSpPr>
            <p:cNvPr id="18" name="TextBox 36">
              <a:extLst>
                <a:ext uri="{FF2B5EF4-FFF2-40B4-BE49-F238E27FC236}">
                  <a16:creationId xmlns:a16="http://schemas.microsoft.com/office/drawing/2014/main" id="{37B7BF8B-DDB4-F7FE-7F8B-5069E56EECFB}"/>
                </a:ext>
              </a:extLst>
            </p:cNvPr>
            <p:cNvSpPr txBox="1"/>
            <p:nvPr/>
          </p:nvSpPr>
          <p:spPr>
            <a:xfrm>
              <a:off x="3655855" y="2579569"/>
              <a:ext cx="420534" cy="348300"/>
            </a:xfrm>
            <a:prstGeom prst="rect">
              <a:avLst/>
            </a:prstGeom>
            <a:noFill/>
            <a:effectLst/>
          </p:spPr>
          <p:txBody>
            <a:bodyPr wrap="square" lIns="0" tIns="0" rIns="0" bIns="0" rtlCol="0" anchor="ctr">
              <a:spAutoFit/>
            </a:bodyPr>
            <a:lstStyle/>
            <a:p>
              <a:pPr algn="ctr">
                <a:lnSpc>
                  <a:spcPct val="80000"/>
                </a:lnSpc>
              </a:pPr>
              <a:r>
                <a:rPr lang="nl-NL" sz="2800" b="1" spc="-200" dirty="0">
                  <a:solidFill>
                    <a:schemeClr val="bg1"/>
                  </a:solidFill>
                  <a:latin typeface="Flanders Art Sans Black" pitchFamily="2" charset="77"/>
                </a:rPr>
                <a:t>5</a:t>
              </a:r>
              <a:endParaRPr lang="en-BE" sz="2800" b="1" spc="-200" dirty="0">
                <a:solidFill>
                  <a:schemeClr val="bg1"/>
                </a:solidFill>
                <a:latin typeface="Flanders Art Sans Black" pitchFamily="2" charset="77"/>
              </a:endParaRPr>
            </a:p>
          </p:txBody>
        </p:sp>
      </p:grpSp>
    </p:spTree>
    <p:extLst>
      <p:ext uri="{BB962C8B-B14F-4D97-AF65-F5344CB8AC3E}">
        <p14:creationId xmlns:p14="http://schemas.microsoft.com/office/powerpoint/2010/main" val="100602783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50000" decel="50000" fill="hold" nodeType="withEffect">
                                  <p:stCondLst>
                                    <p:cond delay="0"/>
                                  </p:stCondLst>
                                  <p:childTnLst>
                                    <p:animRot by="5400000">
                                      <p:cBhvr>
                                        <p:cTn id="6" dur="500" fill="hold"/>
                                        <p:tgtEl>
                                          <p:spTgt spid="6"/>
                                        </p:tgtEl>
                                        <p:attrNameLst>
                                          <p:attrName>r</p:attrName>
                                        </p:attrNameLst>
                                      </p:cBhvr>
                                    </p:animRot>
                                  </p:childTnLst>
                                </p:cTn>
                              </p:par>
                              <p:par>
                                <p:cTn id="7" presetID="8" presetClass="emph" presetSubtype="0" accel="50000" decel="50000" fill="hold" nodeType="withEffect">
                                  <p:stCondLst>
                                    <p:cond delay="100"/>
                                  </p:stCondLst>
                                  <p:childTnLst>
                                    <p:animRot by="-5400000">
                                      <p:cBhvr>
                                        <p:cTn id="8" dur="500" fill="hold"/>
                                        <p:tgtEl>
                                          <p:spTgt spid="16"/>
                                        </p:tgtEl>
                                        <p:attrNameLst>
                                          <p:attrName>r</p:attrName>
                                        </p:attrNameLst>
                                      </p:cBhvr>
                                    </p:animRot>
                                  </p:childTnLst>
                                </p:cTn>
                              </p:par>
                              <p:par>
                                <p:cTn id="9" presetID="8" presetClass="emph" presetSubtype="0" accel="50000" decel="50000" fill="hold" grpId="0" nodeType="withEffect">
                                  <p:stCondLst>
                                    <p:cond delay="200"/>
                                  </p:stCondLst>
                                  <p:childTnLst>
                                    <p:animRot by="5400000">
                                      <p:cBhvr>
                                        <p:cTn id="10" dur="500" fill="hold"/>
                                        <p:tgtEl>
                                          <p:spTgt spid="11"/>
                                        </p:tgtEl>
                                        <p:attrNameLst>
                                          <p:attrName>r</p:attrName>
                                        </p:attrNameLst>
                                      </p:cBhvr>
                                    </p:animRot>
                                  </p:childTnLst>
                                </p:cTn>
                              </p:par>
                              <p:par>
                                <p:cTn id="11" presetID="8" presetClass="emph" presetSubtype="0" accel="50000" decel="50000" fill="hold" nodeType="withEffect">
                                  <p:stCondLst>
                                    <p:cond delay="300"/>
                                  </p:stCondLst>
                                  <p:childTnLst>
                                    <p:animRot by="-5400000">
                                      <p:cBhvr>
                                        <p:cTn id="12" dur="500" fill="hold"/>
                                        <p:tgtEl>
                                          <p:spTgt spid="14"/>
                                        </p:tgtEl>
                                        <p:attrNameLst>
                                          <p:attrName>r</p:attrName>
                                        </p:attrNameLst>
                                      </p:cBhvr>
                                    </p:animRot>
                                  </p:childTnLst>
                                </p:cTn>
                              </p:par>
                              <p:par>
                                <p:cTn id="13" presetID="8" presetClass="emph" presetSubtype="0" accel="50000" decel="50000" fill="hold" nodeType="withEffect">
                                  <p:stCondLst>
                                    <p:cond delay="400"/>
                                  </p:stCondLst>
                                  <p:childTnLst>
                                    <p:animRot by="5400000">
                                      <p:cBhvr>
                                        <p:cTn id="14" dur="500" fill="hold"/>
                                        <p:tgtEl>
                                          <p:spTgt spid="8"/>
                                        </p:tgtEl>
                                        <p:attrNameLst>
                                          <p:attrName>r</p:attrName>
                                        </p:attrNameLst>
                                      </p:cBhvr>
                                    </p:animRot>
                                  </p:childTnLst>
                                </p:cTn>
                              </p:par>
                              <p:par>
                                <p:cTn id="15" presetID="8" presetClass="emph" presetSubtype="0" accel="50000" decel="50000" fill="hold" nodeType="withEffect">
                                  <p:stCondLst>
                                    <p:cond delay="500"/>
                                  </p:stCondLst>
                                  <p:childTnLst>
                                    <p:animRot by="-5400000">
                                      <p:cBhvr>
                                        <p:cTn id="16" dur="500" fill="hold"/>
                                        <p:tgtEl>
                                          <p:spTgt spid="15"/>
                                        </p:tgtEl>
                                        <p:attrNameLst>
                                          <p:attrName>r</p:attrName>
                                        </p:attrNameLst>
                                      </p:cBhvr>
                                    </p:animRot>
                                  </p:childTnLst>
                                </p:cTn>
                              </p:par>
                              <p:par>
                                <p:cTn id="17" presetID="8" presetClass="emph" presetSubtype="0" accel="50000" decel="50000" fill="hold" nodeType="withEffect">
                                  <p:stCondLst>
                                    <p:cond delay="600"/>
                                  </p:stCondLst>
                                  <p:childTnLst>
                                    <p:animRot by="5400000">
                                      <p:cBhvr>
                                        <p:cTn id="18" dur="500" fill="hold"/>
                                        <p:tgtEl>
                                          <p:spTgt spid="10"/>
                                        </p:tgtEl>
                                        <p:attrNameLst>
                                          <p:attrName>r</p:attrName>
                                        </p:attrNameLst>
                                      </p:cBhvr>
                                    </p:animRot>
                                  </p:childTnLst>
                                </p:cTn>
                              </p:par>
                              <p:par>
                                <p:cTn id="19" presetID="8" presetClass="emph" presetSubtype="0" accel="50000" decel="50000" fill="hold" grpId="0" nodeType="withEffect">
                                  <p:stCondLst>
                                    <p:cond delay="700"/>
                                  </p:stCondLst>
                                  <p:childTnLst>
                                    <p:animRot by="-5400000">
                                      <p:cBhvr>
                                        <p:cTn id="20" dur="500" fill="hold"/>
                                        <p:tgtEl>
                                          <p:spTgt spid="5"/>
                                        </p:tgtEl>
                                        <p:attrNameLst>
                                          <p:attrName>r</p:attrName>
                                        </p:attrNameLst>
                                      </p:cBhvr>
                                    </p:animRot>
                                  </p:childTnLst>
                                </p:cTn>
                              </p:par>
                              <p:par>
                                <p:cTn id="21" presetID="8" presetClass="emph" presetSubtype="0" accel="50000" decel="50000" fill="hold" nodeType="withEffect">
                                  <p:stCondLst>
                                    <p:cond delay="800"/>
                                  </p:stCondLst>
                                  <p:childTnLst>
                                    <p:animRot by="5400000">
                                      <p:cBhvr>
                                        <p:cTn id="22" dur="500" fill="hold"/>
                                        <p:tgtEl>
                                          <p:spTgt spid="4"/>
                                        </p:tgtEl>
                                        <p:attrNameLst>
                                          <p:attrName>r</p:attrName>
                                        </p:attrNameLst>
                                      </p:cBhvr>
                                    </p:animRot>
                                  </p:childTnLst>
                                </p:cTn>
                              </p:par>
                              <p:par>
                                <p:cTn id="23" presetID="8" presetClass="emph" presetSubtype="0" accel="50000" decel="50000" fill="hold" nodeType="withEffect">
                                  <p:stCondLst>
                                    <p:cond delay="900"/>
                                  </p:stCondLst>
                                  <p:childTnLst>
                                    <p:animRot by="-5400000">
                                      <p:cBhvr>
                                        <p:cTn id="24" dur="500" fill="hold"/>
                                        <p:tgtEl>
                                          <p:spTgt spid="13"/>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11"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0" y="0"/>
            <a:ext cx="12192000" cy="6858000"/>
          </a:xfrm>
          <a:prstGeom prst="rect">
            <a:avLst/>
          </a:prstGeom>
          <a:solidFill>
            <a:srgbClr val="F5FDF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3" name="Rounded Rectangle 12">
            <a:extLst>
              <a:ext uri="{FF2B5EF4-FFF2-40B4-BE49-F238E27FC236}">
                <a16:creationId xmlns:a16="http://schemas.microsoft.com/office/drawing/2014/main" id="{7FB5FC6C-7BD0-D213-87E4-B25FAE0689F8}"/>
              </a:ext>
            </a:extLst>
          </p:cNvPr>
          <p:cNvSpPr/>
          <p:nvPr/>
        </p:nvSpPr>
        <p:spPr>
          <a:xfrm>
            <a:off x="6762532" y="1645684"/>
            <a:ext cx="2702498" cy="968547"/>
          </a:xfrm>
          <a:prstGeom prst="roundRect">
            <a:avLst>
              <a:gd name="adj" fmla="val 0"/>
            </a:avLst>
          </a:prstGeom>
          <a:solidFill>
            <a:srgbClr val="67C0B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2700" b="1" spc="-100" dirty="0">
                <a:latin typeface="Flanders Art Sans Black" pitchFamily="2" charset="77"/>
              </a:rPr>
              <a:t>GEDEELD</a:t>
            </a:r>
            <a:br>
              <a:rPr lang="en-BE" sz="2700" b="1" spc="-100" dirty="0">
                <a:latin typeface="Flanders Art Sans Black" pitchFamily="2" charset="77"/>
              </a:rPr>
            </a:br>
            <a:r>
              <a:rPr lang="en-BE" sz="2700" b="1" spc="-100" dirty="0">
                <a:latin typeface="Flanders Art Sans Black" pitchFamily="2" charset="77"/>
              </a:rPr>
              <a:t>LEIDERSCHAP</a:t>
            </a:r>
          </a:p>
        </p:txBody>
      </p:sp>
      <p:sp>
        <p:nvSpPr>
          <p:cNvPr id="21" name="Rounded Rectangle 20">
            <a:extLst>
              <a:ext uri="{FF2B5EF4-FFF2-40B4-BE49-F238E27FC236}">
                <a16:creationId xmlns:a16="http://schemas.microsoft.com/office/drawing/2014/main" id="{E2BCBE35-CED2-07AC-3807-90830FF4A402}"/>
              </a:ext>
            </a:extLst>
          </p:cNvPr>
          <p:cNvSpPr/>
          <p:nvPr/>
        </p:nvSpPr>
        <p:spPr>
          <a:xfrm>
            <a:off x="5059300" y="4706609"/>
            <a:ext cx="5242940" cy="968547"/>
          </a:xfrm>
          <a:prstGeom prst="roundRect">
            <a:avLst>
              <a:gd name="adj" fmla="val 0"/>
            </a:avLst>
          </a:prstGeom>
          <a:solidFill>
            <a:srgbClr val="67C0B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700" b="1" spc="-100" dirty="0">
                <a:latin typeface="Flanders Art Sans Black" pitchFamily="2" charset="77"/>
              </a:rPr>
              <a:t>ONDERZOEKENDE HOUDING &amp;</a:t>
            </a:r>
            <a:br>
              <a:rPr lang="en-GB" sz="2700" b="1" spc="-100" dirty="0">
                <a:latin typeface="Flanders Art Sans Black" pitchFamily="2" charset="77"/>
              </a:rPr>
            </a:br>
            <a:r>
              <a:rPr lang="en-GB" sz="2700" b="1" spc="-100" dirty="0">
                <a:latin typeface="Flanders Art Sans Black" pitchFamily="2" charset="77"/>
              </a:rPr>
              <a:t>GEÏNFORMEERDE PRAKTIJKEN</a:t>
            </a:r>
          </a:p>
        </p:txBody>
      </p:sp>
      <p:sp>
        <p:nvSpPr>
          <p:cNvPr id="26" name="Rounded Rectangle 25">
            <a:extLst>
              <a:ext uri="{FF2B5EF4-FFF2-40B4-BE49-F238E27FC236}">
                <a16:creationId xmlns:a16="http://schemas.microsoft.com/office/drawing/2014/main" id="{BBC33D5E-1BD8-DD79-9956-399479AD1D63}"/>
              </a:ext>
            </a:extLst>
          </p:cNvPr>
          <p:cNvSpPr/>
          <p:nvPr/>
        </p:nvSpPr>
        <p:spPr>
          <a:xfrm>
            <a:off x="1893108" y="3178871"/>
            <a:ext cx="6184091" cy="968548"/>
          </a:xfrm>
          <a:prstGeom prst="roundRect">
            <a:avLst>
              <a:gd name="adj" fmla="val 0"/>
            </a:avLst>
          </a:prstGeom>
          <a:solidFill>
            <a:srgbClr val="67C0B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700" b="1" spc="-100" dirty="0">
                <a:latin typeface="Flanders Art Sans Black" pitchFamily="2" charset="77"/>
              </a:rPr>
              <a:t>ONTWIKKELING ALS</a:t>
            </a:r>
            <a:br>
              <a:rPr lang="en-GB" sz="2700" b="1" spc="-100" dirty="0">
                <a:latin typeface="Flanders Art Sans Black" pitchFamily="2" charset="77"/>
              </a:rPr>
            </a:br>
            <a:r>
              <a:rPr lang="en-GB" sz="2700" b="1" spc="-100" dirty="0">
                <a:latin typeface="Flanders Art Sans Black" pitchFamily="2" charset="77"/>
              </a:rPr>
              <a:t>PROFESSIONELE LEERGEMEENSCHAP</a:t>
            </a:r>
          </a:p>
        </p:txBody>
      </p:sp>
      <p:sp>
        <p:nvSpPr>
          <p:cNvPr id="30" name="Rounded Rectangle 29">
            <a:extLst>
              <a:ext uri="{FF2B5EF4-FFF2-40B4-BE49-F238E27FC236}">
                <a16:creationId xmlns:a16="http://schemas.microsoft.com/office/drawing/2014/main" id="{BF2193E4-66BD-9B13-D7F2-3911452A9E4A}"/>
              </a:ext>
            </a:extLst>
          </p:cNvPr>
          <p:cNvSpPr/>
          <p:nvPr/>
        </p:nvSpPr>
        <p:spPr>
          <a:xfrm>
            <a:off x="2863707" y="1181508"/>
            <a:ext cx="2332717" cy="968547"/>
          </a:xfrm>
          <a:prstGeom prst="roundRect">
            <a:avLst>
              <a:gd name="adj" fmla="val 0"/>
            </a:avLst>
          </a:prstGeom>
          <a:solidFill>
            <a:srgbClr val="67C0B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2700" b="1" spc="-100" dirty="0">
                <a:latin typeface="Flanders Art Sans Black" pitchFamily="2" charset="77"/>
              </a:rPr>
              <a:t>INTEGRALE</a:t>
            </a:r>
            <a:br>
              <a:rPr lang="en-BE" sz="2700" b="1" spc="-100" dirty="0">
                <a:latin typeface="Flanders Art Sans Black" pitchFamily="2" charset="77"/>
              </a:rPr>
            </a:br>
            <a:r>
              <a:rPr lang="en-BE" sz="2700" b="1" spc="-100" dirty="0">
                <a:latin typeface="Flanders Art Sans Black" pitchFamily="2" charset="77"/>
              </a:rPr>
              <a:t>AANPAK</a:t>
            </a:r>
          </a:p>
        </p:txBody>
      </p:sp>
      <p:sp>
        <p:nvSpPr>
          <p:cNvPr id="45" name="Freeform 44">
            <a:extLst>
              <a:ext uri="{FF2B5EF4-FFF2-40B4-BE49-F238E27FC236}">
                <a16:creationId xmlns:a16="http://schemas.microsoft.com/office/drawing/2014/main" id="{D3B5BBDA-B744-DFC3-2882-243ADFC28B02}"/>
              </a:ext>
            </a:extLst>
          </p:cNvPr>
          <p:cNvSpPr/>
          <p:nvPr/>
        </p:nvSpPr>
        <p:spPr>
          <a:xfrm>
            <a:off x="8182490" y="2768144"/>
            <a:ext cx="1271054" cy="825500"/>
          </a:xfrm>
          <a:custGeom>
            <a:avLst/>
            <a:gdLst>
              <a:gd name="connsiteX0" fmla="*/ 1104900 w 1271054"/>
              <a:gd name="connsiteY0" fmla="*/ 0 h 825500"/>
              <a:gd name="connsiteX1" fmla="*/ 1219200 w 1271054"/>
              <a:gd name="connsiteY1" fmla="*/ 520700 h 825500"/>
              <a:gd name="connsiteX2" fmla="*/ 368300 w 1271054"/>
              <a:gd name="connsiteY2" fmla="*/ 482600 h 825500"/>
              <a:gd name="connsiteX3" fmla="*/ 0 w 1271054"/>
              <a:gd name="connsiteY3" fmla="*/ 825500 h 825500"/>
            </a:gdLst>
            <a:ahLst/>
            <a:cxnLst>
              <a:cxn ang="0">
                <a:pos x="connsiteX0" y="connsiteY0"/>
              </a:cxn>
              <a:cxn ang="0">
                <a:pos x="connsiteX1" y="connsiteY1"/>
              </a:cxn>
              <a:cxn ang="0">
                <a:pos x="connsiteX2" y="connsiteY2"/>
              </a:cxn>
              <a:cxn ang="0">
                <a:pos x="connsiteX3" y="connsiteY3"/>
              </a:cxn>
            </a:cxnLst>
            <a:rect l="l" t="t" r="r" b="b"/>
            <a:pathLst>
              <a:path w="1271054" h="825500">
                <a:moveTo>
                  <a:pt x="1104900" y="0"/>
                </a:moveTo>
                <a:cubicBezTo>
                  <a:pt x="1223433" y="220133"/>
                  <a:pt x="1341967" y="440267"/>
                  <a:pt x="1219200" y="520700"/>
                </a:cubicBezTo>
                <a:cubicBezTo>
                  <a:pt x="1096433" y="601133"/>
                  <a:pt x="571500" y="431800"/>
                  <a:pt x="368300" y="482600"/>
                </a:cubicBezTo>
                <a:cubicBezTo>
                  <a:pt x="165100" y="533400"/>
                  <a:pt x="82550" y="679450"/>
                  <a:pt x="0" y="825500"/>
                </a:cubicBezTo>
              </a:path>
            </a:pathLst>
          </a:custGeom>
          <a:noFill/>
          <a:ln w="38100">
            <a:solidFill>
              <a:srgbClr val="581F6E"/>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6" name="Freeform 45">
            <a:extLst>
              <a:ext uri="{FF2B5EF4-FFF2-40B4-BE49-F238E27FC236}">
                <a16:creationId xmlns:a16="http://schemas.microsoft.com/office/drawing/2014/main" id="{68087F5C-406C-C059-ECC1-F28C1F75EBE9}"/>
              </a:ext>
            </a:extLst>
          </p:cNvPr>
          <p:cNvSpPr/>
          <p:nvPr/>
        </p:nvSpPr>
        <p:spPr>
          <a:xfrm flipH="1">
            <a:off x="1890010" y="4325331"/>
            <a:ext cx="1987269" cy="1019537"/>
          </a:xfrm>
          <a:custGeom>
            <a:avLst/>
            <a:gdLst>
              <a:gd name="connsiteX0" fmla="*/ 1231900 w 1828621"/>
              <a:gd name="connsiteY0" fmla="*/ 3171 h 1541886"/>
              <a:gd name="connsiteX1" fmla="*/ 1803400 w 1828621"/>
              <a:gd name="connsiteY1" fmla="*/ 219071 h 1541886"/>
              <a:gd name="connsiteX2" fmla="*/ 495300 w 1828621"/>
              <a:gd name="connsiteY2" fmla="*/ 1400171 h 1541886"/>
              <a:gd name="connsiteX3" fmla="*/ 0 w 1828621"/>
              <a:gd name="connsiteY3" fmla="*/ 1476371 h 1541886"/>
              <a:gd name="connsiteX0" fmla="*/ 1231900 w 1876949"/>
              <a:gd name="connsiteY0" fmla="*/ 99 h 1538814"/>
              <a:gd name="connsiteX1" fmla="*/ 1854200 w 1876949"/>
              <a:gd name="connsiteY1" fmla="*/ 762099 h 1538814"/>
              <a:gd name="connsiteX2" fmla="*/ 495300 w 1876949"/>
              <a:gd name="connsiteY2" fmla="*/ 1397099 h 1538814"/>
              <a:gd name="connsiteX3" fmla="*/ 0 w 1876949"/>
              <a:gd name="connsiteY3" fmla="*/ 1473299 h 1538814"/>
              <a:gd name="connsiteX0" fmla="*/ 1231900 w 2050659"/>
              <a:gd name="connsiteY0" fmla="*/ 91 h 1538806"/>
              <a:gd name="connsiteX1" fmla="*/ 1854200 w 2050659"/>
              <a:gd name="connsiteY1" fmla="*/ 762091 h 1538806"/>
              <a:gd name="connsiteX2" fmla="*/ 495300 w 2050659"/>
              <a:gd name="connsiteY2" fmla="*/ 1397091 h 1538806"/>
              <a:gd name="connsiteX3" fmla="*/ 0 w 2050659"/>
              <a:gd name="connsiteY3" fmla="*/ 1473291 h 1538806"/>
              <a:gd name="connsiteX0" fmla="*/ 1231900 w 2050659"/>
              <a:gd name="connsiteY0" fmla="*/ 91 h 1473291"/>
              <a:gd name="connsiteX1" fmla="*/ 1854200 w 2050659"/>
              <a:gd name="connsiteY1" fmla="*/ 762091 h 1473291"/>
              <a:gd name="connsiteX2" fmla="*/ 495300 w 2050659"/>
              <a:gd name="connsiteY2" fmla="*/ 1397091 h 1473291"/>
              <a:gd name="connsiteX3" fmla="*/ 0 w 2050659"/>
              <a:gd name="connsiteY3" fmla="*/ 1473291 h 1473291"/>
              <a:gd name="connsiteX0" fmla="*/ 736600 w 1555359"/>
              <a:gd name="connsiteY0" fmla="*/ 91 h 1397091"/>
              <a:gd name="connsiteX1" fmla="*/ 1358900 w 1555359"/>
              <a:gd name="connsiteY1" fmla="*/ 762091 h 1397091"/>
              <a:gd name="connsiteX2" fmla="*/ 0 w 1555359"/>
              <a:gd name="connsiteY2" fmla="*/ 1397091 h 1397091"/>
              <a:gd name="connsiteX0" fmla="*/ 1155700 w 1822938"/>
              <a:gd name="connsiteY0" fmla="*/ 100 h 1447900"/>
              <a:gd name="connsiteX1" fmla="*/ 1778000 w 1822938"/>
              <a:gd name="connsiteY1" fmla="*/ 762100 h 1447900"/>
              <a:gd name="connsiteX2" fmla="*/ 0 w 1822938"/>
              <a:gd name="connsiteY2" fmla="*/ 1447900 h 1447900"/>
              <a:gd name="connsiteX0" fmla="*/ 1155700 w 1822938"/>
              <a:gd name="connsiteY0" fmla="*/ 100 h 1447900"/>
              <a:gd name="connsiteX1" fmla="*/ 1778000 w 1822938"/>
              <a:gd name="connsiteY1" fmla="*/ 762100 h 1447900"/>
              <a:gd name="connsiteX2" fmla="*/ 0 w 1822938"/>
              <a:gd name="connsiteY2" fmla="*/ 1447900 h 1447900"/>
              <a:gd name="connsiteX0" fmla="*/ 1155700 w 1950754"/>
              <a:gd name="connsiteY0" fmla="*/ 82 h 1447882"/>
              <a:gd name="connsiteX1" fmla="*/ 1778000 w 1950754"/>
              <a:gd name="connsiteY1" fmla="*/ 762082 h 1447882"/>
              <a:gd name="connsiteX2" fmla="*/ 0 w 1950754"/>
              <a:gd name="connsiteY2" fmla="*/ 1447882 h 1447882"/>
              <a:gd name="connsiteX0" fmla="*/ 1155700 w 1899186"/>
              <a:gd name="connsiteY0" fmla="*/ 116 h 1447916"/>
              <a:gd name="connsiteX1" fmla="*/ 1778000 w 1899186"/>
              <a:gd name="connsiteY1" fmla="*/ 762116 h 1447916"/>
              <a:gd name="connsiteX2" fmla="*/ 0 w 1899186"/>
              <a:gd name="connsiteY2" fmla="*/ 1447916 h 1447916"/>
              <a:gd name="connsiteX0" fmla="*/ 1155700 w 1932882"/>
              <a:gd name="connsiteY0" fmla="*/ 259 h 1448059"/>
              <a:gd name="connsiteX1" fmla="*/ 1816100 w 1932882"/>
              <a:gd name="connsiteY1" fmla="*/ 508259 h 1448059"/>
              <a:gd name="connsiteX2" fmla="*/ 0 w 1932882"/>
              <a:gd name="connsiteY2" fmla="*/ 1448059 h 1448059"/>
              <a:gd name="connsiteX0" fmla="*/ 1514516 w 2237833"/>
              <a:gd name="connsiteY0" fmla="*/ 153 h 1019690"/>
              <a:gd name="connsiteX1" fmla="*/ 2174916 w 2237833"/>
              <a:gd name="connsiteY1" fmla="*/ 508153 h 1019690"/>
              <a:gd name="connsiteX2" fmla="*/ 0 w 2237833"/>
              <a:gd name="connsiteY2" fmla="*/ 1019690 h 1019690"/>
              <a:gd name="connsiteX0" fmla="*/ 1514516 w 2237833"/>
              <a:gd name="connsiteY0" fmla="*/ 153 h 1019690"/>
              <a:gd name="connsiteX1" fmla="*/ 2174916 w 2237833"/>
              <a:gd name="connsiteY1" fmla="*/ 508153 h 1019690"/>
              <a:gd name="connsiteX2" fmla="*/ 0 w 2237833"/>
              <a:gd name="connsiteY2" fmla="*/ 1019690 h 1019690"/>
              <a:gd name="connsiteX0" fmla="*/ 1514516 w 2218158"/>
              <a:gd name="connsiteY0" fmla="*/ 0 h 1019537"/>
              <a:gd name="connsiteX1" fmla="*/ 2174916 w 2218158"/>
              <a:gd name="connsiteY1" fmla="*/ 508000 h 1019537"/>
              <a:gd name="connsiteX2" fmla="*/ 0 w 2218158"/>
              <a:gd name="connsiteY2" fmla="*/ 1019537 h 1019537"/>
              <a:gd name="connsiteX0" fmla="*/ 1514516 w 1987269"/>
              <a:gd name="connsiteY0" fmla="*/ 0 h 1019537"/>
              <a:gd name="connsiteX1" fmla="*/ 1931848 w 1987269"/>
              <a:gd name="connsiteY1" fmla="*/ 565873 h 1019537"/>
              <a:gd name="connsiteX2" fmla="*/ 0 w 1987269"/>
              <a:gd name="connsiteY2" fmla="*/ 1019537 h 1019537"/>
            </a:gdLst>
            <a:ahLst/>
            <a:cxnLst>
              <a:cxn ang="0">
                <a:pos x="connsiteX0" y="connsiteY0"/>
              </a:cxn>
              <a:cxn ang="0">
                <a:pos x="connsiteX1" y="connsiteY1"/>
              </a:cxn>
              <a:cxn ang="0">
                <a:pos x="connsiteX2" y="connsiteY2"/>
              </a:cxn>
            </a:cxnLst>
            <a:rect l="l" t="t" r="r" b="b"/>
            <a:pathLst>
              <a:path w="1987269" h="1019537">
                <a:moveTo>
                  <a:pt x="1514516" y="0"/>
                </a:moveTo>
                <a:cubicBezTo>
                  <a:pt x="1491259" y="153579"/>
                  <a:pt x="2184267" y="395950"/>
                  <a:pt x="1931848" y="565873"/>
                </a:cubicBezTo>
                <a:cubicBezTo>
                  <a:pt x="1679429" y="735796"/>
                  <a:pt x="270987" y="687810"/>
                  <a:pt x="0" y="1019537"/>
                </a:cubicBezTo>
              </a:path>
            </a:pathLst>
          </a:custGeom>
          <a:noFill/>
          <a:ln w="38100">
            <a:solidFill>
              <a:srgbClr val="581F6E"/>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pic>
        <p:nvPicPr>
          <p:cNvPr id="50" name="Picture 49" descr="A black and purple checkered pattern&#10;&#10;Description automatically generated">
            <a:extLst>
              <a:ext uri="{FF2B5EF4-FFF2-40B4-BE49-F238E27FC236}">
                <a16:creationId xmlns:a16="http://schemas.microsoft.com/office/drawing/2014/main" id="{9118132A-BF77-B0D2-AEC4-7AEB055ABAFE}"/>
              </a:ext>
            </a:extLst>
          </p:cNvPr>
          <p:cNvPicPr>
            <a:picLocks noChangeAspect="1"/>
          </p:cNvPicPr>
          <p:nvPr/>
        </p:nvPicPr>
        <p:blipFill>
          <a:blip r:embed="rId3"/>
          <a:stretch>
            <a:fillRect/>
          </a:stretch>
        </p:blipFill>
        <p:spPr>
          <a:xfrm>
            <a:off x="1891948" y="1179635"/>
            <a:ext cx="968547" cy="968547"/>
          </a:xfrm>
          <a:prstGeom prst="rect">
            <a:avLst/>
          </a:prstGeom>
        </p:spPr>
      </p:pic>
      <p:pic>
        <p:nvPicPr>
          <p:cNvPr id="56" name="Picture 55" descr="A blue and black circle&#10;&#10;Description automatically generated">
            <a:extLst>
              <a:ext uri="{FF2B5EF4-FFF2-40B4-BE49-F238E27FC236}">
                <a16:creationId xmlns:a16="http://schemas.microsoft.com/office/drawing/2014/main" id="{23C77C30-7BCB-8C8F-6B72-C1A3BFAE5183}"/>
              </a:ext>
            </a:extLst>
          </p:cNvPr>
          <p:cNvPicPr>
            <a:picLocks noChangeAspect="1"/>
          </p:cNvPicPr>
          <p:nvPr/>
        </p:nvPicPr>
        <p:blipFill>
          <a:blip r:embed="rId4"/>
          <a:stretch>
            <a:fillRect/>
          </a:stretch>
        </p:blipFill>
        <p:spPr>
          <a:xfrm rot="16200000">
            <a:off x="2015223" y="951473"/>
            <a:ext cx="576710" cy="577916"/>
          </a:xfrm>
          <a:prstGeom prst="rect">
            <a:avLst/>
          </a:prstGeom>
        </p:spPr>
      </p:pic>
      <p:pic>
        <p:nvPicPr>
          <p:cNvPr id="62" name="Picture 61" descr="A purple and black chevron pattern&#10;&#10;Description automatically generated">
            <a:extLst>
              <a:ext uri="{FF2B5EF4-FFF2-40B4-BE49-F238E27FC236}">
                <a16:creationId xmlns:a16="http://schemas.microsoft.com/office/drawing/2014/main" id="{20BDDDE5-0615-9150-380A-52955B171696}"/>
              </a:ext>
            </a:extLst>
          </p:cNvPr>
          <p:cNvPicPr>
            <a:picLocks noChangeAspect="1"/>
          </p:cNvPicPr>
          <p:nvPr/>
        </p:nvPicPr>
        <p:blipFill>
          <a:blip r:embed="rId5"/>
          <a:stretch>
            <a:fillRect/>
          </a:stretch>
        </p:blipFill>
        <p:spPr>
          <a:xfrm rot="5400000">
            <a:off x="5793985" y="1645684"/>
            <a:ext cx="968547" cy="970573"/>
          </a:xfrm>
          <a:prstGeom prst="rect">
            <a:avLst/>
          </a:prstGeom>
        </p:spPr>
      </p:pic>
      <p:pic>
        <p:nvPicPr>
          <p:cNvPr id="64" name="Picture 63" descr="A black diamond on a blue background&#10;&#10;Description automatically generated">
            <a:extLst>
              <a:ext uri="{FF2B5EF4-FFF2-40B4-BE49-F238E27FC236}">
                <a16:creationId xmlns:a16="http://schemas.microsoft.com/office/drawing/2014/main" id="{1C382BBB-15B6-3A48-CE60-0F8F35BC91E0}"/>
              </a:ext>
            </a:extLst>
          </p:cNvPr>
          <p:cNvPicPr>
            <a:picLocks noChangeAspect="1"/>
          </p:cNvPicPr>
          <p:nvPr/>
        </p:nvPicPr>
        <p:blipFill>
          <a:blip r:embed="rId6"/>
          <a:stretch>
            <a:fillRect/>
          </a:stretch>
        </p:blipFill>
        <p:spPr>
          <a:xfrm rot="16200000">
            <a:off x="6093872" y="1391412"/>
            <a:ext cx="513877" cy="514952"/>
          </a:xfrm>
          <a:prstGeom prst="rect">
            <a:avLst/>
          </a:prstGeom>
        </p:spPr>
      </p:pic>
      <p:pic>
        <p:nvPicPr>
          <p:cNvPr id="66" name="Picture 65" descr="A purple and black circle&#10;&#10;Description automatically generated">
            <a:extLst>
              <a:ext uri="{FF2B5EF4-FFF2-40B4-BE49-F238E27FC236}">
                <a16:creationId xmlns:a16="http://schemas.microsoft.com/office/drawing/2014/main" id="{518A3B7B-73A7-55D7-BFF5-B07E7CD8D339}"/>
              </a:ext>
            </a:extLst>
          </p:cNvPr>
          <p:cNvPicPr>
            <a:picLocks noChangeAspect="1"/>
          </p:cNvPicPr>
          <p:nvPr/>
        </p:nvPicPr>
        <p:blipFill>
          <a:blip r:embed="rId7"/>
          <a:stretch>
            <a:fillRect/>
          </a:stretch>
        </p:blipFill>
        <p:spPr>
          <a:xfrm rot="10800000">
            <a:off x="925573" y="3179883"/>
            <a:ext cx="966525" cy="968547"/>
          </a:xfrm>
          <a:prstGeom prst="rect">
            <a:avLst/>
          </a:prstGeom>
        </p:spPr>
      </p:pic>
      <p:pic>
        <p:nvPicPr>
          <p:cNvPr id="68" name="Picture 67" descr="A blue and black circle&#10;&#10;Description automatically generated">
            <a:extLst>
              <a:ext uri="{FF2B5EF4-FFF2-40B4-BE49-F238E27FC236}">
                <a16:creationId xmlns:a16="http://schemas.microsoft.com/office/drawing/2014/main" id="{0A3EB1EB-0886-31F6-B040-C1EC2ED9D663}"/>
              </a:ext>
            </a:extLst>
          </p:cNvPr>
          <p:cNvPicPr>
            <a:picLocks noChangeAspect="1"/>
          </p:cNvPicPr>
          <p:nvPr/>
        </p:nvPicPr>
        <p:blipFill>
          <a:blip r:embed="rId8"/>
          <a:stretch>
            <a:fillRect/>
          </a:stretch>
        </p:blipFill>
        <p:spPr>
          <a:xfrm rot="16200000" flipH="1">
            <a:off x="748092" y="3007546"/>
            <a:ext cx="622543" cy="622543"/>
          </a:xfrm>
          <a:prstGeom prst="rect">
            <a:avLst/>
          </a:prstGeom>
        </p:spPr>
      </p:pic>
      <p:pic>
        <p:nvPicPr>
          <p:cNvPr id="70" name="Picture 69" descr="A black circle on a purple background&#10;&#10;Description automatically generated">
            <a:extLst>
              <a:ext uri="{FF2B5EF4-FFF2-40B4-BE49-F238E27FC236}">
                <a16:creationId xmlns:a16="http://schemas.microsoft.com/office/drawing/2014/main" id="{396E42FC-CC4E-19F7-6629-952FCB9A4664}"/>
              </a:ext>
            </a:extLst>
          </p:cNvPr>
          <p:cNvPicPr>
            <a:picLocks noChangeAspect="1"/>
          </p:cNvPicPr>
          <p:nvPr/>
        </p:nvPicPr>
        <p:blipFill>
          <a:blip r:embed="rId9"/>
          <a:stretch>
            <a:fillRect/>
          </a:stretch>
        </p:blipFill>
        <p:spPr>
          <a:xfrm flipH="1">
            <a:off x="4092774" y="4706609"/>
            <a:ext cx="966526" cy="968548"/>
          </a:xfrm>
          <a:prstGeom prst="rect">
            <a:avLst/>
          </a:prstGeom>
        </p:spPr>
      </p:pic>
      <p:pic>
        <p:nvPicPr>
          <p:cNvPr id="72" name="Picture 71" descr="A black and blue diamond pattern&#10;&#10;Description automatically generated">
            <a:extLst>
              <a:ext uri="{FF2B5EF4-FFF2-40B4-BE49-F238E27FC236}">
                <a16:creationId xmlns:a16="http://schemas.microsoft.com/office/drawing/2014/main" id="{2F06D7FE-63F6-A7B9-66EE-C5F2FB332283}"/>
              </a:ext>
            </a:extLst>
          </p:cNvPr>
          <p:cNvPicPr>
            <a:picLocks noChangeAspect="1"/>
          </p:cNvPicPr>
          <p:nvPr/>
        </p:nvPicPr>
        <p:blipFill>
          <a:blip r:embed="rId10"/>
          <a:stretch>
            <a:fillRect/>
          </a:stretch>
        </p:blipFill>
        <p:spPr>
          <a:xfrm>
            <a:off x="4354471" y="4550833"/>
            <a:ext cx="640049" cy="640049"/>
          </a:xfrm>
          <a:prstGeom prst="rect">
            <a:avLst/>
          </a:prstGeom>
        </p:spPr>
      </p:pic>
      <p:sp>
        <p:nvSpPr>
          <p:cNvPr id="74" name="Freeform 73">
            <a:extLst>
              <a:ext uri="{FF2B5EF4-FFF2-40B4-BE49-F238E27FC236}">
                <a16:creationId xmlns:a16="http://schemas.microsoft.com/office/drawing/2014/main" id="{BBA669DB-B8D4-1CB6-D738-20031FB40BA8}"/>
              </a:ext>
            </a:extLst>
          </p:cNvPr>
          <p:cNvSpPr/>
          <p:nvPr/>
        </p:nvSpPr>
        <p:spPr>
          <a:xfrm>
            <a:off x="4451756" y="2260624"/>
            <a:ext cx="1215088" cy="324091"/>
          </a:xfrm>
          <a:custGeom>
            <a:avLst/>
            <a:gdLst>
              <a:gd name="connsiteX0" fmla="*/ 346987 w 1215088"/>
              <a:gd name="connsiteY0" fmla="*/ 0 h 324091"/>
              <a:gd name="connsiteX1" fmla="*/ 46045 w 1215088"/>
              <a:gd name="connsiteY1" fmla="*/ 173620 h 324091"/>
              <a:gd name="connsiteX2" fmla="*/ 1215088 w 1215088"/>
              <a:gd name="connsiteY2" fmla="*/ 324091 h 324091"/>
            </a:gdLst>
            <a:ahLst/>
            <a:cxnLst>
              <a:cxn ang="0">
                <a:pos x="connsiteX0" y="connsiteY0"/>
              </a:cxn>
              <a:cxn ang="0">
                <a:pos x="connsiteX1" y="connsiteY1"/>
              </a:cxn>
              <a:cxn ang="0">
                <a:pos x="connsiteX2" y="connsiteY2"/>
              </a:cxn>
            </a:cxnLst>
            <a:rect l="l" t="t" r="r" b="b"/>
            <a:pathLst>
              <a:path w="1215088" h="324091">
                <a:moveTo>
                  <a:pt x="346987" y="0"/>
                </a:moveTo>
                <a:cubicBezTo>
                  <a:pt x="124174" y="59802"/>
                  <a:pt x="-98638" y="119605"/>
                  <a:pt x="46045" y="173620"/>
                </a:cubicBezTo>
                <a:cubicBezTo>
                  <a:pt x="190728" y="227635"/>
                  <a:pt x="702908" y="275863"/>
                  <a:pt x="1215088" y="324091"/>
                </a:cubicBezTo>
              </a:path>
            </a:pathLst>
          </a:custGeom>
          <a:noFill/>
          <a:ln w="38100">
            <a:solidFill>
              <a:srgbClr val="581F6E"/>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Tree>
    <p:extLst>
      <p:ext uri="{BB962C8B-B14F-4D97-AF65-F5344CB8AC3E}">
        <p14:creationId xmlns:p14="http://schemas.microsoft.com/office/powerpoint/2010/main" val="2621282830"/>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nodeType="withEffect">
                                  <p:stCondLst>
                                    <p:cond delay="0"/>
                                  </p:stCondLst>
                                  <p:childTnLst>
                                    <p:set>
                                      <p:cBhvr>
                                        <p:cTn id="6" dur="1" fill="hold">
                                          <p:stCondLst>
                                            <p:cond delay="0"/>
                                          </p:stCondLst>
                                        </p:cTn>
                                        <p:tgtEl>
                                          <p:spTgt spid="56"/>
                                        </p:tgtEl>
                                        <p:attrNameLst>
                                          <p:attrName>style.visibility</p:attrName>
                                        </p:attrNameLst>
                                      </p:cBhvr>
                                      <p:to>
                                        <p:strVal val="visible"/>
                                      </p:to>
                                    </p:set>
                                    <p:anim calcmode="lin" valueType="num">
                                      <p:cBhvr additive="base">
                                        <p:cTn id="7" dur="400" fill="hold"/>
                                        <p:tgtEl>
                                          <p:spTgt spid="56"/>
                                        </p:tgtEl>
                                        <p:attrNameLst>
                                          <p:attrName>ppt_x</p:attrName>
                                        </p:attrNameLst>
                                      </p:cBhvr>
                                      <p:tavLst>
                                        <p:tav tm="0">
                                          <p:val>
                                            <p:strVal val="#ppt_x"/>
                                          </p:val>
                                        </p:tav>
                                        <p:tav tm="100000">
                                          <p:val>
                                            <p:strVal val="#ppt_x"/>
                                          </p:val>
                                        </p:tav>
                                      </p:tavLst>
                                    </p:anim>
                                    <p:anim calcmode="lin" valueType="num">
                                      <p:cBhvr additive="base">
                                        <p:cTn id="8" dur="400" fill="hold"/>
                                        <p:tgtEl>
                                          <p:spTgt spid="56"/>
                                        </p:tgtEl>
                                        <p:attrNameLst>
                                          <p:attrName>ppt_y</p:attrName>
                                        </p:attrNameLst>
                                      </p:cBhvr>
                                      <p:tavLst>
                                        <p:tav tm="0">
                                          <p:val>
                                            <p:strVal val="0-#ppt_h/2"/>
                                          </p:val>
                                        </p:tav>
                                        <p:tav tm="100000">
                                          <p:val>
                                            <p:strVal val="#ppt_y"/>
                                          </p:val>
                                        </p:tav>
                                      </p:tavLst>
                                    </p:anim>
                                  </p:childTnLst>
                                </p:cTn>
                              </p:par>
                              <p:par>
                                <p:cTn id="9" presetID="2" presetClass="entr" presetSubtype="1" accel="50000" decel="50000" fill="hold" nodeType="withEffect">
                                  <p:stCondLst>
                                    <p:cond delay="100"/>
                                  </p:stCondLst>
                                  <p:childTnLst>
                                    <p:set>
                                      <p:cBhvr>
                                        <p:cTn id="10" dur="1" fill="hold">
                                          <p:stCondLst>
                                            <p:cond delay="0"/>
                                          </p:stCondLst>
                                        </p:cTn>
                                        <p:tgtEl>
                                          <p:spTgt spid="50"/>
                                        </p:tgtEl>
                                        <p:attrNameLst>
                                          <p:attrName>style.visibility</p:attrName>
                                        </p:attrNameLst>
                                      </p:cBhvr>
                                      <p:to>
                                        <p:strVal val="visible"/>
                                      </p:to>
                                    </p:set>
                                    <p:anim calcmode="lin" valueType="num">
                                      <p:cBhvr additive="base">
                                        <p:cTn id="11" dur="400" fill="hold"/>
                                        <p:tgtEl>
                                          <p:spTgt spid="50"/>
                                        </p:tgtEl>
                                        <p:attrNameLst>
                                          <p:attrName>ppt_x</p:attrName>
                                        </p:attrNameLst>
                                      </p:cBhvr>
                                      <p:tavLst>
                                        <p:tav tm="0">
                                          <p:val>
                                            <p:strVal val="#ppt_x"/>
                                          </p:val>
                                        </p:tav>
                                        <p:tav tm="100000">
                                          <p:val>
                                            <p:strVal val="#ppt_x"/>
                                          </p:val>
                                        </p:tav>
                                      </p:tavLst>
                                    </p:anim>
                                    <p:anim calcmode="lin" valueType="num">
                                      <p:cBhvr additive="base">
                                        <p:cTn id="12" dur="400" fill="hold"/>
                                        <p:tgtEl>
                                          <p:spTgt spid="50"/>
                                        </p:tgtEl>
                                        <p:attrNameLst>
                                          <p:attrName>ppt_y</p:attrName>
                                        </p:attrNameLst>
                                      </p:cBhvr>
                                      <p:tavLst>
                                        <p:tav tm="0">
                                          <p:val>
                                            <p:strVal val="0-#ppt_h/2"/>
                                          </p:val>
                                        </p:tav>
                                        <p:tav tm="100000">
                                          <p:val>
                                            <p:strVal val="#ppt_y"/>
                                          </p:val>
                                        </p:tav>
                                      </p:tavLst>
                                    </p:anim>
                                  </p:childTnLst>
                                </p:cTn>
                              </p:par>
                              <p:par>
                                <p:cTn id="13" presetID="2" presetClass="entr" presetSubtype="1" accel="50000" decel="50000" fill="hold" grpId="0" nodeType="withEffect">
                                  <p:stCondLst>
                                    <p:cond delay="200"/>
                                  </p:stCondLst>
                                  <p:childTnLst>
                                    <p:set>
                                      <p:cBhvr>
                                        <p:cTn id="14" dur="1" fill="hold">
                                          <p:stCondLst>
                                            <p:cond delay="0"/>
                                          </p:stCondLst>
                                        </p:cTn>
                                        <p:tgtEl>
                                          <p:spTgt spid="30"/>
                                        </p:tgtEl>
                                        <p:attrNameLst>
                                          <p:attrName>style.visibility</p:attrName>
                                        </p:attrNameLst>
                                      </p:cBhvr>
                                      <p:to>
                                        <p:strVal val="visible"/>
                                      </p:to>
                                    </p:set>
                                    <p:anim calcmode="lin" valueType="num">
                                      <p:cBhvr additive="base">
                                        <p:cTn id="15" dur="400" fill="hold"/>
                                        <p:tgtEl>
                                          <p:spTgt spid="30"/>
                                        </p:tgtEl>
                                        <p:attrNameLst>
                                          <p:attrName>ppt_x</p:attrName>
                                        </p:attrNameLst>
                                      </p:cBhvr>
                                      <p:tavLst>
                                        <p:tav tm="0">
                                          <p:val>
                                            <p:strVal val="#ppt_x"/>
                                          </p:val>
                                        </p:tav>
                                        <p:tav tm="100000">
                                          <p:val>
                                            <p:strVal val="#ppt_x"/>
                                          </p:val>
                                        </p:tav>
                                      </p:tavLst>
                                    </p:anim>
                                    <p:anim calcmode="lin" valueType="num">
                                      <p:cBhvr additive="base">
                                        <p:cTn id="16" dur="400" fill="hold"/>
                                        <p:tgtEl>
                                          <p:spTgt spid="30"/>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200"/>
                                  </p:stCondLst>
                                  <p:childTnLst>
                                    <p:set>
                                      <p:cBhvr>
                                        <p:cTn id="18" dur="1" fill="hold">
                                          <p:stCondLst>
                                            <p:cond delay="0"/>
                                          </p:stCondLst>
                                        </p:cTn>
                                        <p:tgtEl>
                                          <p:spTgt spid="74"/>
                                        </p:tgtEl>
                                        <p:attrNameLst>
                                          <p:attrName>style.visibility</p:attrName>
                                        </p:attrNameLst>
                                      </p:cBhvr>
                                      <p:to>
                                        <p:strVal val="visible"/>
                                      </p:to>
                                    </p:set>
                                    <p:animEffect transition="in" filter="fade">
                                      <p:cBhvr>
                                        <p:cTn id="19" dur="400"/>
                                        <p:tgtEl>
                                          <p:spTgt spid="74"/>
                                        </p:tgtEl>
                                      </p:cBhvr>
                                    </p:animEffect>
                                  </p:childTnLst>
                                </p:cTn>
                              </p:par>
                              <p:par>
                                <p:cTn id="20" presetID="2" presetClass="entr" presetSubtype="1" accel="50000" decel="50000" fill="hold" nodeType="withEffect">
                                  <p:stCondLst>
                                    <p:cond delay="300"/>
                                  </p:stCondLst>
                                  <p:childTnLst>
                                    <p:set>
                                      <p:cBhvr>
                                        <p:cTn id="21" dur="1" fill="hold">
                                          <p:stCondLst>
                                            <p:cond delay="0"/>
                                          </p:stCondLst>
                                        </p:cTn>
                                        <p:tgtEl>
                                          <p:spTgt spid="64"/>
                                        </p:tgtEl>
                                        <p:attrNameLst>
                                          <p:attrName>style.visibility</p:attrName>
                                        </p:attrNameLst>
                                      </p:cBhvr>
                                      <p:to>
                                        <p:strVal val="visible"/>
                                      </p:to>
                                    </p:set>
                                    <p:anim calcmode="lin" valueType="num">
                                      <p:cBhvr additive="base">
                                        <p:cTn id="22" dur="400" fill="hold"/>
                                        <p:tgtEl>
                                          <p:spTgt spid="64"/>
                                        </p:tgtEl>
                                        <p:attrNameLst>
                                          <p:attrName>ppt_x</p:attrName>
                                        </p:attrNameLst>
                                      </p:cBhvr>
                                      <p:tavLst>
                                        <p:tav tm="0">
                                          <p:val>
                                            <p:strVal val="#ppt_x"/>
                                          </p:val>
                                        </p:tav>
                                        <p:tav tm="100000">
                                          <p:val>
                                            <p:strVal val="#ppt_x"/>
                                          </p:val>
                                        </p:tav>
                                      </p:tavLst>
                                    </p:anim>
                                    <p:anim calcmode="lin" valueType="num">
                                      <p:cBhvr additive="base">
                                        <p:cTn id="23" dur="400" fill="hold"/>
                                        <p:tgtEl>
                                          <p:spTgt spid="64"/>
                                        </p:tgtEl>
                                        <p:attrNameLst>
                                          <p:attrName>ppt_y</p:attrName>
                                        </p:attrNameLst>
                                      </p:cBhvr>
                                      <p:tavLst>
                                        <p:tav tm="0">
                                          <p:val>
                                            <p:strVal val="0-#ppt_h/2"/>
                                          </p:val>
                                        </p:tav>
                                        <p:tav tm="100000">
                                          <p:val>
                                            <p:strVal val="#ppt_y"/>
                                          </p:val>
                                        </p:tav>
                                      </p:tavLst>
                                    </p:anim>
                                  </p:childTnLst>
                                </p:cTn>
                              </p:par>
                              <p:par>
                                <p:cTn id="24" presetID="2" presetClass="entr" presetSubtype="1" accel="50000" decel="50000" fill="hold" nodeType="withEffect">
                                  <p:stCondLst>
                                    <p:cond delay="400"/>
                                  </p:stCondLst>
                                  <p:childTnLst>
                                    <p:set>
                                      <p:cBhvr>
                                        <p:cTn id="25" dur="1" fill="hold">
                                          <p:stCondLst>
                                            <p:cond delay="0"/>
                                          </p:stCondLst>
                                        </p:cTn>
                                        <p:tgtEl>
                                          <p:spTgt spid="62"/>
                                        </p:tgtEl>
                                        <p:attrNameLst>
                                          <p:attrName>style.visibility</p:attrName>
                                        </p:attrNameLst>
                                      </p:cBhvr>
                                      <p:to>
                                        <p:strVal val="visible"/>
                                      </p:to>
                                    </p:set>
                                    <p:anim calcmode="lin" valueType="num">
                                      <p:cBhvr additive="base">
                                        <p:cTn id="26" dur="400" fill="hold"/>
                                        <p:tgtEl>
                                          <p:spTgt spid="62"/>
                                        </p:tgtEl>
                                        <p:attrNameLst>
                                          <p:attrName>ppt_x</p:attrName>
                                        </p:attrNameLst>
                                      </p:cBhvr>
                                      <p:tavLst>
                                        <p:tav tm="0">
                                          <p:val>
                                            <p:strVal val="#ppt_x"/>
                                          </p:val>
                                        </p:tav>
                                        <p:tav tm="100000">
                                          <p:val>
                                            <p:strVal val="#ppt_x"/>
                                          </p:val>
                                        </p:tav>
                                      </p:tavLst>
                                    </p:anim>
                                    <p:anim calcmode="lin" valueType="num">
                                      <p:cBhvr additive="base">
                                        <p:cTn id="27" dur="400" fill="hold"/>
                                        <p:tgtEl>
                                          <p:spTgt spid="62"/>
                                        </p:tgtEl>
                                        <p:attrNameLst>
                                          <p:attrName>ppt_y</p:attrName>
                                        </p:attrNameLst>
                                      </p:cBhvr>
                                      <p:tavLst>
                                        <p:tav tm="0">
                                          <p:val>
                                            <p:strVal val="0-#ppt_h/2"/>
                                          </p:val>
                                        </p:tav>
                                        <p:tav tm="100000">
                                          <p:val>
                                            <p:strVal val="#ppt_y"/>
                                          </p:val>
                                        </p:tav>
                                      </p:tavLst>
                                    </p:anim>
                                  </p:childTnLst>
                                </p:cTn>
                              </p:par>
                              <p:par>
                                <p:cTn id="28" presetID="2" presetClass="entr" presetSubtype="1" accel="50000" decel="50000" fill="hold" grpId="0" nodeType="withEffect">
                                  <p:stCondLst>
                                    <p:cond delay="500"/>
                                  </p:stCondLst>
                                  <p:childTnLst>
                                    <p:set>
                                      <p:cBhvr>
                                        <p:cTn id="29" dur="1" fill="hold">
                                          <p:stCondLst>
                                            <p:cond delay="0"/>
                                          </p:stCondLst>
                                        </p:cTn>
                                        <p:tgtEl>
                                          <p:spTgt spid="13"/>
                                        </p:tgtEl>
                                        <p:attrNameLst>
                                          <p:attrName>style.visibility</p:attrName>
                                        </p:attrNameLst>
                                      </p:cBhvr>
                                      <p:to>
                                        <p:strVal val="visible"/>
                                      </p:to>
                                    </p:set>
                                    <p:anim calcmode="lin" valueType="num">
                                      <p:cBhvr additive="base">
                                        <p:cTn id="30" dur="400" fill="hold"/>
                                        <p:tgtEl>
                                          <p:spTgt spid="13"/>
                                        </p:tgtEl>
                                        <p:attrNameLst>
                                          <p:attrName>ppt_x</p:attrName>
                                        </p:attrNameLst>
                                      </p:cBhvr>
                                      <p:tavLst>
                                        <p:tav tm="0">
                                          <p:val>
                                            <p:strVal val="#ppt_x"/>
                                          </p:val>
                                        </p:tav>
                                        <p:tav tm="100000">
                                          <p:val>
                                            <p:strVal val="#ppt_x"/>
                                          </p:val>
                                        </p:tav>
                                      </p:tavLst>
                                    </p:anim>
                                    <p:anim calcmode="lin" valueType="num">
                                      <p:cBhvr additive="base">
                                        <p:cTn id="31" dur="400" fill="hold"/>
                                        <p:tgtEl>
                                          <p:spTgt spid="13"/>
                                        </p:tgtEl>
                                        <p:attrNameLst>
                                          <p:attrName>ppt_y</p:attrName>
                                        </p:attrNameLst>
                                      </p:cBhvr>
                                      <p:tavLst>
                                        <p:tav tm="0">
                                          <p:val>
                                            <p:strVal val="0-#ppt_h/2"/>
                                          </p:val>
                                        </p:tav>
                                        <p:tav tm="100000">
                                          <p:val>
                                            <p:strVal val="#ppt_y"/>
                                          </p:val>
                                        </p:tav>
                                      </p:tavLst>
                                    </p:anim>
                                  </p:childTnLst>
                                </p:cTn>
                              </p:par>
                              <p:par>
                                <p:cTn id="32" presetID="10" presetClass="entr" presetSubtype="0" fill="hold" grpId="0" nodeType="withEffect">
                                  <p:stCondLst>
                                    <p:cond delay="500"/>
                                  </p:stCondLst>
                                  <p:childTnLst>
                                    <p:set>
                                      <p:cBhvr>
                                        <p:cTn id="33" dur="1" fill="hold">
                                          <p:stCondLst>
                                            <p:cond delay="0"/>
                                          </p:stCondLst>
                                        </p:cTn>
                                        <p:tgtEl>
                                          <p:spTgt spid="45"/>
                                        </p:tgtEl>
                                        <p:attrNameLst>
                                          <p:attrName>style.visibility</p:attrName>
                                        </p:attrNameLst>
                                      </p:cBhvr>
                                      <p:to>
                                        <p:strVal val="visible"/>
                                      </p:to>
                                    </p:set>
                                    <p:animEffect transition="in" filter="fade">
                                      <p:cBhvr>
                                        <p:cTn id="34" dur="400"/>
                                        <p:tgtEl>
                                          <p:spTgt spid="45"/>
                                        </p:tgtEl>
                                      </p:cBhvr>
                                    </p:animEffect>
                                  </p:childTnLst>
                                </p:cTn>
                              </p:par>
                              <p:par>
                                <p:cTn id="35" presetID="2" presetClass="entr" presetSubtype="1" accel="50000" decel="50000" fill="hold" grpId="0" nodeType="withEffect">
                                  <p:stCondLst>
                                    <p:cond delay="600"/>
                                  </p:stCondLst>
                                  <p:childTnLst>
                                    <p:set>
                                      <p:cBhvr>
                                        <p:cTn id="36" dur="1" fill="hold">
                                          <p:stCondLst>
                                            <p:cond delay="0"/>
                                          </p:stCondLst>
                                        </p:cTn>
                                        <p:tgtEl>
                                          <p:spTgt spid="26"/>
                                        </p:tgtEl>
                                        <p:attrNameLst>
                                          <p:attrName>style.visibility</p:attrName>
                                        </p:attrNameLst>
                                      </p:cBhvr>
                                      <p:to>
                                        <p:strVal val="visible"/>
                                      </p:to>
                                    </p:set>
                                    <p:anim calcmode="lin" valueType="num">
                                      <p:cBhvr additive="base">
                                        <p:cTn id="37" dur="400" fill="hold"/>
                                        <p:tgtEl>
                                          <p:spTgt spid="26"/>
                                        </p:tgtEl>
                                        <p:attrNameLst>
                                          <p:attrName>ppt_x</p:attrName>
                                        </p:attrNameLst>
                                      </p:cBhvr>
                                      <p:tavLst>
                                        <p:tav tm="0">
                                          <p:val>
                                            <p:strVal val="#ppt_x"/>
                                          </p:val>
                                        </p:tav>
                                        <p:tav tm="100000">
                                          <p:val>
                                            <p:strVal val="#ppt_x"/>
                                          </p:val>
                                        </p:tav>
                                      </p:tavLst>
                                    </p:anim>
                                    <p:anim calcmode="lin" valueType="num">
                                      <p:cBhvr additive="base">
                                        <p:cTn id="38" dur="400" fill="hold"/>
                                        <p:tgtEl>
                                          <p:spTgt spid="26"/>
                                        </p:tgtEl>
                                        <p:attrNameLst>
                                          <p:attrName>ppt_y</p:attrName>
                                        </p:attrNameLst>
                                      </p:cBhvr>
                                      <p:tavLst>
                                        <p:tav tm="0">
                                          <p:val>
                                            <p:strVal val="0-#ppt_h/2"/>
                                          </p:val>
                                        </p:tav>
                                        <p:tav tm="100000">
                                          <p:val>
                                            <p:strVal val="#ppt_y"/>
                                          </p:val>
                                        </p:tav>
                                      </p:tavLst>
                                    </p:anim>
                                  </p:childTnLst>
                                </p:cTn>
                              </p:par>
                              <p:par>
                                <p:cTn id="39" presetID="2" presetClass="entr" presetSubtype="1" accel="50000" decel="50000" fill="hold" nodeType="withEffect">
                                  <p:stCondLst>
                                    <p:cond delay="700"/>
                                  </p:stCondLst>
                                  <p:childTnLst>
                                    <p:set>
                                      <p:cBhvr>
                                        <p:cTn id="40" dur="1" fill="hold">
                                          <p:stCondLst>
                                            <p:cond delay="0"/>
                                          </p:stCondLst>
                                        </p:cTn>
                                        <p:tgtEl>
                                          <p:spTgt spid="66"/>
                                        </p:tgtEl>
                                        <p:attrNameLst>
                                          <p:attrName>style.visibility</p:attrName>
                                        </p:attrNameLst>
                                      </p:cBhvr>
                                      <p:to>
                                        <p:strVal val="visible"/>
                                      </p:to>
                                    </p:set>
                                    <p:anim calcmode="lin" valueType="num">
                                      <p:cBhvr additive="base">
                                        <p:cTn id="41" dur="400" fill="hold"/>
                                        <p:tgtEl>
                                          <p:spTgt spid="66"/>
                                        </p:tgtEl>
                                        <p:attrNameLst>
                                          <p:attrName>ppt_x</p:attrName>
                                        </p:attrNameLst>
                                      </p:cBhvr>
                                      <p:tavLst>
                                        <p:tav tm="0">
                                          <p:val>
                                            <p:strVal val="#ppt_x"/>
                                          </p:val>
                                        </p:tav>
                                        <p:tav tm="100000">
                                          <p:val>
                                            <p:strVal val="#ppt_x"/>
                                          </p:val>
                                        </p:tav>
                                      </p:tavLst>
                                    </p:anim>
                                    <p:anim calcmode="lin" valueType="num">
                                      <p:cBhvr additive="base">
                                        <p:cTn id="42" dur="400" fill="hold"/>
                                        <p:tgtEl>
                                          <p:spTgt spid="66"/>
                                        </p:tgtEl>
                                        <p:attrNameLst>
                                          <p:attrName>ppt_y</p:attrName>
                                        </p:attrNameLst>
                                      </p:cBhvr>
                                      <p:tavLst>
                                        <p:tav tm="0">
                                          <p:val>
                                            <p:strVal val="0-#ppt_h/2"/>
                                          </p:val>
                                        </p:tav>
                                        <p:tav tm="100000">
                                          <p:val>
                                            <p:strVal val="#ppt_y"/>
                                          </p:val>
                                        </p:tav>
                                      </p:tavLst>
                                    </p:anim>
                                  </p:childTnLst>
                                </p:cTn>
                              </p:par>
                              <p:par>
                                <p:cTn id="43" presetID="2" presetClass="entr" presetSubtype="1" accel="50000" decel="50000" fill="hold" nodeType="withEffect">
                                  <p:stCondLst>
                                    <p:cond delay="800"/>
                                  </p:stCondLst>
                                  <p:childTnLst>
                                    <p:set>
                                      <p:cBhvr>
                                        <p:cTn id="44" dur="1" fill="hold">
                                          <p:stCondLst>
                                            <p:cond delay="0"/>
                                          </p:stCondLst>
                                        </p:cTn>
                                        <p:tgtEl>
                                          <p:spTgt spid="68"/>
                                        </p:tgtEl>
                                        <p:attrNameLst>
                                          <p:attrName>style.visibility</p:attrName>
                                        </p:attrNameLst>
                                      </p:cBhvr>
                                      <p:to>
                                        <p:strVal val="visible"/>
                                      </p:to>
                                    </p:set>
                                    <p:anim calcmode="lin" valueType="num">
                                      <p:cBhvr additive="base">
                                        <p:cTn id="45" dur="400" fill="hold"/>
                                        <p:tgtEl>
                                          <p:spTgt spid="68"/>
                                        </p:tgtEl>
                                        <p:attrNameLst>
                                          <p:attrName>ppt_x</p:attrName>
                                        </p:attrNameLst>
                                      </p:cBhvr>
                                      <p:tavLst>
                                        <p:tav tm="0">
                                          <p:val>
                                            <p:strVal val="#ppt_x"/>
                                          </p:val>
                                        </p:tav>
                                        <p:tav tm="100000">
                                          <p:val>
                                            <p:strVal val="#ppt_x"/>
                                          </p:val>
                                        </p:tav>
                                      </p:tavLst>
                                    </p:anim>
                                    <p:anim calcmode="lin" valueType="num">
                                      <p:cBhvr additive="base">
                                        <p:cTn id="46" dur="400" fill="hold"/>
                                        <p:tgtEl>
                                          <p:spTgt spid="68"/>
                                        </p:tgtEl>
                                        <p:attrNameLst>
                                          <p:attrName>ppt_y</p:attrName>
                                        </p:attrNameLst>
                                      </p:cBhvr>
                                      <p:tavLst>
                                        <p:tav tm="0">
                                          <p:val>
                                            <p:strVal val="0-#ppt_h/2"/>
                                          </p:val>
                                        </p:tav>
                                        <p:tav tm="100000">
                                          <p:val>
                                            <p:strVal val="#ppt_y"/>
                                          </p:val>
                                        </p:tav>
                                      </p:tavLst>
                                    </p:anim>
                                  </p:childTnLst>
                                </p:cTn>
                              </p:par>
                              <p:par>
                                <p:cTn id="47" presetID="10" presetClass="entr" presetSubtype="0" fill="hold" grpId="0" nodeType="withEffect">
                                  <p:stCondLst>
                                    <p:cond delay="800"/>
                                  </p:stCondLst>
                                  <p:childTnLst>
                                    <p:set>
                                      <p:cBhvr>
                                        <p:cTn id="48" dur="1" fill="hold">
                                          <p:stCondLst>
                                            <p:cond delay="0"/>
                                          </p:stCondLst>
                                        </p:cTn>
                                        <p:tgtEl>
                                          <p:spTgt spid="46"/>
                                        </p:tgtEl>
                                        <p:attrNameLst>
                                          <p:attrName>style.visibility</p:attrName>
                                        </p:attrNameLst>
                                      </p:cBhvr>
                                      <p:to>
                                        <p:strVal val="visible"/>
                                      </p:to>
                                    </p:set>
                                    <p:animEffect transition="in" filter="fade">
                                      <p:cBhvr>
                                        <p:cTn id="49" dur="400"/>
                                        <p:tgtEl>
                                          <p:spTgt spid="46"/>
                                        </p:tgtEl>
                                      </p:cBhvr>
                                    </p:animEffect>
                                  </p:childTnLst>
                                </p:cTn>
                              </p:par>
                              <p:par>
                                <p:cTn id="50" presetID="2" presetClass="entr" presetSubtype="1" accel="50000" decel="50000" fill="hold" nodeType="withEffect">
                                  <p:stCondLst>
                                    <p:cond delay="900"/>
                                  </p:stCondLst>
                                  <p:childTnLst>
                                    <p:set>
                                      <p:cBhvr>
                                        <p:cTn id="51" dur="1" fill="hold">
                                          <p:stCondLst>
                                            <p:cond delay="0"/>
                                          </p:stCondLst>
                                        </p:cTn>
                                        <p:tgtEl>
                                          <p:spTgt spid="72"/>
                                        </p:tgtEl>
                                        <p:attrNameLst>
                                          <p:attrName>style.visibility</p:attrName>
                                        </p:attrNameLst>
                                      </p:cBhvr>
                                      <p:to>
                                        <p:strVal val="visible"/>
                                      </p:to>
                                    </p:set>
                                    <p:anim calcmode="lin" valueType="num">
                                      <p:cBhvr additive="base">
                                        <p:cTn id="52" dur="400" fill="hold"/>
                                        <p:tgtEl>
                                          <p:spTgt spid="72"/>
                                        </p:tgtEl>
                                        <p:attrNameLst>
                                          <p:attrName>ppt_x</p:attrName>
                                        </p:attrNameLst>
                                      </p:cBhvr>
                                      <p:tavLst>
                                        <p:tav tm="0">
                                          <p:val>
                                            <p:strVal val="#ppt_x"/>
                                          </p:val>
                                        </p:tav>
                                        <p:tav tm="100000">
                                          <p:val>
                                            <p:strVal val="#ppt_x"/>
                                          </p:val>
                                        </p:tav>
                                      </p:tavLst>
                                    </p:anim>
                                    <p:anim calcmode="lin" valueType="num">
                                      <p:cBhvr additive="base">
                                        <p:cTn id="53" dur="400" fill="hold"/>
                                        <p:tgtEl>
                                          <p:spTgt spid="72"/>
                                        </p:tgtEl>
                                        <p:attrNameLst>
                                          <p:attrName>ppt_y</p:attrName>
                                        </p:attrNameLst>
                                      </p:cBhvr>
                                      <p:tavLst>
                                        <p:tav tm="0">
                                          <p:val>
                                            <p:strVal val="0-#ppt_h/2"/>
                                          </p:val>
                                        </p:tav>
                                        <p:tav tm="100000">
                                          <p:val>
                                            <p:strVal val="#ppt_y"/>
                                          </p:val>
                                        </p:tav>
                                      </p:tavLst>
                                    </p:anim>
                                  </p:childTnLst>
                                </p:cTn>
                              </p:par>
                              <p:par>
                                <p:cTn id="54" presetID="2" presetClass="entr" presetSubtype="1" accel="50000" decel="50000" fill="hold" nodeType="withEffect">
                                  <p:stCondLst>
                                    <p:cond delay="1000"/>
                                  </p:stCondLst>
                                  <p:childTnLst>
                                    <p:set>
                                      <p:cBhvr>
                                        <p:cTn id="55" dur="1" fill="hold">
                                          <p:stCondLst>
                                            <p:cond delay="0"/>
                                          </p:stCondLst>
                                        </p:cTn>
                                        <p:tgtEl>
                                          <p:spTgt spid="70"/>
                                        </p:tgtEl>
                                        <p:attrNameLst>
                                          <p:attrName>style.visibility</p:attrName>
                                        </p:attrNameLst>
                                      </p:cBhvr>
                                      <p:to>
                                        <p:strVal val="visible"/>
                                      </p:to>
                                    </p:set>
                                    <p:anim calcmode="lin" valueType="num">
                                      <p:cBhvr additive="base">
                                        <p:cTn id="56" dur="400" fill="hold"/>
                                        <p:tgtEl>
                                          <p:spTgt spid="70"/>
                                        </p:tgtEl>
                                        <p:attrNameLst>
                                          <p:attrName>ppt_x</p:attrName>
                                        </p:attrNameLst>
                                      </p:cBhvr>
                                      <p:tavLst>
                                        <p:tav tm="0">
                                          <p:val>
                                            <p:strVal val="#ppt_x"/>
                                          </p:val>
                                        </p:tav>
                                        <p:tav tm="100000">
                                          <p:val>
                                            <p:strVal val="#ppt_x"/>
                                          </p:val>
                                        </p:tav>
                                      </p:tavLst>
                                    </p:anim>
                                    <p:anim calcmode="lin" valueType="num">
                                      <p:cBhvr additive="base">
                                        <p:cTn id="57" dur="400" fill="hold"/>
                                        <p:tgtEl>
                                          <p:spTgt spid="70"/>
                                        </p:tgtEl>
                                        <p:attrNameLst>
                                          <p:attrName>ppt_y</p:attrName>
                                        </p:attrNameLst>
                                      </p:cBhvr>
                                      <p:tavLst>
                                        <p:tav tm="0">
                                          <p:val>
                                            <p:strVal val="0-#ppt_h/2"/>
                                          </p:val>
                                        </p:tav>
                                        <p:tav tm="100000">
                                          <p:val>
                                            <p:strVal val="#ppt_y"/>
                                          </p:val>
                                        </p:tav>
                                      </p:tavLst>
                                    </p:anim>
                                  </p:childTnLst>
                                </p:cTn>
                              </p:par>
                              <p:par>
                                <p:cTn id="58" presetID="2" presetClass="entr" presetSubtype="1" accel="50000" decel="50000" fill="hold" grpId="0" nodeType="withEffect">
                                  <p:stCondLst>
                                    <p:cond delay="1100"/>
                                  </p:stCondLst>
                                  <p:childTnLst>
                                    <p:set>
                                      <p:cBhvr>
                                        <p:cTn id="59" dur="1" fill="hold">
                                          <p:stCondLst>
                                            <p:cond delay="0"/>
                                          </p:stCondLst>
                                        </p:cTn>
                                        <p:tgtEl>
                                          <p:spTgt spid="21"/>
                                        </p:tgtEl>
                                        <p:attrNameLst>
                                          <p:attrName>style.visibility</p:attrName>
                                        </p:attrNameLst>
                                      </p:cBhvr>
                                      <p:to>
                                        <p:strVal val="visible"/>
                                      </p:to>
                                    </p:set>
                                    <p:anim calcmode="lin" valueType="num">
                                      <p:cBhvr additive="base">
                                        <p:cTn id="60" dur="400" fill="hold"/>
                                        <p:tgtEl>
                                          <p:spTgt spid="21"/>
                                        </p:tgtEl>
                                        <p:attrNameLst>
                                          <p:attrName>ppt_x</p:attrName>
                                        </p:attrNameLst>
                                      </p:cBhvr>
                                      <p:tavLst>
                                        <p:tav tm="0">
                                          <p:val>
                                            <p:strVal val="#ppt_x"/>
                                          </p:val>
                                        </p:tav>
                                        <p:tav tm="100000">
                                          <p:val>
                                            <p:strVal val="#ppt_x"/>
                                          </p:val>
                                        </p:tav>
                                      </p:tavLst>
                                    </p:anim>
                                    <p:anim calcmode="lin" valueType="num">
                                      <p:cBhvr additive="base">
                                        <p:cTn id="61" dur="400" fill="hold"/>
                                        <p:tgtEl>
                                          <p:spTgt spid="21"/>
                                        </p:tgtEl>
                                        <p:attrNameLst>
                                          <p:attrName>ppt_y</p:attrName>
                                        </p:attrNameLst>
                                      </p:cBhvr>
                                      <p:tavLst>
                                        <p:tav tm="0">
                                          <p:val>
                                            <p:strVal val="0-#ppt_h/2"/>
                                          </p:val>
                                        </p:tav>
                                        <p:tav tm="100000">
                                          <p:val>
                                            <p:strVal val="#ppt_y"/>
                                          </p:val>
                                        </p:tav>
                                      </p:tavLst>
                                    </p:anim>
                                  </p:childTnLst>
                                </p:cTn>
                              </p:par>
                              <p:par>
                                <p:cTn id="62" presetID="8" presetClass="emph" presetSubtype="0" accel="50000" decel="50000" fill="hold" nodeType="withEffect">
                                  <p:stCondLst>
                                    <p:cond delay="600"/>
                                  </p:stCondLst>
                                  <p:childTnLst>
                                    <p:animRot by="5400000">
                                      <p:cBhvr>
                                        <p:cTn id="63" dur="500" fill="hold"/>
                                        <p:tgtEl>
                                          <p:spTgt spid="56"/>
                                        </p:tgtEl>
                                        <p:attrNameLst>
                                          <p:attrName>r</p:attrName>
                                        </p:attrNameLst>
                                      </p:cBhvr>
                                    </p:animRot>
                                  </p:childTnLst>
                                </p:cTn>
                              </p:par>
                              <p:par>
                                <p:cTn id="64" presetID="8" presetClass="emph" presetSubtype="0" accel="50000" decel="50000" fill="hold" nodeType="withEffect">
                                  <p:stCondLst>
                                    <p:cond delay="700"/>
                                  </p:stCondLst>
                                  <p:childTnLst>
                                    <p:animRot by="-5400000">
                                      <p:cBhvr>
                                        <p:cTn id="65" dur="500" fill="hold"/>
                                        <p:tgtEl>
                                          <p:spTgt spid="50"/>
                                        </p:tgtEl>
                                        <p:attrNameLst>
                                          <p:attrName>r</p:attrName>
                                        </p:attrNameLst>
                                      </p:cBhvr>
                                    </p:animRot>
                                  </p:childTnLst>
                                </p:cTn>
                              </p:par>
                              <p:par>
                                <p:cTn id="66" presetID="8" presetClass="emph" presetSubtype="0" accel="50000" decel="50000" fill="hold" nodeType="withEffect">
                                  <p:stCondLst>
                                    <p:cond delay="800"/>
                                  </p:stCondLst>
                                  <p:childTnLst>
                                    <p:animRot by="5400000">
                                      <p:cBhvr>
                                        <p:cTn id="67" dur="500" fill="hold"/>
                                        <p:tgtEl>
                                          <p:spTgt spid="64"/>
                                        </p:tgtEl>
                                        <p:attrNameLst>
                                          <p:attrName>r</p:attrName>
                                        </p:attrNameLst>
                                      </p:cBhvr>
                                    </p:animRot>
                                  </p:childTnLst>
                                </p:cTn>
                              </p:par>
                              <p:par>
                                <p:cTn id="68" presetID="8" presetClass="emph" presetSubtype="0" accel="50000" decel="50000" fill="hold" nodeType="withEffect">
                                  <p:stCondLst>
                                    <p:cond delay="900"/>
                                  </p:stCondLst>
                                  <p:childTnLst>
                                    <p:animRot by="-5400000">
                                      <p:cBhvr>
                                        <p:cTn id="69" dur="500" fill="hold"/>
                                        <p:tgtEl>
                                          <p:spTgt spid="62"/>
                                        </p:tgtEl>
                                        <p:attrNameLst>
                                          <p:attrName>r</p:attrName>
                                        </p:attrNameLst>
                                      </p:cBhvr>
                                    </p:animRot>
                                  </p:childTnLst>
                                </p:cTn>
                              </p:par>
                              <p:par>
                                <p:cTn id="70" presetID="8" presetClass="emph" presetSubtype="0" accel="50000" decel="50000" fill="hold" nodeType="withEffect">
                                  <p:stCondLst>
                                    <p:cond delay="1000"/>
                                  </p:stCondLst>
                                  <p:childTnLst>
                                    <p:animRot by="5400000">
                                      <p:cBhvr>
                                        <p:cTn id="71" dur="500" fill="hold"/>
                                        <p:tgtEl>
                                          <p:spTgt spid="68"/>
                                        </p:tgtEl>
                                        <p:attrNameLst>
                                          <p:attrName>r</p:attrName>
                                        </p:attrNameLst>
                                      </p:cBhvr>
                                    </p:animRot>
                                  </p:childTnLst>
                                </p:cTn>
                              </p:par>
                              <p:par>
                                <p:cTn id="72" presetID="8" presetClass="emph" presetSubtype="0" accel="50000" decel="50000" fill="hold" nodeType="withEffect">
                                  <p:stCondLst>
                                    <p:cond delay="1100"/>
                                  </p:stCondLst>
                                  <p:childTnLst>
                                    <p:animRot by="-5400000">
                                      <p:cBhvr>
                                        <p:cTn id="73" dur="500" fill="hold"/>
                                        <p:tgtEl>
                                          <p:spTgt spid="66"/>
                                        </p:tgtEl>
                                        <p:attrNameLst>
                                          <p:attrName>r</p:attrName>
                                        </p:attrNameLst>
                                      </p:cBhvr>
                                    </p:animRot>
                                  </p:childTnLst>
                                </p:cTn>
                              </p:par>
                              <p:par>
                                <p:cTn id="74" presetID="8" presetClass="emph" presetSubtype="0" accel="50000" decel="50000" fill="hold" nodeType="withEffect">
                                  <p:stCondLst>
                                    <p:cond delay="1200"/>
                                  </p:stCondLst>
                                  <p:childTnLst>
                                    <p:animRot by="5400000">
                                      <p:cBhvr>
                                        <p:cTn id="75" dur="500" fill="hold"/>
                                        <p:tgtEl>
                                          <p:spTgt spid="72"/>
                                        </p:tgtEl>
                                        <p:attrNameLst>
                                          <p:attrName>r</p:attrName>
                                        </p:attrNameLst>
                                      </p:cBhvr>
                                    </p:animRot>
                                  </p:childTnLst>
                                </p:cTn>
                              </p:par>
                              <p:par>
                                <p:cTn id="76" presetID="8" presetClass="emph" presetSubtype="0" accel="50000" decel="50000" fill="hold" nodeType="withEffect">
                                  <p:stCondLst>
                                    <p:cond delay="1300"/>
                                  </p:stCondLst>
                                  <p:childTnLst>
                                    <p:animRot by="-5400000">
                                      <p:cBhvr>
                                        <p:cTn id="77" dur="500" fill="hold"/>
                                        <p:tgtEl>
                                          <p:spTgt spid="70"/>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21" grpId="0" animBg="1"/>
      <p:bldP spid="26" grpId="0" animBg="1"/>
      <p:bldP spid="30" grpId="0" animBg="1"/>
      <p:bldP spid="45" grpId="0" animBg="1"/>
      <p:bldP spid="46" grpId="0" animBg="1"/>
      <p:bldP spid="7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CF3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grpSp>
        <p:nvGrpSpPr>
          <p:cNvPr id="63" name="Group 62">
            <a:extLst>
              <a:ext uri="{FF2B5EF4-FFF2-40B4-BE49-F238E27FC236}">
                <a16:creationId xmlns:a16="http://schemas.microsoft.com/office/drawing/2014/main" id="{AD1890AA-D60C-785D-639E-7920523A49A6}"/>
              </a:ext>
            </a:extLst>
          </p:cNvPr>
          <p:cNvGrpSpPr/>
          <p:nvPr/>
        </p:nvGrpSpPr>
        <p:grpSpPr>
          <a:xfrm>
            <a:off x="8156607" y="757278"/>
            <a:ext cx="1733696" cy="5707335"/>
            <a:chOff x="10109591" y="757278"/>
            <a:chExt cx="1733696" cy="5707335"/>
          </a:xfrm>
        </p:grpSpPr>
        <p:sp>
          <p:nvSpPr>
            <p:cNvPr id="15" name="Rounded Rectangle 14">
              <a:extLst>
                <a:ext uri="{FF2B5EF4-FFF2-40B4-BE49-F238E27FC236}">
                  <a16:creationId xmlns:a16="http://schemas.microsoft.com/office/drawing/2014/main" id="{EE438A38-9779-D7AA-AAD2-B72E34E797EC}"/>
                </a:ext>
              </a:extLst>
            </p:cNvPr>
            <p:cNvSpPr/>
            <p:nvPr/>
          </p:nvSpPr>
          <p:spPr>
            <a:xfrm>
              <a:off x="10109591" y="979950"/>
              <a:ext cx="1733696"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38" name="Group 37">
              <a:extLst>
                <a:ext uri="{FF2B5EF4-FFF2-40B4-BE49-F238E27FC236}">
                  <a16:creationId xmlns:a16="http://schemas.microsoft.com/office/drawing/2014/main" id="{6E4AF131-14B1-0BDA-DDF2-51F9DC37C346}"/>
                </a:ext>
              </a:extLst>
            </p:cNvPr>
            <p:cNvGrpSpPr/>
            <p:nvPr/>
          </p:nvGrpSpPr>
          <p:grpSpPr>
            <a:xfrm>
              <a:off x="10762987" y="757278"/>
              <a:ext cx="426904" cy="421413"/>
              <a:chOff x="3655855" y="2518421"/>
              <a:chExt cx="426904" cy="421413"/>
            </a:xfrm>
          </p:grpSpPr>
          <p:pic>
            <p:nvPicPr>
              <p:cNvPr id="25" name="Picture 24" descr="A pink and black circle&#10;&#10;Description automatically generated">
                <a:extLst>
                  <a:ext uri="{FF2B5EF4-FFF2-40B4-BE49-F238E27FC236}">
                    <a16:creationId xmlns:a16="http://schemas.microsoft.com/office/drawing/2014/main" id="{2D6BCDC0-5ADB-1D05-1910-8AF90DF76D2F}"/>
                  </a:ext>
                </a:extLst>
              </p:cNvPr>
              <p:cNvPicPr>
                <a:picLocks noChangeAspect="1"/>
              </p:cNvPicPr>
              <p:nvPr/>
            </p:nvPicPr>
            <p:blipFill>
              <a:blip r:embed="rId3"/>
              <a:stretch>
                <a:fillRect/>
              </a:stretch>
            </p:blipFill>
            <p:spPr>
              <a:xfrm>
                <a:off x="3662226" y="2518421"/>
                <a:ext cx="420533" cy="421413"/>
              </a:xfrm>
              <a:prstGeom prst="rect">
                <a:avLst/>
              </a:prstGeom>
            </p:spPr>
          </p:pic>
          <p:sp>
            <p:nvSpPr>
              <p:cNvPr id="37" name="TextBox 36">
                <a:extLst>
                  <a:ext uri="{FF2B5EF4-FFF2-40B4-BE49-F238E27FC236}">
                    <a16:creationId xmlns:a16="http://schemas.microsoft.com/office/drawing/2014/main" id="{CC0BB38B-9C98-1EDB-1303-B33CC0C99574}"/>
                  </a:ext>
                </a:extLst>
              </p:cNvPr>
              <p:cNvSpPr txBox="1"/>
              <p:nvPr/>
            </p:nvSpPr>
            <p:spPr>
              <a:xfrm>
                <a:off x="3655855" y="2579569"/>
                <a:ext cx="420534" cy="348300"/>
              </a:xfrm>
              <a:prstGeom prst="rect">
                <a:avLst/>
              </a:prstGeom>
              <a:noFill/>
              <a:effectLst/>
            </p:spPr>
            <p:txBody>
              <a:bodyPr wrap="square" lIns="0" tIns="0" rIns="0" bIns="0" rtlCol="0" anchor="ctr">
                <a:spAutoFit/>
              </a:bodyPr>
              <a:lstStyle/>
              <a:p>
                <a:pPr algn="ctr">
                  <a:lnSpc>
                    <a:spcPct val="80000"/>
                  </a:lnSpc>
                </a:pPr>
                <a:r>
                  <a:rPr lang="nl-NL" sz="2800" b="1" spc="-200" dirty="0">
                    <a:solidFill>
                      <a:schemeClr val="bg1"/>
                    </a:solidFill>
                    <a:latin typeface="Flanders Art Sans Black" pitchFamily="2" charset="77"/>
                  </a:rPr>
                  <a:t>5</a:t>
                </a:r>
                <a:endParaRPr lang="en-BE" sz="2800" b="1" spc="-200" dirty="0">
                  <a:solidFill>
                    <a:schemeClr val="bg1"/>
                  </a:solidFill>
                  <a:latin typeface="Flanders Art Sans Black" pitchFamily="2" charset="77"/>
                </a:endParaRPr>
              </a:p>
            </p:txBody>
          </p:sp>
        </p:grpSp>
        <p:sp>
          <p:nvSpPr>
            <p:cNvPr id="39" name="TextBox 38">
              <a:extLst>
                <a:ext uri="{FF2B5EF4-FFF2-40B4-BE49-F238E27FC236}">
                  <a16:creationId xmlns:a16="http://schemas.microsoft.com/office/drawing/2014/main" id="{9A2BFA60-821A-D0C9-37B1-66A28D764001}"/>
                </a:ext>
              </a:extLst>
            </p:cNvPr>
            <p:cNvSpPr txBox="1"/>
            <p:nvPr/>
          </p:nvSpPr>
          <p:spPr>
            <a:xfrm rot="16200000">
              <a:off x="8338891" y="3418298"/>
              <a:ext cx="5408468"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SCHOOLBELEID</a:t>
              </a:r>
            </a:p>
          </p:txBody>
        </p:sp>
      </p:grpSp>
      <p:grpSp>
        <p:nvGrpSpPr>
          <p:cNvPr id="62" name="Group 61">
            <a:extLst>
              <a:ext uri="{FF2B5EF4-FFF2-40B4-BE49-F238E27FC236}">
                <a16:creationId xmlns:a16="http://schemas.microsoft.com/office/drawing/2014/main" id="{6A635D68-1E46-6BE0-6CAE-0D44AF234D45}"/>
              </a:ext>
            </a:extLst>
          </p:cNvPr>
          <p:cNvGrpSpPr/>
          <p:nvPr/>
        </p:nvGrpSpPr>
        <p:grpSpPr>
          <a:xfrm>
            <a:off x="10089790" y="769243"/>
            <a:ext cx="1733696" cy="5695370"/>
            <a:chOff x="8159388" y="769243"/>
            <a:chExt cx="1733696" cy="5695370"/>
          </a:xfrm>
        </p:grpSpPr>
        <p:sp>
          <p:nvSpPr>
            <p:cNvPr id="14" name="Rounded Rectangle 13">
              <a:extLst>
                <a:ext uri="{FF2B5EF4-FFF2-40B4-BE49-F238E27FC236}">
                  <a16:creationId xmlns:a16="http://schemas.microsoft.com/office/drawing/2014/main" id="{35710A48-87AB-0482-B893-DF100F7C1170}"/>
                </a:ext>
              </a:extLst>
            </p:cNvPr>
            <p:cNvSpPr/>
            <p:nvPr/>
          </p:nvSpPr>
          <p:spPr>
            <a:xfrm>
              <a:off x="8159388" y="979950"/>
              <a:ext cx="1733696" cy="5408468"/>
            </a:xfrm>
            <a:prstGeom prst="roundRect">
              <a:avLst>
                <a:gd name="adj" fmla="val 1272"/>
              </a:avLst>
            </a:prstGeom>
            <a:solidFill>
              <a:srgbClr val="581F6F"/>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22" name="TextBox 21">
              <a:extLst>
                <a:ext uri="{FF2B5EF4-FFF2-40B4-BE49-F238E27FC236}">
                  <a16:creationId xmlns:a16="http://schemas.microsoft.com/office/drawing/2014/main" id="{3CF14DF4-B282-42F8-1DDE-EE075CDEA1F7}"/>
                </a:ext>
              </a:extLst>
            </p:cNvPr>
            <p:cNvSpPr txBox="1"/>
            <p:nvPr/>
          </p:nvSpPr>
          <p:spPr>
            <a:xfrm rot="16200000">
              <a:off x="6385503" y="3079744"/>
              <a:ext cx="5408468" cy="1361270"/>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LEER-GEMEENSCHAP</a:t>
              </a:r>
            </a:p>
          </p:txBody>
        </p:sp>
        <p:grpSp>
          <p:nvGrpSpPr>
            <p:cNvPr id="42" name="Group 41">
              <a:extLst>
                <a:ext uri="{FF2B5EF4-FFF2-40B4-BE49-F238E27FC236}">
                  <a16:creationId xmlns:a16="http://schemas.microsoft.com/office/drawing/2014/main" id="{95A462C9-1A52-157A-25D4-9AEABF87F974}"/>
                </a:ext>
              </a:extLst>
            </p:cNvPr>
            <p:cNvGrpSpPr/>
            <p:nvPr/>
          </p:nvGrpSpPr>
          <p:grpSpPr>
            <a:xfrm>
              <a:off x="8812784" y="769243"/>
              <a:ext cx="430924" cy="421413"/>
              <a:chOff x="3655855" y="2451130"/>
              <a:chExt cx="430924" cy="421413"/>
            </a:xfrm>
          </p:grpSpPr>
          <p:pic>
            <p:nvPicPr>
              <p:cNvPr id="40" name="Picture 39" descr="A blue and black circle&#10;&#10;Description automatically generated">
                <a:extLst>
                  <a:ext uri="{FF2B5EF4-FFF2-40B4-BE49-F238E27FC236}">
                    <a16:creationId xmlns:a16="http://schemas.microsoft.com/office/drawing/2014/main" id="{5C3A134D-4637-1412-668C-4713B8E1D0F0}"/>
                  </a:ext>
                </a:extLst>
              </p:cNvPr>
              <p:cNvPicPr>
                <a:picLocks noChangeAspect="1"/>
              </p:cNvPicPr>
              <p:nvPr/>
            </p:nvPicPr>
            <p:blipFill>
              <a:blip r:embed="rId4"/>
              <a:stretch>
                <a:fillRect/>
              </a:stretch>
            </p:blipFill>
            <p:spPr>
              <a:xfrm>
                <a:off x="3666246" y="2451130"/>
                <a:ext cx="420533" cy="421413"/>
              </a:xfrm>
              <a:prstGeom prst="rect">
                <a:avLst/>
              </a:prstGeom>
            </p:spPr>
          </p:pic>
          <p:sp>
            <p:nvSpPr>
              <p:cNvPr id="41" name="TextBox 40">
                <a:extLst>
                  <a:ext uri="{FF2B5EF4-FFF2-40B4-BE49-F238E27FC236}">
                    <a16:creationId xmlns:a16="http://schemas.microsoft.com/office/drawing/2014/main" id="{EA70F926-6C47-6957-E25C-87296530253E}"/>
                  </a:ext>
                </a:extLst>
              </p:cNvPr>
              <p:cNvSpPr txBox="1"/>
              <p:nvPr/>
            </p:nvSpPr>
            <p:spPr>
              <a:xfrm>
                <a:off x="3655855" y="2512278"/>
                <a:ext cx="420534" cy="348300"/>
              </a:xfrm>
              <a:prstGeom prst="rect">
                <a:avLst/>
              </a:prstGeom>
              <a:noFill/>
              <a:effectLst/>
            </p:spPr>
            <p:txBody>
              <a:bodyPr wrap="square" lIns="0" tIns="0" rIns="0" bIns="0" rtlCol="0" anchor="ctr">
                <a:spAutoFit/>
              </a:bodyPr>
              <a:lstStyle/>
              <a:p>
                <a:pPr algn="ctr">
                  <a:lnSpc>
                    <a:spcPct val="80000"/>
                  </a:lnSpc>
                </a:pPr>
                <a:r>
                  <a:rPr lang="nl-NL" sz="2800" b="1" spc="-200" dirty="0">
                    <a:solidFill>
                      <a:schemeClr val="bg1"/>
                    </a:solidFill>
                    <a:latin typeface="Flanders Art Sans Black" pitchFamily="2" charset="77"/>
                  </a:rPr>
                  <a:t>6</a:t>
                </a:r>
                <a:endParaRPr lang="en-BE" sz="2800" b="1" spc="-200" dirty="0">
                  <a:solidFill>
                    <a:schemeClr val="bg1"/>
                  </a:solidFill>
                  <a:latin typeface="Flanders Art Sans Black" pitchFamily="2" charset="77"/>
                </a:endParaRPr>
              </a:p>
            </p:txBody>
          </p:sp>
        </p:grpSp>
      </p:grpSp>
      <p:grpSp>
        <p:nvGrpSpPr>
          <p:cNvPr id="60" name="Group 59">
            <a:extLst>
              <a:ext uri="{FF2B5EF4-FFF2-40B4-BE49-F238E27FC236}">
                <a16:creationId xmlns:a16="http://schemas.microsoft.com/office/drawing/2014/main" id="{9A08EDA5-49C3-DFB5-F3A8-F54E9F46AB51}"/>
              </a:ext>
            </a:extLst>
          </p:cNvPr>
          <p:cNvGrpSpPr/>
          <p:nvPr/>
        </p:nvGrpSpPr>
        <p:grpSpPr>
          <a:xfrm>
            <a:off x="4258982" y="769243"/>
            <a:ext cx="1733696" cy="5695369"/>
            <a:chOff x="4258982" y="769243"/>
            <a:chExt cx="1733696" cy="5695369"/>
          </a:xfrm>
        </p:grpSpPr>
        <p:sp>
          <p:nvSpPr>
            <p:cNvPr id="12" name="Rounded Rectangle 11">
              <a:extLst>
                <a:ext uri="{FF2B5EF4-FFF2-40B4-BE49-F238E27FC236}">
                  <a16:creationId xmlns:a16="http://schemas.microsoft.com/office/drawing/2014/main" id="{9E83AA8E-8D7A-9C92-3B2C-D35E73E10C82}"/>
                </a:ext>
              </a:extLst>
            </p:cNvPr>
            <p:cNvSpPr/>
            <p:nvPr/>
          </p:nvSpPr>
          <p:spPr>
            <a:xfrm>
              <a:off x="4258982" y="979950"/>
              <a:ext cx="1733696" cy="5408468"/>
            </a:xfrm>
            <a:prstGeom prst="roundRect">
              <a:avLst>
                <a:gd name="adj" fmla="val 1272"/>
              </a:avLst>
            </a:prstGeom>
            <a:solidFill>
              <a:srgbClr val="7AC8C3"/>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19" name="Group 18">
              <a:extLst>
                <a:ext uri="{FF2B5EF4-FFF2-40B4-BE49-F238E27FC236}">
                  <a16:creationId xmlns:a16="http://schemas.microsoft.com/office/drawing/2014/main" id="{E7FFA219-ECD6-39A2-DED4-33110EA35791}"/>
                </a:ext>
              </a:extLst>
            </p:cNvPr>
            <p:cNvGrpSpPr/>
            <p:nvPr/>
          </p:nvGrpSpPr>
          <p:grpSpPr>
            <a:xfrm>
              <a:off x="4893811" y="769243"/>
              <a:ext cx="430924" cy="421413"/>
              <a:chOff x="4893811" y="769243"/>
              <a:chExt cx="430924" cy="421413"/>
            </a:xfrm>
          </p:grpSpPr>
          <p:pic>
            <p:nvPicPr>
              <p:cNvPr id="17" name="Picture 16" descr="A purple and black circle&#10;&#10;Description automatically generated">
                <a:extLst>
                  <a:ext uri="{FF2B5EF4-FFF2-40B4-BE49-F238E27FC236}">
                    <a16:creationId xmlns:a16="http://schemas.microsoft.com/office/drawing/2014/main" id="{4C3FCF23-47F1-F29C-77C1-34633CC0D6E5}"/>
                  </a:ext>
                </a:extLst>
              </p:cNvPr>
              <p:cNvPicPr>
                <a:picLocks noChangeAspect="1"/>
              </p:cNvPicPr>
              <p:nvPr/>
            </p:nvPicPr>
            <p:blipFill>
              <a:blip r:embed="rId5"/>
              <a:stretch>
                <a:fillRect/>
              </a:stretch>
            </p:blipFill>
            <p:spPr>
              <a:xfrm>
                <a:off x="4904202" y="769243"/>
                <a:ext cx="420533" cy="421413"/>
              </a:xfrm>
              <a:prstGeom prst="rect">
                <a:avLst/>
              </a:prstGeom>
            </p:spPr>
          </p:pic>
          <p:sp>
            <p:nvSpPr>
              <p:cNvPr id="18" name="TextBox 17">
                <a:extLst>
                  <a:ext uri="{FF2B5EF4-FFF2-40B4-BE49-F238E27FC236}">
                    <a16:creationId xmlns:a16="http://schemas.microsoft.com/office/drawing/2014/main" id="{6434F69C-6215-A713-EACF-856E654E9E98}"/>
                  </a:ext>
                </a:extLst>
              </p:cNvPr>
              <p:cNvSpPr txBox="1"/>
              <p:nvPr/>
            </p:nvSpPr>
            <p:spPr>
              <a:xfrm>
                <a:off x="4893811" y="830391"/>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3</a:t>
                </a:r>
              </a:p>
            </p:txBody>
          </p:sp>
        </p:grpSp>
        <p:sp>
          <p:nvSpPr>
            <p:cNvPr id="50" name="TextBox 49">
              <a:extLst>
                <a:ext uri="{FF2B5EF4-FFF2-40B4-BE49-F238E27FC236}">
                  <a16:creationId xmlns:a16="http://schemas.microsoft.com/office/drawing/2014/main" id="{47B232A1-BAAB-EA08-3254-3F67CE14FC99}"/>
                </a:ext>
              </a:extLst>
            </p:cNvPr>
            <p:cNvSpPr txBox="1"/>
            <p:nvPr/>
          </p:nvSpPr>
          <p:spPr>
            <a:xfrm rot="16200000">
              <a:off x="2485097" y="3418298"/>
              <a:ext cx="5408467"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UITDAGINGEN</a:t>
              </a:r>
            </a:p>
          </p:txBody>
        </p:sp>
      </p:grpSp>
      <p:grpSp>
        <p:nvGrpSpPr>
          <p:cNvPr id="58" name="Group 57">
            <a:extLst>
              <a:ext uri="{FF2B5EF4-FFF2-40B4-BE49-F238E27FC236}">
                <a16:creationId xmlns:a16="http://schemas.microsoft.com/office/drawing/2014/main" id="{48CE3E5B-69EE-5BBB-0EFA-9FBDD0861124}"/>
              </a:ext>
            </a:extLst>
          </p:cNvPr>
          <p:cNvGrpSpPr/>
          <p:nvPr/>
        </p:nvGrpSpPr>
        <p:grpSpPr>
          <a:xfrm>
            <a:off x="358576" y="757277"/>
            <a:ext cx="1733696" cy="5707342"/>
            <a:chOff x="358576" y="757277"/>
            <a:chExt cx="1733696" cy="5707342"/>
          </a:xfrm>
        </p:grpSpPr>
        <p:sp>
          <p:nvSpPr>
            <p:cNvPr id="21" name="Rounded Rectangle 20">
              <a:extLst>
                <a:ext uri="{FF2B5EF4-FFF2-40B4-BE49-F238E27FC236}">
                  <a16:creationId xmlns:a16="http://schemas.microsoft.com/office/drawing/2014/main" id="{6F58275E-951D-5A52-CF53-EDAAC12AF877}"/>
                </a:ext>
              </a:extLst>
            </p:cNvPr>
            <p:cNvSpPr/>
            <p:nvPr/>
          </p:nvSpPr>
          <p:spPr>
            <a:xfrm>
              <a:off x="358576" y="979950"/>
              <a:ext cx="1733696" cy="5408468"/>
            </a:xfrm>
            <a:prstGeom prst="roundRect">
              <a:avLst>
                <a:gd name="adj" fmla="val 1272"/>
              </a:avLst>
            </a:prstGeom>
            <a:solidFill>
              <a:srgbClr val="C7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51" name="TextBox 50">
              <a:extLst>
                <a:ext uri="{FF2B5EF4-FFF2-40B4-BE49-F238E27FC236}">
                  <a16:creationId xmlns:a16="http://schemas.microsoft.com/office/drawing/2014/main" id="{582BC1FA-1D7A-B985-AEE0-E6B60F5F39BC}"/>
                </a:ext>
              </a:extLst>
            </p:cNvPr>
            <p:cNvSpPr txBox="1"/>
            <p:nvPr/>
          </p:nvSpPr>
          <p:spPr>
            <a:xfrm rot="16200000">
              <a:off x="-1415311" y="3418303"/>
              <a:ext cx="5408470"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MISSIE</a:t>
              </a:r>
            </a:p>
          </p:txBody>
        </p:sp>
        <p:grpSp>
          <p:nvGrpSpPr>
            <p:cNvPr id="55" name="Group 54">
              <a:extLst>
                <a:ext uri="{FF2B5EF4-FFF2-40B4-BE49-F238E27FC236}">
                  <a16:creationId xmlns:a16="http://schemas.microsoft.com/office/drawing/2014/main" id="{D5ACFF42-DBA6-713A-5B83-CDA8FCF810E5}"/>
                </a:ext>
              </a:extLst>
            </p:cNvPr>
            <p:cNvGrpSpPr/>
            <p:nvPr/>
          </p:nvGrpSpPr>
          <p:grpSpPr>
            <a:xfrm>
              <a:off x="989108" y="757277"/>
              <a:ext cx="445612" cy="427797"/>
              <a:chOff x="3630455" y="2766037"/>
              <a:chExt cx="445612" cy="427797"/>
            </a:xfrm>
          </p:grpSpPr>
          <p:pic>
            <p:nvPicPr>
              <p:cNvPr id="53" name="Picture 52" descr="A blue and black circle&#10;&#10;Description automatically generated">
                <a:extLst>
                  <a:ext uri="{FF2B5EF4-FFF2-40B4-BE49-F238E27FC236}">
                    <a16:creationId xmlns:a16="http://schemas.microsoft.com/office/drawing/2014/main" id="{CADBB203-9FCB-9AFE-458C-C9F3652161AD}"/>
                  </a:ext>
                </a:extLst>
              </p:cNvPr>
              <p:cNvPicPr>
                <a:picLocks noChangeAspect="1"/>
              </p:cNvPicPr>
              <p:nvPr/>
            </p:nvPicPr>
            <p:blipFill>
              <a:blip r:embed="rId4"/>
              <a:stretch>
                <a:fillRect/>
              </a:stretch>
            </p:blipFill>
            <p:spPr>
              <a:xfrm>
                <a:off x="3649163" y="2766037"/>
                <a:ext cx="426904" cy="427797"/>
              </a:xfrm>
              <a:prstGeom prst="rect">
                <a:avLst/>
              </a:prstGeom>
            </p:spPr>
          </p:pic>
          <p:sp>
            <p:nvSpPr>
              <p:cNvPr id="54" name="TextBox 53">
                <a:extLst>
                  <a:ext uri="{FF2B5EF4-FFF2-40B4-BE49-F238E27FC236}">
                    <a16:creationId xmlns:a16="http://schemas.microsoft.com/office/drawing/2014/main" id="{64529091-B9AC-1E2D-2E95-7259E8D90133}"/>
                  </a:ext>
                </a:extLst>
              </p:cNvPr>
              <p:cNvSpPr txBox="1"/>
              <p:nvPr/>
            </p:nvSpPr>
            <p:spPr>
              <a:xfrm>
                <a:off x="3630455" y="2833569"/>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1</a:t>
                </a:r>
              </a:p>
            </p:txBody>
          </p:sp>
        </p:grpSp>
      </p:grpSp>
      <p:grpSp>
        <p:nvGrpSpPr>
          <p:cNvPr id="59" name="Group 58">
            <a:extLst>
              <a:ext uri="{FF2B5EF4-FFF2-40B4-BE49-F238E27FC236}">
                <a16:creationId xmlns:a16="http://schemas.microsoft.com/office/drawing/2014/main" id="{E0926A43-02EF-624E-FCD1-FFF89F971E7D}"/>
              </a:ext>
            </a:extLst>
          </p:cNvPr>
          <p:cNvGrpSpPr/>
          <p:nvPr/>
        </p:nvGrpSpPr>
        <p:grpSpPr>
          <a:xfrm>
            <a:off x="2308779" y="757277"/>
            <a:ext cx="1733696" cy="5707340"/>
            <a:chOff x="2308779" y="757277"/>
            <a:chExt cx="1733696" cy="5707340"/>
          </a:xfrm>
        </p:grpSpPr>
        <p:sp>
          <p:nvSpPr>
            <p:cNvPr id="11" name="Rounded Rectangle 10">
              <a:extLst>
                <a:ext uri="{FF2B5EF4-FFF2-40B4-BE49-F238E27FC236}">
                  <a16:creationId xmlns:a16="http://schemas.microsoft.com/office/drawing/2014/main" id="{A113DE04-C95C-00E0-F3CA-CB5CF00D1BA8}"/>
                </a:ext>
              </a:extLst>
            </p:cNvPr>
            <p:cNvSpPr/>
            <p:nvPr/>
          </p:nvSpPr>
          <p:spPr>
            <a:xfrm>
              <a:off x="2308779" y="979950"/>
              <a:ext cx="1733696" cy="5408468"/>
            </a:xfrm>
            <a:prstGeom prst="roundRect">
              <a:avLst>
                <a:gd name="adj" fmla="val 1272"/>
              </a:avLst>
            </a:prstGeom>
            <a:solidFill>
              <a:srgbClr val="581F6F"/>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49" name="Group 48">
              <a:extLst>
                <a:ext uri="{FF2B5EF4-FFF2-40B4-BE49-F238E27FC236}">
                  <a16:creationId xmlns:a16="http://schemas.microsoft.com/office/drawing/2014/main" id="{3D41434C-698C-5951-F5F8-17EE58D8ADDB}"/>
                </a:ext>
              </a:extLst>
            </p:cNvPr>
            <p:cNvGrpSpPr/>
            <p:nvPr/>
          </p:nvGrpSpPr>
          <p:grpSpPr>
            <a:xfrm>
              <a:off x="2966195" y="757277"/>
              <a:ext cx="426904" cy="421413"/>
              <a:chOff x="3655855" y="2773606"/>
              <a:chExt cx="426904" cy="421413"/>
            </a:xfrm>
          </p:grpSpPr>
          <p:pic>
            <p:nvPicPr>
              <p:cNvPr id="47" name="Picture 46" descr="A pink and black circle&#10;&#10;Description automatically generated">
                <a:extLst>
                  <a:ext uri="{FF2B5EF4-FFF2-40B4-BE49-F238E27FC236}">
                    <a16:creationId xmlns:a16="http://schemas.microsoft.com/office/drawing/2014/main" id="{E19C1A36-985F-644F-CF8C-7248873AD32F}"/>
                  </a:ext>
                </a:extLst>
              </p:cNvPr>
              <p:cNvPicPr>
                <a:picLocks noChangeAspect="1"/>
              </p:cNvPicPr>
              <p:nvPr/>
            </p:nvPicPr>
            <p:blipFill>
              <a:blip r:embed="rId3"/>
              <a:stretch>
                <a:fillRect/>
              </a:stretch>
            </p:blipFill>
            <p:spPr>
              <a:xfrm>
                <a:off x="3662226" y="2773606"/>
                <a:ext cx="420533" cy="421413"/>
              </a:xfrm>
              <a:prstGeom prst="rect">
                <a:avLst/>
              </a:prstGeom>
            </p:spPr>
          </p:pic>
          <p:sp>
            <p:nvSpPr>
              <p:cNvPr id="48" name="TextBox 47">
                <a:extLst>
                  <a:ext uri="{FF2B5EF4-FFF2-40B4-BE49-F238E27FC236}">
                    <a16:creationId xmlns:a16="http://schemas.microsoft.com/office/drawing/2014/main" id="{9B8F4E1F-CE53-CD0F-F4A0-06D8FAA9E837}"/>
                  </a:ext>
                </a:extLst>
              </p:cNvPr>
              <p:cNvSpPr txBox="1"/>
              <p:nvPr/>
            </p:nvSpPr>
            <p:spPr>
              <a:xfrm>
                <a:off x="3655855" y="2834754"/>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2</a:t>
                </a:r>
              </a:p>
            </p:txBody>
          </p:sp>
        </p:grpSp>
        <p:sp>
          <p:nvSpPr>
            <p:cNvPr id="56" name="TextBox 55">
              <a:extLst>
                <a:ext uri="{FF2B5EF4-FFF2-40B4-BE49-F238E27FC236}">
                  <a16:creationId xmlns:a16="http://schemas.microsoft.com/office/drawing/2014/main" id="{B0074445-A52E-48A0-E7FF-902F300D5314}"/>
                </a:ext>
              </a:extLst>
            </p:cNvPr>
            <p:cNvSpPr txBox="1"/>
            <p:nvPr/>
          </p:nvSpPr>
          <p:spPr>
            <a:xfrm rot="16200000">
              <a:off x="534893" y="3418301"/>
              <a:ext cx="5408470" cy="684162"/>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AMBITIE</a:t>
              </a:r>
            </a:p>
          </p:txBody>
        </p:sp>
      </p:grpSp>
      <p:grpSp>
        <p:nvGrpSpPr>
          <p:cNvPr id="61" name="Group 60">
            <a:extLst>
              <a:ext uri="{FF2B5EF4-FFF2-40B4-BE49-F238E27FC236}">
                <a16:creationId xmlns:a16="http://schemas.microsoft.com/office/drawing/2014/main" id="{23BC08B8-11BC-93E4-749C-30C541FEBF21}"/>
              </a:ext>
            </a:extLst>
          </p:cNvPr>
          <p:cNvGrpSpPr/>
          <p:nvPr/>
        </p:nvGrpSpPr>
        <p:grpSpPr>
          <a:xfrm>
            <a:off x="6209185" y="769243"/>
            <a:ext cx="1733696" cy="5695369"/>
            <a:chOff x="6209185" y="769243"/>
            <a:chExt cx="1733696" cy="5695369"/>
          </a:xfrm>
        </p:grpSpPr>
        <p:sp>
          <p:nvSpPr>
            <p:cNvPr id="13" name="Rounded Rectangle 12">
              <a:extLst>
                <a:ext uri="{FF2B5EF4-FFF2-40B4-BE49-F238E27FC236}">
                  <a16:creationId xmlns:a16="http://schemas.microsoft.com/office/drawing/2014/main" id="{F94B8F13-0974-F907-A2AC-9945865436A6}"/>
                </a:ext>
              </a:extLst>
            </p:cNvPr>
            <p:cNvSpPr/>
            <p:nvPr/>
          </p:nvSpPr>
          <p:spPr>
            <a:xfrm>
              <a:off x="6209185" y="979950"/>
              <a:ext cx="1733696" cy="5408468"/>
            </a:xfrm>
            <a:prstGeom prst="roundRect">
              <a:avLst>
                <a:gd name="adj" fmla="val 1272"/>
              </a:avLst>
            </a:prstGeom>
            <a:solidFill>
              <a:srgbClr val="C7004A"/>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grpSp>
          <p:nvGrpSpPr>
            <p:cNvPr id="45" name="Group 44">
              <a:extLst>
                <a:ext uri="{FF2B5EF4-FFF2-40B4-BE49-F238E27FC236}">
                  <a16:creationId xmlns:a16="http://schemas.microsoft.com/office/drawing/2014/main" id="{1C172795-1582-A9A2-5A79-067456E1ABD4}"/>
                </a:ext>
              </a:extLst>
            </p:cNvPr>
            <p:cNvGrpSpPr/>
            <p:nvPr/>
          </p:nvGrpSpPr>
          <p:grpSpPr>
            <a:xfrm>
              <a:off x="6862581" y="769243"/>
              <a:ext cx="450011" cy="421413"/>
              <a:chOff x="3638042" y="2451486"/>
              <a:chExt cx="450011" cy="421413"/>
            </a:xfrm>
          </p:grpSpPr>
          <p:pic>
            <p:nvPicPr>
              <p:cNvPr id="43" name="Picture 42" descr="A purple and black circle&#10;&#10;Description automatically generated">
                <a:extLst>
                  <a:ext uri="{FF2B5EF4-FFF2-40B4-BE49-F238E27FC236}">
                    <a16:creationId xmlns:a16="http://schemas.microsoft.com/office/drawing/2014/main" id="{97D9BCE7-611B-0314-9B60-AC208AC50C61}"/>
                  </a:ext>
                </a:extLst>
              </p:cNvPr>
              <p:cNvPicPr>
                <a:picLocks noChangeAspect="1"/>
              </p:cNvPicPr>
              <p:nvPr/>
            </p:nvPicPr>
            <p:blipFill>
              <a:blip r:embed="rId5"/>
              <a:stretch>
                <a:fillRect/>
              </a:stretch>
            </p:blipFill>
            <p:spPr>
              <a:xfrm>
                <a:off x="3667520" y="2451486"/>
                <a:ext cx="420533" cy="421413"/>
              </a:xfrm>
              <a:prstGeom prst="rect">
                <a:avLst/>
              </a:prstGeom>
            </p:spPr>
          </p:pic>
          <p:sp>
            <p:nvSpPr>
              <p:cNvPr id="44" name="TextBox 43">
                <a:extLst>
                  <a:ext uri="{FF2B5EF4-FFF2-40B4-BE49-F238E27FC236}">
                    <a16:creationId xmlns:a16="http://schemas.microsoft.com/office/drawing/2014/main" id="{D005AAF6-1DCF-C495-9439-29F59D53E33A}"/>
                  </a:ext>
                </a:extLst>
              </p:cNvPr>
              <p:cNvSpPr txBox="1"/>
              <p:nvPr/>
            </p:nvSpPr>
            <p:spPr>
              <a:xfrm>
                <a:off x="3638042" y="2512634"/>
                <a:ext cx="420534" cy="348300"/>
              </a:xfrm>
              <a:prstGeom prst="rect">
                <a:avLst/>
              </a:prstGeom>
              <a:noFill/>
              <a:effectLst/>
            </p:spPr>
            <p:txBody>
              <a:bodyPr wrap="square" lIns="0" tIns="0" rIns="0" bIns="0" rtlCol="0" anchor="ctr">
                <a:spAutoFit/>
              </a:bodyPr>
              <a:lstStyle/>
              <a:p>
                <a:pPr algn="ctr">
                  <a:lnSpc>
                    <a:spcPct val="80000"/>
                  </a:lnSpc>
                </a:pPr>
                <a:r>
                  <a:rPr lang="en-BE" sz="2800" b="1" spc="-200" dirty="0">
                    <a:solidFill>
                      <a:schemeClr val="bg1"/>
                    </a:solidFill>
                    <a:latin typeface="Flanders Art Sans Black" pitchFamily="2" charset="77"/>
                  </a:rPr>
                  <a:t>4</a:t>
                </a:r>
              </a:p>
            </p:txBody>
          </p:sp>
        </p:grpSp>
        <p:sp>
          <p:nvSpPr>
            <p:cNvPr id="57" name="TextBox 56">
              <a:extLst>
                <a:ext uri="{FF2B5EF4-FFF2-40B4-BE49-F238E27FC236}">
                  <a16:creationId xmlns:a16="http://schemas.microsoft.com/office/drawing/2014/main" id="{BB714D90-04A5-007E-2E51-4D4400037C2C}"/>
                </a:ext>
              </a:extLst>
            </p:cNvPr>
            <p:cNvSpPr txBox="1"/>
            <p:nvPr/>
          </p:nvSpPr>
          <p:spPr>
            <a:xfrm rot="16200000">
              <a:off x="4467653" y="3079744"/>
              <a:ext cx="5408467" cy="1361270"/>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STRATEGISCH PLAN</a:t>
              </a:r>
            </a:p>
          </p:txBody>
        </p:sp>
      </p:grpSp>
    </p:spTree>
    <p:extLst>
      <p:ext uri="{BB962C8B-B14F-4D97-AF65-F5344CB8AC3E}">
        <p14:creationId xmlns:p14="http://schemas.microsoft.com/office/powerpoint/2010/main" val="2719468452"/>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accel="50000" decel="50000" fill="hold" nodeType="withEffect">
                                  <p:stCondLst>
                                    <p:cond delay="0"/>
                                  </p:stCondLst>
                                  <p:childTnLst>
                                    <p:set>
                                      <p:cBhvr>
                                        <p:cTn id="6" dur="1" fill="hold">
                                          <p:stCondLst>
                                            <p:cond delay="0"/>
                                          </p:stCondLst>
                                        </p:cTn>
                                        <p:tgtEl>
                                          <p:spTgt spid="58"/>
                                        </p:tgtEl>
                                        <p:attrNameLst>
                                          <p:attrName>style.visibility</p:attrName>
                                        </p:attrNameLst>
                                      </p:cBhvr>
                                      <p:to>
                                        <p:strVal val="visible"/>
                                      </p:to>
                                    </p:set>
                                    <p:anim calcmode="lin" valueType="num">
                                      <p:cBhvr additive="base">
                                        <p:cTn id="7" dur="500" fill="hold"/>
                                        <p:tgtEl>
                                          <p:spTgt spid="58"/>
                                        </p:tgtEl>
                                        <p:attrNameLst>
                                          <p:attrName>ppt_x</p:attrName>
                                        </p:attrNameLst>
                                      </p:cBhvr>
                                      <p:tavLst>
                                        <p:tav tm="0">
                                          <p:val>
                                            <p:strVal val="#ppt_x"/>
                                          </p:val>
                                        </p:tav>
                                        <p:tav tm="100000">
                                          <p:val>
                                            <p:strVal val="#ppt_x"/>
                                          </p:val>
                                        </p:tav>
                                      </p:tavLst>
                                    </p:anim>
                                    <p:anim calcmode="lin" valueType="num">
                                      <p:cBhvr additive="base">
                                        <p:cTn id="8" dur="500" fill="hold"/>
                                        <p:tgtEl>
                                          <p:spTgt spid="58"/>
                                        </p:tgtEl>
                                        <p:attrNameLst>
                                          <p:attrName>ppt_y</p:attrName>
                                        </p:attrNameLst>
                                      </p:cBhvr>
                                      <p:tavLst>
                                        <p:tav tm="0">
                                          <p:val>
                                            <p:strVal val="1+#ppt_h/2"/>
                                          </p:val>
                                        </p:tav>
                                        <p:tav tm="100000">
                                          <p:val>
                                            <p:strVal val="#ppt_y"/>
                                          </p:val>
                                        </p:tav>
                                      </p:tavLst>
                                    </p:anim>
                                  </p:childTnLst>
                                </p:cTn>
                              </p:par>
                              <p:par>
                                <p:cTn id="9" presetID="2" presetClass="entr" presetSubtype="4" accel="50000" decel="50000" fill="hold" nodeType="withEffect">
                                  <p:stCondLst>
                                    <p:cond delay="100"/>
                                  </p:stCondLst>
                                  <p:childTnLst>
                                    <p:set>
                                      <p:cBhvr>
                                        <p:cTn id="10" dur="1" fill="hold">
                                          <p:stCondLst>
                                            <p:cond delay="0"/>
                                          </p:stCondLst>
                                        </p:cTn>
                                        <p:tgtEl>
                                          <p:spTgt spid="59"/>
                                        </p:tgtEl>
                                        <p:attrNameLst>
                                          <p:attrName>style.visibility</p:attrName>
                                        </p:attrNameLst>
                                      </p:cBhvr>
                                      <p:to>
                                        <p:strVal val="visible"/>
                                      </p:to>
                                    </p:set>
                                    <p:anim calcmode="lin" valueType="num">
                                      <p:cBhvr additive="base">
                                        <p:cTn id="11" dur="500" fill="hold"/>
                                        <p:tgtEl>
                                          <p:spTgt spid="59"/>
                                        </p:tgtEl>
                                        <p:attrNameLst>
                                          <p:attrName>ppt_x</p:attrName>
                                        </p:attrNameLst>
                                      </p:cBhvr>
                                      <p:tavLst>
                                        <p:tav tm="0">
                                          <p:val>
                                            <p:strVal val="#ppt_x"/>
                                          </p:val>
                                        </p:tav>
                                        <p:tav tm="100000">
                                          <p:val>
                                            <p:strVal val="#ppt_x"/>
                                          </p:val>
                                        </p:tav>
                                      </p:tavLst>
                                    </p:anim>
                                    <p:anim calcmode="lin" valueType="num">
                                      <p:cBhvr additive="base">
                                        <p:cTn id="12" dur="500" fill="hold"/>
                                        <p:tgtEl>
                                          <p:spTgt spid="59"/>
                                        </p:tgtEl>
                                        <p:attrNameLst>
                                          <p:attrName>ppt_y</p:attrName>
                                        </p:attrNameLst>
                                      </p:cBhvr>
                                      <p:tavLst>
                                        <p:tav tm="0">
                                          <p:val>
                                            <p:strVal val="1+#ppt_h/2"/>
                                          </p:val>
                                        </p:tav>
                                        <p:tav tm="100000">
                                          <p:val>
                                            <p:strVal val="#ppt_y"/>
                                          </p:val>
                                        </p:tav>
                                      </p:tavLst>
                                    </p:anim>
                                  </p:childTnLst>
                                </p:cTn>
                              </p:par>
                              <p:par>
                                <p:cTn id="13" presetID="2" presetClass="entr" presetSubtype="4" accel="50000" decel="50000" fill="hold" nodeType="withEffect">
                                  <p:stCondLst>
                                    <p:cond delay="200"/>
                                  </p:stCondLst>
                                  <p:childTnLst>
                                    <p:set>
                                      <p:cBhvr>
                                        <p:cTn id="14" dur="1" fill="hold">
                                          <p:stCondLst>
                                            <p:cond delay="0"/>
                                          </p:stCondLst>
                                        </p:cTn>
                                        <p:tgtEl>
                                          <p:spTgt spid="60"/>
                                        </p:tgtEl>
                                        <p:attrNameLst>
                                          <p:attrName>style.visibility</p:attrName>
                                        </p:attrNameLst>
                                      </p:cBhvr>
                                      <p:to>
                                        <p:strVal val="visible"/>
                                      </p:to>
                                    </p:set>
                                    <p:anim calcmode="lin" valueType="num">
                                      <p:cBhvr additive="base">
                                        <p:cTn id="15" dur="500" fill="hold"/>
                                        <p:tgtEl>
                                          <p:spTgt spid="60"/>
                                        </p:tgtEl>
                                        <p:attrNameLst>
                                          <p:attrName>ppt_x</p:attrName>
                                        </p:attrNameLst>
                                      </p:cBhvr>
                                      <p:tavLst>
                                        <p:tav tm="0">
                                          <p:val>
                                            <p:strVal val="#ppt_x"/>
                                          </p:val>
                                        </p:tav>
                                        <p:tav tm="100000">
                                          <p:val>
                                            <p:strVal val="#ppt_x"/>
                                          </p:val>
                                        </p:tav>
                                      </p:tavLst>
                                    </p:anim>
                                    <p:anim calcmode="lin" valueType="num">
                                      <p:cBhvr additive="base">
                                        <p:cTn id="16" dur="500" fill="hold"/>
                                        <p:tgtEl>
                                          <p:spTgt spid="60"/>
                                        </p:tgtEl>
                                        <p:attrNameLst>
                                          <p:attrName>ppt_y</p:attrName>
                                        </p:attrNameLst>
                                      </p:cBhvr>
                                      <p:tavLst>
                                        <p:tav tm="0">
                                          <p:val>
                                            <p:strVal val="1+#ppt_h/2"/>
                                          </p:val>
                                        </p:tav>
                                        <p:tav tm="100000">
                                          <p:val>
                                            <p:strVal val="#ppt_y"/>
                                          </p:val>
                                        </p:tav>
                                      </p:tavLst>
                                    </p:anim>
                                  </p:childTnLst>
                                </p:cTn>
                              </p:par>
                              <p:par>
                                <p:cTn id="17" presetID="2" presetClass="entr" presetSubtype="4" accel="50000" decel="50000" fill="hold" nodeType="withEffect">
                                  <p:stCondLst>
                                    <p:cond delay="300"/>
                                  </p:stCondLst>
                                  <p:childTnLst>
                                    <p:set>
                                      <p:cBhvr>
                                        <p:cTn id="18" dur="1" fill="hold">
                                          <p:stCondLst>
                                            <p:cond delay="0"/>
                                          </p:stCondLst>
                                        </p:cTn>
                                        <p:tgtEl>
                                          <p:spTgt spid="61"/>
                                        </p:tgtEl>
                                        <p:attrNameLst>
                                          <p:attrName>style.visibility</p:attrName>
                                        </p:attrNameLst>
                                      </p:cBhvr>
                                      <p:to>
                                        <p:strVal val="visible"/>
                                      </p:to>
                                    </p:set>
                                    <p:anim calcmode="lin" valueType="num">
                                      <p:cBhvr additive="base">
                                        <p:cTn id="19" dur="500" fill="hold"/>
                                        <p:tgtEl>
                                          <p:spTgt spid="61"/>
                                        </p:tgtEl>
                                        <p:attrNameLst>
                                          <p:attrName>ppt_x</p:attrName>
                                        </p:attrNameLst>
                                      </p:cBhvr>
                                      <p:tavLst>
                                        <p:tav tm="0">
                                          <p:val>
                                            <p:strVal val="#ppt_x"/>
                                          </p:val>
                                        </p:tav>
                                        <p:tav tm="100000">
                                          <p:val>
                                            <p:strVal val="#ppt_x"/>
                                          </p:val>
                                        </p:tav>
                                      </p:tavLst>
                                    </p:anim>
                                    <p:anim calcmode="lin" valueType="num">
                                      <p:cBhvr additive="base">
                                        <p:cTn id="20" dur="500" fill="hold"/>
                                        <p:tgtEl>
                                          <p:spTgt spid="61"/>
                                        </p:tgtEl>
                                        <p:attrNameLst>
                                          <p:attrName>ppt_y</p:attrName>
                                        </p:attrNameLst>
                                      </p:cBhvr>
                                      <p:tavLst>
                                        <p:tav tm="0">
                                          <p:val>
                                            <p:strVal val="1+#ppt_h/2"/>
                                          </p:val>
                                        </p:tav>
                                        <p:tav tm="100000">
                                          <p:val>
                                            <p:strVal val="#ppt_y"/>
                                          </p:val>
                                        </p:tav>
                                      </p:tavLst>
                                    </p:anim>
                                  </p:childTnLst>
                                </p:cTn>
                              </p:par>
                              <p:par>
                                <p:cTn id="21" presetID="2" presetClass="entr" presetSubtype="4" accel="50000" decel="50000" fill="hold" nodeType="withEffect">
                                  <p:stCondLst>
                                    <p:cond delay="400"/>
                                  </p:stCondLst>
                                  <p:childTnLst>
                                    <p:set>
                                      <p:cBhvr>
                                        <p:cTn id="22" dur="1" fill="hold">
                                          <p:stCondLst>
                                            <p:cond delay="0"/>
                                          </p:stCondLst>
                                        </p:cTn>
                                        <p:tgtEl>
                                          <p:spTgt spid="63"/>
                                        </p:tgtEl>
                                        <p:attrNameLst>
                                          <p:attrName>style.visibility</p:attrName>
                                        </p:attrNameLst>
                                      </p:cBhvr>
                                      <p:to>
                                        <p:strVal val="visible"/>
                                      </p:to>
                                    </p:set>
                                    <p:anim calcmode="lin" valueType="num">
                                      <p:cBhvr additive="base">
                                        <p:cTn id="23" dur="500" fill="hold"/>
                                        <p:tgtEl>
                                          <p:spTgt spid="63"/>
                                        </p:tgtEl>
                                        <p:attrNameLst>
                                          <p:attrName>ppt_x</p:attrName>
                                        </p:attrNameLst>
                                      </p:cBhvr>
                                      <p:tavLst>
                                        <p:tav tm="0">
                                          <p:val>
                                            <p:strVal val="#ppt_x"/>
                                          </p:val>
                                        </p:tav>
                                        <p:tav tm="100000">
                                          <p:val>
                                            <p:strVal val="#ppt_x"/>
                                          </p:val>
                                        </p:tav>
                                      </p:tavLst>
                                    </p:anim>
                                    <p:anim calcmode="lin" valueType="num">
                                      <p:cBhvr additive="base">
                                        <p:cTn id="24" dur="500" fill="hold"/>
                                        <p:tgtEl>
                                          <p:spTgt spid="63"/>
                                        </p:tgtEl>
                                        <p:attrNameLst>
                                          <p:attrName>ppt_y</p:attrName>
                                        </p:attrNameLst>
                                      </p:cBhvr>
                                      <p:tavLst>
                                        <p:tav tm="0">
                                          <p:val>
                                            <p:strVal val="1+#ppt_h/2"/>
                                          </p:val>
                                        </p:tav>
                                        <p:tav tm="100000">
                                          <p:val>
                                            <p:strVal val="#ppt_y"/>
                                          </p:val>
                                        </p:tav>
                                      </p:tavLst>
                                    </p:anim>
                                  </p:childTnLst>
                                </p:cTn>
                              </p:par>
                              <p:par>
                                <p:cTn id="25" presetID="2" presetClass="entr" presetSubtype="4" accel="50000" decel="50000" fill="hold" nodeType="withEffect">
                                  <p:stCondLst>
                                    <p:cond delay="500"/>
                                  </p:stCondLst>
                                  <p:childTnLst>
                                    <p:set>
                                      <p:cBhvr>
                                        <p:cTn id="26" dur="1" fill="hold">
                                          <p:stCondLst>
                                            <p:cond delay="0"/>
                                          </p:stCondLst>
                                        </p:cTn>
                                        <p:tgtEl>
                                          <p:spTgt spid="62"/>
                                        </p:tgtEl>
                                        <p:attrNameLst>
                                          <p:attrName>style.visibility</p:attrName>
                                        </p:attrNameLst>
                                      </p:cBhvr>
                                      <p:to>
                                        <p:strVal val="visible"/>
                                      </p:to>
                                    </p:set>
                                    <p:anim calcmode="lin" valueType="num">
                                      <p:cBhvr additive="base">
                                        <p:cTn id="27" dur="500" fill="hold"/>
                                        <p:tgtEl>
                                          <p:spTgt spid="62"/>
                                        </p:tgtEl>
                                        <p:attrNameLst>
                                          <p:attrName>ppt_x</p:attrName>
                                        </p:attrNameLst>
                                      </p:cBhvr>
                                      <p:tavLst>
                                        <p:tav tm="0">
                                          <p:val>
                                            <p:strVal val="#ppt_x"/>
                                          </p:val>
                                        </p:tav>
                                        <p:tav tm="100000">
                                          <p:val>
                                            <p:strVal val="#ppt_x"/>
                                          </p:val>
                                        </p:tav>
                                      </p:tavLst>
                                    </p:anim>
                                    <p:anim calcmode="lin" valueType="num">
                                      <p:cBhvr additive="base">
                                        <p:cTn id="28" dur="500" fill="hold"/>
                                        <p:tgtEl>
                                          <p:spTgt spid="6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xit" presetSubtype="4" fill="hold" nodeType="clickEffect">
                                  <p:stCondLst>
                                    <p:cond delay="0"/>
                                  </p:stCondLst>
                                  <p:childTnLst>
                                    <p:anim calcmode="lin" valueType="num">
                                      <p:cBhvr additive="base">
                                        <p:cTn id="32" dur="200"/>
                                        <p:tgtEl>
                                          <p:spTgt spid="58"/>
                                        </p:tgtEl>
                                        <p:attrNameLst>
                                          <p:attrName>ppt_x</p:attrName>
                                        </p:attrNameLst>
                                      </p:cBhvr>
                                      <p:tavLst>
                                        <p:tav tm="0">
                                          <p:val>
                                            <p:strVal val="ppt_x"/>
                                          </p:val>
                                        </p:tav>
                                        <p:tav tm="100000">
                                          <p:val>
                                            <p:strVal val="ppt_x"/>
                                          </p:val>
                                        </p:tav>
                                      </p:tavLst>
                                    </p:anim>
                                    <p:anim calcmode="lin" valueType="num">
                                      <p:cBhvr additive="base">
                                        <p:cTn id="33" dur="200"/>
                                        <p:tgtEl>
                                          <p:spTgt spid="58"/>
                                        </p:tgtEl>
                                        <p:attrNameLst>
                                          <p:attrName>ppt_y</p:attrName>
                                        </p:attrNameLst>
                                      </p:cBhvr>
                                      <p:tavLst>
                                        <p:tav tm="0">
                                          <p:val>
                                            <p:strVal val="ppt_y"/>
                                          </p:val>
                                        </p:tav>
                                        <p:tav tm="100000">
                                          <p:val>
                                            <p:strVal val="1+ppt_h/2"/>
                                          </p:val>
                                        </p:tav>
                                      </p:tavLst>
                                    </p:anim>
                                    <p:set>
                                      <p:cBhvr>
                                        <p:cTn id="34" dur="1" fill="hold">
                                          <p:stCondLst>
                                            <p:cond delay="199"/>
                                          </p:stCondLst>
                                        </p:cTn>
                                        <p:tgtEl>
                                          <p:spTgt spid="58"/>
                                        </p:tgtEl>
                                        <p:attrNameLst>
                                          <p:attrName>style.visibility</p:attrName>
                                        </p:attrNameLst>
                                      </p:cBhvr>
                                      <p:to>
                                        <p:strVal val="hidden"/>
                                      </p:to>
                                    </p:set>
                                  </p:childTnLst>
                                </p:cTn>
                              </p:par>
                              <p:par>
                                <p:cTn id="35" presetID="2" presetClass="exit" presetSubtype="4" fill="hold" nodeType="withEffect">
                                  <p:stCondLst>
                                    <p:cond delay="0"/>
                                  </p:stCondLst>
                                  <p:childTnLst>
                                    <p:anim calcmode="lin" valueType="num">
                                      <p:cBhvr additive="base">
                                        <p:cTn id="36" dur="200"/>
                                        <p:tgtEl>
                                          <p:spTgt spid="59"/>
                                        </p:tgtEl>
                                        <p:attrNameLst>
                                          <p:attrName>ppt_x</p:attrName>
                                        </p:attrNameLst>
                                      </p:cBhvr>
                                      <p:tavLst>
                                        <p:tav tm="0">
                                          <p:val>
                                            <p:strVal val="ppt_x"/>
                                          </p:val>
                                        </p:tav>
                                        <p:tav tm="100000">
                                          <p:val>
                                            <p:strVal val="ppt_x"/>
                                          </p:val>
                                        </p:tav>
                                      </p:tavLst>
                                    </p:anim>
                                    <p:anim calcmode="lin" valueType="num">
                                      <p:cBhvr additive="base">
                                        <p:cTn id="37" dur="200"/>
                                        <p:tgtEl>
                                          <p:spTgt spid="59"/>
                                        </p:tgtEl>
                                        <p:attrNameLst>
                                          <p:attrName>ppt_y</p:attrName>
                                        </p:attrNameLst>
                                      </p:cBhvr>
                                      <p:tavLst>
                                        <p:tav tm="0">
                                          <p:val>
                                            <p:strVal val="ppt_y"/>
                                          </p:val>
                                        </p:tav>
                                        <p:tav tm="100000">
                                          <p:val>
                                            <p:strVal val="1+ppt_h/2"/>
                                          </p:val>
                                        </p:tav>
                                      </p:tavLst>
                                    </p:anim>
                                    <p:set>
                                      <p:cBhvr>
                                        <p:cTn id="38" dur="1" fill="hold">
                                          <p:stCondLst>
                                            <p:cond delay="199"/>
                                          </p:stCondLst>
                                        </p:cTn>
                                        <p:tgtEl>
                                          <p:spTgt spid="59"/>
                                        </p:tgtEl>
                                        <p:attrNameLst>
                                          <p:attrName>style.visibility</p:attrName>
                                        </p:attrNameLst>
                                      </p:cBhvr>
                                      <p:to>
                                        <p:strVal val="hidden"/>
                                      </p:to>
                                    </p:set>
                                  </p:childTnLst>
                                </p:cTn>
                              </p:par>
                              <p:par>
                                <p:cTn id="39" presetID="2" presetClass="exit" presetSubtype="4" fill="hold" nodeType="withEffect">
                                  <p:stCondLst>
                                    <p:cond delay="0"/>
                                  </p:stCondLst>
                                  <p:childTnLst>
                                    <p:anim calcmode="lin" valueType="num">
                                      <p:cBhvr additive="base">
                                        <p:cTn id="40" dur="200"/>
                                        <p:tgtEl>
                                          <p:spTgt spid="60"/>
                                        </p:tgtEl>
                                        <p:attrNameLst>
                                          <p:attrName>ppt_x</p:attrName>
                                        </p:attrNameLst>
                                      </p:cBhvr>
                                      <p:tavLst>
                                        <p:tav tm="0">
                                          <p:val>
                                            <p:strVal val="ppt_x"/>
                                          </p:val>
                                        </p:tav>
                                        <p:tav tm="100000">
                                          <p:val>
                                            <p:strVal val="ppt_x"/>
                                          </p:val>
                                        </p:tav>
                                      </p:tavLst>
                                    </p:anim>
                                    <p:anim calcmode="lin" valueType="num">
                                      <p:cBhvr additive="base">
                                        <p:cTn id="41" dur="200"/>
                                        <p:tgtEl>
                                          <p:spTgt spid="60"/>
                                        </p:tgtEl>
                                        <p:attrNameLst>
                                          <p:attrName>ppt_y</p:attrName>
                                        </p:attrNameLst>
                                      </p:cBhvr>
                                      <p:tavLst>
                                        <p:tav tm="0">
                                          <p:val>
                                            <p:strVal val="ppt_y"/>
                                          </p:val>
                                        </p:tav>
                                        <p:tav tm="100000">
                                          <p:val>
                                            <p:strVal val="1+ppt_h/2"/>
                                          </p:val>
                                        </p:tav>
                                      </p:tavLst>
                                    </p:anim>
                                    <p:set>
                                      <p:cBhvr>
                                        <p:cTn id="42" dur="1" fill="hold">
                                          <p:stCondLst>
                                            <p:cond delay="199"/>
                                          </p:stCondLst>
                                        </p:cTn>
                                        <p:tgtEl>
                                          <p:spTgt spid="60"/>
                                        </p:tgtEl>
                                        <p:attrNameLst>
                                          <p:attrName>style.visibility</p:attrName>
                                        </p:attrNameLst>
                                      </p:cBhvr>
                                      <p:to>
                                        <p:strVal val="hidden"/>
                                      </p:to>
                                    </p:set>
                                  </p:childTnLst>
                                </p:cTn>
                              </p:par>
                              <p:par>
                                <p:cTn id="43" presetID="2" presetClass="exit" presetSubtype="4" fill="hold" nodeType="withEffect">
                                  <p:stCondLst>
                                    <p:cond delay="0"/>
                                  </p:stCondLst>
                                  <p:childTnLst>
                                    <p:anim calcmode="lin" valueType="num">
                                      <p:cBhvr additive="base">
                                        <p:cTn id="44" dur="200"/>
                                        <p:tgtEl>
                                          <p:spTgt spid="61"/>
                                        </p:tgtEl>
                                        <p:attrNameLst>
                                          <p:attrName>ppt_x</p:attrName>
                                        </p:attrNameLst>
                                      </p:cBhvr>
                                      <p:tavLst>
                                        <p:tav tm="0">
                                          <p:val>
                                            <p:strVal val="ppt_x"/>
                                          </p:val>
                                        </p:tav>
                                        <p:tav tm="100000">
                                          <p:val>
                                            <p:strVal val="ppt_x"/>
                                          </p:val>
                                        </p:tav>
                                      </p:tavLst>
                                    </p:anim>
                                    <p:anim calcmode="lin" valueType="num">
                                      <p:cBhvr additive="base">
                                        <p:cTn id="45" dur="200"/>
                                        <p:tgtEl>
                                          <p:spTgt spid="61"/>
                                        </p:tgtEl>
                                        <p:attrNameLst>
                                          <p:attrName>ppt_y</p:attrName>
                                        </p:attrNameLst>
                                      </p:cBhvr>
                                      <p:tavLst>
                                        <p:tav tm="0">
                                          <p:val>
                                            <p:strVal val="ppt_y"/>
                                          </p:val>
                                        </p:tav>
                                        <p:tav tm="100000">
                                          <p:val>
                                            <p:strVal val="1+ppt_h/2"/>
                                          </p:val>
                                        </p:tav>
                                      </p:tavLst>
                                    </p:anim>
                                    <p:set>
                                      <p:cBhvr>
                                        <p:cTn id="46" dur="1" fill="hold">
                                          <p:stCondLst>
                                            <p:cond delay="199"/>
                                          </p:stCondLst>
                                        </p:cTn>
                                        <p:tgtEl>
                                          <p:spTgt spid="61"/>
                                        </p:tgtEl>
                                        <p:attrNameLst>
                                          <p:attrName>style.visibility</p:attrName>
                                        </p:attrNameLst>
                                      </p:cBhvr>
                                      <p:to>
                                        <p:strVal val="hidden"/>
                                      </p:to>
                                    </p:set>
                                  </p:childTnLst>
                                </p:cTn>
                              </p:par>
                              <p:par>
                                <p:cTn id="47" presetID="2" presetClass="exit" presetSubtype="4" fill="hold" nodeType="withEffect">
                                  <p:stCondLst>
                                    <p:cond delay="0"/>
                                  </p:stCondLst>
                                  <p:childTnLst>
                                    <p:anim calcmode="lin" valueType="num">
                                      <p:cBhvr additive="base">
                                        <p:cTn id="48" dur="200"/>
                                        <p:tgtEl>
                                          <p:spTgt spid="63"/>
                                        </p:tgtEl>
                                        <p:attrNameLst>
                                          <p:attrName>ppt_x</p:attrName>
                                        </p:attrNameLst>
                                      </p:cBhvr>
                                      <p:tavLst>
                                        <p:tav tm="0">
                                          <p:val>
                                            <p:strVal val="ppt_x"/>
                                          </p:val>
                                        </p:tav>
                                        <p:tav tm="100000">
                                          <p:val>
                                            <p:strVal val="ppt_x"/>
                                          </p:val>
                                        </p:tav>
                                      </p:tavLst>
                                    </p:anim>
                                    <p:anim calcmode="lin" valueType="num">
                                      <p:cBhvr additive="base">
                                        <p:cTn id="49" dur="200"/>
                                        <p:tgtEl>
                                          <p:spTgt spid="63"/>
                                        </p:tgtEl>
                                        <p:attrNameLst>
                                          <p:attrName>ppt_y</p:attrName>
                                        </p:attrNameLst>
                                      </p:cBhvr>
                                      <p:tavLst>
                                        <p:tav tm="0">
                                          <p:val>
                                            <p:strVal val="ppt_y"/>
                                          </p:val>
                                        </p:tav>
                                        <p:tav tm="100000">
                                          <p:val>
                                            <p:strVal val="1+ppt_h/2"/>
                                          </p:val>
                                        </p:tav>
                                      </p:tavLst>
                                    </p:anim>
                                    <p:set>
                                      <p:cBhvr>
                                        <p:cTn id="50" dur="1" fill="hold">
                                          <p:stCondLst>
                                            <p:cond delay="199"/>
                                          </p:stCondLst>
                                        </p:cTn>
                                        <p:tgtEl>
                                          <p:spTgt spid="6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F8F4F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3" name="Rounded Rectangle 13">
            <a:extLst>
              <a:ext uri="{FF2B5EF4-FFF2-40B4-BE49-F238E27FC236}">
                <a16:creationId xmlns:a16="http://schemas.microsoft.com/office/drawing/2014/main" id="{07832243-AAF3-CDC6-CBFB-54205CEA97E8}"/>
              </a:ext>
            </a:extLst>
          </p:cNvPr>
          <p:cNvSpPr/>
          <p:nvPr/>
        </p:nvSpPr>
        <p:spPr>
          <a:xfrm>
            <a:off x="10089790" y="979950"/>
            <a:ext cx="1733696" cy="5408468"/>
          </a:xfrm>
          <a:prstGeom prst="roundRect">
            <a:avLst>
              <a:gd name="adj" fmla="val 1272"/>
            </a:avLst>
          </a:prstGeom>
          <a:solidFill>
            <a:srgbClr val="581F6F"/>
          </a:solidFill>
          <a:ln>
            <a:noFill/>
          </a:ln>
          <a:effectLst>
            <a:outerShdw blurRad="320085" sx="102325" sy="102325" algn="ctr" rotWithShape="0">
              <a:prstClr val="black">
                <a:alpha val="10001"/>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4" name="TextBox 21">
            <a:extLst>
              <a:ext uri="{FF2B5EF4-FFF2-40B4-BE49-F238E27FC236}">
                <a16:creationId xmlns:a16="http://schemas.microsoft.com/office/drawing/2014/main" id="{4A15101B-D912-8CD0-A3FB-25770456F10A}"/>
              </a:ext>
            </a:extLst>
          </p:cNvPr>
          <p:cNvSpPr txBox="1"/>
          <p:nvPr/>
        </p:nvSpPr>
        <p:spPr>
          <a:xfrm rot="16200000">
            <a:off x="8315905" y="3079744"/>
            <a:ext cx="5408468" cy="1361270"/>
          </a:xfrm>
          <a:prstGeom prst="rect">
            <a:avLst/>
          </a:prstGeom>
          <a:noFill/>
          <a:effectLst/>
        </p:spPr>
        <p:txBody>
          <a:bodyPr wrap="square" lIns="0" tIns="0" rIns="0" bIns="0" rtlCol="0">
            <a:spAutoFit/>
          </a:bodyPr>
          <a:lstStyle/>
          <a:p>
            <a:pPr algn="ctr">
              <a:lnSpc>
                <a:spcPct val="80000"/>
              </a:lnSpc>
            </a:pPr>
            <a:r>
              <a:rPr lang="en-BE" sz="5500" b="1" spc="-200" dirty="0">
                <a:solidFill>
                  <a:schemeClr val="bg1"/>
                </a:solidFill>
                <a:latin typeface="Flanders Art Sans Black" pitchFamily="2" charset="77"/>
              </a:rPr>
              <a:t>LEER-GEMEENSCHAP</a:t>
            </a:r>
          </a:p>
        </p:txBody>
      </p:sp>
      <p:grpSp>
        <p:nvGrpSpPr>
          <p:cNvPr id="5" name="Group 41">
            <a:extLst>
              <a:ext uri="{FF2B5EF4-FFF2-40B4-BE49-F238E27FC236}">
                <a16:creationId xmlns:a16="http://schemas.microsoft.com/office/drawing/2014/main" id="{D768DF34-FE71-62DF-F21F-091014A6EC4C}"/>
              </a:ext>
            </a:extLst>
          </p:cNvPr>
          <p:cNvGrpSpPr/>
          <p:nvPr/>
        </p:nvGrpSpPr>
        <p:grpSpPr>
          <a:xfrm>
            <a:off x="10743186" y="769243"/>
            <a:ext cx="430924" cy="421413"/>
            <a:chOff x="3655855" y="2451130"/>
            <a:chExt cx="430924" cy="421413"/>
          </a:xfrm>
        </p:grpSpPr>
        <p:pic>
          <p:nvPicPr>
            <p:cNvPr id="6" name="Picture 39" descr="A blue and black circle&#10;&#10;Description automatically generated">
              <a:extLst>
                <a:ext uri="{FF2B5EF4-FFF2-40B4-BE49-F238E27FC236}">
                  <a16:creationId xmlns:a16="http://schemas.microsoft.com/office/drawing/2014/main" id="{1E1C5D66-87D1-E037-414B-6429A457F4BA}"/>
                </a:ext>
              </a:extLst>
            </p:cNvPr>
            <p:cNvPicPr>
              <a:picLocks noChangeAspect="1"/>
            </p:cNvPicPr>
            <p:nvPr/>
          </p:nvPicPr>
          <p:blipFill>
            <a:blip r:embed="rId3"/>
            <a:stretch>
              <a:fillRect/>
            </a:stretch>
          </p:blipFill>
          <p:spPr>
            <a:xfrm>
              <a:off x="3666246" y="2451130"/>
              <a:ext cx="420533" cy="421413"/>
            </a:xfrm>
            <a:prstGeom prst="rect">
              <a:avLst/>
            </a:prstGeom>
          </p:spPr>
        </p:pic>
        <p:sp>
          <p:nvSpPr>
            <p:cNvPr id="8" name="TextBox 40">
              <a:extLst>
                <a:ext uri="{FF2B5EF4-FFF2-40B4-BE49-F238E27FC236}">
                  <a16:creationId xmlns:a16="http://schemas.microsoft.com/office/drawing/2014/main" id="{F7C25F37-B5AE-3C23-5057-85E5C368D58E}"/>
                </a:ext>
              </a:extLst>
            </p:cNvPr>
            <p:cNvSpPr txBox="1"/>
            <p:nvPr/>
          </p:nvSpPr>
          <p:spPr>
            <a:xfrm>
              <a:off x="3655855" y="2512278"/>
              <a:ext cx="420534" cy="348300"/>
            </a:xfrm>
            <a:prstGeom prst="rect">
              <a:avLst/>
            </a:prstGeom>
            <a:noFill/>
            <a:effectLst/>
          </p:spPr>
          <p:txBody>
            <a:bodyPr wrap="square" lIns="0" tIns="0" rIns="0" bIns="0" rtlCol="0" anchor="ctr">
              <a:spAutoFit/>
            </a:bodyPr>
            <a:lstStyle/>
            <a:p>
              <a:pPr algn="ctr">
                <a:lnSpc>
                  <a:spcPct val="80000"/>
                </a:lnSpc>
              </a:pPr>
              <a:r>
                <a:rPr lang="nl-NL" sz="2800" b="1" spc="-200" dirty="0">
                  <a:solidFill>
                    <a:schemeClr val="bg1"/>
                  </a:solidFill>
                  <a:latin typeface="Flanders Art Sans Black" pitchFamily="2" charset="77"/>
                </a:rPr>
                <a:t>6</a:t>
              </a:r>
              <a:endParaRPr lang="en-BE" sz="2800" b="1" spc="-200" dirty="0">
                <a:solidFill>
                  <a:schemeClr val="bg1"/>
                </a:solidFill>
                <a:latin typeface="Flanders Art Sans Black" pitchFamily="2" charset="77"/>
              </a:endParaRPr>
            </a:p>
          </p:txBody>
        </p:sp>
      </p:grpSp>
    </p:spTree>
    <p:extLst>
      <p:ext uri="{BB962C8B-B14F-4D97-AF65-F5344CB8AC3E}">
        <p14:creationId xmlns:p14="http://schemas.microsoft.com/office/powerpoint/2010/main" val="1992804926"/>
      </p:ext>
    </p:extLst>
  </p:cSld>
  <p:clrMapOvr>
    <a:masterClrMapping/>
  </p:clrMapOvr>
  <mc:AlternateContent xmlns:mc="http://schemas.openxmlformats.org/markup-compatibility/2006" xmlns:p14="http://schemas.microsoft.com/office/powerpoint/2010/main">
    <mc:Choice Requires="p14">
      <p:transition p14:dur="0" advClick="0" advTm="100"/>
    </mc:Choice>
    <mc:Fallback xmlns="">
      <p:transition advClick="0" advTm="1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20B2690-A56F-AE85-8257-1A8D6456CCC0}"/>
              </a:ext>
            </a:extLst>
          </p:cNvPr>
          <p:cNvSpPr/>
          <p:nvPr/>
        </p:nvSpPr>
        <p:spPr>
          <a:xfrm>
            <a:off x="-1" y="0"/>
            <a:ext cx="12192000" cy="6858000"/>
          </a:xfrm>
          <a:prstGeom prst="rect">
            <a:avLst/>
          </a:pr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13" name="TextBox 12">
            <a:extLst>
              <a:ext uri="{FF2B5EF4-FFF2-40B4-BE49-F238E27FC236}">
                <a16:creationId xmlns:a16="http://schemas.microsoft.com/office/drawing/2014/main" id="{6C2AEE29-4834-ECA7-1648-FB32884F2D21}"/>
              </a:ext>
            </a:extLst>
          </p:cNvPr>
          <p:cNvSpPr txBox="1"/>
          <p:nvPr/>
        </p:nvSpPr>
        <p:spPr>
          <a:xfrm>
            <a:off x="237165" y="2686151"/>
            <a:ext cx="6096000" cy="1633460"/>
          </a:xfrm>
          <a:prstGeom prst="rect">
            <a:avLst/>
          </a:prstGeom>
          <a:noFill/>
          <a:effectLst/>
        </p:spPr>
        <p:txBody>
          <a:bodyPr wrap="square" lIns="0" tIns="0" rIns="0" bIns="0" rtlCol="0">
            <a:spAutoFit/>
          </a:bodyPr>
          <a:lstStyle/>
          <a:p>
            <a:pPr algn="ctr">
              <a:lnSpc>
                <a:spcPct val="80000"/>
              </a:lnSpc>
            </a:pPr>
            <a:r>
              <a:rPr lang="en-BE" sz="6600" b="1" spc="-200" dirty="0">
                <a:solidFill>
                  <a:schemeClr val="bg1"/>
                </a:solidFill>
                <a:latin typeface="Flanders Art Sans Black" pitchFamily="2" charset="77"/>
              </a:rPr>
              <a:t>LEER-GEMEENSCHAP</a:t>
            </a:r>
          </a:p>
        </p:txBody>
      </p:sp>
      <p:sp>
        <p:nvSpPr>
          <p:cNvPr id="14" name="TextBox 13">
            <a:extLst>
              <a:ext uri="{FF2B5EF4-FFF2-40B4-BE49-F238E27FC236}">
                <a16:creationId xmlns:a16="http://schemas.microsoft.com/office/drawing/2014/main" id="{9257FDE8-A4A1-4157-EEF2-106429072BAA}"/>
              </a:ext>
            </a:extLst>
          </p:cNvPr>
          <p:cNvSpPr txBox="1"/>
          <p:nvPr/>
        </p:nvSpPr>
        <p:spPr>
          <a:xfrm>
            <a:off x="966560" y="4836480"/>
            <a:ext cx="4662767" cy="594009"/>
          </a:xfrm>
          <a:prstGeom prst="rect">
            <a:avLst/>
          </a:prstGeom>
          <a:noFill/>
          <a:effectLst/>
        </p:spPr>
        <p:txBody>
          <a:bodyPr wrap="square" lIns="0" tIns="0" rIns="0" bIns="0" rtlCol="0">
            <a:spAutoFit/>
          </a:bodyPr>
          <a:lstStyle/>
          <a:p>
            <a:pPr algn="ctr">
              <a:lnSpc>
                <a:spcPct val="80000"/>
              </a:lnSpc>
            </a:pPr>
            <a:r>
              <a:rPr lang="nl-NL" sz="2400" i="1" dirty="0">
                <a:solidFill>
                  <a:schemeClr val="bg1"/>
                </a:solidFill>
                <a:latin typeface="Flanders Art Sans Medium" pitchFamily="2" charset="77"/>
              </a:rPr>
              <a:t>Wat vereist dit van onszelf als</a:t>
            </a:r>
            <a:br>
              <a:rPr lang="nl-NL" sz="2400" i="1" dirty="0">
                <a:solidFill>
                  <a:schemeClr val="bg1"/>
                </a:solidFill>
                <a:latin typeface="Flanders Art Sans Medium" pitchFamily="2" charset="77"/>
              </a:rPr>
            </a:br>
            <a:r>
              <a:rPr lang="nl-NL" sz="2400" i="1" dirty="0">
                <a:solidFill>
                  <a:schemeClr val="bg1"/>
                </a:solidFill>
                <a:latin typeface="Flanders Art Sans Medium" pitchFamily="2" charset="77"/>
              </a:rPr>
              <a:t>net van onderwijsprofessionals?</a:t>
            </a:r>
          </a:p>
        </p:txBody>
      </p:sp>
      <p:cxnSp>
        <p:nvCxnSpPr>
          <p:cNvPr id="19" name="Straight Connector 18">
            <a:extLst>
              <a:ext uri="{FF2B5EF4-FFF2-40B4-BE49-F238E27FC236}">
                <a16:creationId xmlns:a16="http://schemas.microsoft.com/office/drawing/2014/main" id="{88800FEE-E397-768E-B854-357B4DD7C4CF}"/>
              </a:ext>
            </a:extLst>
          </p:cNvPr>
          <p:cNvCxnSpPr/>
          <p:nvPr/>
        </p:nvCxnSpPr>
        <p:spPr>
          <a:xfrm>
            <a:off x="3011308" y="4515876"/>
            <a:ext cx="561619" cy="0"/>
          </a:xfrm>
          <a:prstGeom prst="line">
            <a:avLst/>
          </a:prstGeom>
          <a:ln w="28575">
            <a:solidFill>
              <a:schemeClr val="bg1"/>
            </a:solidFill>
          </a:ln>
        </p:spPr>
        <p:style>
          <a:lnRef idx="2">
            <a:schemeClr val="accent1"/>
          </a:lnRef>
          <a:fillRef idx="0">
            <a:schemeClr val="accent1"/>
          </a:fillRef>
          <a:effectRef idx="1">
            <a:schemeClr val="accent1"/>
          </a:effectRef>
          <a:fontRef idx="minor">
            <a:schemeClr val="tx1"/>
          </a:fontRef>
        </p:style>
      </p:cxnSp>
      <p:pic>
        <p:nvPicPr>
          <p:cNvPr id="3" name="Picture 2" descr="A black and white chevron pattern&#10;&#10;Description automatically generated">
            <a:extLst>
              <a:ext uri="{FF2B5EF4-FFF2-40B4-BE49-F238E27FC236}">
                <a16:creationId xmlns:a16="http://schemas.microsoft.com/office/drawing/2014/main" id="{2F0B6982-0082-4A13-0EA6-342AAC1EB831}"/>
              </a:ext>
            </a:extLst>
          </p:cNvPr>
          <p:cNvPicPr>
            <a:picLocks noChangeAspect="1"/>
          </p:cNvPicPr>
          <p:nvPr/>
        </p:nvPicPr>
        <p:blipFill>
          <a:blip r:embed="rId3"/>
          <a:stretch>
            <a:fillRect/>
          </a:stretch>
        </p:blipFill>
        <p:spPr>
          <a:xfrm rot="5400000">
            <a:off x="8587669" y="2869329"/>
            <a:ext cx="1598432" cy="1597359"/>
          </a:xfrm>
          <a:prstGeom prst="rect">
            <a:avLst/>
          </a:prstGeom>
        </p:spPr>
      </p:pic>
      <p:pic>
        <p:nvPicPr>
          <p:cNvPr id="4" name="Picture 3" descr="A blue and black circle&#10;&#10;Description automatically generated">
            <a:extLst>
              <a:ext uri="{FF2B5EF4-FFF2-40B4-BE49-F238E27FC236}">
                <a16:creationId xmlns:a16="http://schemas.microsoft.com/office/drawing/2014/main" id="{D88835F3-6EBE-0BB9-EC11-C61E01481B6C}"/>
              </a:ext>
            </a:extLst>
          </p:cNvPr>
          <p:cNvPicPr>
            <a:picLocks noChangeAspect="1"/>
          </p:cNvPicPr>
          <p:nvPr/>
        </p:nvPicPr>
        <p:blipFill>
          <a:blip r:embed="rId4"/>
          <a:stretch>
            <a:fillRect/>
          </a:stretch>
        </p:blipFill>
        <p:spPr>
          <a:xfrm rot="5400000">
            <a:off x="6989929" y="2065853"/>
            <a:ext cx="1600713" cy="1596508"/>
          </a:xfrm>
          <a:prstGeom prst="rect">
            <a:avLst/>
          </a:prstGeom>
        </p:spPr>
      </p:pic>
      <p:pic>
        <p:nvPicPr>
          <p:cNvPr id="5" name="Picture 4" descr="A black and blue diamond pattern&#10;&#10;Description automatically generated">
            <a:extLst>
              <a:ext uri="{FF2B5EF4-FFF2-40B4-BE49-F238E27FC236}">
                <a16:creationId xmlns:a16="http://schemas.microsoft.com/office/drawing/2014/main" id="{BA4D616A-EBF9-3302-4869-E006A6561458}"/>
              </a:ext>
            </a:extLst>
          </p:cNvPr>
          <p:cNvPicPr>
            <a:picLocks noChangeAspect="1"/>
          </p:cNvPicPr>
          <p:nvPr/>
        </p:nvPicPr>
        <p:blipFill>
          <a:blip r:embed="rId5"/>
          <a:stretch>
            <a:fillRect/>
          </a:stretch>
        </p:blipFill>
        <p:spPr>
          <a:xfrm>
            <a:off x="8586262" y="468269"/>
            <a:ext cx="1596129" cy="1598656"/>
          </a:xfrm>
          <a:prstGeom prst="rect">
            <a:avLst/>
          </a:prstGeom>
        </p:spPr>
      </p:pic>
      <p:pic>
        <p:nvPicPr>
          <p:cNvPr id="6" name="Picture 5" descr="A blue and black circle&#10;&#10;Description automatically generated">
            <a:extLst>
              <a:ext uri="{FF2B5EF4-FFF2-40B4-BE49-F238E27FC236}">
                <a16:creationId xmlns:a16="http://schemas.microsoft.com/office/drawing/2014/main" id="{7C632E89-D2CB-894F-8CA9-770B53B1ABF0}"/>
              </a:ext>
            </a:extLst>
          </p:cNvPr>
          <p:cNvPicPr>
            <a:picLocks noChangeAspect="1"/>
          </p:cNvPicPr>
          <p:nvPr/>
        </p:nvPicPr>
        <p:blipFill>
          <a:blip r:embed="rId6"/>
          <a:stretch>
            <a:fillRect/>
          </a:stretch>
        </p:blipFill>
        <p:spPr>
          <a:xfrm rot="5400000">
            <a:off x="10187602" y="3664563"/>
            <a:ext cx="1596411" cy="1596411"/>
          </a:xfrm>
          <a:prstGeom prst="rect">
            <a:avLst/>
          </a:prstGeom>
        </p:spPr>
      </p:pic>
      <p:pic>
        <p:nvPicPr>
          <p:cNvPr id="8" name="Picture 7" descr="A black diamond shaped object&#10;&#10;Description automatically generated">
            <a:extLst>
              <a:ext uri="{FF2B5EF4-FFF2-40B4-BE49-F238E27FC236}">
                <a16:creationId xmlns:a16="http://schemas.microsoft.com/office/drawing/2014/main" id="{96F4D76F-3102-3639-181F-36124ED4DB89}"/>
              </a:ext>
            </a:extLst>
          </p:cNvPr>
          <p:cNvPicPr>
            <a:picLocks noChangeAspect="1"/>
          </p:cNvPicPr>
          <p:nvPr/>
        </p:nvPicPr>
        <p:blipFill>
          <a:blip r:embed="rId7"/>
          <a:stretch>
            <a:fillRect/>
          </a:stretch>
        </p:blipFill>
        <p:spPr>
          <a:xfrm>
            <a:off x="10185129" y="466726"/>
            <a:ext cx="1597462" cy="1600200"/>
          </a:xfrm>
          <a:prstGeom prst="rect">
            <a:avLst/>
          </a:prstGeom>
        </p:spPr>
      </p:pic>
      <p:pic>
        <p:nvPicPr>
          <p:cNvPr id="9" name="Picture 8" descr="A black circle with white background&#10;&#10;Description automatically generated">
            <a:extLst>
              <a:ext uri="{FF2B5EF4-FFF2-40B4-BE49-F238E27FC236}">
                <a16:creationId xmlns:a16="http://schemas.microsoft.com/office/drawing/2014/main" id="{D683D5F8-B1AE-A612-17E8-90D78552F71F}"/>
              </a:ext>
            </a:extLst>
          </p:cNvPr>
          <p:cNvPicPr>
            <a:picLocks noChangeAspect="1"/>
          </p:cNvPicPr>
          <p:nvPr/>
        </p:nvPicPr>
        <p:blipFill>
          <a:blip r:embed="rId8"/>
          <a:stretch>
            <a:fillRect/>
          </a:stretch>
        </p:blipFill>
        <p:spPr>
          <a:xfrm>
            <a:off x="6991099" y="464517"/>
            <a:ext cx="1597442" cy="1602408"/>
          </a:xfrm>
          <a:prstGeom prst="rect">
            <a:avLst/>
          </a:prstGeom>
        </p:spPr>
      </p:pic>
      <p:sp>
        <p:nvSpPr>
          <p:cNvPr id="10" name="Freeform 9">
            <a:extLst>
              <a:ext uri="{FF2B5EF4-FFF2-40B4-BE49-F238E27FC236}">
                <a16:creationId xmlns:a16="http://schemas.microsoft.com/office/drawing/2014/main" id="{00734086-7686-33A7-3B0E-0027C17B8983}"/>
              </a:ext>
            </a:extLst>
          </p:cNvPr>
          <p:cNvSpPr/>
          <p:nvPr/>
        </p:nvSpPr>
        <p:spPr>
          <a:xfrm rot="5400000">
            <a:off x="10186757" y="5262169"/>
            <a:ext cx="1593850" cy="1597811"/>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11" name="Picture 10" descr="A black and white circular pattern&#10;&#10;Description automatically generated">
            <a:extLst>
              <a:ext uri="{FF2B5EF4-FFF2-40B4-BE49-F238E27FC236}">
                <a16:creationId xmlns:a16="http://schemas.microsoft.com/office/drawing/2014/main" id="{23F711A2-ADF8-619F-D69C-C0B6488DE908}"/>
              </a:ext>
            </a:extLst>
          </p:cNvPr>
          <p:cNvPicPr>
            <a:picLocks noChangeAspect="1"/>
          </p:cNvPicPr>
          <p:nvPr/>
        </p:nvPicPr>
        <p:blipFill>
          <a:blip r:embed="rId9"/>
          <a:stretch>
            <a:fillRect/>
          </a:stretch>
        </p:blipFill>
        <p:spPr>
          <a:xfrm rot="5400000">
            <a:off x="6990374" y="5261819"/>
            <a:ext cx="1597323" cy="1595040"/>
          </a:xfrm>
          <a:prstGeom prst="rect">
            <a:avLst/>
          </a:prstGeom>
        </p:spPr>
      </p:pic>
      <p:pic>
        <p:nvPicPr>
          <p:cNvPr id="15" name="Picture 14" descr="A black diamond on a blue background&#10;&#10;Description automatically generated">
            <a:extLst>
              <a:ext uri="{FF2B5EF4-FFF2-40B4-BE49-F238E27FC236}">
                <a16:creationId xmlns:a16="http://schemas.microsoft.com/office/drawing/2014/main" id="{C5498782-6FB9-2389-C2A9-4000AF3D7F7E}"/>
              </a:ext>
            </a:extLst>
          </p:cNvPr>
          <p:cNvPicPr>
            <a:picLocks noChangeAspect="1"/>
          </p:cNvPicPr>
          <p:nvPr/>
        </p:nvPicPr>
        <p:blipFill>
          <a:blip r:embed="rId10"/>
          <a:stretch>
            <a:fillRect/>
          </a:stretch>
        </p:blipFill>
        <p:spPr>
          <a:xfrm>
            <a:off x="8590697" y="5259131"/>
            <a:ext cx="1595530" cy="1598869"/>
          </a:xfrm>
          <a:prstGeom prst="rect">
            <a:avLst/>
          </a:prstGeom>
        </p:spPr>
      </p:pic>
      <p:grpSp>
        <p:nvGrpSpPr>
          <p:cNvPr id="12" name="Group 41">
            <a:extLst>
              <a:ext uri="{FF2B5EF4-FFF2-40B4-BE49-F238E27FC236}">
                <a16:creationId xmlns:a16="http://schemas.microsoft.com/office/drawing/2014/main" id="{D176A4BF-AA8C-2593-8FEA-9583F936C072}"/>
              </a:ext>
            </a:extLst>
          </p:cNvPr>
          <p:cNvGrpSpPr/>
          <p:nvPr/>
        </p:nvGrpSpPr>
        <p:grpSpPr>
          <a:xfrm>
            <a:off x="3008685" y="1873544"/>
            <a:ext cx="557208" cy="544910"/>
            <a:chOff x="3655855" y="2451130"/>
            <a:chExt cx="430924" cy="421413"/>
          </a:xfrm>
        </p:grpSpPr>
        <p:pic>
          <p:nvPicPr>
            <p:cNvPr id="18" name="Picture 39" descr="A blue and black circle&#10;&#10;Description automatically generated">
              <a:extLst>
                <a:ext uri="{FF2B5EF4-FFF2-40B4-BE49-F238E27FC236}">
                  <a16:creationId xmlns:a16="http://schemas.microsoft.com/office/drawing/2014/main" id="{F23E7804-1388-95D7-01DA-7B318CC29A6A}"/>
                </a:ext>
              </a:extLst>
            </p:cNvPr>
            <p:cNvPicPr>
              <a:picLocks noChangeAspect="1"/>
            </p:cNvPicPr>
            <p:nvPr/>
          </p:nvPicPr>
          <p:blipFill>
            <a:blip r:embed="rId4"/>
            <a:stretch>
              <a:fillRect/>
            </a:stretch>
          </p:blipFill>
          <p:spPr>
            <a:xfrm>
              <a:off x="3666246" y="2451130"/>
              <a:ext cx="420533" cy="421413"/>
            </a:xfrm>
            <a:prstGeom prst="rect">
              <a:avLst/>
            </a:prstGeom>
          </p:spPr>
        </p:pic>
        <p:sp>
          <p:nvSpPr>
            <p:cNvPr id="20" name="TextBox 40">
              <a:extLst>
                <a:ext uri="{FF2B5EF4-FFF2-40B4-BE49-F238E27FC236}">
                  <a16:creationId xmlns:a16="http://schemas.microsoft.com/office/drawing/2014/main" id="{B99DF330-B898-7FF5-846E-E5699D3AE724}"/>
                </a:ext>
              </a:extLst>
            </p:cNvPr>
            <p:cNvSpPr txBox="1"/>
            <p:nvPr/>
          </p:nvSpPr>
          <p:spPr>
            <a:xfrm>
              <a:off x="3655855" y="2512278"/>
              <a:ext cx="420534" cy="348300"/>
            </a:xfrm>
            <a:prstGeom prst="rect">
              <a:avLst/>
            </a:prstGeom>
            <a:noFill/>
            <a:effectLst/>
          </p:spPr>
          <p:txBody>
            <a:bodyPr wrap="square" lIns="0" tIns="0" rIns="0" bIns="0" rtlCol="0" anchor="ctr">
              <a:spAutoFit/>
            </a:bodyPr>
            <a:lstStyle/>
            <a:p>
              <a:pPr algn="ctr">
                <a:lnSpc>
                  <a:spcPct val="80000"/>
                </a:lnSpc>
              </a:pPr>
              <a:r>
                <a:rPr lang="nl-NL" sz="2800" b="1" spc="-200" dirty="0">
                  <a:solidFill>
                    <a:schemeClr val="bg1"/>
                  </a:solidFill>
                  <a:latin typeface="Flanders Art Sans Black" pitchFamily="2" charset="77"/>
                </a:rPr>
                <a:t>6</a:t>
              </a:r>
              <a:endParaRPr lang="en-BE" sz="2800" b="1" spc="-200" dirty="0">
                <a:solidFill>
                  <a:schemeClr val="bg1"/>
                </a:solidFill>
                <a:latin typeface="Flanders Art Sans Black" pitchFamily="2" charset="77"/>
              </a:endParaRPr>
            </a:p>
          </p:txBody>
        </p:sp>
      </p:grpSp>
    </p:spTree>
    <p:extLst>
      <p:ext uri="{BB962C8B-B14F-4D97-AF65-F5344CB8AC3E}">
        <p14:creationId xmlns:p14="http://schemas.microsoft.com/office/powerpoint/2010/main" val="196774441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med" p14:dur="700">
        <p159:morph option="byObject"/>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50000" decel="50000" fill="hold" nodeType="withEffect">
                                  <p:stCondLst>
                                    <p:cond delay="0"/>
                                  </p:stCondLst>
                                  <p:childTnLst>
                                    <p:animRot by="5400000">
                                      <p:cBhvr>
                                        <p:cTn id="6" dur="500" fill="hold"/>
                                        <p:tgtEl>
                                          <p:spTgt spid="8"/>
                                        </p:tgtEl>
                                        <p:attrNameLst>
                                          <p:attrName>r</p:attrName>
                                        </p:attrNameLst>
                                      </p:cBhvr>
                                    </p:animRot>
                                  </p:childTnLst>
                                </p:cTn>
                              </p:par>
                              <p:par>
                                <p:cTn id="7" presetID="8" presetClass="emph" presetSubtype="0" accel="50000" decel="50000" fill="hold" nodeType="withEffect">
                                  <p:stCondLst>
                                    <p:cond delay="100"/>
                                  </p:stCondLst>
                                  <p:childTnLst>
                                    <p:animRot by="-5400000">
                                      <p:cBhvr>
                                        <p:cTn id="8" dur="500" fill="hold"/>
                                        <p:tgtEl>
                                          <p:spTgt spid="5"/>
                                        </p:tgtEl>
                                        <p:attrNameLst>
                                          <p:attrName>r</p:attrName>
                                        </p:attrNameLst>
                                      </p:cBhvr>
                                    </p:animRot>
                                  </p:childTnLst>
                                </p:cTn>
                              </p:par>
                              <p:par>
                                <p:cTn id="9" presetID="8" presetClass="emph" presetSubtype="0" accel="50000" decel="50000" fill="hold" nodeType="withEffect">
                                  <p:stCondLst>
                                    <p:cond delay="200"/>
                                  </p:stCondLst>
                                  <p:childTnLst>
                                    <p:animRot by="5400000">
                                      <p:cBhvr>
                                        <p:cTn id="10" dur="500" fill="hold"/>
                                        <p:tgtEl>
                                          <p:spTgt spid="9"/>
                                        </p:tgtEl>
                                        <p:attrNameLst>
                                          <p:attrName>r</p:attrName>
                                        </p:attrNameLst>
                                      </p:cBhvr>
                                    </p:animRot>
                                  </p:childTnLst>
                                </p:cTn>
                              </p:par>
                              <p:par>
                                <p:cTn id="11" presetID="8" presetClass="emph" presetSubtype="0" accel="50000" decel="50000" fill="hold" nodeType="withEffect">
                                  <p:stCondLst>
                                    <p:cond delay="300"/>
                                  </p:stCondLst>
                                  <p:childTnLst>
                                    <p:animRot by="-5400000">
                                      <p:cBhvr>
                                        <p:cTn id="12" dur="500" fill="hold"/>
                                        <p:tgtEl>
                                          <p:spTgt spid="4"/>
                                        </p:tgtEl>
                                        <p:attrNameLst>
                                          <p:attrName>r</p:attrName>
                                        </p:attrNameLst>
                                      </p:cBhvr>
                                    </p:animRot>
                                  </p:childTnLst>
                                </p:cTn>
                              </p:par>
                              <p:par>
                                <p:cTn id="13" presetID="8" presetClass="emph" presetSubtype="0" accel="50000" decel="50000" fill="hold" nodeType="withEffect">
                                  <p:stCondLst>
                                    <p:cond delay="400"/>
                                  </p:stCondLst>
                                  <p:childTnLst>
                                    <p:animRot by="5400000">
                                      <p:cBhvr>
                                        <p:cTn id="14" dur="500" fill="hold"/>
                                        <p:tgtEl>
                                          <p:spTgt spid="3"/>
                                        </p:tgtEl>
                                        <p:attrNameLst>
                                          <p:attrName>r</p:attrName>
                                        </p:attrNameLst>
                                      </p:cBhvr>
                                    </p:animRot>
                                  </p:childTnLst>
                                </p:cTn>
                              </p:par>
                              <p:par>
                                <p:cTn id="15" presetID="8" presetClass="emph" presetSubtype="0" accel="50000" decel="50000" fill="hold" nodeType="withEffect">
                                  <p:stCondLst>
                                    <p:cond delay="500"/>
                                  </p:stCondLst>
                                  <p:childTnLst>
                                    <p:animRot by="-5400000">
                                      <p:cBhvr>
                                        <p:cTn id="16" dur="500" fill="hold"/>
                                        <p:tgtEl>
                                          <p:spTgt spid="6"/>
                                        </p:tgtEl>
                                        <p:attrNameLst>
                                          <p:attrName>r</p:attrName>
                                        </p:attrNameLst>
                                      </p:cBhvr>
                                    </p:animRot>
                                  </p:childTnLst>
                                </p:cTn>
                              </p:par>
                              <p:par>
                                <p:cTn id="17" presetID="8" presetClass="emph" presetSubtype="0" accel="50000" decel="50000" fill="hold" grpId="0" nodeType="withEffect">
                                  <p:stCondLst>
                                    <p:cond delay="600"/>
                                  </p:stCondLst>
                                  <p:childTnLst>
                                    <p:animRot by="5400000">
                                      <p:cBhvr>
                                        <p:cTn id="18" dur="500" fill="hold"/>
                                        <p:tgtEl>
                                          <p:spTgt spid="10"/>
                                        </p:tgtEl>
                                        <p:attrNameLst>
                                          <p:attrName>r</p:attrName>
                                        </p:attrNameLst>
                                      </p:cBhvr>
                                    </p:animRot>
                                  </p:childTnLst>
                                </p:cTn>
                              </p:par>
                              <p:par>
                                <p:cTn id="19" presetID="8" presetClass="emph" presetSubtype="0" accel="50000" decel="50000" fill="hold" nodeType="withEffect">
                                  <p:stCondLst>
                                    <p:cond delay="700"/>
                                  </p:stCondLst>
                                  <p:childTnLst>
                                    <p:animRot by="-5400000">
                                      <p:cBhvr>
                                        <p:cTn id="20" dur="500" fill="hold"/>
                                        <p:tgtEl>
                                          <p:spTgt spid="15"/>
                                        </p:tgtEl>
                                        <p:attrNameLst>
                                          <p:attrName>r</p:attrName>
                                        </p:attrNameLst>
                                      </p:cBhvr>
                                    </p:animRot>
                                  </p:childTnLst>
                                </p:cTn>
                              </p:par>
                              <p:par>
                                <p:cTn id="21" presetID="8" presetClass="emph" presetSubtype="0" accel="50000" decel="50000" fill="hold" nodeType="withEffect">
                                  <p:stCondLst>
                                    <p:cond delay="800"/>
                                  </p:stCondLst>
                                  <p:childTnLst>
                                    <p:animRot by="5400000">
                                      <p:cBhvr>
                                        <p:cTn id="22" dur="500" fill="hold"/>
                                        <p:tgtEl>
                                          <p:spTgt spid="11"/>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0CB78E35-CE51-9473-28AC-9997E1269FEC}"/>
              </a:ext>
            </a:extLst>
          </p:cNvPr>
          <p:cNvSpPr txBox="1"/>
          <p:nvPr/>
        </p:nvSpPr>
        <p:spPr>
          <a:xfrm>
            <a:off x="247051" y="2564202"/>
            <a:ext cx="11944948" cy="668260"/>
          </a:xfrm>
          <a:prstGeom prst="rect">
            <a:avLst/>
          </a:prstGeom>
          <a:noFill/>
          <a:effectLst/>
        </p:spPr>
        <p:txBody>
          <a:bodyPr wrap="square" lIns="0" tIns="0" rIns="0" bIns="0" rtlCol="0">
            <a:spAutoFit/>
          </a:bodyPr>
          <a:lstStyle/>
          <a:p>
            <a:pPr algn="ctr">
              <a:lnSpc>
                <a:spcPct val="80000"/>
              </a:lnSpc>
            </a:pPr>
            <a:r>
              <a:rPr lang="en-GB" sz="2700" b="1" spc="-200" dirty="0">
                <a:solidFill>
                  <a:schemeClr val="bg1"/>
                </a:solidFill>
                <a:latin typeface="Flanders Art Sans Black" pitchFamily="2" charset="77"/>
              </a:rPr>
              <a:t>HET GO! ALS</a:t>
            </a:r>
            <a:br>
              <a:rPr lang="en-GB" sz="2700" b="1" spc="-200" dirty="0">
                <a:solidFill>
                  <a:schemeClr val="bg1"/>
                </a:solidFill>
                <a:latin typeface="Flanders Art Sans Black" pitchFamily="2" charset="77"/>
              </a:rPr>
            </a:br>
            <a:r>
              <a:rPr lang="en-GB" sz="2700" b="1" spc="-200" dirty="0">
                <a:solidFill>
                  <a:schemeClr val="bg1"/>
                </a:solidFill>
                <a:latin typeface="Flanders Art Sans Black" pitchFamily="2" charset="77"/>
              </a:rPr>
              <a:t>LEERGEMEENSCHAP</a:t>
            </a:r>
          </a:p>
        </p:txBody>
      </p:sp>
      <p:sp>
        <p:nvSpPr>
          <p:cNvPr id="10" name="Rectangle 9">
            <a:extLst>
              <a:ext uri="{FF2B5EF4-FFF2-40B4-BE49-F238E27FC236}">
                <a16:creationId xmlns:a16="http://schemas.microsoft.com/office/drawing/2014/main" id="{F08FD04A-AB08-467C-71CE-6DEB88F0EC67}"/>
              </a:ext>
            </a:extLst>
          </p:cNvPr>
          <p:cNvSpPr/>
          <p:nvPr/>
        </p:nvSpPr>
        <p:spPr>
          <a:xfrm>
            <a:off x="0" y="0"/>
            <a:ext cx="12192001" cy="6858000"/>
          </a:xfrm>
          <a:prstGeom prst="rect">
            <a:avLst/>
          </a:prstGeom>
          <a:solidFill>
            <a:srgbClr val="F3EE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sp>
        <p:nvSpPr>
          <p:cNvPr id="2" name="Rounded Rectangle 1">
            <a:extLst>
              <a:ext uri="{FF2B5EF4-FFF2-40B4-BE49-F238E27FC236}">
                <a16:creationId xmlns:a16="http://schemas.microsoft.com/office/drawing/2014/main" id="{C471CCBF-8744-40E6-C77C-8EDCAD71A29E}"/>
              </a:ext>
            </a:extLst>
          </p:cNvPr>
          <p:cNvSpPr/>
          <p:nvPr/>
        </p:nvSpPr>
        <p:spPr>
          <a:xfrm>
            <a:off x="1305500" y="609659"/>
            <a:ext cx="4157540" cy="968547"/>
          </a:xfrm>
          <a:prstGeom prst="roundRect">
            <a:avLst>
              <a:gd name="adj" fmla="val 0"/>
            </a:avLst>
          </a:pr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2700" b="1" spc="-100" dirty="0">
                <a:latin typeface="Flanders Art Sans Black" pitchFamily="2" charset="77"/>
              </a:rPr>
              <a:t>LEREN VAN </a:t>
            </a:r>
            <a:r>
              <a:rPr lang="nl-BE" sz="2700" b="1" spc="-100" dirty="0">
                <a:latin typeface="Flanders Art Sans Black" pitchFamily="2" charset="77"/>
              </a:rPr>
              <a:t>ME</a:t>
            </a:r>
            <a:r>
              <a:rPr lang="en-BE" sz="2700" b="1" spc="-100" dirty="0">
                <a:latin typeface="Flanders Art Sans Black" pitchFamily="2" charset="77"/>
              </a:rPr>
              <a:t>KAAR EN ELKAAR VERSTERKEN</a:t>
            </a:r>
          </a:p>
        </p:txBody>
      </p:sp>
      <p:pic>
        <p:nvPicPr>
          <p:cNvPr id="20" name="Picture 19" descr="A blue and black circle&#10;&#10;Description automatically generated">
            <a:extLst>
              <a:ext uri="{FF2B5EF4-FFF2-40B4-BE49-F238E27FC236}">
                <a16:creationId xmlns:a16="http://schemas.microsoft.com/office/drawing/2014/main" id="{C0EE15D1-DF2E-88FE-B113-4F30837EB528}"/>
              </a:ext>
            </a:extLst>
          </p:cNvPr>
          <p:cNvPicPr>
            <a:picLocks noChangeAspect="1"/>
          </p:cNvPicPr>
          <p:nvPr/>
        </p:nvPicPr>
        <p:blipFill>
          <a:blip r:embed="rId3"/>
          <a:stretch>
            <a:fillRect/>
          </a:stretch>
        </p:blipFill>
        <p:spPr>
          <a:xfrm rot="5400000">
            <a:off x="348357" y="615944"/>
            <a:ext cx="960254" cy="962262"/>
          </a:xfrm>
          <a:prstGeom prst="rect">
            <a:avLst/>
          </a:prstGeom>
        </p:spPr>
      </p:pic>
      <p:pic>
        <p:nvPicPr>
          <p:cNvPr id="38" name="Picture 37" descr="A black and purple checkered pattern&#10;&#10;Description automatically generated">
            <a:extLst>
              <a:ext uri="{FF2B5EF4-FFF2-40B4-BE49-F238E27FC236}">
                <a16:creationId xmlns:a16="http://schemas.microsoft.com/office/drawing/2014/main" id="{C0F9FAAE-FD02-32A2-E7F7-FF98C466E558}"/>
              </a:ext>
            </a:extLst>
          </p:cNvPr>
          <p:cNvPicPr>
            <a:picLocks noChangeAspect="1"/>
          </p:cNvPicPr>
          <p:nvPr/>
        </p:nvPicPr>
        <p:blipFill>
          <a:blip r:embed="rId4"/>
          <a:stretch>
            <a:fillRect/>
          </a:stretch>
        </p:blipFill>
        <p:spPr>
          <a:xfrm>
            <a:off x="612893" y="416833"/>
            <a:ext cx="598692" cy="598692"/>
          </a:xfrm>
          <a:prstGeom prst="rect">
            <a:avLst/>
          </a:prstGeom>
        </p:spPr>
      </p:pic>
      <p:sp>
        <p:nvSpPr>
          <p:cNvPr id="9" name="Rounded Rectangle 8">
            <a:extLst>
              <a:ext uri="{FF2B5EF4-FFF2-40B4-BE49-F238E27FC236}">
                <a16:creationId xmlns:a16="http://schemas.microsoft.com/office/drawing/2014/main" id="{29F3C74E-1C00-8D73-F5B0-6B6D01CAB551}"/>
              </a:ext>
            </a:extLst>
          </p:cNvPr>
          <p:cNvSpPr/>
          <p:nvPr/>
        </p:nvSpPr>
        <p:spPr>
          <a:xfrm>
            <a:off x="4850767" y="1980524"/>
            <a:ext cx="4895514" cy="968547"/>
          </a:xfrm>
          <a:prstGeom prst="roundRect">
            <a:avLst>
              <a:gd name="adj" fmla="val 0"/>
            </a:avLst>
          </a:pr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2700" b="1" spc="-100" dirty="0">
                <a:latin typeface="Flanders Art Sans Black" pitchFamily="2" charset="77"/>
              </a:rPr>
              <a:t>ONDERZOEKENDE, KRITISCHE HOUDING AANNEMEN</a:t>
            </a:r>
          </a:p>
        </p:txBody>
      </p:sp>
      <p:pic>
        <p:nvPicPr>
          <p:cNvPr id="17" name="Picture 16" descr="A black and blue chevron pattern&#10;&#10;Description automatically generated">
            <a:extLst>
              <a:ext uri="{FF2B5EF4-FFF2-40B4-BE49-F238E27FC236}">
                <a16:creationId xmlns:a16="http://schemas.microsoft.com/office/drawing/2014/main" id="{B1F038A6-ED7D-1197-E422-8B150097EAD8}"/>
              </a:ext>
            </a:extLst>
          </p:cNvPr>
          <p:cNvPicPr>
            <a:picLocks noChangeAspect="1"/>
          </p:cNvPicPr>
          <p:nvPr/>
        </p:nvPicPr>
        <p:blipFill>
          <a:blip r:embed="rId5"/>
          <a:stretch>
            <a:fillRect/>
          </a:stretch>
        </p:blipFill>
        <p:spPr>
          <a:xfrm rot="5400000">
            <a:off x="3887352" y="1980885"/>
            <a:ext cx="966526" cy="968548"/>
          </a:xfrm>
          <a:prstGeom prst="rect">
            <a:avLst/>
          </a:prstGeom>
        </p:spPr>
      </p:pic>
      <p:pic>
        <p:nvPicPr>
          <p:cNvPr id="40" name="Picture 39" descr="A purple and black logo&#10;&#10;Description automatically generated">
            <a:extLst>
              <a:ext uri="{FF2B5EF4-FFF2-40B4-BE49-F238E27FC236}">
                <a16:creationId xmlns:a16="http://schemas.microsoft.com/office/drawing/2014/main" id="{3D118007-6719-D7FD-924D-FF3C5D02EA67}"/>
              </a:ext>
            </a:extLst>
          </p:cNvPr>
          <p:cNvPicPr>
            <a:picLocks noChangeAspect="1"/>
          </p:cNvPicPr>
          <p:nvPr/>
        </p:nvPicPr>
        <p:blipFill>
          <a:blip r:embed="rId6"/>
          <a:stretch>
            <a:fillRect/>
          </a:stretch>
        </p:blipFill>
        <p:spPr>
          <a:xfrm>
            <a:off x="4155409" y="1816968"/>
            <a:ext cx="601443" cy="601443"/>
          </a:xfrm>
          <a:prstGeom prst="rect">
            <a:avLst/>
          </a:prstGeom>
        </p:spPr>
      </p:pic>
      <p:sp>
        <p:nvSpPr>
          <p:cNvPr id="12" name="Rounded Rectangle 11">
            <a:extLst>
              <a:ext uri="{FF2B5EF4-FFF2-40B4-BE49-F238E27FC236}">
                <a16:creationId xmlns:a16="http://schemas.microsoft.com/office/drawing/2014/main" id="{53D8AE1F-0D87-3362-4295-20987766B085}"/>
              </a:ext>
            </a:extLst>
          </p:cNvPr>
          <p:cNvSpPr/>
          <p:nvPr/>
        </p:nvSpPr>
        <p:spPr>
          <a:xfrm>
            <a:off x="7216202" y="3876294"/>
            <a:ext cx="4569435" cy="968547"/>
          </a:xfrm>
          <a:prstGeom prst="roundRect">
            <a:avLst>
              <a:gd name="adj" fmla="val 0"/>
            </a:avLst>
          </a:pr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2700" b="1" spc="-100" dirty="0">
                <a:latin typeface="Flanders Art Sans Black" pitchFamily="2" charset="77"/>
              </a:rPr>
              <a:t>KWALITEIT GARANDEREN</a:t>
            </a:r>
            <a:br>
              <a:rPr lang="en-BE" sz="2700" b="1" spc="-100" dirty="0">
                <a:latin typeface="Flanders Art Sans Black" pitchFamily="2" charset="77"/>
              </a:rPr>
            </a:br>
            <a:r>
              <a:rPr lang="en-BE" sz="2700" b="1" spc="-100" dirty="0">
                <a:latin typeface="Flanders Art Sans Black" pitchFamily="2" charset="77"/>
              </a:rPr>
              <a:t>EN TONEN WAT WERKT</a:t>
            </a:r>
          </a:p>
        </p:txBody>
      </p:sp>
      <p:pic>
        <p:nvPicPr>
          <p:cNvPr id="36" name="Picture 35" descr="A black and blue diamond pattern&#10;&#10;Description automatically generated">
            <a:extLst>
              <a:ext uri="{FF2B5EF4-FFF2-40B4-BE49-F238E27FC236}">
                <a16:creationId xmlns:a16="http://schemas.microsoft.com/office/drawing/2014/main" id="{A79E50AF-BB34-D7FE-9F23-56EC8A50C3EA}"/>
              </a:ext>
            </a:extLst>
          </p:cNvPr>
          <p:cNvPicPr>
            <a:picLocks noChangeAspect="1"/>
          </p:cNvPicPr>
          <p:nvPr/>
        </p:nvPicPr>
        <p:blipFill>
          <a:blip r:embed="rId7"/>
          <a:stretch>
            <a:fillRect/>
          </a:stretch>
        </p:blipFill>
        <p:spPr>
          <a:xfrm>
            <a:off x="6246616" y="3873543"/>
            <a:ext cx="968547" cy="968547"/>
          </a:xfrm>
          <a:prstGeom prst="rect">
            <a:avLst/>
          </a:prstGeom>
        </p:spPr>
      </p:pic>
      <p:pic>
        <p:nvPicPr>
          <p:cNvPr id="42" name="Picture 41" descr="A purple diamond shaped object on a black background&#10;&#10;Description automatically generated">
            <a:extLst>
              <a:ext uri="{FF2B5EF4-FFF2-40B4-BE49-F238E27FC236}">
                <a16:creationId xmlns:a16="http://schemas.microsoft.com/office/drawing/2014/main" id="{01EB515D-AF77-AC4F-65F0-8AD3EB56B526}"/>
              </a:ext>
            </a:extLst>
          </p:cNvPr>
          <p:cNvPicPr>
            <a:picLocks noChangeAspect="1"/>
          </p:cNvPicPr>
          <p:nvPr/>
        </p:nvPicPr>
        <p:blipFill>
          <a:blip r:embed="rId8"/>
          <a:stretch>
            <a:fillRect/>
          </a:stretch>
        </p:blipFill>
        <p:spPr>
          <a:xfrm>
            <a:off x="6586374" y="3663298"/>
            <a:ext cx="703381" cy="698824"/>
          </a:xfrm>
          <a:prstGeom prst="rect">
            <a:avLst/>
          </a:prstGeom>
        </p:spPr>
      </p:pic>
      <p:sp>
        <p:nvSpPr>
          <p:cNvPr id="3" name="Rounded Rectangle 2">
            <a:extLst>
              <a:ext uri="{FF2B5EF4-FFF2-40B4-BE49-F238E27FC236}">
                <a16:creationId xmlns:a16="http://schemas.microsoft.com/office/drawing/2014/main" id="{4BA96F8C-1FAF-6443-2C0E-994D1823054A}"/>
              </a:ext>
            </a:extLst>
          </p:cNvPr>
          <p:cNvSpPr/>
          <p:nvPr/>
        </p:nvSpPr>
        <p:spPr>
          <a:xfrm>
            <a:off x="7459274" y="615584"/>
            <a:ext cx="3477073" cy="968547"/>
          </a:xfrm>
          <a:prstGeom prst="roundRect">
            <a:avLst>
              <a:gd name="adj" fmla="val 0"/>
            </a:avLst>
          </a:pr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2700" b="1" spc="-100" dirty="0">
                <a:latin typeface="Flanders Art Sans Black" pitchFamily="2" charset="77"/>
              </a:rPr>
              <a:t>SAMEN MATERIAAL ONTWIKKELEN</a:t>
            </a:r>
          </a:p>
        </p:txBody>
      </p:sp>
      <p:pic>
        <p:nvPicPr>
          <p:cNvPr id="44" name="Picture 43" descr="A black diamond on a blue background&#10;&#10;Description automatically generated">
            <a:extLst>
              <a:ext uri="{FF2B5EF4-FFF2-40B4-BE49-F238E27FC236}">
                <a16:creationId xmlns:a16="http://schemas.microsoft.com/office/drawing/2014/main" id="{9300C67B-E9C7-2D30-7717-E5BB55C63868}"/>
              </a:ext>
            </a:extLst>
          </p:cNvPr>
          <p:cNvPicPr>
            <a:picLocks noChangeAspect="1"/>
          </p:cNvPicPr>
          <p:nvPr/>
        </p:nvPicPr>
        <p:blipFill>
          <a:blip r:embed="rId9"/>
          <a:stretch>
            <a:fillRect/>
          </a:stretch>
        </p:blipFill>
        <p:spPr>
          <a:xfrm>
            <a:off x="6490994" y="615584"/>
            <a:ext cx="971390" cy="971390"/>
          </a:xfrm>
          <a:prstGeom prst="rect">
            <a:avLst/>
          </a:prstGeom>
        </p:spPr>
      </p:pic>
      <p:sp>
        <p:nvSpPr>
          <p:cNvPr id="45" name="Freeform 44">
            <a:extLst>
              <a:ext uri="{FF2B5EF4-FFF2-40B4-BE49-F238E27FC236}">
                <a16:creationId xmlns:a16="http://schemas.microsoft.com/office/drawing/2014/main" id="{0035071C-AD01-F6C1-7DBE-EE3F8627C0DC}"/>
              </a:ext>
            </a:extLst>
          </p:cNvPr>
          <p:cNvSpPr/>
          <p:nvPr/>
        </p:nvSpPr>
        <p:spPr>
          <a:xfrm rot="5400000">
            <a:off x="6651949" y="488612"/>
            <a:ext cx="599833" cy="601324"/>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sz="2700"/>
          </a:p>
        </p:txBody>
      </p:sp>
      <p:sp>
        <p:nvSpPr>
          <p:cNvPr id="14" name="Rounded Rectangle 13">
            <a:extLst>
              <a:ext uri="{FF2B5EF4-FFF2-40B4-BE49-F238E27FC236}">
                <a16:creationId xmlns:a16="http://schemas.microsoft.com/office/drawing/2014/main" id="{3E07823D-C408-57B9-5D69-7B173C1EC5C8}"/>
              </a:ext>
            </a:extLst>
          </p:cNvPr>
          <p:cNvSpPr/>
          <p:nvPr/>
        </p:nvSpPr>
        <p:spPr>
          <a:xfrm>
            <a:off x="6295508" y="5254123"/>
            <a:ext cx="2617242" cy="968547"/>
          </a:xfrm>
          <a:prstGeom prst="roundRect">
            <a:avLst>
              <a:gd name="adj" fmla="val 0"/>
            </a:avLst>
          </a:pr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2700" b="1" spc="-100" dirty="0">
                <a:latin typeface="Flanders Art Sans Black" pitchFamily="2" charset="77"/>
              </a:rPr>
              <a:t>REGELGEVING AANPASSEN</a:t>
            </a:r>
          </a:p>
        </p:txBody>
      </p:sp>
      <p:pic>
        <p:nvPicPr>
          <p:cNvPr id="47" name="Picture 46" descr="A black circle on a blue background&#10;&#10;Description automatically generated">
            <a:extLst>
              <a:ext uri="{FF2B5EF4-FFF2-40B4-BE49-F238E27FC236}">
                <a16:creationId xmlns:a16="http://schemas.microsoft.com/office/drawing/2014/main" id="{CC1ED2E5-8B4F-82CD-A6A0-311386CF935B}"/>
              </a:ext>
            </a:extLst>
          </p:cNvPr>
          <p:cNvPicPr>
            <a:picLocks noChangeAspect="1"/>
          </p:cNvPicPr>
          <p:nvPr/>
        </p:nvPicPr>
        <p:blipFill>
          <a:blip r:embed="rId10"/>
          <a:stretch>
            <a:fillRect/>
          </a:stretch>
        </p:blipFill>
        <p:spPr>
          <a:xfrm>
            <a:off x="5330947" y="5253191"/>
            <a:ext cx="967671" cy="969695"/>
          </a:xfrm>
          <a:prstGeom prst="rect">
            <a:avLst/>
          </a:prstGeom>
        </p:spPr>
      </p:pic>
      <p:pic>
        <p:nvPicPr>
          <p:cNvPr id="53" name="Picture 52" descr="A purple and black rectangle&#10;&#10;Description automatically generated">
            <a:extLst>
              <a:ext uri="{FF2B5EF4-FFF2-40B4-BE49-F238E27FC236}">
                <a16:creationId xmlns:a16="http://schemas.microsoft.com/office/drawing/2014/main" id="{E7B54FD2-66DC-00EE-9708-7468ABDAADE4}"/>
              </a:ext>
            </a:extLst>
          </p:cNvPr>
          <p:cNvPicPr>
            <a:picLocks noChangeAspect="1"/>
          </p:cNvPicPr>
          <p:nvPr/>
        </p:nvPicPr>
        <p:blipFill>
          <a:blip r:embed="rId11"/>
          <a:stretch>
            <a:fillRect/>
          </a:stretch>
        </p:blipFill>
        <p:spPr>
          <a:xfrm rot="16200000">
            <a:off x="5814782" y="5205569"/>
            <a:ext cx="358530" cy="717059"/>
          </a:xfrm>
          <a:prstGeom prst="rect">
            <a:avLst/>
          </a:prstGeom>
        </p:spPr>
      </p:pic>
      <p:sp>
        <p:nvSpPr>
          <p:cNvPr id="13" name="Rounded Rectangle 12">
            <a:extLst>
              <a:ext uri="{FF2B5EF4-FFF2-40B4-BE49-F238E27FC236}">
                <a16:creationId xmlns:a16="http://schemas.microsoft.com/office/drawing/2014/main" id="{9CE7319E-734E-BD47-209B-314E590A0E6F}"/>
              </a:ext>
            </a:extLst>
          </p:cNvPr>
          <p:cNvSpPr/>
          <p:nvPr/>
        </p:nvSpPr>
        <p:spPr>
          <a:xfrm>
            <a:off x="1817874" y="4828305"/>
            <a:ext cx="2467932" cy="968548"/>
          </a:xfrm>
          <a:prstGeom prst="roundRect">
            <a:avLst>
              <a:gd name="adj" fmla="val 0"/>
            </a:avLst>
          </a:pr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2700" b="1" spc="-100" dirty="0">
                <a:latin typeface="Flanders Art Sans Black" pitchFamily="2" charset="77"/>
              </a:rPr>
              <a:t>DRAAGVLAK</a:t>
            </a:r>
            <a:br>
              <a:rPr lang="en-BE" sz="2700" b="1" spc="-100" dirty="0">
                <a:latin typeface="Flanders Art Sans Black" pitchFamily="2" charset="77"/>
              </a:rPr>
            </a:br>
            <a:r>
              <a:rPr lang="en-BE" sz="2700" b="1" spc="-100" dirty="0">
                <a:latin typeface="Flanders Art Sans Black" pitchFamily="2" charset="77"/>
              </a:rPr>
              <a:t>CREËREN</a:t>
            </a:r>
          </a:p>
        </p:txBody>
      </p:sp>
      <p:pic>
        <p:nvPicPr>
          <p:cNvPr id="51" name="Picture 50" descr="A blue and black logo&#10;&#10;Description automatically generated">
            <a:extLst>
              <a:ext uri="{FF2B5EF4-FFF2-40B4-BE49-F238E27FC236}">
                <a16:creationId xmlns:a16="http://schemas.microsoft.com/office/drawing/2014/main" id="{573807E7-A318-C552-F2F1-992A1BA35562}"/>
              </a:ext>
            </a:extLst>
          </p:cNvPr>
          <p:cNvPicPr>
            <a:picLocks noChangeAspect="1"/>
          </p:cNvPicPr>
          <p:nvPr/>
        </p:nvPicPr>
        <p:blipFill>
          <a:blip r:embed="rId12"/>
          <a:stretch>
            <a:fillRect/>
          </a:stretch>
        </p:blipFill>
        <p:spPr>
          <a:xfrm rot="10800000">
            <a:off x="853312" y="4826071"/>
            <a:ext cx="967672" cy="967672"/>
          </a:xfrm>
          <a:prstGeom prst="rect">
            <a:avLst/>
          </a:prstGeom>
        </p:spPr>
      </p:pic>
      <p:pic>
        <p:nvPicPr>
          <p:cNvPr id="55" name="Picture 54" descr="A purple and black chevron pattern&#10;&#10;Description automatically generated">
            <a:extLst>
              <a:ext uri="{FF2B5EF4-FFF2-40B4-BE49-F238E27FC236}">
                <a16:creationId xmlns:a16="http://schemas.microsoft.com/office/drawing/2014/main" id="{A042377D-6C41-1F06-7566-ED8A36417218}"/>
              </a:ext>
            </a:extLst>
          </p:cNvPr>
          <p:cNvPicPr>
            <a:picLocks noChangeAspect="1"/>
          </p:cNvPicPr>
          <p:nvPr/>
        </p:nvPicPr>
        <p:blipFill>
          <a:blip r:embed="rId13"/>
          <a:stretch>
            <a:fillRect/>
          </a:stretch>
        </p:blipFill>
        <p:spPr>
          <a:xfrm rot="16200000">
            <a:off x="1015816" y="4709528"/>
            <a:ext cx="644448" cy="645795"/>
          </a:xfrm>
          <a:prstGeom prst="rect">
            <a:avLst/>
          </a:prstGeom>
        </p:spPr>
      </p:pic>
      <p:sp>
        <p:nvSpPr>
          <p:cNvPr id="11" name="Rounded Rectangle 10">
            <a:extLst>
              <a:ext uri="{FF2B5EF4-FFF2-40B4-BE49-F238E27FC236}">
                <a16:creationId xmlns:a16="http://schemas.microsoft.com/office/drawing/2014/main" id="{3D1A9D1E-603C-6024-806C-0E58EF0142F3}"/>
              </a:ext>
            </a:extLst>
          </p:cNvPr>
          <p:cNvSpPr/>
          <p:nvPr/>
        </p:nvSpPr>
        <p:spPr>
          <a:xfrm>
            <a:off x="1312183" y="3368540"/>
            <a:ext cx="4723054" cy="968547"/>
          </a:xfrm>
          <a:prstGeom prst="roundRect">
            <a:avLst>
              <a:gd name="adj" fmla="val 0"/>
            </a:avLst>
          </a:prstGeom>
          <a:solidFill>
            <a:srgbClr val="581F6E"/>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BE" sz="2700" b="1" spc="-100" dirty="0">
                <a:latin typeface="Flanders Art Sans Black" pitchFamily="2" charset="77"/>
              </a:rPr>
              <a:t>RUIMTE VOOR EXPERIMENT EN INNOVATIE</a:t>
            </a:r>
          </a:p>
        </p:txBody>
      </p:sp>
      <p:pic>
        <p:nvPicPr>
          <p:cNvPr id="57" name="Picture 56" descr="A blue and black circle&#10;&#10;Description automatically generated">
            <a:extLst>
              <a:ext uri="{FF2B5EF4-FFF2-40B4-BE49-F238E27FC236}">
                <a16:creationId xmlns:a16="http://schemas.microsoft.com/office/drawing/2014/main" id="{8DBF53B4-03A5-75EA-F019-4E2713C53A06}"/>
              </a:ext>
            </a:extLst>
          </p:cNvPr>
          <p:cNvPicPr>
            <a:picLocks noChangeAspect="1"/>
          </p:cNvPicPr>
          <p:nvPr/>
        </p:nvPicPr>
        <p:blipFill>
          <a:blip r:embed="rId14"/>
          <a:stretch>
            <a:fillRect/>
          </a:stretch>
        </p:blipFill>
        <p:spPr>
          <a:xfrm rot="16200000">
            <a:off x="344510" y="3368540"/>
            <a:ext cx="967672" cy="967672"/>
          </a:xfrm>
          <a:prstGeom prst="rect">
            <a:avLst/>
          </a:prstGeom>
        </p:spPr>
      </p:pic>
      <p:pic>
        <p:nvPicPr>
          <p:cNvPr id="59" name="Picture 58" descr="A black circle on a purple background&#10;&#10;Description automatically generated">
            <a:extLst>
              <a:ext uri="{FF2B5EF4-FFF2-40B4-BE49-F238E27FC236}">
                <a16:creationId xmlns:a16="http://schemas.microsoft.com/office/drawing/2014/main" id="{032D13E2-DDF6-AD6B-F35E-EB1826D531EB}"/>
              </a:ext>
            </a:extLst>
          </p:cNvPr>
          <p:cNvPicPr>
            <a:picLocks noChangeAspect="1"/>
          </p:cNvPicPr>
          <p:nvPr/>
        </p:nvPicPr>
        <p:blipFill>
          <a:blip r:embed="rId15"/>
          <a:stretch>
            <a:fillRect/>
          </a:stretch>
        </p:blipFill>
        <p:spPr>
          <a:xfrm>
            <a:off x="528253" y="3132169"/>
            <a:ext cx="600186" cy="601443"/>
          </a:xfrm>
          <a:prstGeom prst="rect">
            <a:avLst/>
          </a:prstGeom>
        </p:spPr>
      </p:pic>
      <p:sp>
        <p:nvSpPr>
          <p:cNvPr id="73" name="Freeform 72">
            <a:extLst>
              <a:ext uri="{FF2B5EF4-FFF2-40B4-BE49-F238E27FC236}">
                <a16:creationId xmlns:a16="http://schemas.microsoft.com/office/drawing/2014/main" id="{6976F8DD-BAC4-7B7C-A0AF-2856B6DA09EF}"/>
              </a:ext>
            </a:extLst>
          </p:cNvPr>
          <p:cNvSpPr/>
          <p:nvPr/>
        </p:nvSpPr>
        <p:spPr>
          <a:xfrm>
            <a:off x="5516920" y="877586"/>
            <a:ext cx="914400" cy="419100"/>
          </a:xfrm>
          <a:custGeom>
            <a:avLst/>
            <a:gdLst>
              <a:gd name="connsiteX0" fmla="*/ 0 w 914400"/>
              <a:gd name="connsiteY0" fmla="*/ 0 h 419100"/>
              <a:gd name="connsiteX1" fmla="*/ 431800 w 914400"/>
              <a:gd name="connsiteY1" fmla="*/ 76200 h 419100"/>
              <a:gd name="connsiteX2" fmla="*/ 177800 w 914400"/>
              <a:gd name="connsiteY2" fmla="*/ 355600 h 419100"/>
              <a:gd name="connsiteX3" fmla="*/ 876300 w 914400"/>
              <a:gd name="connsiteY3" fmla="*/ 419100 h 419100"/>
              <a:gd name="connsiteX4" fmla="*/ 876300 w 914400"/>
              <a:gd name="connsiteY4" fmla="*/ 419100 h 419100"/>
              <a:gd name="connsiteX5" fmla="*/ 914400 w 914400"/>
              <a:gd name="connsiteY5" fmla="*/ 419100 h 419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914400" h="419100">
                <a:moveTo>
                  <a:pt x="0" y="0"/>
                </a:moveTo>
                <a:cubicBezTo>
                  <a:pt x="201083" y="8466"/>
                  <a:pt x="402167" y="16933"/>
                  <a:pt x="431800" y="76200"/>
                </a:cubicBezTo>
                <a:cubicBezTo>
                  <a:pt x="461433" y="135467"/>
                  <a:pt x="103717" y="298450"/>
                  <a:pt x="177800" y="355600"/>
                </a:cubicBezTo>
                <a:cubicBezTo>
                  <a:pt x="251883" y="412750"/>
                  <a:pt x="876300" y="419100"/>
                  <a:pt x="876300" y="419100"/>
                </a:cubicBezTo>
                <a:lnTo>
                  <a:pt x="876300" y="419100"/>
                </a:lnTo>
                <a:lnTo>
                  <a:pt x="914400" y="419100"/>
                </a:lnTo>
              </a:path>
            </a:pathLst>
          </a:custGeom>
          <a:noFill/>
          <a:ln w="38100">
            <a:solidFill>
              <a:srgbClr val="581F6E"/>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6" name="Freeform 75">
            <a:extLst>
              <a:ext uri="{FF2B5EF4-FFF2-40B4-BE49-F238E27FC236}">
                <a16:creationId xmlns:a16="http://schemas.microsoft.com/office/drawing/2014/main" id="{56075E26-FFD5-505E-13BE-A2207E6612AE}"/>
              </a:ext>
            </a:extLst>
          </p:cNvPr>
          <p:cNvSpPr/>
          <p:nvPr/>
        </p:nvSpPr>
        <p:spPr>
          <a:xfrm>
            <a:off x="2880551" y="2451101"/>
            <a:ext cx="891349" cy="812800"/>
          </a:xfrm>
          <a:custGeom>
            <a:avLst/>
            <a:gdLst>
              <a:gd name="connsiteX0" fmla="*/ 723345 w 723345"/>
              <a:gd name="connsiteY0" fmla="*/ 36869 h 849669"/>
              <a:gd name="connsiteX1" fmla="*/ 139145 w 723345"/>
              <a:gd name="connsiteY1" fmla="*/ 49569 h 849669"/>
              <a:gd name="connsiteX2" fmla="*/ 12145 w 723345"/>
              <a:gd name="connsiteY2" fmla="*/ 519469 h 849669"/>
              <a:gd name="connsiteX3" fmla="*/ 355045 w 723345"/>
              <a:gd name="connsiteY3" fmla="*/ 849669 h 849669"/>
              <a:gd name="connsiteX4" fmla="*/ 355045 w 723345"/>
              <a:gd name="connsiteY4" fmla="*/ 849669 h 849669"/>
              <a:gd name="connsiteX0" fmla="*/ 711200 w 711200"/>
              <a:gd name="connsiteY0" fmla="*/ 0 h 812800"/>
              <a:gd name="connsiteX1" fmla="*/ 0 w 711200"/>
              <a:gd name="connsiteY1" fmla="*/ 482600 h 812800"/>
              <a:gd name="connsiteX2" fmla="*/ 342900 w 711200"/>
              <a:gd name="connsiteY2" fmla="*/ 812800 h 812800"/>
              <a:gd name="connsiteX3" fmla="*/ 342900 w 711200"/>
              <a:gd name="connsiteY3" fmla="*/ 812800 h 812800"/>
              <a:gd name="connsiteX0" fmla="*/ 891349 w 891349"/>
              <a:gd name="connsiteY0" fmla="*/ 0 h 812800"/>
              <a:gd name="connsiteX1" fmla="*/ 180149 w 891349"/>
              <a:gd name="connsiteY1" fmla="*/ 482600 h 812800"/>
              <a:gd name="connsiteX2" fmla="*/ 523049 w 891349"/>
              <a:gd name="connsiteY2" fmla="*/ 812800 h 812800"/>
              <a:gd name="connsiteX3" fmla="*/ 523049 w 891349"/>
              <a:gd name="connsiteY3" fmla="*/ 812800 h 812800"/>
            </a:gdLst>
            <a:ahLst/>
            <a:cxnLst>
              <a:cxn ang="0">
                <a:pos x="connsiteX0" y="connsiteY0"/>
              </a:cxn>
              <a:cxn ang="0">
                <a:pos x="connsiteX1" y="connsiteY1"/>
              </a:cxn>
              <a:cxn ang="0">
                <a:pos x="connsiteX2" y="connsiteY2"/>
              </a:cxn>
              <a:cxn ang="0">
                <a:pos x="connsiteX3" y="connsiteY3"/>
              </a:cxn>
            </a:cxnLst>
            <a:rect l="l" t="t" r="r" b="b"/>
            <a:pathLst>
              <a:path w="891349" h="812800">
                <a:moveTo>
                  <a:pt x="891349" y="0"/>
                </a:moveTo>
                <a:cubicBezTo>
                  <a:pt x="743182" y="100542"/>
                  <a:pt x="-444268" y="372533"/>
                  <a:pt x="180149" y="482600"/>
                </a:cubicBezTo>
                <a:cubicBezTo>
                  <a:pt x="804566" y="592667"/>
                  <a:pt x="523049" y="812800"/>
                  <a:pt x="523049" y="812800"/>
                </a:cubicBezTo>
                <a:lnTo>
                  <a:pt x="523049" y="812800"/>
                </a:lnTo>
              </a:path>
            </a:pathLst>
          </a:custGeom>
          <a:noFill/>
          <a:ln w="38100">
            <a:solidFill>
              <a:srgbClr val="581F6E"/>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78" name="Arc 77">
            <a:extLst>
              <a:ext uri="{FF2B5EF4-FFF2-40B4-BE49-F238E27FC236}">
                <a16:creationId xmlns:a16="http://schemas.microsoft.com/office/drawing/2014/main" id="{0F7ABB6F-B726-A1C2-183F-B35E4917F1EC}"/>
              </a:ext>
            </a:extLst>
          </p:cNvPr>
          <p:cNvSpPr/>
          <p:nvPr/>
        </p:nvSpPr>
        <p:spPr>
          <a:xfrm>
            <a:off x="5878570" y="3507934"/>
            <a:ext cx="681910" cy="681910"/>
          </a:xfrm>
          <a:prstGeom prst="arc">
            <a:avLst/>
          </a:prstGeom>
          <a:ln w="38100">
            <a:solidFill>
              <a:srgbClr val="581F6E"/>
            </a:solidFill>
            <a:prstDash val="dash"/>
          </a:ln>
        </p:spPr>
        <p:style>
          <a:lnRef idx="2">
            <a:schemeClr val="accent1"/>
          </a:lnRef>
          <a:fillRef idx="0">
            <a:schemeClr val="accent1"/>
          </a:fillRef>
          <a:effectRef idx="1">
            <a:schemeClr val="accent1"/>
          </a:effectRef>
          <a:fontRef idx="minor">
            <a:schemeClr val="tx1"/>
          </a:fontRef>
        </p:style>
        <p:txBody>
          <a:bodyPr rtlCol="0" anchor="ctr"/>
          <a:lstStyle/>
          <a:p>
            <a:pPr algn="ctr"/>
            <a:endParaRPr lang="en-BE"/>
          </a:p>
        </p:txBody>
      </p:sp>
      <p:sp>
        <p:nvSpPr>
          <p:cNvPr id="79" name="Freeform 78">
            <a:extLst>
              <a:ext uri="{FF2B5EF4-FFF2-40B4-BE49-F238E27FC236}">
                <a16:creationId xmlns:a16="http://schemas.microsoft.com/office/drawing/2014/main" id="{2FBFAB04-A737-9869-299A-2CCE2A8CFB83}"/>
              </a:ext>
            </a:extLst>
          </p:cNvPr>
          <p:cNvSpPr/>
          <p:nvPr/>
        </p:nvSpPr>
        <p:spPr>
          <a:xfrm>
            <a:off x="9067800" y="4940300"/>
            <a:ext cx="1271054" cy="825500"/>
          </a:xfrm>
          <a:custGeom>
            <a:avLst/>
            <a:gdLst>
              <a:gd name="connsiteX0" fmla="*/ 1104900 w 1271054"/>
              <a:gd name="connsiteY0" fmla="*/ 0 h 825500"/>
              <a:gd name="connsiteX1" fmla="*/ 1219200 w 1271054"/>
              <a:gd name="connsiteY1" fmla="*/ 520700 h 825500"/>
              <a:gd name="connsiteX2" fmla="*/ 368300 w 1271054"/>
              <a:gd name="connsiteY2" fmla="*/ 482600 h 825500"/>
              <a:gd name="connsiteX3" fmla="*/ 0 w 1271054"/>
              <a:gd name="connsiteY3" fmla="*/ 825500 h 825500"/>
            </a:gdLst>
            <a:ahLst/>
            <a:cxnLst>
              <a:cxn ang="0">
                <a:pos x="connsiteX0" y="connsiteY0"/>
              </a:cxn>
              <a:cxn ang="0">
                <a:pos x="connsiteX1" y="connsiteY1"/>
              </a:cxn>
              <a:cxn ang="0">
                <a:pos x="connsiteX2" y="connsiteY2"/>
              </a:cxn>
              <a:cxn ang="0">
                <a:pos x="connsiteX3" y="connsiteY3"/>
              </a:cxn>
            </a:cxnLst>
            <a:rect l="l" t="t" r="r" b="b"/>
            <a:pathLst>
              <a:path w="1271054" h="825500">
                <a:moveTo>
                  <a:pt x="1104900" y="0"/>
                </a:moveTo>
                <a:cubicBezTo>
                  <a:pt x="1223433" y="220133"/>
                  <a:pt x="1341967" y="440267"/>
                  <a:pt x="1219200" y="520700"/>
                </a:cubicBezTo>
                <a:cubicBezTo>
                  <a:pt x="1096433" y="601133"/>
                  <a:pt x="571500" y="431800"/>
                  <a:pt x="368300" y="482600"/>
                </a:cubicBezTo>
                <a:cubicBezTo>
                  <a:pt x="165100" y="533400"/>
                  <a:pt x="82550" y="679450"/>
                  <a:pt x="0" y="825500"/>
                </a:cubicBezTo>
              </a:path>
            </a:pathLst>
          </a:custGeom>
          <a:noFill/>
          <a:ln w="38100">
            <a:solidFill>
              <a:srgbClr val="581F6E"/>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1" name="Freeform 80">
            <a:extLst>
              <a:ext uri="{FF2B5EF4-FFF2-40B4-BE49-F238E27FC236}">
                <a16:creationId xmlns:a16="http://schemas.microsoft.com/office/drawing/2014/main" id="{A13F0C5D-6A10-57D8-292B-50685141A859}"/>
              </a:ext>
            </a:extLst>
          </p:cNvPr>
          <p:cNvSpPr/>
          <p:nvPr/>
        </p:nvSpPr>
        <p:spPr>
          <a:xfrm>
            <a:off x="9918700" y="1041139"/>
            <a:ext cx="1932882" cy="1448059"/>
          </a:xfrm>
          <a:custGeom>
            <a:avLst/>
            <a:gdLst>
              <a:gd name="connsiteX0" fmla="*/ 1231900 w 1828621"/>
              <a:gd name="connsiteY0" fmla="*/ 3171 h 1541886"/>
              <a:gd name="connsiteX1" fmla="*/ 1803400 w 1828621"/>
              <a:gd name="connsiteY1" fmla="*/ 219071 h 1541886"/>
              <a:gd name="connsiteX2" fmla="*/ 495300 w 1828621"/>
              <a:gd name="connsiteY2" fmla="*/ 1400171 h 1541886"/>
              <a:gd name="connsiteX3" fmla="*/ 0 w 1828621"/>
              <a:gd name="connsiteY3" fmla="*/ 1476371 h 1541886"/>
              <a:gd name="connsiteX0" fmla="*/ 1231900 w 1876949"/>
              <a:gd name="connsiteY0" fmla="*/ 99 h 1538814"/>
              <a:gd name="connsiteX1" fmla="*/ 1854200 w 1876949"/>
              <a:gd name="connsiteY1" fmla="*/ 762099 h 1538814"/>
              <a:gd name="connsiteX2" fmla="*/ 495300 w 1876949"/>
              <a:gd name="connsiteY2" fmla="*/ 1397099 h 1538814"/>
              <a:gd name="connsiteX3" fmla="*/ 0 w 1876949"/>
              <a:gd name="connsiteY3" fmla="*/ 1473299 h 1538814"/>
              <a:gd name="connsiteX0" fmla="*/ 1231900 w 2050659"/>
              <a:gd name="connsiteY0" fmla="*/ 91 h 1538806"/>
              <a:gd name="connsiteX1" fmla="*/ 1854200 w 2050659"/>
              <a:gd name="connsiteY1" fmla="*/ 762091 h 1538806"/>
              <a:gd name="connsiteX2" fmla="*/ 495300 w 2050659"/>
              <a:gd name="connsiteY2" fmla="*/ 1397091 h 1538806"/>
              <a:gd name="connsiteX3" fmla="*/ 0 w 2050659"/>
              <a:gd name="connsiteY3" fmla="*/ 1473291 h 1538806"/>
              <a:gd name="connsiteX0" fmla="*/ 1231900 w 2050659"/>
              <a:gd name="connsiteY0" fmla="*/ 91 h 1473291"/>
              <a:gd name="connsiteX1" fmla="*/ 1854200 w 2050659"/>
              <a:gd name="connsiteY1" fmla="*/ 762091 h 1473291"/>
              <a:gd name="connsiteX2" fmla="*/ 495300 w 2050659"/>
              <a:gd name="connsiteY2" fmla="*/ 1397091 h 1473291"/>
              <a:gd name="connsiteX3" fmla="*/ 0 w 2050659"/>
              <a:gd name="connsiteY3" fmla="*/ 1473291 h 1473291"/>
              <a:gd name="connsiteX0" fmla="*/ 736600 w 1555359"/>
              <a:gd name="connsiteY0" fmla="*/ 91 h 1397091"/>
              <a:gd name="connsiteX1" fmla="*/ 1358900 w 1555359"/>
              <a:gd name="connsiteY1" fmla="*/ 762091 h 1397091"/>
              <a:gd name="connsiteX2" fmla="*/ 0 w 1555359"/>
              <a:gd name="connsiteY2" fmla="*/ 1397091 h 1397091"/>
              <a:gd name="connsiteX0" fmla="*/ 1155700 w 1822938"/>
              <a:gd name="connsiteY0" fmla="*/ 100 h 1447900"/>
              <a:gd name="connsiteX1" fmla="*/ 1778000 w 1822938"/>
              <a:gd name="connsiteY1" fmla="*/ 762100 h 1447900"/>
              <a:gd name="connsiteX2" fmla="*/ 0 w 1822938"/>
              <a:gd name="connsiteY2" fmla="*/ 1447900 h 1447900"/>
              <a:gd name="connsiteX0" fmla="*/ 1155700 w 1822938"/>
              <a:gd name="connsiteY0" fmla="*/ 100 h 1447900"/>
              <a:gd name="connsiteX1" fmla="*/ 1778000 w 1822938"/>
              <a:gd name="connsiteY1" fmla="*/ 762100 h 1447900"/>
              <a:gd name="connsiteX2" fmla="*/ 0 w 1822938"/>
              <a:gd name="connsiteY2" fmla="*/ 1447900 h 1447900"/>
              <a:gd name="connsiteX0" fmla="*/ 1155700 w 1950754"/>
              <a:gd name="connsiteY0" fmla="*/ 82 h 1447882"/>
              <a:gd name="connsiteX1" fmla="*/ 1778000 w 1950754"/>
              <a:gd name="connsiteY1" fmla="*/ 762082 h 1447882"/>
              <a:gd name="connsiteX2" fmla="*/ 0 w 1950754"/>
              <a:gd name="connsiteY2" fmla="*/ 1447882 h 1447882"/>
              <a:gd name="connsiteX0" fmla="*/ 1155700 w 1899186"/>
              <a:gd name="connsiteY0" fmla="*/ 116 h 1447916"/>
              <a:gd name="connsiteX1" fmla="*/ 1778000 w 1899186"/>
              <a:gd name="connsiteY1" fmla="*/ 762116 h 1447916"/>
              <a:gd name="connsiteX2" fmla="*/ 0 w 1899186"/>
              <a:gd name="connsiteY2" fmla="*/ 1447916 h 1447916"/>
              <a:gd name="connsiteX0" fmla="*/ 1155700 w 1932882"/>
              <a:gd name="connsiteY0" fmla="*/ 259 h 1448059"/>
              <a:gd name="connsiteX1" fmla="*/ 1816100 w 1932882"/>
              <a:gd name="connsiteY1" fmla="*/ 508259 h 1448059"/>
              <a:gd name="connsiteX2" fmla="*/ 0 w 1932882"/>
              <a:gd name="connsiteY2" fmla="*/ 1448059 h 1448059"/>
            </a:gdLst>
            <a:ahLst/>
            <a:cxnLst>
              <a:cxn ang="0">
                <a:pos x="connsiteX0" y="connsiteY0"/>
              </a:cxn>
              <a:cxn ang="0">
                <a:pos x="connsiteX1" y="connsiteY1"/>
              </a:cxn>
              <a:cxn ang="0">
                <a:pos x="connsiteX2" y="connsiteY2"/>
              </a:cxn>
            </a:cxnLst>
            <a:rect l="l" t="t" r="r" b="b"/>
            <a:pathLst>
              <a:path w="1932882" h="1448059">
                <a:moveTo>
                  <a:pt x="1155700" y="259"/>
                </a:moveTo>
                <a:cubicBezTo>
                  <a:pt x="1502833" y="-8208"/>
                  <a:pt x="2211917" y="190759"/>
                  <a:pt x="1816100" y="508259"/>
                </a:cubicBezTo>
                <a:cubicBezTo>
                  <a:pt x="1420283" y="825759"/>
                  <a:pt x="97367" y="1035309"/>
                  <a:pt x="0" y="1448059"/>
                </a:cubicBezTo>
              </a:path>
            </a:pathLst>
          </a:custGeom>
          <a:noFill/>
          <a:ln w="38100">
            <a:solidFill>
              <a:srgbClr val="581F6E"/>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
        <p:nvSpPr>
          <p:cNvPr id="83" name="Freeform 82">
            <a:extLst>
              <a:ext uri="{FF2B5EF4-FFF2-40B4-BE49-F238E27FC236}">
                <a16:creationId xmlns:a16="http://schemas.microsoft.com/office/drawing/2014/main" id="{452803CE-ACC1-E127-83C1-85B141699970}"/>
              </a:ext>
            </a:extLst>
          </p:cNvPr>
          <p:cNvSpPr/>
          <p:nvPr/>
        </p:nvSpPr>
        <p:spPr>
          <a:xfrm>
            <a:off x="4356100" y="5292250"/>
            <a:ext cx="901700" cy="448150"/>
          </a:xfrm>
          <a:custGeom>
            <a:avLst/>
            <a:gdLst>
              <a:gd name="connsiteX0" fmla="*/ 901700 w 901700"/>
              <a:gd name="connsiteY0" fmla="*/ 448150 h 448150"/>
              <a:gd name="connsiteX1" fmla="*/ 596900 w 901700"/>
              <a:gd name="connsiteY1" fmla="*/ 3650 h 448150"/>
              <a:gd name="connsiteX2" fmla="*/ 203200 w 901700"/>
              <a:gd name="connsiteY2" fmla="*/ 232250 h 448150"/>
              <a:gd name="connsiteX3" fmla="*/ 0 w 901700"/>
              <a:gd name="connsiteY3" fmla="*/ 143350 h 448150"/>
            </a:gdLst>
            <a:ahLst/>
            <a:cxnLst>
              <a:cxn ang="0">
                <a:pos x="connsiteX0" y="connsiteY0"/>
              </a:cxn>
              <a:cxn ang="0">
                <a:pos x="connsiteX1" y="connsiteY1"/>
              </a:cxn>
              <a:cxn ang="0">
                <a:pos x="connsiteX2" y="connsiteY2"/>
              </a:cxn>
              <a:cxn ang="0">
                <a:pos x="connsiteX3" y="connsiteY3"/>
              </a:cxn>
            </a:cxnLst>
            <a:rect l="l" t="t" r="r" b="b"/>
            <a:pathLst>
              <a:path w="901700" h="448150">
                <a:moveTo>
                  <a:pt x="901700" y="448150"/>
                </a:moveTo>
                <a:cubicBezTo>
                  <a:pt x="807508" y="243891"/>
                  <a:pt x="713317" y="39633"/>
                  <a:pt x="596900" y="3650"/>
                </a:cubicBezTo>
                <a:cubicBezTo>
                  <a:pt x="480483" y="-32333"/>
                  <a:pt x="302683" y="208967"/>
                  <a:pt x="203200" y="232250"/>
                </a:cubicBezTo>
                <a:cubicBezTo>
                  <a:pt x="103717" y="255533"/>
                  <a:pt x="51858" y="199441"/>
                  <a:pt x="0" y="143350"/>
                </a:cubicBezTo>
              </a:path>
            </a:pathLst>
          </a:custGeom>
          <a:noFill/>
          <a:ln w="38100">
            <a:solidFill>
              <a:srgbClr val="581F6E"/>
            </a:solidFill>
            <a:prstDash val="dash"/>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a:p>
        </p:txBody>
      </p:sp>
    </p:spTree>
    <p:extLst>
      <p:ext uri="{BB962C8B-B14F-4D97-AF65-F5344CB8AC3E}">
        <p14:creationId xmlns:p14="http://schemas.microsoft.com/office/powerpoint/2010/main" val="2985268123"/>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accel="50000" decel="50000" fill="hold" nodeType="withEffect">
                                  <p:stCondLst>
                                    <p:cond delay="0"/>
                                  </p:stCondLst>
                                  <p:childTnLst>
                                    <p:set>
                                      <p:cBhvr>
                                        <p:cTn id="6" dur="1" fill="hold">
                                          <p:stCondLst>
                                            <p:cond delay="0"/>
                                          </p:stCondLst>
                                        </p:cTn>
                                        <p:tgtEl>
                                          <p:spTgt spid="38"/>
                                        </p:tgtEl>
                                        <p:attrNameLst>
                                          <p:attrName>style.visibility</p:attrName>
                                        </p:attrNameLst>
                                      </p:cBhvr>
                                      <p:to>
                                        <p:strVal val="visible"/>
                                      </p:to>
                                    </p:set>
                                    <p:anim calcmode="lin" valueType="num">
                                      <p:cBhvr additive="base">
                                        <p:cTn id="7" dur="400" fill="hold"/>
                                        <p:tgtEl>
                                          <p:spTgt spid="38"/>
                                        </p:tgtEl>
                                        <p:attrNameLst>
                                          <p:attrName>ppt_x</p:attrName>
                                        </p:attrNameLst>
                                      </p:cBhvr>
                                      <p:tavLst>
                                        <p:tav tm="0">
                                          <p:val>
                                            <p:strVal val="#ppt_x"/>
                                          </p:val>
                                        </p:tav>
                                        <p:tav tm="100000">
                                          <p:val>
                                            <p:strVal val="#ppt_x"/>
                                          </p:val>
                                        </p:tav>
                                      </p:tavLst>
                                    </p:anim>
                                    <p:anim calcmode="lin" valueType="num">
                                      <p:cBhvr additive="base">
                                        <p:cTn id="8" dur="400" fill="hold"/>
                                        <p:tgtEl>
                                          <p:spTgt spid="38"/>
                                        </p:tgtEl>
                                        <p:attrNameLst>
                                          <p:attrName>ppt_y</p:attrName>
                                        </p:attrNameLst>
                                      </p:cBhvr>
                                      <p:tavLst>
                                        <p:tav tm="0">
                                          <p:val>
                                            <p:strVal val="0-#ppt_h/2"/>
                                          </p:val>
                                        </p:tav>
                                        <p:tav tm="100000">
                                          <p:val>
                                            <p:strVal val="#ppt_y"/>
                                          </p:val>
                                        </p:tav>
                                      </p:tavLst>
                                    </p:anim>
                                  </p:childTnLst>
                                </p:cTn>
                              </p:par>
                              <p:par>
                                <p:cTn id="9" presetID="2" presetClass="entr" presetSubtype="1" accel="50000" decel="50000" fill="hold" nodeType="withEffect">
                                  <p:stCondLst>
                                    <p:cond delay="100"/>
                                  </p:stCondLst>
                                  <p:childTnLst>
                                    <p:set>
                                      <p:cBhvr>
                                        <p:cTn id="10" dur="1" fill="hold">
                                          <p:stCondLst>
                                            <p:cond delay="0"/>
                                          </p:stCondLst>
                                        </p:cTn>
                                        <p:tgtEl>
                                          <p:spTgt spid="20"/>
                                        </p:tgtEl>
                                        <p:attrNameLst>
                                          <p:attrName>style.visibility</p:attrName>
                                        </p:attrNameLst>
                                      </p:cBhvr>
                                      <p:to>
                                        <p:strVal val="visible"/>
                                      </p:to>
                                    </p:set>
                                    <p:anim calcmode="lin" valueType="num">
                                      <p:cBhvr additive="base">
                                        <p:cTn id="11" dur="400" fill="hold"/>
                                        <p:tgtEl>
                                          <p:spTgt spid="20"/>
                                        </p:tgtEl>
                                        <p:attrNameLst>
                                          <p:attrName>ppt_x</p:attrName>
                                        </p:attrNameLst>
                                      </p:cBhvr>
                                      <p:tavLst>
                                        <p:tav tm="0">
                                          <p:val>
                                            <p:strVal val="#ppt_x"/>
                                          </p:val>
                                        </p:tav>
                                        <p:tav tm="100000">
                                          <p:val>
                                            <p:strVal val="#ppt_x"/>
                                          </p:val>
                                        </p:tav>
                                      </p:tavLst>
                                    </p:anim>
                                    <p:anim calcmode="lin" valueType="num">
                                      <p:cBhvr additive="base">
                                        <p:cTn id="12" dur="400" fill="hold"/>
                                        <p:tgtEl>
                                          <p:spTgt spid="20"/>
                                        </p:tgtEl>
                                        <p:attrNameLst>
                                          <p:attrName>ppt_y</p:attrName>
                                        </p:attrNameLst>
                                      </p:cBhvr>
                                      <p:tavLst>
                                        <p:tav tm="0">
                                          <p:val>
                                            <p:strVal val="0-#ppt_h/2"/>
                                          </p:val>
                                        </p:tav>
                                        <p:tav tm="100000">
                                          <p:val>
                                            <p:strVal val="#ppt_y"/>
                                          </p:val>
                                        </p:tav>
                                      </p:tavLst>
                                    </p:anim>
                                  </p:childTnLst>
                                </p:cTn>
                              </p:par>
                              <p:par>
                                <p:cTn id="13" presetID="2" presetClass="entr" presetSubtype="1" accel="50000" decel="50000" fill="hold" grpId="0" nodeType="withEffect">
                                  <p:stCondLst>
                                    <p:cond delay="20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400" fill="hold"/>
                                        <p:tgtEl>
                                          <p:spTgt spid="2"/>
                                        </p:tgtEl>
                                        <p:attrNameLst>
                                          <p:attrName>ppt_x</p:attrName>
                                        </p:attrNameLst>
                                      </p:cBhvr>
                                      <p:tavLst>
                                        <p:tav tm="0">
                                          <p:val>
                                            <p:strVal val="#ppt_x"/>
                                          </p:val>
                                        </p:tav>
                                        <p:tav tm="100000">
                                          <p:val>
                                            <p:strVal val="#ppt_x"/>
                                          </p:val>
                                        </p:tav>
                                      </p:tavLst>
                                    </p:anim>
                                    <p:anim calcmode="lin" valueType="num">
                                      <p:cBhvr additive="base">
                                        <p:cTn id="16" dur="400" fill="hold"/>
                                        <p:tgtEl>
                                          <p:spTgt spid="2"/>
                                        </p:tgtEl>
                                        <p:attrNameLst>
                                          <p:attrName>ppt_y</p:attrName>
                                        </p:attrNameLst>
                                      </p:cBhvr>
                                      <p:tavLst>
                                        <p:tav tm="0">
                                          <p:val>
                                            <p:strVal val="0-#ppt_h/2"/>
                                          </p:val>
                                        </p:tav>
                                        <p:tav tm="100000">
                                          <p:val>
                                            <p:strVal val="#ppt_y"/>
                                          </p:val>
                                        </p:tav>
                                      </p:tavLst>
                                    </p:anim>
                                  </p:childTnLst>
                                </p:cTn>
                              </p:par>
                              <p:par>
                                <p:cTn id="17" presetID="10" presetClass="entr" presetSubtype="0" fill="hold" grpId="0" nodeType="withEffect">
                                  <p:stCondLst>
                                    <p:cond delay="200"/>
                                  </p:stCondLst>
                                  <p:childTnLst>
                                    <p:set>
                                      <p:cBhvr>
                                        <p:cTn id="18" dur="1" fill="hold">
                                          <p:stCondLst>
                                            <p:cond delay="0"/>
                                          </p:stCondLst>
                                        </p:cTn>
                                        <p:tgtEl>
                                          <p:spTgt spid="73"/>
                                        </p:tgtEl>
                                        <p:attrNameLst>
                                          <p:attrName>style.visibility</p:attrName>
                                        </p:attrNameLst>
                                      </p:cBhvr>
                                      <p:to>
                                        <p:strVal val="visible"/>
                                      </p:to>
                                    </p:set>
                                    <p:animEffect transition="in" filter="fade">
                                      <p:cBhvr>
                                        <p:cTn id="19" dur="400"/>
                                        <p:tgtEl>
                                          <p:spTgt spid="73"/>
                                        </p:tgtEl>
                                      </p:cBhvr>
                                    </p:animEffect>
                                  </p:childTnLst>
                                </p:cTn>
                              </p:par>
                              <p:par>
                                <p:cTn id="20" presetID="2" presetClass="entr" presetSubtype="1" accel="50000" decel="50000" fill="hold" nodeType="withEffect">
                                  <p:stCondLst>
                                    <p:cond delay="300"/>
                                  </p:stCondLst>
                                  <p:childTnLst>
                                    <p:set>
                                      <p:cBhvr>
                                        <p:cTn id="21" dur="1" fill="hold">
                                          <p:stCondLst>
                                            <p:cond delay="0"/>
                                          </p:stCondLst>
                                        </p:cTn>
                                        <p:tgtEl>
                                          <p:spTgt spid="44"/>
                                        </p:tgtEl>
                                        <p:attrNameLst>
                                          <p:attrName>style.visibility</p:attrName>
                                        </p:attrNameLst>
                                      </p:cBhvr>
                                      <p:to>
                                        <p:strVal val="visible"/>
                                      </p:to>
                                    </p:set>
                                    <p:anim calcmode="lin" valueType="num">
                                      <p:cBhvr additive="base">
                                        <p:cTn id="22" dur="400" fill="hold"/>
                                        <p:tgtEl>
                                          <p:spTgt spid="44"/>
                                        </p:tgtEl>
                                        <p:attrNameLst>
                                          <p:attrName>ppt_x</p:attrName>
                                        </p:attrNameLst>
                                      </p:cBhvr>
                                      <p:tavLst>
                                        <p:tav tm="0">
                                          <p:val>
                                            <p:strVal val="#ppt_x"/>
                                          </p:val>
                                        </p:tav>
                                        <p:tav tm="100000">
                                          <p:val>
                                            <p:strVal val="#ppt_x"/>
                                          </p:val>
                                        </p:tav>
                                      </p:tavLst>
                                    </p:anim>
                                    <p:anim calcmode="lin" valueType="num">
                                      <p:cBhvr additive="base">
                                        <p:cTn id="23" dur="400" fill="hold"/>
                                        <p:tgtEl>
                                          <p:spTgt spid="44"/>
                                        </p:tgtEl>
                                        <p:attrNameLst>
                                          <p:attrName>ppt_y</p:attrName>
                                        </p:attrNameLst>
                                      </p:cBhvr>
                                      <p:tavLst>
                                        <p:tav tm="0">
                                          <p:val>
                                            <p:strVal val="0-#ppt_h/2"/>
                                          </p:val>
                                        </p:tav>
                                        <p:tav tm="100000">
                                          <p:val>
                                            <p:strVal val="#ppt_y"/>
                                          </p:val>
                                        </p:tav>
                                      </p:tavLst>
                                    </p:anim>
                                  </p:childTnLst>
                                </p:cTn>
                              </p:par>
                              <p:par>
                                <p:cTn id="24" presetID="2" presetClass="entr" presetSubtype="1" accel="50000" decel="50000" fill="hold" grpId="0" nodeType="withEffect">
                                  <p:stCondLst>
                                    <p:cond delay="400"/>
                                  </p:stCondLst>
                                  <p:childTnLst>
                                    <p:set>
                                      <p:cBhvr>
                                        <p:cTn id="25" dur="1" fill="hold">
                                          <p:stCondLst>
                                            <p:cond delay="0"/>
                                          </p:stCondLst>
                                        </p:cTn>
                                        <p:tgtEl>
                                          <p:spTgt spid="45"/>
                                        </p:tgtEl>
                                        <p:attrNameLst>
                                          <p:attrName>style.visibility</p:attrName>
                                        </p:attrNameLst>
                                      </p:cBhvr>
                                      <p:to>
                                        <p:strVal val="visible"/>
                                      </p:to>
                                    </p:set>
                                    <p:anim calcmode="lin" valueType="num">
                                      <p:cBhvr additive="base">
                                        <p:cTn id="26" dur="400" fill="hold"/>
                                        <p:tgtEl>
                                          <p:spTgt spid="45"/>
                                        </p:tgtEl>
                                        <p:attrNameLst>
                                          <p:attrName>ppt_x</p:attrName>
                                        </p:attrNameLst>
                                      </p:cBhvr>
                                      <p:tavLst>
                                        <p:tav tm="0">
                                          <p:val>
                                            <p:strVal val="#ppt_x"/>
                                          </p:val>
                                        </p:tav>
                                        <p:tav tm="100000">
                                          <p:val>
                                            <p:strVal val="#ppt_x"/>
                                          </p:val>
                                        </p:tav>
                                      </p:tavLst>
                                    </p:anim>
                                    <p:anim calcmode="lin" valueType="num">
                                      <p:cBhvr additive="base">
                                        <p:cTn id="27" dur="400" fill="hold"/>
                                        <p:tgtEl>
                                          <p:spTgt spid="45"/>
                                        </p:tgtEl>
                                        <p:attrNameLst>
                                          <p:attrName>ppt_y</p:attrName>
                                        </p:attrNameLst>
                                      </p:cBhvr>
                                      <p:tavLst>
                                        <p:tav tm="0">
                                          <p:val>
                                            <p:strVal val="0-#ppt_h/2"/>
                                          </p:val>
                                        </p:tav>
                                        <p:tav tm="100000">
                                          <p:val>
                                            <p:strVal val="#ppt_y"/>
                                          </p:val>
                                        </p:tav>
                                      </p:tavLst>
                                    </p:anim>
                                  </p:childTnLst>
                                </p:cTn>
                              </p:par>
                              <p:par>
                                <p:cTn id="28" presetID="2" presetClass="entr" presetSubtype="1" accel="50000" decel="50000" fill="hold" grpId="0" nodeType="withEffect">
                                  <p:stCondLst>
                                    <p:cond delay="500"/>
                                  </p:stCondLst>
                                  <p:childTnLst>
                                    <p:set>
                                      <p:cBhvr>
                                        <p:cTn id="29" dur="1" fill="hold">
                                          <p:stCondLst>
                                            <p:cond delay="0"/>
                                          </p:stCondLst>
                                        </p:cTn>
                                        <p:tgtEl>
                                          <p:spTgt spid="3"/>
                                        </p:tgtEl>
                                        <p:attrNameLst>
                                          <p:attrName>style.visibility</p:attrName>
                                        </p:attrNameLst>
                                      </p:cBhvr>
                                      <p:to>
                                        <p:strVal val="visible"/>
                                      </p:to>
                                    </p:set>
                                    <p:anim calcmode="lin" valueType="num">
                                      <p:cBhvr additive="base">
                                        <p:cTn id="30" dur="400" fill="hold"/>
                                        <p:tgtEl>
                                          <p:spTgt spid="3"/>
                                        </p:tgtEl>
                                        <p:attrNameLst>
                                          <p:attrName>ppt_x</p:attrName>
                                        </p:attrNameLst>
                                      </p:cBhvr>
                                      <p:tavLst>
                                        <p:tav tm="0">
                                          <p:val>
                                            <p:strVal val="#ppt_x"/>
                                          </p:val>
                                        </p:tav>
                                        <p:tav tm="100000">
                                          <p:val>
                                            <p:strVal val="#ppt_x"/>
                                          </p:val>
                                        </p:tav>
                                      </p:tavLst>
                                    </p:anim>
                                    <p:anim calcmode="lin" valueType="num">
                                      <p:cBhvr additive="base">
                                        <p:cTn id="31" dur="400" fill="hold"/>
                                        <p:tgtEl>
                                          <p:spTgt spid="3"/>
                                        </p:tgtEl>
                                        <p:attrNameLst>
                                          <p:attrName>ppt_y</p:attrName>
                                        </p:attrNameLst>
                                      </p:cBhvr>
                                      <p:tavLst>
                                        <p:tav tm="0">
                                          <p:val>
                                            <p:strVal val="0-#ppt_h/2"/>
                                          </p:val>
                                        </p:tav>
                                        <p:tav tm="100000">
                                          <p:val>
                                            <p:strVal val="#ppt_y"/>
                                          </p:val>
                                        </p:tav>
                                      </p:tavLst>
                                    </p:anim>
                                  </p:childTnLst>
                                </p:cTn>
                              </p:par>
                              <p:par>
                                <p:cTn id="32" presetID="10" presetClass="entr" presetSubtype="0" fill="hold" grpId="0" nodeType="withEffect">
                                  <p:stCondLst>
                                    <p:cond delay="500"/>
                                  </p:stCondLst>
                                  <p:childTnLst>
                                    <p:set>
                                      <p:cBhvr>
                                        <p:cTn id="33" dur="1" fill="hold">
                                          <p:stCondLst>
                                            <p:cond delay="0"/>
                                          </p:stCondLst>
                                        </p:cTn>
                                        <p:tgtEl>
                                          <p:spTgt spid="81"/>
                                        </p:tgtEl>
                                        <p:attrNameLst>
                                          <p:attrName>style.visibility</p:attrName>
                                        </p:attrNameLst>
                                      </p:cBhvr>
                                      <p:to>
                                        <p:strVal val="visible"/>
                                      </p:to>
                                    </p:set>
                                    <p:animEffect transition="in" filter="fade">
                                      <p:cBhvr>
                                        <p:cTn id="34" dur="400"/>
                                        <p:tgtEl>
                                          <p:spTgt spid="81"/>
                                        </p:tgtEl>
                                      </p:cBhvr>
                                    </p:animEffect>
                                  </p:childTnLst>
                                </p:cTn>
                              </p:par>
                              <p:par>
                                <p:cTn id="35" presetID="2" presetClass="entr" presetSubtype="1" accel="50000" decel="50000" fill="hold" grpId="0" nodeType="withEffect">
                                  <p:stCondLst>
                                    <p:cond delay="60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400" fill="hold"/>
                                        <p:tgtEl>
                                          <p:spTgt spid="9"/>
                                        </p:tgtEl>
                                        <p:attrNameLst>
                                          <p:attrName>ppt_x</p:attrName>
                                        </p:attrNameLst>
                                      </p:cBhvr>
                                      <p:tavLst>
                                        <p:tav tm="0">
                                          <p:val>
                                            <p:strVal val="#ppt_x"/>
                                          </p:val>
                                        </p:tav>
                                        <p:tav tm="100000">
                                          <p:val>
                                            <p:strVal val="#ppt_x"/>
                                          </p:val>
                                        </p:tav>
                                      </p:tavLst>
                                    </p:anim>
                                    <p:anim calcmode="lin" valueType="num">
                                      <p:cBhvr additive="base">
                                        <p:cTn id="38" dur="400" fill="hold"/>
                                        <p:tgtEl>
                                          <p:spTgt spid="9"/>
                                        </p:tgtEl>
                                        <p:attrNameLst>
                                          <p:attrName>ppt_y</p:attrName>
                                        </p:attrNameLst>
                                      </p:cBhvr>
                                      <p:tavLst>
                                        <p:tav tm="0">
                                          <p:val>
                                            <p:strVal val="0-#ppt_h/2"/>
                                          </p:val>
                                        </p:tav>
                                        <p:tav tm="100000">
                                          <p:val>
                                            <p:strVal val="#ppt_y"/>
                                          </p:val>
                                        </p:tav>
                                      </p:tavLst>
                                    </p:anim>
                                  </p:childTnLst>
                                </p:cTn>
                              </p:par>
                              <p:par>
                                <p:cTn id="39" presetID="2" presetClass="entr" presetSubtype="1" accel="50000" decel="50000" fill="hold" nodeType="withEffect">
                                  <p:stCondLst>
                                    <p:cond delay="700"/>
                                  </p:stCondLst>
                                  <p:childTnLst>
                                    <p:set>
                                      <p:cBhvr>
                                        <p:cTn id="40" dur="1" fill="hold">
                                          <p:stCondLst>
                                            <p:cond delay="0"/>
                                          </p:stCondLst>
                                        </p:cTn>
                                        <p:tgtEl>
                                          <p:spTgt spid="40"/>
                                        </p:tgtEl>
                                        <p:attrNameLst>
                                          <p:attrName>style.visibility</p:attrName>
                                        </p:attrNameLst>
                                      </p:cBhvr>
                                      <p:to>
                                        <p:strVal val="visible"/>
                                      </p:to>
                                    </p:set>
                                    <p:anim calcmode="lin" valueType="num">
                                      <p:cBhvr additive="base">
                                        <p:cTn id="41" dur="400" fill="hold"/>
                                        <p:tgtEl>
                                          <p:spTgt spid="40"/>
                                        </p:tgtEl>
                                        <p:attrNameLst>
                                          <p:attrName>ppt_x</p:attrName>
                                        </p:attrNameLst>
                                      </p:cBhvr>
                                      <p:tavLst>
                                        <p:tav tm="0">
                                          <p:val>
                                            <p:strVal val="#ppt_x"/>
                                          </p:val>
                                        </p:tav>
                                        <p:tav tm="100000">
                                          <p:val>
                                            <p:strVal val="#ppt_x"/>
                                          </p:val>
                                        </p:tav>
                                      </p:tavLst>
                                    </p:anim>
                                    <p:anim calcmode="lin" valueType="num">
                                      <p:cBhvr additive="base">
                                        <p:cTn id="42" dur="400" fill="hold"/>
                                        <p:tgtEl>
                                          <p:spTgt spid="40"/>
                                        </p:tgtEl>
                                        <p:attrNameLst>
                                          <p:attrName>ppt_y</p:attrName>
                                        </p:attrNameLst>
                                      </p:cBhvr>
                                      <p:tavLst>
                                        <p:tav tm="0">
                                          <p:val>
                                            <p:strVal val="0-#ppt_h/2"/>
                                          </p:val>
                                        </p:tav>
                                        <p:tav tm="100000">
                                          <p:val>
                                            <p:strVal val="#ppt_y"/>
                                          </p:val>
                                        </p:tav>
                                      </p:tavLst>
                                    </p:anim>
                                  </p:childTnLst>
                                </p:cTn>
                              </p:par>
                              <p:par>
                                <p:cTn id="43" presetID="2" presetClass="entr" presetSubtype="1" accel="50000" decel="50000" fill="hold" nodeType="withEffect">
                                  <p:stCondLst>
                                    <p:cond delay="800"/>
                                  </p:stCondLst>
                                  <p:childTnLst>
                                    <p:set>
                                      <p:cBhvr>
                                        <p:cTn id="44" dur="1" fill="hold">
                                          <p:stCondLst>
                                            <p:cond delay="0"/>
                                          </p:stCondLst>
                                        </p:cTn>
                                        <p:tgtEl>
                                          <p:spTgt spid="17"/>
                                        </p:tgtEl>
                                        <p:attrNameLst>
                                          <p:attrName>style.visibility</p:attrName>
                                        </p:attrNameLst>
                                      </p:cBhvr>
                                      <p:to>
                                        <p:strVal val="visible"/>
                                      </p:to>
                                    </p:set>
                                    <p:anim calcmode="lin" valueType="num">
                                      <p:cBhvr additive="base">
                                        <p:cTn id="45" dur="400" fill="hold"/>
                                        <p:tgtEl>
                                          <p:spTgt spid="17"/>
                                        </p:tgtEl>
                                        <p:attrNameLst>
                                          <p:attrName>ppt_x</p:attrName>
                                        </p:attrNameLst>
                                      </p:cBhvr>
                                      <p:tavLst>
                                        <p:tav tm="0">
                                          <p:val>
                                            <p:strVal val="#ppt_x"/>
                                          </p:val>
                                        </p:tav>
                                        <p:tav tm="100000">
                                          <p:val>
                                            <p:strVal val="#ppt_x"/>
                                          </p:val>
                                        </p:tav>
                                      </p:tavLst>
                                    </p:anim>
                                    <p:anim calcmode="lin" valueType="num">
                                      <p:cBhvr additive="base">
                                        <p:cTn id="46" dur="400" fill="hold"/>
                                        <p:tgtEl>
                                          <p:spTgt spid="17"/>
                                        </p:tgtEl>
                                        <p:attrNameLst>
                                          <p:attrName>ppt_y</p:attrName>
                                        </p:attrNameLst>
                                      </p:cBhvr>
                                      <p:tavLst>
                                        <p:tav tm="0">
                                          <p:val>
                                            <p:strVal val="0-#ppt_h/2"/>
                                          </p:val>
                                        </p:tav>
                                        <p:tav tm="100000">
                                          <p:val>
                                            <p:strVal val="#ppt_y"/>
                                          </p:val>
                                        </p:tav>
                                      </p:tavLst>
                                    </p:anim>
                                  </p:childTnLst>
                                </p:cTn>
                              </p:par>
                              <p:par>
                                <p:cTn id="47" presetID="10" presetClass="entr" presetSubtype="0" fill="hold" grpId="0" nodeType="withEffect">
                                  <p:stCondLst>
                                    <p:cond delay="800"/>
                                  </p:stCondLst>
                                  <p:childTnLst>
                                    <p:set>
                                      <p:cBhvr>
                                        <p:cTn id="48" dur="1" fill="hold">
                                          <p:stCondLst>
                                            <p:cond delay="0"/>
                                          </p:stCondLst>
                                        </p:cTn>
                                        <p:tgtEl>
                                          <p:spTgt spid="76"/>
                                        </p:tgtEl>
                                        <p:attrNameLst>
                                          <p:attrName>style.visibility</p:attrName>
                                        </p:attrNameLst>
                                      </p:cBhvr>
                                      <p:to>
                                        <p:strVal val="visible"/>
                                      </p:to>
                                    </p:set>
                                    <p:animEffect transition="in" filter="fade">
                                      <p:cBhvr>
                                        <p:cTn id="49" dur="400"/>
                                        <p:tgtEl>
                                          <p:spTgt spid="76"/>
                                        </p:tgtEl>
                                      </p:cBhvr>
                                    </p:animEffect>
                                  </p:childTnLst>
                                </p:cTn>
                              </p:par>
                              <p:par>
                                <p:cTn id="50" presetID="2" presetClass="entr" presetSubtype="1" accel="50000" decel="50000" fill="hold" nodeType="withEffect">
                                  <p:stCondLst>
                                    <p:cond delay="900"/>
                                  </p:stCondLst>
                                  <p:childTnLst>
                                    <p:set>
                                      <p:cBhvr>
                                        <p:cTn id="51" dur="1" fill="hold">
                                          <p:stCondLst>
                                            <p:cond delay="0"/>
                                          </p:stCondLst>
                                        </p:cTn>
                                        <p:tgtEl>
                                          <p:spTgt spid="59"/>
                                        </p:tgtEl>
                                        <p:attrNameLst>
                                          <p:attrName>style.visibility</p:attrName>
                                        </p:attrNameLst>
                                      </p:cBhvr>
                                      <p:to>
                                        <p:strVal val="visible"/>
                                      </p:to>
                                    </p:set>
                                    <p:anim calcmode="lin" valueType="num">
                                      <p:cBhvr additive="base">
                                        <p:cTn id="52" dur="400" fill="hold"/>
                                        <p:tgtEl>
                                          <p:spTgt spid="59"/>
                                        </p:tgtEl>
                                        <p:attrNameLst>
                                          <p:attrName>ppt_x</p:attrName>
                                        </p:attrNameLst>
                                      </p:cBhvr>
                                      <p:tavLst>
                                        <p:tav tm="0">
                                          <p:val>
                                            <p:strVal val="#ppt_x"/>
                                          </p:val>
                                        </p:tav>
                                        <p:tav tm="100000">
                                          <p:val>
                                            <p:strVal val="#ppt_x"/>
                                          </p:val>
                                        </p:tav>
                                      </p:tavLst>
                                    </p:anim>
                                    <p:anim calcmode="lin" valueType="num">
                                      <p:cBhvr additive="base">
                                        <p:cTn id="53" dur="400" fill="hold"/>
                                        <p:tgtEl>
                                          <p:spTgt spid="59"/>
                                        </p:tgtEl>
                                        <p:attrNameLst>
                                          <p:attrName>ppt_y</p:attrName>
                                        </p:attrNameLst>
                                      </p:cBhvr>
                                      <p:tavLst>
                                        <p:tav tm="0">
                                          <p:val>
                                            <p:strVal val="0-#ppt_h/2"/>
                                          </p:val>
                                        </p:tav>
                                        <p:tav tm="100000">
                                          <p:val>
                                            <p:strVal val="#ppt_y"/>
                                          </p:val>
                                        </p:tav>
                                      </p:tavLst>
                                    </p:anim>
                                  </p:childTnLst>
                                </p:cTn>
                              </p:par>
                              <p:par>
                                <p:cTn id="54" presetID="2" presetClass="entr" presetSubtype="1" accel="50000" decel="50000" fill="hold" nodeType="withEffect">
                                  <p:stCondLst>
                                    <p:cond delay="1000"/>
                                  </p:stCondLst>
                                  <p:childTnLst>
                                    <p:set>
                                      <p:cBhvr>
                                        <p:cTn id="55" dur="1" fill="hold">
                                          <p:stCondLst>
                                            <p:cond delay="0"/>
                                          </p:stCondLst>
                                        </p:cTn>
                                        <p:tgtEl>
                                          <p:spTgt spid="57"/>
                                        </p:tgtEl>
                                        <p:attrNameLst>
                                          <p:attrName>style.visibility</p:attrName>
                                        </p:attrNameLst>
                                      </p:cBhvr>
                                      <p:to>
                                        <p:strVal val="visible"/>
                                      </p:to>
                                    </p:set>
                                    <p:anim calcmode="lin" valueType="num">
                                      <p:cBhvr additive="base">
                                        <p:cTn id="56" dur="400" fill="hold"/>
                                        <p:tgtEl>
                                          <p:spTgt spid="57"/>
                                        </p:tgtEl>
                                        <p:attrNameLst>
                                          <p:attrName>ppt_x</p:attrName>
                                        </p:attrNameLst>
                                      </p:cBhvr>
                                      <p:tavLst>
                                        <p:tav tm="0">
                                          <p:val>
                                            <p:strVal val="#ppt_x"/>
                                          </p:val>
                                        </p:tav>
                                        <p:tav tm="100000">
                                          <p:val>
                                            <p:strVal val="#ppt_x"/>
                                          </p:val>
                                        </p:tav>
                                      </p:tavLst>
                                    </p:anim>
                                    <p:anim calcmode="lin" valueType="num">
                                      <p:cBhvr additive="base">
                                        <p:cTn id="57" dur="400" fill="hold"/>
                                        <p:tgtEl>
                                          <p:spTgt spid="57"/>
                                        </p:tgtEl>
                                        <p:attrNameLst>
                                          <p:attrName>ppt_y</p:attrName>
                                        </p:attrNameLst>
                                      </p:cBhvr>
                                      <p:tavLst>
                                        <p:tav tm="0">
                                          <p:val>
                                            <p:strVal val="0-#ppt_h/2"/>
                                          </p:val>
                                        </p:tav>
                                        <p:tav tm="100000">
                                          <p:val>
                                            <p:strVal val="#ppt_y"/>
                                          </p:val>
                                        </p:tav>
                                      </p:tavLst>
                                    </p:anim>
                                  </p:childTnLst>
                                </p:cTn>
                              </p:par>
                              <p:par>
                                <p:cTn id="58" presetID="2" presetClass="entr" presetSubtype="1" accel="50000" decel="50000" fill="hold" grpId="0" nodeType="withEffect">
                                  <p:stCondLst>
                                    <p:cond delay="1100"/>
                                  </p:stCondLst>
                                  <p:childTnLst>
                                    <p:set>
                                      <p:cBhvr>
                                        <p:cTn id="59" dur="1" fill="hold">
                                          <p:stCondLst>
                                            <p:cond delay="0"/>
                                          </p:stCondLst>
                                        </p:cTn>
                                        <p:tgtEl>
                                          <p:spTgt spid="11"/>
                                        </p:tgtEl>
                                        <p:attrNameLst>
                                          <p:attrName>style.visibility</p:attrName>
                                        </p:attrNameLst>
                                      </p:cBhvr>
                                      <p:to>
                                        <p:strVal val="visible"/>
                                      </p:to>
                                    </p:set>
                                    <p:anim calcmode="lin" valueType="num">
                                      <p:cBhvr additive="base">
                                        <p:cTn id="60" dur="400" fill="hold"/>
                                        <p:tgtEl>
                                          <p:spTgt spid="11"/>
                                        </p:tgtEl>
                                        <p:attrNameLst>
                                          <p:attrName>ppt_x</p:attrName>
                                        </p:attrNameLst>
                                      </p:cBhvr>
                                      <p:tavLst>
                                        <p:tav tm="0">
                                          <p:val>
                                            <p:strVal val="#ppt_x"/>
                                          </p:val>
                                        </p:tav>
                                        <p:tav tm="100000">
                                          <p:val>
                                            <p:strVal val="#ppt_x"/>
                                          </p:val>
                                        </p:tav>
                                      </p:tavLst>
                                    </p:anim>
                                    <p:anim calcmode="lin" valueType="num">
                                      <p:cBhvr additive="base">
                                        <p:cTn id="61" dur="400" fill="hold"/>
                                        <p:tgtEl>
                                          <p:spTgt spid="11"/>
                                        </p:tgtEl>
                                        <p:attrNameLst>
                                          <p:attrName>ppt_y</p:attrName>
                                        </p:attrNameLst>
                                      </p:cBhvr>
                                      <p:tavLst>
                                        <p:tav tm="0">
                                          <p:val>
                                            <p:strVal val="0-#ppt_h/2"/>
                                          </p:val>
                                        </p:tav>
                                        <p:tav tm="100000">
                                          <p:val>
                                            <p:strVal val="#ppt_y"/>
                                          </p:val>
                                        </p:tav>
                                      </p:tavLst>
                                    </p:anim>
                                  </p:childTnLst>
                                </p:cTn>
                              </p:par>
                              <p:par>
                                <p:cTn id="62" presetID="10" presetClass="entr" presetSubtype="0" fill="hold" grpId="0" nodeType="withEffect">
                                  <p:stCondLst>
                                    <p:cond delay="1100"/>
                                  </p:stCondLst>
                                  <p:childTnLst>
                                    <p:set>
                                      <p:cBhvr>
                                        <p:cTn id="63" dur="1" fill="hold">
                                          <p:stCondLst>
                                            <p:cond delay="0"/>
                                          </p:stCondLst>
                                        </p:cTn>
                                        <p:tgtEl>
                                          <p:spTgt spid="78"/>
                                        </p:tgtEl>
                                        <p:attrNameLst>
                                          <p:attrName>style.visibility</p:attrName>
                                        </p:attrNameLst>
                                      </p:cBhvr>
                                      <p:to>
                                        <p:strVal val="visible"/>
                                      </p:to>
                                    </p:set>
                                    <p:animEffect transition="in" filter="fade">
                                      <p:cBhvr>
                                        <p:cTn id="64" dur="400"/>
                                        <p:tgtEl>
                                          <p:spTgt spid="78"/>
                                        </p:tgtEl>
                                      </p:cBhvr>
                                    </p:animEffect>
                                  </p:childTnLst>
                                </p:cTn>
                              </p:par>
                              <p:par>
                                <p:cTn id="65" presetID="2" presetClass="entr" presetSubtype="1" accel="50000" decel="50000" fill="hold" nodeType="withEffect">
                                  <p:stCondLst>
                                    <p:cond delay="1200"/>
                                  </p:stCondLst>
                                  <p:childTnLst>
                                    <p:set>
                                      <p:cBhvr>
                                        <p:cTn id="66" dur="1" fill="hold">
                                          <p:stCondLst>
                                            <p:cond delay="0"/>
                                          </p:stCondLst>
                                        </p:cTn>
                                        <p:tgtEl>
                                          <p:spTgt spid="36"/>
                                        </p:tgtEl>
                                        <p:attrNameLst>
                                          <p:attrName>style.visibility</p:attrName>
                                        </p:attrNameLst>
                                      </p:cBhvr>
                                      <p:to>
                                        <p:strVal val="visible"/>
                                      </p:to>
                                    </p:set>
                                    <p:anim calcmode="lin" valueType="num">
                                      <p:cBhvr additive="base">
                                        <p:cTn id="67" dur="400" fill="hold"/>
                                        <p:tgtEl>
                                          <p:spTgt spid="36"/>
                                        </p:tgtEl>
                                        <p:attrNameLst>
                                          <p:attrName>ppt_x</p:attrName>
                                        </p:attrNameLst>
                                      </p:cBhvr>
                                      <p:tavLst>
                                        <p:tav tm="0">
                                          <p:val>
                                            <p:strVal val="#ppt_x"/>
                                          </p:val>
                                        </p:tav>
                                        <p:tav tm="100000">
                                          <p:val>
                                            <p:strVal val="#ppt_x"/>
                                          </p:val>
                                        </p:tav>
                                      </p:tavLst>
                                    </p:anim>
                                    <p:anim calcmode="lin" valueType="num">
                                      <p:cBhvr additive="base">
                                        <p:cTn id="68" dur="400" fill="hold"/>
                                        <p:tgtEl>
                                          <p:spTgt spid="36"/>
                                        </p:tgtEl>
                                        <p:attrNameLst>
                                          <p:attrName>ppt_y</p:attrName>
                                        </p:attrNameLst>
                                      </p:cBhvr>
                                      <p:tavLst>
                                        <p:tav tm="0">
                                          <p:val>
                                            <p:strVal val="0-#ppt_h/2"/>
                                          </p:val>
                                        </p:tav>
                                        <p:tav tm="100000">
                                          <p:val>
                                            <p:strVal val="#ppt_y"/>
                                          </p:val>
                                        </p:tav>
                                      </p:tavLst>
                                    </p:anim>
                                  </p:childTnLst>
                                </p:cTn>
                              </p:par>
                              <p:par>
                                <p:cTn id="69" presetID="2" presetClass="entr" presetSubtype="1" accel="50000" decel="50000" fill="hold" nodeType="withEffect">
                                  <p:stCondLst>
                                    <p:cond delay="1300"/>
                                  </p:stCondLst>
                                  <p:childTnLst>
                                    <p:set>
                                      <p:cBhvr>
                                        <p:cTn id="70" dur="1" fill="hold">
                                          <p:stCondLst>
                                            <p:cond delay="0"/>
                                          </p:stCondLst>
                                        </p:cTn>
                                        <p:tgtEl>
                                          <p:spTgt spid="42"/>
                                        </p:tgtEl>
                                        <p:attrNameLst>
                                          <p:attrName>style.visibility</p:attrName>
                                        </p:attrNameLst>
                                      </p:cBhvr>
                                      <p:to>
                                        <p:strVal val="visible"/>
                                      </p:to>
                                    </p:set>
                                    <p:anim calcmode="lin" valueType="num">
                                      <p:cBhvr additive="base">
                                        <p:cTn id="71" dur="400" fill="hold"/>
                                        <p:tgtEl>
                                          <p:spTgt spid="42"/>
                                        </p:tgtEl>
                                        <p:attrNameLst>
                                          <p:attrName>ppt_x</p:attrName>
                                        </p:attrNameLst>
                                      </p:cBhvr>
                                      <p:tavLst>
                                        <p:tav tm="0">
                                          <p:val>
                                            <p:strVal val="#ppt_x"/>
                                          </p:val>
                                        </p:tav>
                                        <p:tav tm="100000">
                                          <p:val>
                                            <p:strVal val="#ppt_x"/>
                                          </p:val>
                                        </p:tav>
                                      </p:tavLst>
                                    </p:anim>
                                    <p:anim calcmode="lin" valueType="num">
                                      <p:cBhvr additive="base">
                                        <p:cTn id="72" dur="400" fill="hold"/>
                                        <p:tgtEl>
                                          <p:spTgt spid="42"/>
                                        </p:tgtEl>
                                        <p:attrNameLst>
                                          <p:attrName>ppt_y</p:attrName>
                                        </p:attrNameLst>
                                      </p:cBhvr>
                                      <p:tavLst>
                                        <p:tav tm="0">
                                          <p:val>
                                            <p:strVal val="0-#ppt_h/2"/>
                                          </p:val>
                                        </p:tav>
                                        <p:tav tm="100000">
                                          <p:val>
                                            <p:strVal val="#ppt_y"/>
                                          </p:val>
                                        </p:tav>
                                      </p:tavLst>
                                    </p:anim>
                                  </p:childTnLst>
                                </p:cTn>
                              </p:par>
                              <p:par>
                                <p:cTn id="73" presetID="2" presetClass="entr" presetSubtype="1" accel="50000" decel="50000" fill="hold" grpId="0" nodeType="withEffect">
                                  <p:stCondLst>
                                    <p:cond delay="1400"/>
                                  </p:stCondLst>
                                  <p:childTnLst>
                                    <p:set>
                                      <p:cBhvr>
                                        <p:cTn id="74" dur="1" fill="hold">
                                          <p:stCondLst>
                                            <p:cond delay="0"/>
                                          </p:stCondLst>
                                        </p:cTn>
                                        <p:tgtEl>
                                          <p:spTgt spid="12"/>
                                        </p:tgtEl>
                                        <p:attrNameLst>
                                          <p:attrName>style.visibility</p:attrName>
                                        </p:attrNameLst>
                                      </p:cBhvr>
                                      <p:to>
                                        <p:strVal val="visible"/>
                                      </p:to>
                                    </p:set>
                                    <p:anim calcmode="lin" valueType="num">
                                      <p:cBhvr additive="base">
                                        <p:cTn id="75" dur="400" fill="hold"/>
                                        <p:tgtEl>
                                          <p:spTgt spid="12"/>
                                        </p:tgtEl>
                                        <p:attrNameLst>
                                          <p:attrName>ppt_x</p:attrName>
                                        </p:attrNameLst>
                                      </p:cBhvr>
                                      <p:tavLst>
                                        <p:tav tm="0">
                                          <p:val>
                                            <p:strVal val="#ppt_x"/>
                                          </p:val>
                                        </p:tav>
                                        <p:tav tm="100000">
                                          <p:val>
                                            <p:strVal val="#ppt_x"/>
                                          </p:val>
                                        </p:tav>
                                      </p:tavLst>
                                    </p:anim>
                                    <p:anim calcmode="lin" valueType="num">
                                      <p:cBhvr additive="base">
                                        <p:cTn id="76" dur="400" fill="hold"/>
                                        <p:tgtEl>
                                          <p:spTgt spid="12"/>
                                        </p:tgtEl>
                                        <p:attrNameLst>
                                          <p:attrName>ppt_y</p:attrName>
                                        </p:attrNameLst>
                                      </p:cBhvr>
                                      <p:tavLst>
                                        <p:tav tm="0">
                                          <p:val>
                                            <p:strVal val="0-#ppt_h/2"/>
                                          </p:val>
                                        </p:tav>
                                        <p:tav tm="100000">
                                          <p:val>
                                            <p:strVal val="#ppt_y"/>
                                          </p:val>
                                        </p:tav>
                                      </p:tavLst>
                                    </p:anim>
                                  </p:childTnLst>
                                </p:cTn>
                              </p:par>
                              <p:par>
                                <p:cTn id="77" presetID="10" presetClass="entr" presetSubtype="0" fill="hold" grpId="0" nodeType="withEffect">
                                  <p:stCondLst>
                                    <p:cond delay="1400"/>
                                  </p:stCondLst>
                                  <p:childTnLst>
                                    <p:set>
                                      <p:cBhvr>
                                        <p:cTn id="78" dur="1" fill="hold">
                                          <p:stCondLst>
                                            <p:cond delay="0"/>
                                          </p:stCondLst>
                                        </p:cTn>
                                        <p:tgtEl>
                                          <p:spTgt spid="79"/>
                                        </p:tgtEl>
                                        <p:attrNameLst>
                                          <p:attrName>style.visibility</p:attrName>
                                        </p:attrNameLst>
                                      </p:cBhvr>
                                      <p:to>
                                        <p:strVal val="visible"/>
                                      </p:to>
                                    </p:set>
                                    <p:animEffect transition="in" filter="fade">
                                      <p:cBhvr>
                                        <p:cTn id="79" dur="400"/>
                                        <p:tgtEl>
                                          <p:spTgt spid="79"/>
                                        </p:tgtEl>
                                      </p:cBhvr>
                                    </p:animEffect>
                                  </p:childTnLst>
                                </p:cTn>
                              </p:par>
                              <p:par>
                                <p:cTn id="80" presetID="2" presetClass="entr" presetSubtype="1" accel="50000" decel="50000" fill="hold" grpId="0" nodeType="withEffect">
                                  <p:stCondLst>
                                    <p:cond delay="1500"/>
                                  </p:stCondLst>
                                  <p:childTnLst>
                                    <p:set>
                                      <p:cBhvr>
                                        <p:cTn id="81" dur="1" fill="hold">
                                          <p:stCondLst>
                                            <p:cond delay="0"/>
                                          </p:stCondLst>
                                        </p:cTn>
                                        <p:tgtEl>
                                          <p:spTgt spid="14"/>
                                        </p:tgtEl>
                                        <p:attrNameLst>
                                          <p:attrName>style.visibility</p:attrName>
                                        </p:attrNameLst>
                                      </p:cBhvr>
                                      <p:to>
                                        <p:strVal val="visible"/>
                                      </p:to>
                                    </p:set>
                                    <p:anim calcmode="lin" valueType="num">
                                      <p:cBhvr additive="base">
                                        <p:cTn id="82" dur="400" fill="hold"/>
                                        <p:tgtEl>
                                          <p:spTgt spid="14"/>
                                        </p:tgtEl>
                                        <p:attrNameLst>
                                          <p:attrName>ppt_x</p:attrName>
                                        </p:attrNameLst>
                                      </p:cBhvr>
                                      <p:tavLst>
                                        <p:tav tm="0">
                                          <p:val>
                                            <p:strVal val="#ppt_x"/>
                                          </p:val>
                                        </p:tav>
                                        <p:tav tm="100000">
                                          <p:val>
                                            <p:strVal val="#ppt_x"/>
                                          </p:val>
                                        </p:tav>
                                      </p:tavLst>
                                    </p:anim>
                                    <p:anim calcmode="lin" valueType="num">
                                      <p:cBhvr additive="base">
                                        <p:cTn id="83" dur="400" fill="hold"/>
                                        <p:tgtEl>
                                          <p:spTgt spid="14"/>
                                        </p:tgtEl>
                                        <p:attrNameLst>
                                          <p:attrName>ppt_y</p:attrName>
                                        </p:attrNameLst>
                                      </p:cBhvr>
                                      <p:tavLst>
                                        <p:tav tm="0">
                                          <p:val>
                                            <p:strVal val="0-#ppt_h/2"/>
                                          </p:val>
                                        </p:tav>
                                        <p:tav tm="100000">
                                          <p:val>
                                            <p:strVal val="#ppt_y"/>
                                          </p:val>
                                        </p:tav>
                                      </p:tavLst>
                                    </p:anim>
                                  </p:childTnLst>
                                </p:cTn>
                              </p:par>
                              <p:par>
                                <p:cTn id="84" presetID="2" presetClass="entr" presetSubtype="1" accel="50000" decel="50000" fill="hold" nodeType="withEffect">
                                  <p:stCondLst>
                                    <p:cond delay="1600"/>
                                  </p:stCondLst>
                                  <p:childTnLst>
                                    <p:set>
                                      <p:cBhvr>
                                        <p:cTn id="85" dur="1" fill="hold">
                                          <p:stCondLst>
                                            <p:cond delay="0"/>
                                          </p:stCondLst>
                                        </p:cTn>
                                        <p:tgtEl>
                                          <p:spTgt spid="53"/>
                                        </p:tgtEl>
                                        <p:attrNameLst>
                                          <p:attrName>style.visibility</p:attrName>
                                        </p:attrNameLst>
                                      </p:cBhvr>
                                      <p:to>
                                        <p:strVal val="visible"/>
                                      </p:to>
                                    </p:set>
                                    <p:anim calcmode="lin" valueType="num">
                                      <p:cBhvr additive="base">
                                        <p:cTn id="86" dur="400" fill="hold"/>
                                        <p:tgtEl>
                                          <p:spTgt spid="53"/>
                                        </p:tgtEl>
                                        <p:attrNameLst>
                                          <p:attrName>ppt_x</p:attrName>
                                        </p:attrNameLst>
                                      </p:cBhvr>
                                      <p:tavLst>
                                        <p:tav tm="0">
                                          <p:val>
                                            <p:strVal val="#ppt_x"/>
                                          </p:val>
                                        </p:tav>
                                        <p:tav tm="100000">
                                          <p:val>
                                            <p:strVal val="#ppt_x"/>
                                          </p:val>
                                        </p:tav>
                                      </p:tavLst>
                                    </p:anim>
                                    <p:anim calcmode="lin" valueType="num">
                                      <p:cBhvr additive="base">
                                        <p:cTn id="87" dur="400" fill="hold"/>
                                        <p:tgtEl>
                                          <p:spTgt spid="53"/>
                                        </p:tgtEl>
                                        <p:attrNameLst>
                                          <p:attrName>ppt_y</p:attrName>
                                        </p:attrNameLst>
                                      </p:cBhvr>
                                      <p:tavLst>
                                        <p:tav tm="0">
                                          <p:val>
                                            <p:strVal val="0-#ppt_h/2"/>
                                          </p:val>
                                        </p:tav>
                                        <p:tav tm="100000">
                                          <p:val>
                                            <p:strVal val="#ppt_y"/>
                                          </p:val>
                                        </p:tav>
                                      </p:tavLst>
                                    </p:anim>
                                  </p:childTnLst>
                                </p:cTn>
                              </p:par>
                              <p:par>
                                <p:cTn id="88" presetID="2" presetClass="entr" presetSubtype="1" accel="50000" decel="50000" fill="hold" nodeType="withEffect">
                                  <p:stCondLst>
                                    <p:cond delay="1700"/>
                                  </p:stCondLst>
                                  <p:childTnLst>
                                    <p:set>
                                      <p:cBhvr>
                                        <p:cTn id="89" dur="1" fill="hold">
                                          <p:stCondLst>
                                            <p:cond delay="0"/>
                                          </p:stCondLst>
                                        </p:cTn>
                                        <p:tgtEl>
                                          <p:spTgt spid="47"/>
                                        </p:tgtEl>
                                        <p:attrNameLst>
                                          <p:attrName>style.visibility</p:attrName>
                                        </p:attrNameLst>
                                      </p:cBhvr>
                                      <p:to>
                                        <p:strVal val="visible"/>
                                      </p:to>
                                    </p:set>
                                    <p:anim calcmode="lin" valueType="num">
                                      <p:cBhvr additive="base">
                                        <p:cTn id="90" dur="400" fill="hold"/>
                                        <p:tgtEl>
                                          <p:spTgt spid="47"/>
                                        </p:tgtEl>
                                        <p:attrNameLst>
                                          <p:attrName>ppt_x</p:attrName>
                                        </p:attrNameLst>
                                      </p:cBhvr>
                                      <p:tavLst>
                                        <p:tav tm="0">
                                          <p:val>
                                            <p:strVal val="#ppt_x"/>
                                          </p:val>
                                        </p:tav>
                                        <p:tav tm="100000">
                                          <p:val>
                                            <p:strVal val="#ppt_x"/>
                                          </p:val>
                                        </p:tav>
                                      </p:tavLst>
                                    </p:anim>
                                    <p:anim calcmode="lin" valueType="num">
                                      <p:cBhvr additive="base">
                                        <p:cTn id="91" dur="400" fill="hold"/>
                                        <p:tgtEl>
                                          <p:spTgt spid="47"/>
                                        </p:tgtEl>
                                        <p:attrNameLst>
                                          <p:attrName>ppt_y</p:attrName>
                                        </p:attrNameLst>
                                      </p:cBhvr>
                                      <p:tavLst>
                                        <p:tav tm="0">
                                          <p:val>
                                            <p:strVal val="0-#ppt_h/2"/>
                                          </p:val>
                                        </p:tav>
                                        <p:tav tm="100000">
                                          <p:val>
                                            <p:strVal val="#ppt_y"/>
                                          </p:val>
                                        </p:tav>
                                      </p:tavLst>
                                    </p:anim>
                                  </p:childTnLst>
                                </p:cTn>
                              </p:par>
                              <p:par>
                                <p:cTn id="92" presetID="10" presetClass="entr" presetSubtype="0" fill="hold" grpId="0" nodeType="withEffect">
                                  <p:stCondLst>
                                    <p:cond delay="1700"/>
                                  </p:stCondLst>
                                  <p:childTnLst>
                                    <p:set>
                                      <p:cBhvr>
                                        <p:cTn id="93" dur="1" fill="hold">
                                          <p:stCondLst>
                                            <p:cond delay="0"/>
                                          </p:stCondLst>
                                        </p:cTn>
                                        <p:tgtEl>
                                          <p:spTgt spid="83"/>
                                        </p:tgtEl>
                                        <p:attrNameLst>
                                          <p:attrName>style.visibility</p:attrName>
                                        </p:attrNameLst>
                                      </p:cBhvr>
                                      <p:to>
                                        <p:strVal val="visible"/>
                                      </p:to>
                                    </p:set>
                                    <p:animEffect transition="in" filter="fade">
                                      <p:cBhvr>
                                        <p:cTn id="94" dur="400"/>
                                        <p:tgtEl>
                                          <p:spTgt spid="83"/>
                                        </p:tgtEl>
                                      </p:cBhvr>
                                    </p:animEffect>
                                  </p:childTnLst>
                                </p:cTn>
                              </p:par>
                              <p:par>
                                <p:cTn id="95" presetID="2" presetClass="entr" presetSubtype="1" accel="50000" decel="50000" fill="hold" grpId="0" nodeType="withEffect">
                                  <p:stCondLst>
                                    <p:cond delay="1800"/>
                                  </p:stCondLst>
                                  <p:childTnLst>
                                    <p:set>
                                      <p:cBhvr>
                                        <p:cTn id="96" dur="1" fill="hold">
                                          <p:stCondLst>
                                            <p:cond delay="0"/>
                                          </p:stCondLst>
                                        </p:cTn>
                                        <p:tgtEl>
                                          <p:spTgt spid="13"/>
                                        </p:tgtEl>
                                        <p:attrNameLst>
                                          <p:attrName>style.visibility</p:attrName>
                                        </p:attrNameLst>
                                      </p:cBhvr>
                                      <p:to>
                                        <p:strVal val="visible"/>
                                      </p:to>
                                    </p:set>
                                    <p:anim calcmode="lin" valueType="num">
                                      <p:cBhvr additive="base">
                                        <p:cTn id="97" dur="400" fill="hold"/>
                                        <p:tgtEl>
                                          <p:spTgt spid="13"/>
                                        </p:tgtEl>
                                        <p:attrNameLst>
                                          <p:attrName>ppt_x</p:attrName>
                                        </p:attrNameLst>
                                      </p:cBhvr>
                                      <p:tavLst>
                                        <p:tav tm="0">
                                          <p:val>
                                            <p:strVal val="#ppt_x"/>
                                          </p:val>
                                        </p:tav>
                                        <p:tav tm="100000">
                                          <p:val>
                                            <p:strVal val="#ppt_x"/>
                                          </p:val>
                                        </p:tav>
                                      </p:tavLst>
                                    </p:anim>
                                    <p:anim calcmode="lin" valueType="num">
                                      <p:cBhvr additive="base">
                                        <p:cTn id="98" dur="400" fill="hold"/>
                                        <p:tgtEl>
                                          <p:spTgt spid="13"/>
                                        </p:tgtEl>
                                        <p:attrNameLst>
                                          <p:attrName>ppt_y</p:attrName>
                                        </p:attrNameLst>
                                      </p:cBhvr>
                                      <p:tavLst>
                                        <p:tav tm="0">
                                          <p:val>
                                            <p:strVal val="0-#ppt_h/2"/>
                                          </p:val>
                                        </p:tav>
                                        <p:tav tm="100000">
                                          <p:val>
                                            <p:strVal val="#ppt_y"/>
                                          </p:val>
                                        </p:tav>
                                      </p:tavLst>
                                    </p:anim>
                                  </p:childTnLst>
                                </p:cTn>
                              </p:par>
                              <p:par>
                                <p:cTn id="99" presetID="2" presetClass="entr" presetSubtype="1" accel="50000" decel="50000" fill="hold" nodeType="withEffect">
                                  <p:stCondLst>
                                    <p:cond delay="1900"/>
                                  </p:stCondLst>
                                  <p:childTnLst>
                                    <p:set>
                                      <p:cBhvr>
                                        <p:cTn id="100" dur="1" fill="hold">
                                          <p:stCondLst>
                                            <p:cond delay="0"/>
                                          </p:stCondLst>
                                        </p:cTn>
                                        <p:tgtEl>
                                          <p:spTgt spid="51"/>
                                        </p:tgtEl>
                                        <p:attrNameLst>
                                          <p:attrName>style.visibility</p:attrName>
                                        </p:attrNameLst>
                                      </p:cBhvr>
                                      <p:to>
                                        <p:strVal val="visible"/>
                                      </p:to>
                                    </p:set>
                                    <p:anim calcmode="lin" valueType="num">
                                      <p:cBhvr additive="base">
                                        <p:cTn id="101" dur="400" fill="hold"/>
                                        <p:tgtEl>
                                          <p:spTgt spid="51"/>
                                        </p:tgtEl>
                                        <p:attrNameLst>
                                          <p:attrName>ppt_x</p:attrName>
                                        </p:attrNameLst>
                                      </p:cBhvr>
                                      <p:tavLst>
                                        <p:tav tm="0">
                                          <p:val>
                                            <p:strVal val="#ppt_x"/>
                                          </p:val>
                                        </p:tav>
                                        <p:tav tm="100000">
                                          <p:val>
                                            <p:strVal val="#ppt_x"/>
                                          </p:val>
                                        </p:tav>
                                      </p:tavLst>
                                    </p:anim>
                                    <p:anim calcmode="lin" valueType="num">
                                      <p:cBhvr additive="base">
                                        <p:cTn id="102" dur="400" fill="hold"/>
                                        <p:tgtEl>
                                          <p:spTgt spid="51"/>
                                        </p:tgtEl>
                                        <p:attrNameLst>
                                          <p:attrName>ppt_y</p:attrName>
                                        </p:attrNameLst>
                                      </p:cBhvr>
                                      <p:tavLst>
                                        <p:tav tm="0">
                                          <p:val>
                                            <p:strVal val="0-#ppt_h/2"/>
                                          </p:val>
                                        </p:tav>
                                        <p:tav tm="100000">
                                          <p:val>
                                            <p:strVal val="#ppt_y"/>
                                          </p:val>
                                        </p:tav>
                                      </p:tavLst>
                                    </p:anim>
                                  </p:childTnLst>
                                </p:cTn>
                              </p:par>
                              <p:par>
                                <p:cTn id="103" presetID="2" presetClass="entr" presetSubtype="1" accel="50000" decel="50000" fill="hold" nodeType="withEffect">
                                  <p:stCondLst>
                                    <p:cond delay="2000"/>
                                  </p:stCondLst>
                                  <p:childTnLst>
                                    <p:set>
                                      <p:cBhvr>
                                        <p:cTn id="104" dur="1" fill="hold">
                                          <p:stCondLst>
                                            <p:cond delay="0"/>
                                          </p:stCondLst>
                                        </p:cTn>
                                        <p:tgtEl>
                                          <p:spTgt spid="55"/>
                                        </p:tgtEl>
                                        <p:attrNameLst>
                                          <p:attrName>style.visibility</p:attrName>
                                        </p:attrNameLst>
                                      </p:cBhvr>
                                      <p:to>
                                        <p:strVal val="visible"/>
                                      </p:to>
                                    </p:set>
                                    <p:anim calcmode="lin" valueType="num">
                                      <p:cBhvr additive="base">
                                        <p:cTn id="105" dur="400" fill="hold"/>
                                        <p:tgtEl>
                                          <p:spTgt spid="55"/>
                                        </p:tgtEl>
                                        <p:attrNameLst>
                                          <p:attrName>ppt_x</p:attrName>
                                        </p:attrNameLst>
                                      </p:cBhvr>
                                      <p:tavLst>
                                        <p:tav tm="0">
                                          <p:val>
                                            <p:strVal val="#ppt_x"/>
                                          </p:val>
                                        </p:tav>
                                        <p:tav tm="100000">
                                          <p:val>
                                            <p:strVal val="#ppt_x"/>
                                          </p:val>
                                        </p:tav>
                                      </p:tavLst>
                                    </p:anim>
                                    <p:anim calcmode="lin" valueType="num">
                                      <p:cBhvr additive="base">
                                        <p:cTn id="106" dur="400" fill="hold"/>
                                        <p:tgtEl>
                                          <p:spTgt spid="55"/>
                                        </p:tgtEl>
                                        <p:attrNameLst>
                                          <p:attrName>ppt_y</p:attrName>
                                        </p:attrNameLst>
                                      </p:cBhvr>
                                      <p:tavLst>
                                        <p:tav tm="0">
                                          <p:val>
                                            <p:strVal val="0-#ppt_h/2"/>
                                          </p:val>
                                        </p:tav>
                                        <p:tav tm="100000">
                                          <p:val>
                                            <p:strVal val="#ppt_y"/>
                                          </p:val>
                                        </p:tav>
                                      </p:tavLst>
                                    </p:anim>
                                  </p:childTnLst>
                                </p:cTn>
                              </p:par>
                              <p:par>
                                <p:cTn id="107" presetID="8" presetClass="emph" presetSubtype="0" accel="50000" decel="50000" fill="hold" nodeType="withEffect">
                                  <p:stCondLst>
                                    <p:cond delay="1000"/>
                                  </p:stCondLst>
                                  <p:childTnLst>
                                    <p:animRot by="5400000">
                                      <p:cBhvr>
                                        <p:cTn id="108" dur="500" fill="hold"/>
                                        <p:tgtEl>
                                          <p:spTgt spid="38"/>
                                        </p:tgtEl>
                                        <p:attrNameLst>
                                          <p:attrName>r</p:attrName>
                                        </p:attrNameLst>
                                      </p:cBhvr>
                                    </p:animRot>
                                  </p:childTnLst>
                                </p:cTn>
                              </p:par>
                              <p:par>
                                <p:cTn id="109" presetID="8" presetClass="emph" presetSubtype="0" accel="50000" decel="50000" fill="hold" nodeType="withEffect">
                                  <p:stCondLst>
                                    <p:cond delay="1100"/>
                                  </p:stCondLst>
                                  <p:childTnLst>
                                    <p:animRot by="-5400000">
                                      <p:cBhvr>
                                        <p:cTn id="110" dur="500" fill="hold"/>
                                        <p:tgtEl>
                                          <p:spTgt spid="20"/>
                                        </p:tgtEl>
                                        <p:attrNameLst>
                                          <p:attrName>r</p:attrName>
                                        </p:attrNameLst>
                                      </p:cBhvr>
                                    </p:animRot>
                                  </p:childTnLst>
                                </p:cTn>
                              </p:par>
                              <p:par>
                                <p:cTn id="111" presetID="8" presetClass="emph" presetSubtype="0" accel="50000" decel="50000" fill="hold" grpId="1" nodeType="withEffect">
                                  <p:stCondLst>
                                    <p:cond delay="1200"/>
                                  </p:stCondLst>
                                  <p:childTnLst>
                                    <p:animRot by="5400000">
                                      <p:cBhvr>
                                        <p:cTn id="112" dur="500" fill="hold"/>
                                        <p:tgtEl>
                                          <p:spTgt spid="45"/>
                                        </p:tgtEl>
                                        <p:attrNameLst>
                                          <p:attrName>r</p:attrName>
                                        </p:attrNameLst>
                                      </p:cBhvr>
                                    </p:animRot>
                                  </p:childTnLst>
                                </p:cTn>
                              </p:par>
                              <p:par>
                                <p:cTn id="113" presetID="8" presetClass="emph" presetSubtype="0" accel="50000" decel="50000" fill="hold" nodeType="withEffect">
                                  <p:stCondLst>
                                    <p:cond delay="1300"/>
                                  </p:stCondLst>
                                  <p:childTnLst>
                                    <p:animRot by="-5400000">
                                      <p:cBhvr>
                                        <p:cTn id="114" dur="500" fill="hold"/>
                                        <p:tgtEl>
                                          <p:spTgt spid="44"/>
                                        </p:tgtEl>
                                        <p:attrNameLst>
                                          <p:attrName>r</p:attrName>
                                        </p:attrNameLst>
                                      </p:cBhvr>
                                    </p:animRot>
                                  </p:childTnLst>
                                </p:cTn>
                              </p:par>
                              <p:par>
                                <p:cTn id="115" presetID="8" presetClass="emph" presetSubtype="0" accel="50000" decel="50000" fill="hold" nodeType="withEffect">
                                  <p:stCondLst>
                                    <p:cond delay="1400"/>
                                  </p:stCondLst>
                                  <p:childTnLst>
                                    <p:animRot by="5400000">
                                      <p:cBhvr>
                                        <p:cTn id="116" dur="500" fill="hold"/>
                                        <p:tgtEl>
                                          <p:spTgt spid="40"/>
                                        </p:tgtEl>
                                        <p:attrNameLst>
                                          <p:attrName>r</p:attrName>
                                        </p:attrNameLst>
                                      </p:cBhvr>
                                    </p:animRot>
                                  </p:childTnLst>
                                </p:cTn>
                              </p:par>
                              <p:par>
                                <p:cTn id="117" presetID="8" presetClass="emph" presetSubtype="0" accel="50000" decel="50000" fill="hold" nodeType="withEffect">
                                  <p:stCondLst>
                                    <p:cond delay="1500"/>
                                  </p:stCondLst>
                                  <p:childTnLst>
                                    <p:animRot by="-5400000">
                                      <p:cBhvr>
                                        <p:cTn id="118" dur="500" fill="hold"/>
                                        <p:tgtEl>
                                          <p:spTgt spid="17"/>
                                        </p:tgtEl>
                                        <p:attrNameLst>
                                          <p:attrName>r</p:attrName>
                                        </p:attrNameLst>
                                      </p:cBhvr>
                                    </p:animRot>
                                  </p:childTnLst>
                                </p:cTn>
                              </p:par>
                              <p:par>
                                <p:cTn id="119" presetID="8" presetClass="emph" presetSubtype="0" accel="50000" decel="50000" fill="hold" nodeType="withEffect">
                                  <p:stCondLst>
                                    <p:cond delay="1600"/>
                                  </p:stCondLst>
                                  <p:childTnLst>
                                    <p:animRot by="5400000">
                                      <p:cBhvr>
                                        <p:cTn id="120" dur="500" fill="hold"/>
                                        <p:tgtEl>
                                          <p:spTgt spid="59"/>
                                        </p:tgtEl>
                                        <p:attrNameLst>
                                          <p:attrName>r</p:attrName>
                                        </p:attrNameLst>
                                      </p:cBhvr>
                                    </p:animRot>
                                  </p:childTnLst>
                                </p:cTn>
                              </p:par>
                              <p:par>
                                <p:cTn id="121" presetID="8" presetClass="emph" presetSubtype="0" accel="50000" decel="50000" fill="hold" nodeType="withEffect">
                                  <p:stCondLst>
                                    <p:cond delay="1700"/>
                                  </p:stCondLst>
                                  <p:childTnLst>
                                    <p:animRot by="-5400000">
                                      <p:cBhvr>
                                        <p:cTn id="122" dur="500" fill="hold"/>
                                        <p:tgtEl>
                                          <p:spTgt spid="57"/>
                                        </p:tgtEl>
                                        <p:attrNameLst>
                                          <p:attrName>r</p:attrName>
                                        </p:attrNameLst>
                                      </p:cBhvr>
                                    </p:animRot>
                                  </p:childTnLst>
                                </p:cTn>
                              </p:par>
                              <p:par>
                                <p:cTn id="123" presetID="8" presetClass="emph" presetSubtype="0" accel="50000" decel="50000" fill="hold" nodeType="withEffect">
                                  <p:stCondLst>
                                    <p:cond delay="1800"/>
                                  </p:stCondLst>
                                  <p:childTnLst>
                                    <p:animRot by="5400000">
                                      <p:cBhvr>
                                        <p:cTn id="124" dur="500" fill="hold"/>
                                        <p:tgtEl>
                                          <p:spTgt spid="42"/>
                                        </p:tgtEl>
                                        <p:attrNameLst>
                                          <p:attrName>r</p:attrName>
                                        </p:attrNameLst>
                                      </p:cBhvr>
                                    </p:animRot>
                                  </p:childTnLst>
                                </p:cTn>
                              </p:par>
                              <p:par>
                                <p:cTn id="125" presetID="8" presetClass="emph" presetSubtype="0" accel="50000" decel="50000" fill="hold" nodeType="withEffect">
                                  <p:stCondLst>
                                    <p:cond delay="1900"/>
                                  </p:stCondLst>
                                  <p:childTnLst>
                                    <p:animRot by="-5400000">
                                      <p:cBhvr>
                                        <p:cTn id="126" dur="500" fill="hold"/>
                                        <p:tgtEl>
                                          <p:spTgt spid="36"/>
                                        </p:tgtEl>
                                        <p:attrNameLst>
                                          <p:attrName>r</p:attrName>
                                        </p:attrNameLst>
                                      </p:cBhvr>
                                    </p:animRot>
                                  </p:childTnLst>
                                </p:cTn>
                              </p:par>
                              <p:par>
                                <p:cTn id="127" presetID="8" presetClass="emph" presetSubtype="0" accel="50000" decel="50000" fill="hold" nodeType="withEffect">
                                  <p:stCondLst>
                                    <p:cond delay="2000"/>
                                  </p:stCondLst>
                                  <p:childTnLst>
                                    <p:animRot by="5400000">
                                      <p:cBhvr>
                                        <p:cTn id="128" dur="500" fill="hold"/>
                                        <p:tgtEl>
                                          <p:spTgt spid="55"/>
                                        </p:tgtEl>
                                        <p:attrNameLst>
                                          <p:attrName>r</p:attrName>
                                        </p:attrNameLst>
                                      </p:cBhvr>
                                    </p:animRot>
                                  </p:childTnLst>
                                </p:cTn>
                              </p:par>
                              <p:par>
                                <p:cTn id="129" presetID="8" presetClass="emph" presetSubtype="0" accel="50000" decel="50000" fill="hold" nodeType="withEffect">
                                  <p:stCondLst>
                                    <p:cond delay="2100"/>
                                  </p:stCondLst>
                                  <p:childTnLst>
                                    <p:animRot by="-5400000">
                                      <p:cBhvr>
                                        <p:cTn id="130" dur="500" fill="hold"/>
                                        <p:tgtEl>
                                          <p:spTgt spid="51"/>
                                        </p:tgtEl>
                                        <p:attrNameLst>
                                          <p:attrName>r</p:attrName>
                                        </p:attrNameLst>
                                      </p:cBhvr>
                                    </p:animRot>
                                  </p:childTnLst>
                                </p:cTn>
                              </p:par>
                              <p:par>
                                <p:cTn id="131" presetID="8" presetClass="emph" presetSubtype="0" accel="50000" decel="50000" fill="hold" nodeType="withEffect">
                                  <p:stCondLst>
                                    <p:cond delay="2200"/>
                                  </p:stCondLst>
                                  <p:childTnLst>
                                    <p:animRot by="5400000">
                                      <p:cBhvr>
                                        <p:cTn id="132" dur="500" fill="hold"/>
                                        <p:tgtEl>
                                          <p:spTgt spid="53"/>
                                        </p:tgtEl>
                                        <p:attrNameLst>
                                          <p:attrName>r</p:attrName>
                                        </p:attrNameLst>
                                      </p:cBhvr>
                                    </p:animRot>
                                  </p:childTnLst>
                                </p:cTn>
                              </p:par>
                              <p:par>
                                <p:cTn id="133" presetID="8" presetClass="emph" presetSubtype="0" accel="50000" decel="50000" fill="hold" nodeType="withEffect">
                                  <p:stCondLst>
                                    <p:cond delay="2300"/>
                                  </p:stCondLst>
                                  <p:childTnLst>
                                    <p:animRot by="-5400000">
                                      <p:cBhvr>
                                        <p:cTn id="134" dur="500" fill="hold"/>
                                        <p:tgtEl>
                                          <p:spTgt spid="4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12" grpId="0" animBg="1"/>
      <p:bldP spid="3" grpId="0" animBg="1"/>
      <p:bldP spid="45" grpId="0" animBg="1"/>
      <p:bldP spid="45" grpId="1" animBg="1"/>
      <p:bldP spid="14" grpId="0" animBg="1"/>
      <p:bldP spid="13" grpId="0" animBg="1"/>
      <p:bldP spid="11" grpId="0" animBg="1"/>
      <p:bldP spid="73" grpId="0" animBg="1"/>
      <p:bldP spid="76" grpId="0" animBg="1"/>
      <p:bldP spid="78" grpId="0" animBg="1"/>
      <p:bldP spid="79" grpId="0" animBg="1"/>
      <p:bldP spid="81" grpId="0" animBg="1"/>
      <p:bldP spid="83"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0" y="0"/>
            <a:ext cx="12192001" cy="6858000"/>
          </a:xfrm>
          <a:prstGeom prst="rect">
            <a:avLst/>
          </a:prstGeom>
          <a:solidFill>
            <a:srgbClr val="C4004B"/>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pic>
        <p:nvPicPr>
          <p:cNvPr id="17" name="Picture 16" descr="A black diamond shaped object&#10;&#10;Description automatically generated">
            <a:extLst>
              <a:ext uri="{FF2B5EF4-FFF2-40B4-BE49-F238E27FC236}">
                <a16:creationId xmlns:a16="http://schemas.microsoft.com/office/drawing/2014/main" id="{53295018-7298-C86C-8831-0C358F742532}"/>
              </a:ext>
            </a:extLst>
          </p:cNvPr>
          <p:cNvPicPr>
            <a:picLocks noChangeAspect="1"/>
          </p:cNvPicPr>
          <p:nvPr/>
        </p:nvPicPr>
        <p:blipFill>
          <a:blip r:embed="rId3"/>
          <a:stretch>
            <a:fillRect/>
          </a:stretch>
        </p:blipFill>
        <p:spPr>
          <a:xfrm rot="5400000">
            <a:off x="9088305" y="3269233"/>
            <a:ext cx="1601089" cy="1597875"/>
          </a:xfrm>
          <a:prstGeom prst="rect">
            <a:avLst/>
          </a:prstGeom>
        </p:spPr>
      </p:pic>
      <p:pic>
        <p:nvPicPr>
          <p:cNvPr id="19" name="Picture 18" descr="A black and blue diamond pattern&#10;&#10;Description automatically generated">
            <a:extLst>
              <a:ext uri="{FF2B5EF4-FFF2-40B4-BE49-F238E27FC236}">
                <a16:creationId xmlns:a16="http://schemas.microsoft.com/office/drawing/2014/main" id="{4BB36FCF-514E-981B-8BDD-7FDEC2E84B9A}"/>
              </a:ext>
            </a:extLst>
          </p:cNvPr>
          <p:cNvPicPr>
            <a:picLocks noChangeAspect="1"/>
          </p:cNvPicPr>
          <p:nvPr/>
        </p:nvPicPr>
        <p:blipFill>
          <a:blip r:embed="rId4"/>
          <a:stretch>
            <a:fillRect/>
          </a:stretch>
        </p:blipFill>
        <p:spPr>
          <a:xfrm rot="16200000">
            <a:off x="7488994" y="3271703"/>
            <a:ext cx="1600382" cy="1592230"/>
          </a:xfrm>
          <a:prstGeom prst="rect">
            <a:avLst/>
          </a:prstGeom>
        </p:spPr>
      </p:pic>
      <p:sp>
        <p:nvSpPr>
          <p:cNvPr id="20" name="Freeform 19">
            <a:extLst>
              <a:ext uri="{FF2B5EF4-FFF2-40B4-BE49-F238E27FC236}">
                <a16:creationId xmlns:a16="http://schemas.microsoft.com/office/drawing/2014/main" id="{8D0F051E-F1F8-F67D-9E7A-BB0B63157250}"/>
              </a:ext>
            </a:extLst>
          </p:cNvPr>
          <p:cNvSpPr/>
          <p:nvPr/>
        </p:nvSpPr>
        <p:spPr>
          <a:xfrm>
            <a:off x="9889304" y="78025"/>
            <a:ext cx="1593486" cy="1595854"/>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chemeClr val="bg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21" name="Picture 20" descr="A black and blue chevron pattern&#10;&#10;Description automatically generated">
            <a:extLst>
              <a:ext uri="{FF2B5EF4-FFF2-40B4-BE49-F238E27FC236}">
                <a16:creationId xmlns:a16="http://schemas.microsoft.com/office/drawing/2014/main" id="{176D21BE-18BF-24A6-8F6F-5234F538FB29}"/>
              </a:ext>
            </a:extLst>
          </p:cNvPr>
          <p:cNvPicPr>
            <a:picLocks noChangeAspect="1"/>
          </p:cNvPicPr>
          <p:nvPr/>
        </p:nvPicPr>
        <p:blipFill>
          <a:blip r:embed="rId5"/>
          <a:stretch>
            <a:fillRect/>
          </a:stretch>
        </p:blipFill>
        <p:spPr>
          <a:xfrm rot="10800000">
            <a:off x="9891805" y="1673525"/>
            <a:ext cx="1594893" cy="1598230"/>
          </a:xfrm>
          <a:prstGeom prst="rect">
            <a:avLst/>
          </a:prstGeom>
        </p:spPr>
      </p:pic>
      <p:pic>
        <p:nvPicPr>
          <p:cNvPr id="23" name="Picture 22" descr="A blue and black triangle&#10;&#10;Description automatically generated">
            <a:extLst>
              <a:ext uri="{FF2B5EF4-FFF2-40B4-BE49-F238E27FC236}">
                <a16:creationId xmlns:a16="http://schemas.microsoft.com/office/drawing/2014/main" id="{1B9852A0-2C63-6981-952A-D73DCFCA0FDF}"/>
              </a:ext>
            </a:extLst>
          </p:cNvPr>
          <p:cNvPicPr>
            <a:picLocks noChangeAspect="1"/>
          </p:cNvPicPr>
          <p:nvPr/>
        </p:nvPicPr>
        <p:blipFill>
          <a:blip r:embed="rId6"/>
          <a:stretch>
            <a:fillRect/>
          </a:stretch>
        </p:blipFill>
        <p:spPr>
          <a:xfrm rot="16200000">
            <a:off x="10687140" y="3260785"/>
            <a:ext cx="800427" cy="1600853"/>
          </a:xfrm>
          <a:prstGeom prst="rect">
            <a:avLst/>
          </a:prstGeom>
        </p:spPr>
      </p:pic>
      <p:pic>
        <p:nvPicPr>
          <p:cNvPr id="24" name="Picture 23" descr="A blue and black logo&#10;&#10;Description automatically generated">
            <a:extLst>
              <a:ext uri="{FF2B5EF4-FFF2-40B4-BE49-F238E27FC236}">
                <a16:creationId xmlns:a16="http://schemas.microsoft.com/office/drawing/2014/main" id="{0F3753EB-AD05-A0D3-24AA-B32C9E3066B3}"/>
              </a:ext>
            </a:extLst>
          </p:cNvPr>
          <p:cNvPicPr>
            <a:picLocks noChangeAspect="1"/>
          </p:cNvPicPr>
          <p:nvPr/>
        </p:nvPicPr>
        <p:blipFill>
          <a:blip r:embed="rId7"/>
          <a:stretch>
            <a:fillRect/>
          </a:stretch>
        </p:blipFill>
        <p:spPr>
          <a:xfrm rot="5400000">
            <a:off x="8293633" y="76034"/>
            <a:ext cx="1596492" cy="1598606"/>
          </a:xfrm>
          <a:prstGeom prst="rect">
            <a:avLst/>
          </a:prstGeom>
        </p:spPr>
      </p:pic>
      <p:pic>
        <p:nvPicPr>
          <p:cNvPr id="25" name="Picture 24" descr="A black and white circular pattern&#10;&#10;Description automatically generated">
            <a:extLst>
              <a:ext uri="{FF2B5EF4-FFF2-40B4-BE49-F238E27FC236}">
                <a16:creationId xmlns:a16="http://schemas.microsoft.com/office/drawing/2014/main" id="{D92D8E4B-4324-0401-B117-E5844E958B26}"/>
              </a:ext>
            </a:extLst>
          </p:cNvPr>
          <p:cNvPicPr>
            <a:picLocks noChangeAspect="1"/>
          </p:cNvPicPr>
          <p:nvPr/>
        </p:nvPicPr>
        <p:blipFill>
          <a:blip r:embed="rId8"/>
          <a:stretch>
            <a:fillRect/>
          </a:stretch>
        </p:blipFill>
        <p:spPr>
          <a:xfrm rot="10800000">
            <a:off x="6697726" y="77556"/>
            <a:ext cx="1598679" cy="1595631"/>
          </a:xfrm>
          <a:prstGeom prst="rect">
            <a:avLst/>
          </a:prstGeom>
        </p:spPr>
      </p:pic>
      <p:pic>
        <p:nvPicPr>
          <p:cNvPr id="27" name="Picture 26" descr="A white circle with black border&#10;&#10;Description automatically generated">
            <a:extLst>
              <a:ext uri="{FF2B5EF4-FFF2-40B4-BE49-F238E27FC236}">
                <a16:creationId xmlns:a16="http://schemas.microsoft.com/office/drawing/2014/main" id="{88728EE5-D663-FB39-26AC-539A5BB1FECB}"/>
              </a:ext>
            </a:extLst>
          </p:cNvPr>
          <p:cNvPicPr>
            <a:picLocks noChangeAspect="1"/>
          </p:cNvPicPr>
          <p:nvPr/>
        </p:nvPicPr>
        <p:blipFill>
          <a:blip r:embed="rId9"/>
          <a:stretch>
            <a:fillRect/>
          </a:stretch>
        </p:blipFill>
        <p:spPr>
          <a:xfrm rot="5400000">
            <a:off x="7492169" y="5257633"/>
            <a:ext cx="1597025" cy="1600367"/>
          </a:xfrm>
          <a:prstGeom prst="rect">
            <a:avLst/>
          </a:prstGeom>
        </p:spPr>
      </p:pic>
      <p:sp>
        <p:nvSpPr>
          <p:cNvPr id="2" name="TextBox 1">
            <a:extLst>
              <a:ext uri="{FF2B5EF4-FFF2-40B4-BE49-F238E27FC236}">
                <a16:creationId xmlns:a16="http://schemas.microsoft.com/office/drawing/2014/main" id="{DD10372D-43B4-C105-86B8-FD9587A943AC}"/>
              </a:ext>
            </a:extLst>
          </p:cNvPr>
          <p:cNvSpPr txBox="1"/>
          <p:nvPr/>
        </p:nvSpPr>
        <p:spPr>
          <a:xfrm>
            <a:off x="-1" y="2931459"/>
            <a:ext cx="12192000" cy="995081"/>
          </a:xfrm>
          <a:prstGeom prst="rect">
            <a:avLst/>
          </a:prstGeom>
          <a:noFill/>
          <a:effectLst/>
        </p:spPr>
        <p:txBody>
          <a:bodyPr wrap="square" lIns="0" tIns="0" rIns="0" bIns="0" rtlCol="0">
            <a:spAutoFit/>
          </a:bodyPr>
          <a:lstStyle/>
          <a:p>
            <a:pPr algn="ctr">
              <a:lnSpc>
                <a:spcPct val="80000"/>
              </a:lnSpc>
            </a:pPr>
            <a:r>
              <a:rPr lang="en-BE" sz="8000" b="1" spc="-200" dirty="0">
                <a:solidFill>
                  <a:schemeClr val="bg1"/>
                </a:solidFill>
                <a:latin typeface="Flanders Art Sans Black" pitchFamily="2" charset="77"/>
              </a:rPr>
              <a:t>VRAGEN?</a:t>
            </a:r>
          </a:p>
        </p:txBody>
      </p:sp>
    </p:spTree>
    <p:extLst>
      <p:ext uri="{BB962C8B-B14F-4D97-AF65-F5344CB8AC3E}">
        <p14:creationId xmlns:p14="http://schemas.microsoft.com/office/powerpoint/2010/main" val="3347323821"/>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8" presetClass="emph" presetSubtype="0" accel="50000" decel="50000" fill="hold" nodeType="withEffect">
                                  <p:stCondLst>
                                    <p:cond delay="0"/>
                                  </p:stCondLst>
                                  <p:childTnLst>
                                    <p:animRot by="5400000">
                                      <p:cBhvr>
                                        <p:cTn id="6" dur="500" fill="hold"/>
                                        <p:tgtEl>
                                          <p:spTgt spid="25"/>
                                        </p:tgtEl>
                                        <p:attrNameLst>
                                          <p:attrName>r</p:attrName>
                                        </p:attrNameLst>
                                      </p:cBhvr>
                                    </p:animRot>
                                  </p:childTnLst>
                                </p:cTn>
                              </p:par>
                              <p:par>
                                <p:cTn id="7" presetID="8" presetClass="emph" presetSubtype="0" accel="50000" decel="50000" fill="hold" nodeType="withEffect">
                                  <p:stCondLst>
                                    <p:cond delay="100"/>
                                  </p:stCondLst>
                                  <p:childTnLst>
                                    <p:animRot by="-5400000">
                                      <p:cBhvr>
                                        <p:cTn id="8" dur="500" fill="hold"/>
                                        <p:tgtEl>
                                          <p:spTgt spid="24"/>
                                        </p:tgtEl>
                                        <p:attrNameLst>
                                          <p:attrName>r</p:attrName>
                                        </p:attrNameLst>
                                      </p:cBhvr>
                                    </p:animRot>
                                  </p:childTnLst>
                                </p:cTn>
                              </p:par>
                              <p:par>
                                <p:cTn id="9" presetID="8" presetClass="emph" presetSubtype="0" accel="50000" decel="50000" fill="hold" grpId="0" nodeType="withEffect">
                                  <p:stCondLst>
                                    <p:cond delay="200"/>
                                  </p:stCondLst>
                                  <p:childTnLst>
                                    <p:animRot by="5400000">
                                      <p:cBhvr>
                                        <p:cTn id="10" dur="500" fill="hold"/>
                                        <p:tgtEl>
                                          <p:spTgt spid="20"/>
                                        </p:tgtEl>
                                        <p:attrNameLst>
                                          <p:attrName>r</p:attrName>
                                        </p:attrNameLst>
                                      </p:cBhvr>
                                    </p:animRot>
                                  </p:childTnLst>
                                </p:cTn>
                              </p:par>
                              <p:par>
                                <p:cTn id="11" presetID="8" presetClass="emph" presetSubtype="0" accel="50000" decel="50000" fill="hold" nodeType="withEffect">
                                  <p:stCondLst>
                                    <p:cond delay="300"/>
                                  </p:stCondLst>
                                  <p:childTnLst>
                                    <p:animRot by="-5400000">
                                      <p:cBhvr>
                                        <p:cTn id="12" dur="500" fill="hold"/>
                                        <p:tgtEl>
                                          <p:spTgt spid="21"/>
                                        </p:tgtEl>
                                        <p:attrNameLst>
                                          <p:attrName>r</p:attrName>
                                        </p:attrNameLst>
                                      </p:cBhvr>
                                    </p:animRot>
                                  </p:childTnLst>
                                </p:cTn>
                              </p:par>
                              <p:par>
                                <p:cTn id="13" presetID="8" presetClass="emph" presetSubtype="0" accel="50000" decel="50000" fill="hold" nodeType="withEffect">
                                  <p:stCondLst>
                                    <p:cond delay="400"/>
                                  </p:stCondLst>
                                  <p:childTnLst>
                                    <p:animRot by="5400000">
                                      <p:cBhvr>
                                        <p:cTn id="14" dur="500" fill="hold"/>
                                        <p:tgtEl>
                                          <p:spTgt spid="23"/>
                                        </p:tgtEl>
                                        <p:attrNameLst>
                                          <p:attrName>r</p:attrName>
                                        </p:attrNameLst>
                                      </p:cBhvr>
                                    </p:animRot>
                                  </p:childTnLst>
                                </p:cTn>
                              </p:par>
                              <p:par>
                                <p:cTn id="15" presetID="8" presetClass="emph" presetSubtype="0" accel="50000" decel="50000" fill="hold" nodeType="withEffect">
                                  <p:stCondLst>
                                    <p:cond delay="500"/>
                                  </p:stCondLst>
                                  <p:childTnLst>
                                    <p:animRot by="-5400000">
                                      <p:cBhvr>
                                        <p:cTn id="16" dur="500" fill="hold"/>
                                        <p:tgtEl>
                                          <p:spTgt spid="17"/>
                                        </p:tgtEl>
                                        <p:attrNameLst>
                                          <p:attrName>r</p:attrName>
                                        </p:attrNameLst>
                                      </p:cBhvr>
                                    </p:animRot>
                                  </p:childTnLst>
                                </p:cTn>
                              </p:par>
                              <p:par>
                                <p:cTn id="17" presetID="8" presetClass="emph" presetSubtype="0" accel="50000" decel="50000" fill="hold" nodeType="withEffect">
                                  <p:stCondLst>
                                    <p:cond delay="600"/>
                                  </p:stCondLst>
                                  <p:childTnLst>
                                    <p:animRot by="5400000">
                                      <p:cBhvr>
                                        <p:cTn id="18" dur="500" fill="hold"/>
                                        <p:tgtEl>
                                          <p:spTgt spid="19"/>
                                        </p:tgtEl>
                                        <p:attrNameLst>
                                          <p:attrName>r</p:attrName>
                                        </p:attrNameLst>
                                      </p:cBhvr>
                                    </p:animRot>
                                  </p:childTnLst>
                                </p:cTn>
                              </p:par>
                              <p:par>
                                <p:cTn id="19" presetID="8" presetClass="emph" presetSubtype="0" accel="50000" decel="50000" fill="hold" nodeType="withEffect">
                                  <p:stCondLst>
                                    <p:cond delay="700"/>
                                  </p:stCondLst>
                                  <p:childTnLst>
                                    <p:animRot by="-5400000">
                                      <p:cBhvr>
                                        <p:cTn id="20" dur="500" fill="hold"/>
                                        <p:tgtEl>
                                          <p:spTgt spid="27"/>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1" y="0"/>
            <a:ext cx="12192000" cy="6858000"/>
          </a:xfrm>
          <a:prstGeom prst="rect">
            <a:avLst/>
          </a:prstGeom>
          <a:solidFill>
            <a:srgbClr val="FCF3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pic>
        <p:nvPicPr>
          <p:cNvPr id="15" name="Picture 14" descr="A purple and black logo&#10;&#10;Description automatically generated">
            <a:extLst>
              <a:ext uri="{FF2B5EF4-FFF2-40B4-BE49-F238E27FC236}">
                <a16:creationId xmlns:a16="http://schemas.microsoft.com/office/drawing/2014/main" id="{53C211FB-40DB-A710-7429-3DBB879E28D5}"/>
              </a:ext>
            </a:extLst>
          </p:cNvPr>
          <p:cNvPicPr>
            <a:picLocks noChangeAspect="1"/>
          </p:cNvPicPr>
          <p:nvPr/>
        </p:nvPicPr>
        <p:blipFill>
          <a:blip r:embed="rId2"/>
          <a:stretch>
            <a:fillRect/>
          </a:stretch>
        </p:blipFill>
        <p:spPr>
          <a:xfrm>
            <a:off x="2196716" y="2611826"/>
            <a:ext cx="1758462" cy="1758462"/>
          </a:xfrm>
          <a:prstGeom prst="rect">
            <a:avLst/>
          </a:prstGeom>
        </p:spPr>
      </p:pic>
      <p:pic>
        <p:nvPicPr>
          <p:cNvPr id="19" name="Picture 18" descr="A black and purple checkered pattern&#10;&#10;Description automatically generated">
            <a:extLst>
              <a:ext uri="{FF2B5EF4-FFF2-40B4-BE49-F238E27FC236}">
                <a16:creationId xmlns:a16="http://schemas.microsoft.com/office/drawing/2014/main" id="{E9C07CFE-73E4-D1C7-A586-1E03C9EE70AC}"/>
              </a:ext>
            </a:extLst>
          </p:cNvPr>
          <p:cNvPicPr>
            <a:picLocks noChangeAspect="1"/>
          </p:cNvPicPr>
          <p:nvPr/>
        </p:nvPicPr>
        <p:blipFill>
          <a:blip r:embed="rId3"/>
          <a:stretch>
            <a:fillRect/>
          </a:stretch>
        </p:blipFill>
        <p:spPr>
          <a:xfrm>
            <a:off x="2200387" y="-883009"/>
            <a:ext cx="1754791" cy="1754791"/>
          </a:xfrm>
          <a:prstGeom prst="rect">
            <a:avLst/>
          </a:prstGeom>
        </p:spPr>
      </p:pic>
      <p:pic>
        <p:nvPicPr>
          <p:cNvPr id="21" name="Picture 20" descr="A purple and black rectangle&#10;&#10;Description automatically generated">
            <a:extLst>
              <a:ext uri="{FF2B5EF4-FFF2-40B4-BE49-F238E27FC236}">
                <a16:creationId xmlns:a16="http://schemas.microsoft.com/office/drawing/2014/main" id="{DC007283-11C0-399C-1C12-A18F56E4852E}"/>
              </a:ext>
            </a:extLst>
          </p:cNvPr>
          <p:cNvPicPr>
            <a:picLocks noChangeAspect="1"/>
          </p:cNvPicPr>
          <p:nvPr/>
        </p:nvPicPr>
        <p:blipFill>
          <a:blip r:embed="rId4"/>
          <a:stretch>
            <a:fillRect/>
          </a:stretch>
        </p:blipFill>
        <p:spPr>
          <a:xfrm>
            <a:off x="5705496" y="2596218"/>
            <a:ext cx="881067" cy="1762133"/>
          </a:xfrm>
          <a:prstGeom prst="rect">
            <a:avLst/>
          </a:prstGeom>
        </p:spPr>
      </p:pic>
      <p:pic>
        <p:nvPicPr>
          <p:cNvPr id="23" name="Picture 22" descr="A purple and black circle&#10;&#10;Description automatically generated">
            <a:extLst>
              <a:ext uri="{FF2B5EF4-FFF2-40B4-BE49-F238E27FC236}">
                <a16:creationId xmlns:a16="http://schemas.microsoft.com/office/drawing/2014/main" id="{F7A2EF1E-9DB4-2E04-71E9-1D79B6FF3718}"/>
              </a:ext>
            </a:extLst>
          </p:cNvPr>
          <p:cNvPicPr>
            <a:picLocks noChangeAspect="1"/>
          </p:cNvPicPr>
          <p:nvPr/>
        </p:nvPicPr>
        <p:blipFill>
          <a:blip r:embed="rId5"/>
          <a:stretch>
            <a:fillRect/>
          </a:stretch>
        </p:blipFill>
        <p:spPr>
          <a:xfrm>
            <a:off x="6585761" y="4373958"/>
            <a:ext cx="1754791" cy="1758462"/>
          </a:xfrm>
          <a:prstGeom prst="rect">
            <a:avLst/>
          </a:prstGeom>
        </p:spPr>
      </p:pic>
      <p:sp>
        <p:nvSpPr>
          <p:cNvPr id="24" name="Freeform 23">
            <a:extLst>
              <a:ext uri="{FF2B5EF4-FFF2-40B4-BE49-F238E27FC236}">
                <a16:creationId xmlns:a16="http://schemas.microsoft.com/office/drawing/2014/main" id="{72F44E53-BCBC-A609-E9EE-27DAB063C143}"/>
              </a:ext>
            </a:extLst>
          </p:cNvPr>
          <p:cNvSpPr/>
          <p:nvPr/>
        </p:nvSpPr>
        <p:spPr>
          <a:xfrm rot="5400000">
            <a:off x="6582090" y="2615496"/>
            <a:ext cx="1758462" cy="1758462"/>
          </a:xfrm>
          <a:custGeom>
            <a:avLst/>
            <a:gdLst>
              <a:gd name="connsiteX0" fmla="*/ 2144613 w 2165094"/>
              <a:gd name="connsiteY0" fmla="*/ 0 h 2165094"/>
              <a:gd name="connsiteX1" fmla="*/ 2165094 w 2165094"/>
              <a:gd name="connsiteY1" fmla="*/ 1034 h 2165094"/>
              <a:gd name="connsiteX2" fmla="*/ 2165094 w 2165094"/>
              <a:gd name="connsiteY2" fmla="*/ 2165094 h 2165094"/>
              <a:gd name="connsiteX3" fmla="*/ 1033 w 2165094"/>
              <a:gd name="connsiteY3" fmla="*/ 2165094 h 2165094"/>
              <a:gd name="connsiteX4" fmla="*/ 0 w 2165094"/>
              <a:gd name="connsiteY4" fmla="*/ 2144634 h 2165094"/>
              <a:gd name="connsiteX5" fmla="*/ 0 w 2165094"/>
              <a:gd name="connsiteY5" fmla="*/ 2144594 h 2165094"/>
              <a:gd name="connsiteX6" fmla="*/ 11072 w 2165094"/>
              <a:gd name="connsiteY6" fmla="*/ 1925340 h 2165094"/>
              <a:gd name="connsiteX7" fmla="*/ 2144613 w 2165094"/>
              <a:gd name="connsiteY7" fmla="*/ 0 h 21650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165094" h="2165094">
                <a:moveTo>
                  <a:pt x="2144613" y="0"/>
                </a:moveTo>
                <a:lnTo>
                  <a:pt x="2165094" y="1034"/>
                </a:lnTo>
                <a:lnTo>
                  <a:pt x="2165094" y="2165094"/>
                </a:lnTo>
                <a:lnTo>
                  <a:pt x="1033" y="2165094"/>
                </a:lnTo>
                <a:lnTo>
                  <a:pt x="0" y="2144634"/>
                </a:lnTo>
                <a:lnTo>
                  <a:pt x="0" y="2144594"/>
                </a:lnTo>
                <a:lnTo>
                  <a:pt x="11072" y="1925340"/>
                </a:lnTo>
                <a:cubicBezTo>
                  <a:pt x="120897" y="843905"/>
                  <a:pt x="1034203" y="0"/>
                  <a:pt x="2144613" y="0"/>
                </a:cubicBezTo>
                <a:close/>
              </a:path>
            </a:pathLst>
          </a:custGeom>
          <a:solidFill>
            <a:srgbClr val="C4004B"/>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BE"/>
          </a:p>
        </p:txBody>
      </p:sp>
      <p:pic>
        <p:nvPicPr>
          <p:cNvPr id="28" name="Picture 27" descr="A purple and black circle&#10;&#10;Description automatically generated">
            <a:extLst>
              <a:ext uri="{FF2B5EF4-FFF2-40B4-BE49-F238E27FC236}">
                <a16:creationId xmlns:a16="http://schemas.microsoft.com/office/drawing/2014/main" id="{7A7A2B8F-EE2D-AC41-3186-EAE3CDAC8794}"/>
              </a:ext>
            </a:extLst>
          </p:cNvPr>
          <p:cNvPicPr>
            <a:picLocks noChangeAspect="1"/>
          </p:cNvPicPr>
          <p:nvPr/>
        </p:nvPicPr>
        <p:blipFill>
          <a:blip r:embed="rId6"/>
          <a:stretch>
            <a:fillRect/>
          </a:stretch>
        </p:blipFill>
        <p:spPr>
          <a:xfrm rot="10800000">
            <a:off x="8345828" y="6117672"/>
            <a:ext cx="1758462" cy="1758462"/>
          </a:xfrm>
          <a:prstGeom prst="rect">
            <a:avLst/>
          </a:prstGeom>
        </p:spPr>
      </p:pic>
      <p:pic>
        <p:nvPicPr>
          <p:cNvPr id="33" name="Picture 32" descr="A pink and black chevron pattern&#10;&#10;Description automatically generated">
            <a:extLst>
              <a:ext uri="{FF2B5EF4-FFF2-40B4-BE49-F238E27FC236}">
                <a16:creationId xmlns:a16="http://schemas.microsoft.com/office/drawing/2014/main" id="{66DD4168-AA92-4463-7566-6B1F27BA97B4}"/>
              </a:ext>
            </a:extLst>
          </p:cNvPr>
          <p:cNvPicPr>
            <a:picLocks noChangeAspect="1"/>
          </p:cNvPicPr>
          <p:nvPr/>
        </p:nvPicPr>
        <p:blipFill>
          <a:blip r:embed="rId7"/>
          <a:stretch>
            <a:fillRect/>
          </a:stretch>
        </p:blipFill>
        <p:spPr>
          <a:xfrm>
            <a:off x="8340552" y="4370288"/>
            <a:ext cx="1754791" cy="1758462"/>
          </a:xfrm>
          <a:prstGeom prst="rect">
            <a:avLst/>
          </a:prstGeom>
        </p:spPr>
      </p:pic>
      <p:pic>
        <p:nvPicPr>
          <p:cNvPr id="36" name="Picture 35" descr="A black circle on a pink background&#10;&#10;Description automatically generated">
            <a:extLst>
              <a:ext uri="{FF2B5EF4-FFF2-40B4-BE49-F238E27FC236}">
                <a16:creationId xmlns:a16="http://schemas.microsoft.com/office/drawing/2014/main" id="{CBDF4B27-6DC8-D18C-0875-39FFAAB18485}"/>
              </a:ext>
            </a:extLst>
          </p:cNvPr>
          <p:cNvPicPr>
            <a:picLocks noChangeAspect="1"/>
          </p:cNvPicPr>
          <p:nvPr/>
        </p:nvPicPr>
        <p:blipFill>
          <a:blip r:embed="rId8"/>
          <a:stretch>
            <a:fillRect/>
          </a:stretch>
        </p:blipFill>
        <p:spPr>
          <a:xfrm>
            <a:off x="2196716" y="871782"/>
            <a:ext cx="1744240" cy="1747889"/>
          </a:xfrm>
          <a:prstGeom prst="rect">
            <a:avLst/>
          </a:prstGeom>
        </p:spPr>
      </p:pic>
      <p:pic>
        <p:nvPicPr>
          <p:cNvPr id="39" name="Picture 38" descr="A black diamond on a pink background&#10;&#10;Description automatically generated">
            <a:extLst>
              <a:ext uri="{FF2B5EF4-FFF2-40B4-BE49-F238E27FC236}">
                <a16:creationId xmlns:a16="http://schemas.microsoft.com/office/drawing/2014/main" id="{52BE63EB-6806-E34A-C7F1-B8E12E534DF6}"/>
              </a:ext>
            </a:extLst>
          </p:cNvPr>
          <p:cNvPicPr>
            <a:picLocks noChangeAspect="1"/>
          </p:cNvPicPr>
          <p:nvPr/>
        </p:nvPicPr>
        <p:blipFill>
          <a:blip r:embed="rId9"/>
          <a:stretch>
            <a:fillRect/>
          </a:stretch>
        </p:blipFill>
        <p:spPr>
          <a:xfrm>
            <a:off x="3955178" y="2609099"/>
            <a:ext cx="1754790" cy="1758461"/>
          </a:xfrm>
          <a:prstGeom prst="rect">
            <a:avLst/>
          </a:prstGeom>
        </p:spPr>
      </p:pic>
    </p:spTree>
    <p:extLst>
      <p:ext uri="{BB962C8B-B14F-4D97-AF65-F5344CB8AC3E}">
        <p14:creationId xmlns:p14="http://schemas.microsoft.com/office/powerpoint/2010/main" val="1484968357"/>
      </p:ext>
    </p:extLst>
  </p:cSld>
  <p:clrMapOvr>
    <a:masterClrMapping/>
  </p:clrMapOvr>
  <p:transition advClick="0" advTm="800">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0"/>
                                  </p:stCondLst>
                                  <p:childTnLst>
                                    <p:set>
                                      <p:cBhvr>
                                        <p:cTn id="6" dur="1" fill="hold">
                                          <p:stCondLst>
                                            <p:cond delay="0"/>
                                          </p:stCondLst>
                                        </p:cTn>
                                        <p:tgtEl>
                                          <p:spTgt spid="19"/>
                                        </p:tgtEl>
                                        <p:attrNameLst>
                                          <p:attrName>style.visibility</p:attrName>
                                        </p:attrNameLst>
                                      </p:cBhvr>
                                      <p:to>
                                        <p:strVal val="visible"/>
                                      </p:to>
                                    </p:set>
                                  </p:childTnLst>
                                </p:cTn>
                              </p:par>
                              <p:par>
                                <p:cTn id="7" presetID="1" presetClass="entr" presetSubtype="0" fill="hold" nodeType="withEffect">
                                  <p:stCondLst>
                                    <p:cond delay="100"/>
                                  </p:stCondLst>
                                  <p:childTnLst>
                                    <p:set>
                                      <p:cBhvr>
                                        <p:cTn id="8" dur="1" fill="hold">
                                          <p:stCondLst>
                                            <p:cond delay="0"/>
                                          </p:stCondLst>
                                        </p:cTn>
                                        <p:tgtEl>
                                          <p:spTgt spid="36"/>
                                        </p:tgtEl>
                                        <p:attrNameLst>
                                          <p:attrName>style.visibility</p:attrName>
                                        </p:attrNameLst>
                                      </p:cBhvr>
                                      <p:to>
                                        <p:strVal val="visible"/>
                                      </p:to>
                                    </p:set>
                                  </p:childTnLst>
                                </p:cTn>
                              </p:par>
                              <p:par>
                                <p:cTn id="9" presetID="1" presetClass="entr" presetSubtype="0" fill="hold" nodeType="withEffect">
                                  <p:stCondLst>
                                    <p:cond delay="20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nodeType="withEffect">
                                  <p:stCondLst>
                                    <p:cond delay="300"/>
                                  </p:stCondLst>
                                  <p:childTnLst>
                                    <p:set>
                                      <p:cBhvr>
                                        <p:cTn id="12" dur="1" fill="hold">
                                          <p:stCondLst>
                                            <p:cond delay="0"/>
                                          </p:stCondLst>
                                        </p:cTn>
                                        <p:tgtEl>
                                          <p:spTgt spid="39"/>
                                        </p:tgtEl>
                                        <p:attrNameLst>
                                          <p:attrName>style.visibility</p:attrName>
                                        </p:attrNameLst>
                                      </p:cBhvr>
                                      <p:to>
                                        <p:strVal val="visible"/>
                                      </p:to>
                                    </p:set>
                                  </p:childTnLst>
                                </p:cTn>
                              </p:par>
                              <p:par>
                                <p:cTn id="13" presetID="1" presetClass="entr" presetSubtype="0" fill="hold" nodeType="withEffect">
                                  <p:stCondLst>
                                    <p:cond delay="400"/>
                                  </p:stCondLst>
                                  <p:childTnLst>
                                    <p:set>
                                      <p:cBhvr>
                                        <p:cTn id="14" dur="1" fill="hold">
                                          <p:stCondLst>
                                            <p:cond delay="0"/>
                                          </p:stCondLst>
                                        </p:cTn>
                                        <p:tgtEl>
                                          <p:spTgt spid="21"/>
                                        </p:tgtEl>
                                        <p:attrNameLst>
                                          <p:attrName>style.visibility</p:attrName>
                                        </p:attrNameLst>
                                      </p:cBhvr>
                                      <p:to>
                                        <p:strVal val="visible"/>
                                      </p:to>
                                    </p:set>
                                  </p:childTnLst>
                                </p:cTn>
                              </p:par>
                              <p:par>
                                <p:cTn id="15" presetID="1" presetClass="entr" presetSubtype="0" fill="hold" grpId="0" nodeType="withEffect">
                                  <p:stCondLst>
                                    <p:cond delay="500"/>
                                  </p:stCondLst>
                                  <p:childTnLst>
                                    <p:set>
                                      <p:cBhvr>
                                        <p:cTn id="16" dur="1" fill="hold">
                                          <p:stCondLst>
                                            <p:cond delay="0"/>
                                          </p:stCondLst>
                                        </p:cTn>
                                        <p:tgtEl>
                                          <p:spTgt spid="24"/>
                                        </p:tgtEl>
                                        <p:attrNameLst>
                                          <p:attrName>style.visibility</p:attrName>
                                        </p:attrNameLst>
                                      </p:cBhvr>
                                      <p:to>
                                        <p:strVal val="visible"/>
                                      </p:to>
                                    </p:set>
                                  </p:childTnLst>
                                </p:cTn>
                              </p:par>
                              <p:par>
                                <p:cTn id="17" presetID="1" presetClass="entr" presetSubtype="0" fill="hold" nodeType="withEffect">
                                  <p:stCondLst>
                                    <p:cond delay="600"/>
                                  </p:stCondLst>
                                  <p:childTnLst>
                                    <p:set>
                                      <p:cBhvr>
                                        <p:cTn id="18" dur="1" fill="hold">
                                          <p:stCondLst>
                                            <p:cond delay="0"/>
                                          </p:stCondLst>
                                        </p:cTn>
                                        <p:tgtEl>
                                          <p:spTgt spid="23"/>
                                        </p:tgtEl>
                                        <p:attrNameLst>
                                          <p:attrName>style.visibility</p:attrName>
                                        </p:attrNameLst>
                                      </p:cBhvr>
                                      <p:to>
                                        <p:strVal val="visible"/>
                                      </p:to>
                                    </p:set>
                                  </p:childTnLst>
                                </p:cTn>
                              </p:par>
                              <p:par>
                                <p:cTn id="19" presetID="1" presetClass="entr" presetSubtype="0" fill="hold" nodeType="withEffect">
                                  <p:stCondLst>
                                    <p:cond delay="700"/>
                                  </p:stCondLst>
                                  <p:childTnLst>
                                    <p:set>
                                      <p:cBhvr>
                                        <p:cTn id="20" dur="1" fill="hold">
                                          <p:stCondLst>
                                            <p:cond delay="0"/>
                                          </p:stCondLst>
                                        </p:cTn>
                                        <p:tgtEl>
                                          <p:spTgt spid="33"/>
                                        </p:tgtEl>
                                        <p:attrNameLst>
                                          <p:attrName>style.visibility</p:attrName>
                                        </p:attrNameLst>
                                      </p:cBhvr>
                                      <p:to>
                                        <p:strVal val="visible"/>
                                      </p:to>
                                    </p:set>
                                  </p:childTnLst>
                                </p:cTn>
                              </p:par>
                              <p:par>
                                <p:cTn id="21" presetID="1" presetClass="entr" presetSubtype="0" fill="hold" nodeType="withEffect">
                                  <p:stCondLst>
                                    <p:cond delay="800"/>
                                  </p:stCondLst>
                                  <p:childTnLst>
                                    <p:set>
                                      <p:cBhvr>
                                        <p:cTn id="22"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002DB4CF-78BC-CB80-D40C-7E0C7910EE33}"/>
              </a:ext>
            </a:extLst>
          </p:cNvPr>
          <p:cNvSpPr/>
          <p:nvPr/>
        </p:nvSpPr>
        <p:spPr>
          <a:xfrm>
            <a:off x="0" y="0"/>
            <a:ext cx="12192001" cy="6858000"/>
          </a:xfrm>
          <a:prstGeom prst="rect">
            <a:avLst/>
          </a:prstGeom>
          <a:solidFill>
            <a:srgbClr val="FCF4F4"/>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BE" dirty="0"/>
          </a:p>
        </p:txBody>
      </p:sp>
      <p:pic>
        <p:nvPicPr>
          <p:cNvPr id="3" name="Graphic 2">
            <a:extLst>
              <a:ext uri="{FF2B5EF4-FFF2-40B4-BE49-F238E27FC236}">
                <a16:creationId xmlns:a16="http://schemas.microsoft.com/office/drawing/2014/main" id="{FDA91799-AE81-DA5E-3598-6E95D9F518B3}"/>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1840394" y="1987064"/>
            <a:ext cx="8511209" cy="2886553"/>
          </a:xfrm>
          <a:prstGeom prst="rect">
            <a:avLst/>
          </a:prstGeom>
        </p:spPr>
      </p:pic>
      <p:pic>
        <p:nvPicPr>
          <p:cNvPr id="5" name="Picture 4" descr="A purple and black circle&#10;&#10;Description automatically generated">
            <a:extLst>
              <a:ext uri="{FF2B5EF4-FFF2-40B4-BE49-F238E27FC236}">
                <a16:creationId xmlns:a16="http://schemas.microsoft.com/office/drawing/2014/main" id="{8313EE9D-EB37-5AB5-A680-010C194283AC}"/>
              </a:ext>
            </a:extLst>
          </p:cNvPr>
          <p:cNvPicPr>
            <a:picLocks noChangeAspect="1"/>
          </p:cNvPicPr>
          <p:nvPr/>
        </p:nvPicPr>
        <p:blipFill>
          <a:blip r:embed="rId5"/>
          <a:stretch>
            <a:fillRect/>
          </a:stretch>
        </p:blipFill>
        <p:spPr>
          <a:xfrm rot="10800000">
            <a:off x="8345828" y="-753028"/>
            <a:ext cx="1758462" cy="1758462"/>
          </a:xfrm>
          <a:prstGeom prst="rect">
            <a:avLst/>
          </a:prstGeom>
        </p:spPr>
      </p:pic>
    </p:spTree>
    <p:extLst>
      <p:ext uri="{BB962C8B-B14F-4D97-AF65-F5344CB8AC3E}">
        <p14:creationId xmlns:p14="http://schemas.microsoft.com/office/powerpoint/2010/main" val="711578959"/>
      </p:ext>
    </p:extLst>
  </p:cSld>
  <p:clrMapOvr>
    <a:masterClrMapping/>
  </p:clrMapOvr>
  <p:transition>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xit" presetSubtype="0" fill="hold" nodeType="afterEffect">
                                  <p:stCondLst>
                                    <p:cond delay="0"/>
                                  </p:stCondLst>
                                  <p:childTnLst>
                                    <p:animEffect transition="out" filter="fade">
                                      <p:cBhvr>
                                        <p:cTn id="6" dur="300"/>
                                        <p:tgtEl>
                                          <p:spTgt spid="5"/>
                                        </p:tgtEl>
                                      </p:cBhvr>
                                    </p:animEffect>
                                    <p:set>
                                      <p:cBhvr>
                                        <p:cTn id="7" dur="1" fill="hold">
                                          <p:stCondLst>
                                            <p:cond delay="2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90099885-9432-4caf-9870-10dd17e557ce">
      <Terms xmlns="http://schemas.microsoft.com/office/infopath/2007/PartnerControls"/>
    </lcf76f155ced4ddcb4097134ff3c332f>
    <TaxCatchAll xmlns="cfc230b1-6dd3-467a-8fcc-dfa9df38b740">
      <Value>89</Value>
      <Value>21</Value>
      <Value>1</Value>
      <Value>14</Value>
    </TaxCatchAll>
    <de1e3eb6a8ca4da4a2e4a4e7f9dbdb0f xmlns="cfc230b1-6dd3-467a-8fcc-dfa9df38b740">
      <Terms xmlns="http://schemas.microsoft.com/office/infopath/2007/PartnerControls">
        <TermInfo xmlns="http://schemas.microsoft.com/office/infopath/2007/PartnerControls">
          <TermName xmlns="http://schemas.microsoft.com/office/infopath/2007/PartnerControls">2024</TermName>
          <TermId xmlns="http://schemas.microsoft.com/office/infopath/2007/PartnerControls">945b7bbd-c54e-4860-995d-064a129b977d</TermId>
        </TermInfo>
      </Terms>
    </de1e3eb6a8ca4da4a2e4a4e7f9dbdb0f>
    <o172414bd89a43df866647d10211954f xmlns="cfc230b1-6dd3-467a-8fcc-dfa9df38b740">
      <Terms xmlns="http://schemas.microsoft.com/office/infopath/2007/PartnerControls">
        <TermInfo xmlns="http://schemas.microsoft.com/office/infopath/2007/PartnerControls">
          <TermName xmlns="http://schemas.microsoft.com/office/infopath/2007/PartnerControls">Alle onderwijsniveaus</TermName>
          <TermId xmlns="http://schemas.microsoft.com/office/infopath/2007/PartnerControls">2fe7c676-0ce6-4fab-b265-4b19c15279a5</TermId>
        </TermInfo>
      </Terms>
    </o172414bd89a43df866647d10211954f>
    <_dlc_DocId xmlns="cfc230b1-6dd3-467a-8fcc-dfa9df38b740">GOPRO-1830562155-18874</_dlc_DocId>
    <b7138fb3ec4945d1b493fd0417e76ba0 xmlns="cfc230b1-6dd3-467a-8fcc-dfa9df38b740">
      <Terms xmlns="http://schemas.microsoft.com/office/infopath/2007/PartnerControls">
        <TermInfo xmlns="http://schemas.microsoft.com/office/infopath/2007/PartnerControls">
          <TermName xmlns="http://schemas.microsoft.com/office/infopath/2007/PartnerControls">Online</TermName>
          <TermId xmlns="http://schemas.microsoft.com/office/infopath/2007/PartnerControls">5d773375-47c0-4896-afa8-6eac5ed3e165</TermId>
        </TermInfo>
      </Terms>
    </b7138fb3ec4945d1b493fd0417e76ba0>
    <_dlc_DocIdPersistId xmlns="cfc230b1-6dd3-467a-8fcc-dfa9df38b740" xsi:nil="true"/>
    <GOProDatumBijeenkomst xmlns="cfc230b1-6dd3-467a-8fcc-dfa9df38b740" xsi:nil="true"/>
    <GOProArchief xmlns="cfc230b1-6dd3-467a-8fcc-dfa9df38b740">false</GOProArchief>
    <TaxCatchAllLabel xmlns="cfc230b1-6dd3-467a-8fcc-dfa9df38b740" xsi:nil="true"/>
    <kd5442dc84a74696940d35a8b1c8f311 xmlns="cfc230b1-6dd3-467a-8fcc-dfa9df38b740">
      <Terms xmlns="http://schemas.microsoft.com/office/infopath/2007/PartnerControls"/>
    </kd5442dc84a74696940d35a8b1c8f311>
    <jf7d25e4f253405f956d844861b53c3f xmlns="cfc230b1-6dd3-467a-8fcc-dfa9df38b740">
      <Terms xmlns="http://schemas.microsoft.com/office/infopath/2007/PartnerControls"/>
    </jf7d25e4f253405f956d844861b53c3f>
    <GOProMigratieBronGUID xmlns="cfc230b1-6dd3-467a-8fcc-dfa9df38b740" xsi:nil="true"/>
    <GOProMigratieBronlocatie xmlns="cfc230b1-6dd3-467a-8fcc-dfa9df38b740" xsi:nil="true"/>
    <_dlc_DocIdUrl xmlns="cfc230b1-6dd3-467a-8fcc-dfa9df38b740">
      <Url>https://gemeenschapsonderwijs.sharepoint.com/sites/prodoc/_layouts/15/DocIdRedir.aspx?ID=GOPRO-1830562155-18874</Url>
      <Description>GOPRO-1830562155-18874</Description>
    </_dlc_DocIdUrl>
    <fef4875bd7d04335af313950a580cd9d xmlns="cfc230b1-6dd3-467a-8fcc-dfa9df38b740">
      <Terms xmlns="http://schemas.microsoft.com/office/infopath/2007/PartnerControls">
        <TermInfo xmlns="http://schemas.microsoft.com/office/infopath/2007/PartnerControls">
          <TermName xmlns="http://schemas.microsoft.com/office/infopath/2007/PartnerControls">Over GO!</TermName>
          <TermId xmlns="http://schemas.microsoft.com/office/infopath/2007/PartnerControls">e2151251-71d0-4297-b112-07e71cd423f8</TermId>
        </TermInfo>
      </Terms>
    </fef4875bd7d04335af313950a580cd9d>
  </documentManagement>
</p:properties>
</file>

<file path=customXml/item2.xml><?xml version="1.0" encoding="utf-8"?>
<ct:contentTypeSchema xmlns:ct="http://schemas.microsoft.com/office/2006/metadata/contentType" xmlns:ma="http://schemas.microsoft.com/office/2006/metadata/properties/metaAttributes" ct:_="" ma:_="" ma:contentTypeName="GO document" ma:contentTypeID="0x01010082340F32E81AE74AA8D837674071337F003BB9480EDAB6514EB2D4DC1FE9EAD30C" ma:contentTypeVersion="50" ma:contentTypeDescription="" ma:contentTypeScope="" ma:versionID="0d333513289bb87cd27efd38c1c4edc4">
  <xsd:schema xmlns:xsd="http://www.w3.org/2001/XMLSchema" xmlns:xs="http://www.w3.org/2001/XMLSchema" xmlns:p="http://schemas.microsoft.com/office/2006/metadata/properties" xmlns:ns1="cfc230b1-6dd3-467a-8fcc-dfa9df38b740" xmlns:ns3="90099885-9432-4caf-9870-10dd17e557ce" targetNamespace="http://schemas.microsoft.com/office/2006/metadata/properties" ma:root="true" ma:fieldsID="5cb78508736aa7b27663b7e6984a0556" ns1:_="" ns3:_="">
    <xsd:import namespace="cfc230b1-6dd3-467a-8fcc-dfa9df38b740"/>
    <xsd:import namespace="90099885-9432-4caf-9870-10dd17e557ce"/>
    <xsd:element name="properties">
      <xsd:complexType>
        <xsd:sequence>
          <xsd:element name="documentManagement">
            <xsd:complexType>
              <xsd:all>
                <xsd:element ref="ns1:_dlc_DocIdUrl" minOccurs="0"/>
                <xsd:element ref="ns1:GOProDatumBijeenkomst" minOccurs="0"/>
                <xsd:element ref="ns1:GOProArchief" minOccurs="0"/>
                <xsd:element ref="ns1:o172414bd89a43df866647d10211954f" minOccurs="0"/>
                <xsd:element ref="ns1:TaxCatchAll" minOccurs="0"/>
                <xsd:element ref="ns1:TaxCatchAllLabel" minOccurs="0"/>
                <xsd:element ref="ns1:_dlc_DocId" minOccurs="0"/>
                <xsd:element ref="ns1:de1e3eb6a8ca4da4a2e4a4e7f9dbdb0f" minOccurs="0"/>
                <xsd:element ref="ns1:kd5442dc84a74696940d35a8b1c8f311" minOccurs="0"/>
                <xsd:element ref="ns1:b7138fb3ec4945d1b493fd0417e76ba0" minOccurs="0"/>
                <xsd:element ref="ns1:_dlc_DocIdPersistId" minOccurs="0"/>
                <xsd:element ref="ns1:jf7d25e4f253405f956d844861b53c3f" minOccurs="0"/>
                <xsd:element ref="ns1:fef4875bd7d04335af313950a580cd9d" minOccurs="0"/>
                <xsd:element ref="ns1:GOProMigratieBronlocatie" minOccurs="0"/>
                <xsd:element ref="ns1:GOProMigratieBronGUID" minOccurs="0"/>
                <xsd:element ref="ns3:MediaServiceGenerationTime" minOccurs="0"/>
                <xsd:element ref="ns3:MediaServiceEventHashCode" minOccurs="0"/>
                <xsd:element ref="ns3:MediaLengthInSeconds" minOccurs="0"/>
                <xsd:element ref="ns3:MediaServiceDateTaken" minOccurs="0"/>
                <xsd:element ref="ns3:lcf76f155ced4ddcb4097134ff3c332f" minOccurs="0"/>
                <xsd:element ref="ns3:MediaServiceOCR" minOccurs="0"/>
                <xsd:element ref="ns3:MediaServiceSearchProperties" minOccurs="0"/>
                <xsd:element ref="ns1:SharedWithUsers" minOccurs="0"/>
                <xsd:element ref="ns1:SharedWithDetails" minOccurs="0"/>
                <xsd:element ref="ns3: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fc230b1-6dd3-467a-8fcc-dfa9df38b740" elementFormDefault="qualified">
    <xsd:import namespace="http://schemas.microsoft.com/office/2006/documentManagement/types"/>
    <xsd:import namespace="http://schemas.microsoft.com/office/infopath/2007/PartnerControls"/>
    <xsd:element name="_dlc_DocIdUrl" ma:index="0" nillable="true" ma:displayName="Document-id" ma:description="Permanente koppeling naar dit document." ma:hidden="true" ma:internalName="_dlc_DocIdUrl" ma:readOnly="false">
      <xsd:complexType>
        <xsd:complexContent>
          <xsd:extension base="dms:URL">
            <xsd:sequence>
              <xsd:element name="Url" type="dms:ValidUrl" minOccurs="0" nillable="true"/>
              <xsd:element name="Description" type="xsd:string" nillable="true"/>
            </xsd:sequence>
          </xsd:extension>
        </xsd:complexContent>
      </xsd:complexType>
    </xsd:element>
    <xsd:element name="GOProDatumBijeenkomst" ma:index="7" nillable="true" ma:displayName="Datum bijeenkomst" ma:description="Datum waarop een bijeenkomst ‘bvb. lerend netwerk, vergadering,’ …) plaatsvond" ma:format="DateOnly" ma:indexed="true" ma:internalName="GOProDatumBijeenkomst">
      <xsd:simpleType>
        <xsd:restriction base="dms:DateTime"/>
      </xsd:simpleType>
    </xsd:element>
    <xsd:element name="GOProArchief" ma:index="10" nillable="true" ma:displayName="Archief" ma:default="0" ma:indexed="true" ma:internalName="GOProArchief">
      <xsd:simpleType>
        <xsd:restriction base="dms:Boolean"/>
      </xsd:simpleType>
    </xsd:element>
    <xsd:element name="o172414bd89a43df866647d10211954f" ma:index="11" ma:taxonomy="true" ma:internalName="o172414bd89a43df866647d10211954f" ma:taxonomyFieldName="GOProOnderwijsniveaus" ma:displayName="Onderwijsniveau(s)" ma:readOnly="false" ma:fieldId="{8172414b-d89a-43df-8666-47d10211954f}" ma:taxonomyMulti="true" ma:sspId="87c02e2b-7bc6-4e65-a2b1-413dd5aa26d9" ma:termSetId="9cfa2621-28b2-4c68-a6ae-2ec64699842a" ma:anchorId="00000000-0000-0000-0000-000000000000" ma:open="false" ma:isKeyword="false">
      <xsd:complexType>
        <xsd:sequence>
          <xsd:element ref="pc:Terms" minOccurs="0" maxOccurs="1"/>
        </xsd:sequence>
      </xsd:complexType>
    </xsd:element>
    <xsd:element name="TaxCatchAll" ma:index="12" nillable="true" ma:displayName="Taxonomy Catch All Column" ma:hidden="true" ma:list="{c0c08972-5c30-4001-ad53-5a34ce5619f2}" ma:internalName="TaxCatchAll" ma:readOnly="false" ma:showField="CatchAllData"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TaxCatchAllLabel" ma:index="13" nillable="true" ma:displayName="Taxonomy Catch All Column1" ma:hidden="true" ma:list="{c0c08972-5c30-4001-ad53-5a34ce5619f2}" ma:internalName="TaxCatchAllLabel" ma:readOnly="false" ma:showField="CatchAllDataLabel" ma:web="cfc230b1-6dd3-467a-8fcc-dfa9df38b740">
      <xsd:complexType>
        <xsd:complexContent>
          <xsd:extension base="dms:MultiChoiceLookup">
            <xsd:sequence>
              <xsd:element name="Value" type="dms:Lookup" maxOccurs="unbounded" minOccurs="0" nillable="true"/>
            </xsd:sequence>
          </xsd:extension>
        </xsd:complexContent>
      </xsd:complexType>
    </xsd:element>
    <xsd:element name="_dlc_DocId" ma:index="15" nillable="true" ma:displayName="Waarde van de document-id" ma:description="De waarde van de document-id die aan dit item is toegewezen." ma:hidden="true" ma:indexed="true" ma:internalName="_dlc_DocId" ma:readOnly="false">
      <xsd:simpleType>
        <xsd:restriction base="dms:Text"/>
      </xsd:simpleType>
    </xsd:element>
    <xsd:element name="de1e3eb6a8ca4da4a2e4a4e7f9dbdb0f" ma:index="17" nillable="true" ma:taxonomy="true" ma:internalName="de1e3eb6a8ca4da4a2e4a4e7f9dbdb0f" ma:taxonomyFieldName="GOProJaar" ma:displayName="Jaar" ma:indexed="true" ma:default="" ma:fieldId="{de1e3eb6-a8ca-4da4-a2e4-a4e7f9dbdb0f}" ma:sspId="87c02e2b-7bc6-4e65-a2b1-413dd5aa26d9" ma:termSetId="c690ad67-c4de-4583-b502-06f4dbe05961" ma:anchorId="00000000-0000-0000-0000-000000000000" ma:open="false" ma:isKeyword="false">
      <xsd:complexType>
        <xsd:sequence>
          <xsd:element ref="pc:Terms" minOccurs="0" maxOccurs="1"/>
        </xsd:sequence>
      </xsd:complexType>
    </xsd:element>
    <xsd:element name="kd5442dc84a74696940d35a8b1c8f311" ma:index="19" nillable="true" ma:taxonomy="true" ma:internalName="kd5442dc84a74696940d35a8b1c8f311" ma:taxonomyFieldName="GOProOorsprong" ma:displayName="Oorsprong" ma:indexed="true" ma:default="" ma:fieldId="{4d5442dc-84a7-4696-940d-35a8b1c8f311}" ma:sspId="87c02e2b-7bc6-4e65-a2b1-413dd5aa26d9" ma:termSetId="ca11cc51-70b6-44f8-b3fe-054eee9258b6" ma:anchorId="00000000-0000-0000-0000-000000000000" ma:open="true" ma:isKeyword="false">
      <xsd:complexType>
        <xsd:sequence>
          <xsd:element ref="pc:Terms" minOccurs="0" maxOccurs="1"/>
        </xsd:sequence>
      </xsd:complexType>
    </xsd:element>
    <xsd:element name="b7138fb3ec4945d1b493fd0417e76ba0" ma:index="21" ma:taxonomy="true" ma:internalName="b7138fb3ec4945d1b493fd0417e76ba0" ma:taxonomyFieldName="GOProPublicatiestatus" ma:displayName="Publicatiestatus" ma:indexed="true" ma:readOnly="false" ma:default="1;#Online|5d773375-47c0-4896-afa8-6eac5ed3e165" ma:fieldId="{b7138fb3-ec49-45d1-b493-fd0417e76ba0}" ma:sspId="87c02e2b-7bc6-4e65-a2b1-413dd5aa26d9" ma:termSetId="b237c600-24a4-4e57-92f0-f98dca8d5288" ma:anchorId="00000000-0000-0000-0000-000000000000" ma:open="false" ma:isKeyword="false">
      <xsd:complexType>
        <xsd:sequence>
          <xsd:element ref="pc:Terms" minOccurs="0" maxOccurs="1"/>
        </xsd:sequence>
      </xsd:complexType>
    </xsd:element>
    <xsd:element name="_dlc_DocIdPersistId" ma:index="22" nillable="true" ma:displayName="Id blijven behouden" ma:description="Id behouden tijdens toevoegen." ma:hidden="true" ma:internalName="_dlc_DocIdPersistId" ma:readOnly="false">
      <xsd:simpleType>
        <xsd:restriction base="dms:Boolean"/>
      </xsd:simpleType>
    </xsd:element>
    <xsd:element name="jf7d25e4f253405f956d844861b53c3f" ma:index="23" nillable="true" ma:taxonomy="true" ma:internalName="jf7d25e4f253405f956d844861b53c3f" ma:taxonomyFieldName="GOProSchooljaar" ma:displayName="Schooljaar" ma:indexed="true" ma:default="" ma:fieldId="{3f7d25e4-f253-405f-956d-844861b53c3f}" ma:sspId="87c02e2b-7bc6-4e65-a2b1-413dd5aa26d9" ma:termSetId="39e82f3f-27f0-47e1-b3bf-583ebcc7b58d" ma:anchorId="00000000-0000-0000-0000-000000000000" ma:open="false" ma:isKeyword="false">
      <xsd:complexType>
        <xsd:sequence>
          <xsd:element ref="pc:Terms" minOccurs="0" maxOccurs="1"/>
        </xsd:sequence>
      </xsd:complexType>
    </xsd:element>
    <xsd:element name="fef4875bd7d04335af313950a580cd9d" ma:index="25" ma:taxonomy="true" ma:internalName="fef4875bd7d04335af313950a580cd9d" ma:taxonomyFieldName="GOProThemas" ma:displayName="Thema('s)" ma:readOnly="false" ma:default="" ma:fieldId="{fef4875b-d7d0-4335-af31-3950a580cd9d}" ma:taxonomyMulti="true" ma:sspId="87c02e2b-7bc6-4e65-a2b1-413dd5aa26d9" ma:termSetId="35c7fef5-0d7e-47cc-b296-61fcd798cdf0" ma:anchorId="00000000-0000-0000-0000-000000000000" ma:open="false" ma:isKeyword="false">
      <xsd:complexType>
        <xsd:sequence>
          <xsd:element ref="pc:Terms" minOccurs="0" maxOccurs="1"/>
        </xsd:sequence>
      </xsd:complexType>
    </xsd:element>
    <xsd:element name="GOProMigratieBronlocatie" ma:index="28" nillable="true" ma:displayName="Bronlocatie" ma:hidden="true" ma:indexed="true" ma:internalName="GOProMigratieBronlocatie" ma:readOnly="false">
      <xsd:simpleType>
        <xsd:restriction base="dms:Text">
          <xsd:maxLength value="255"/>
        </xsd:restriction>
      </xsd:simpleType>
    </xsd:element>
    <xsd:element name="GOProMigratieBronGUID" ma:index="29" nillable="true" ma:displayName="BronGUID" ma:hidden="true" ma:internalName="GOProMigratieBronGUID" ma:readOnly="false">
      <xsd:simpleType>
        <xsd:restriction base="dms:Text">
          <xsd:maxLength value="255"/>
        </xsd:restriction>
      </xsd:simpleType>
    </xsd:element>
    <xsd:element name="SharedWithUsers" ma:index="38"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39" nillable="true" ma:displayName="Gedeeld met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90099885-9432-4caf-9870-10dd17e557ce" elementFormDefault="qualified">
    <xsd:import namespace="http://schemas.microsoft.com/office/2006/documentManagement/types"/>
    <xsd:import namespace="http://schemas.microsoft.com/office/infopath/2007/PartnerControls"/>
    <xsd:element name="MediaServiceGenerationTime" ma:index="30" nillable="true" ma:displayName="MediaServiceGenerationTime" ma:hidden="true" ma:internalName="MediaServiceGenerationTime" ma:readOnly="true">
      <xsd:simpleType>
        <xsd:restriction base="dms:Text"/>
      </xsd:simpleType>
    </xsd:element>
    <xsd:element name="MediaServiceEventHashCode" ma:index="31" nillable="true" ma:displayName="MediaServiceEventHashCode" ma:hidden="true" ma:internalName="MediaServiceEventHashCode" ma:readOnly="true">
      <xsd:simpleType>
        <xsd:restriction base="dms:Text"/>
      </xsd:simpleType>
    </xsd:element>
    <xsd:element name="MediaLengthInSeconds" ma:index="32" nillable="true" ma:displayName="MediaLengthInSeconds" ma:hidden="true" ma:internalName="MediaLengthInSeconds" ma:readOnly="true">
      <xsd:simpleType>
        <xsd:restriction base="dms:Unknown"/>
      </xsd:simpleType>
    </xsd:element>
    <xsd:element name="MediaServiceDateTaken" ma:index="33" nillable="true" ma:displayName="MediaServiceDateTaken" ma:hidden="true" ma:indexed="true" ma:internalName="MediaServiceDateTaken" ma:readOnly="true">
      <xsd:simpleType>
        <xsd:restriction base="dms:Text"/>
      </xsd:simpleType>
    </xsd:element>
    <xsd:element name="lcf76f155ced4ddcb4097134ff3c332f" ma:index="35" nillable="true" ma:taxonomy="true" ma:internalName="lcf76f155ced4ddcb4097134ff3c332f" ma:taxonomyFieldName="MediaServiceImageTags" ma:displayName="Afbeeldingtags" ma:readOnly="false" ma:fieldId="{5cf76f15-5ced-4ddc-b409-7134ff3c332f}" ma:taxonomyMulti="true" ma:sspId="87c02e2b-7bc6-4e65-a2b1-413dd5aa26d9" ma:termSetId="09814cd3-568e-fe90-9814-8d621ff8fb84" ma:anchorId="fba54fb3-c3e1-fe81-a776-ca4b69148c4d" ma:open="true" ma:isKeyword="false">
      <xsd:complexType>
        <xsd:sequence>
          <xsd:element ref="pc:Terms" minOccurs="0" maxOccurs="1"/>
        </xsd:sequence>
      </xsd:complexType>
    </xsd:element>
    <xsd:element name="MediaServiceOCR" ma:index="36" nillable="true" ma:displayName="Extracted Text" ma:internalName="MediaServiceOCR" ma:readOnly="true">
      <xsd:simpleType>
        <xsd:restriction base="dms:Note">
          <xsd:maxLength value="255"/>
        </xsd:restriction>
      </xsd:simpleType>
    </xsd:element>
    <xsd:element name="MediaServiceSearchProperties" ma:index="37" nillable="true" ma:displayName="MediaServiceSearchProperties" ma:hidden="true" ma:internalName="MediaServiceSearchProperties" ma:readOnly="true">
      <xsd:simpleType>
        <xsd:restriction base="dms:Note"/>
      </xsd:simpleType>
    </xsd:element>
    <xsd:element name="MediaServiceLocation" ma:index="40"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Inhoudstype"/>
        <xsd:element ref="dc:title" minOccurs="0" maxOccurs="1" ma:index="2"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4.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A009BC67-CDC0-4BAA-A2C6-FCB8E5B62DB1}">
  <ds:schemaRefs>
    <ds:schemaRef ds:uri="960d156b-dbe9-430a-a136-e1bb8b30a06f"/>
    <ds:schemaRef ds:uri="http://purl.org/dc/dcmitype/"/>
    <ds:schemaRef ds:uri="68ae350d-59fa-45a2-a2f7-7bb9f21f6a8e"/>
    <ds:schemaRef ds:uri="http://purl.org/dc/elements/1.1/"/>
    <ds:schemaRef ds:uri="http://schemas.microsoft.com/office/2006/metadata/properties"/>
    <ds:schemaRef ds:uri="http://schemas.microsoft.com/office/2006/documentManagement/types"/>
    <ds:schemaRef ds:uri="9b376cc6-f98e-417c-b8ac-7bcab5e3e212"/>
    <ds:schemaRef ds:uri="http://purl.org/dc/term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95FF0F48-4CE0-4BB7-B0E4-2938323D7443}"/>
</file>

<file path=customXml/itemProps3.xml><?xml version="1.0" encoding="utf-8"?>
<ds:datastoreItem xmlns:ds="http://schemas.openxmlformats.org/officeDocument/2006/customXml" ds:itemID="{2EC0DA2D-B2B2-476B-9835-F757F6158247}">
  <ds:schemaRefs>
    <ds:schemaRef ds:uri="http://schemas.microsoft.com/sharepoint/v3/contenttype/forms"/>
  </ds:schemaRefs>
</ds:datastoreItem>
</file>

<file path=customXml/itemProps4.xml><?xml version="1.0" encoding="utf-8"?>
<ds:datastoreItem xmlns:ds="http://schemas.openxmlformats.org/officeDocument/2006/customXml" ds:itemID="{17906A27-9BD8-48F9-A05E-C252B579BFBE}"/>
</file>

<file path=docProps/app.xml><?xml version="1.0" encoding="utf-8"?>
<Properties xmlns="http://schemas.openxmlformats.org/officeDocument/2006/extended-properties" xmlns:vt="http://schemas.openxmlformats.org/officeDocument/2006/docPropsVTypes">
  <TotalTime>0</TotalTime>
  <Words>1237</Words>
  <Application>Microsoft Office PowerPoint</Application>
  <PresentationFormat>Breedbeeld</PresentationFormat>
  <Paragraphs>104</Paragraphs>
  <Slides>12</Slides>
  <Notes>11</Notes>
  <HiddenSlides>0</HiddenSlides>
  <MMClips>0</MMClips>
  <ScaleCrop>false</ScaleCrop>
  <HeadingPairs>
    <vt:vector size="6" baseType="variant">
      <vt:variant>
        <vt:lpstr>Gebruikte lettertypen</vt:lpstr>
      </vt:variant>
      <vt:variant>
        <vt:i4>6</vt:i4>
      </vt:variant>
      <vt:variant>
        <vt:lpstr>Thema</vt:lpstr>
      </vt:variant>
      <vt:variant>
        <vt:i4>1</vt:i4>
      </vt:variant>
      <vt:variant>
        <vt:lpstr>Diatitels</vt:lpstr>
      </vt:variant>
      <vt:variant>
        <vt:i4>12</vt:i4>
      </vt:variant>
    </vt:vector>
  </HeadingPairs>
  <TitlesOfParts>
    <vt:vector size="19" baseType="lpstr">
      <vt:lpstr>Arial</vt:lpstr>
      <vt:lpstr>Aptos Display</vt:lpstr>
      <vt:lpstr>Flanders Art Sans Black</vt:lpstr>
      <vt:lpstr>Calibri</vt:lpstr>
      <vt:lpstr>Flanders Art Sans Medium</vt:lpstr>
      <vt:lpstr>Aptos</vt:lpstr>
      <vt:lpstr>Office Theme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Strategisch plan GO! 2030_presentatie met spreekpunten_Hoofdstuk 5+6</dc:title>
  <dc:creator>Peter Christianen</dc:creator>
  <cp:lastModifiedBy>Sarah Tulkens</cp:lastModifiedBy>
  <cp:revision>47</cp:revision>
  <dcterms:created xsi:type="dcterms:W3CDTF">2024-03-19T12:58:47Z</dcterms:created>
  <dcterms:modified xsi:type="dcterms:W3CDTF">2024-10-03T11:39:27Z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ediaServiceImageTags">
    <vt:lpwstr/>
  </property>
  <property fmtid="{D5CDD505-2E9C-101B-9397-08002B2CF9AE}" pid="3" name="ContentTypeId">
    <vt:lpwstr>0x01010082340F32E81AE74AA8D837674071337F003BB9480EDAB6514EB2D4DC1FE9EAD30C</vt:lpwstr>
  </property>
  <property fmtid="{D5CDD505-2E9C-101B-9397-08002B2CF9AE}" pid="4" name="GOBoxDocumentType">
    <vt:lpwstr/>
  </property>
  <property fmtid="{D5CDD505-2E9C-101B-9397-08002B2CF9AE}" pid="5" name="GOBoxJaar">
    <vt:lpwstr/>
  </property>
  <property fmtid="{D5CDD505-2E9C-101B-9397-08002B2CF9AE}" pid="6" name="GOProPublicatiestatus">
    <vt:lpwstr>1;#Online|5d773375-47c0-4896-afa8-6eac5ed3e165</vt:lpwstr>
  </property>
  <property fmtid="{D5CDD505-2E9C-101B-9397-08002B2CF9AE}" pid="7" name="_dlc_DocIdItemGuid">
    <vt:lpwstr>af4c3bc9-6d59-4007-90dc-32344a8a1e6b</vt:lpwstr>
  </property>
  <property fmtid="{D5CDD505-2E9C-101B-9397-08002B2CF9AE}" pid="8" name="GOProOnderwijsniveaus">
    <vt:lpwstr>14;#Alle onderwijsniveaus|2fe7c676-0ce6-4fab-b265-4b19c15279a5</vt:lpwstr>
  </property>
  <property fmtid="{D5CDD505-2E9C-101B-9397-08002B2CF9AE}" pid="9" name="GOProOorsprong">
    <vt:lpwstr/>
  </property>
  <property fmtid="{D5CDD505-2E9C-101B-9397-08002B2CF9AE}" pid="10" name="GOProThemas">
    <vt:lpwstr>21;#Over GO!|e2151251-71d0-4297-b112-07e71cd423f8</vt:lpwstr>
  </property>
  <property fmtid="{D5CDD505-2E9C-101B-9397-08002B2CF9AE}" pid="11" name="GOProSchooljaar">
    <vt:lpwstr/>
  </property>
  <property fmtid="{D5CDD505-2E9C-101B-9397-08002B2CF9AE}" pid="12" name="GOProJaar">
    <vt:lpwstr>89;#2024|945b7bbd-c54e-4860-995d-064a129b977d</vt:lpwstr>
  </property>
  <property fmtid="{D5CDD505-2E9C-101B-9397-08002B2CF9AE}" pid="13" name="b7138fb3ec4945d1b493fd0417e76ba00">
    <vt:lpwstr>Online|5d773375-47c0-4896-afa8-6eac5ed3e165</vt:lpwstr>
  </property>
  <property fmtid="{D5CDD505-2E9C-101B-9397-08002B2CF9AE}" pid="14" name="kd5442dc84a74696940d35a8b1c8f3110">
    <vt:lpwstr/>
  </property>
  <property fmtid="{D5CDD505-2E9C-101B-9397-08002B2CF9AE}" pid="15" name="fef4875bd7d04335af313950a580cd9d0">
    <vt:lpwstr>Over GO!|e2151251-71d0-4297-b112-07e71cd423f8</vt:lpwstr>
  </property>
  <property fmtid="{D5CDD505-2E9C-101B-9397-08002B2CF9AE}" pid="16" name="de1e3eb6a8ca4da4a2e4a4e7f9dbdb0f0">
    <vt:lpwstr>2024|945b7bbd-c54e-4860-995d-064a129b977d</vt:lpwstr>
  </property>
  <property fmtid="{D5CDD505-2E9C-101B-9397-08002B2CF9AE}" pid="17" name="jf7d25e4f253405f956d844861b53c3f0">
    <vt:lpwstr/>
  </property>
  <property fmtid="{D5CDD505-2E9C-101B-9397-08002B2CF9AE}" pid="18" name="o172414bd89a43df866647d10211954f0">
    <vt:lpwstr>Alle onderwijsniveaus|2fe7c676-0ce6-4fab-b265-4b19c15279a5</vt:lpwstr>
  </property>
</Properties>
</file>